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1384" r:id="rId2"/>
    <p:sldId id="1385" r:id="rId3"/>
    <p:sldId id="1386" r:id="rId4"/>
    <p:sldId id="1387" r:id="rId5"/>
    <p:sldId id="1388" r:id="rId6"/>
    <p:sldId id="1389" r:id="rId7"/>
    <p:sldId id="1390" r:id="rId8"/>
    <p:sldId id="1391" r:id="rId9"/>
    <p:sldId id="1392" r:id="rId10"/>
    <p:sldId id="1393" r:id="rId11"/>
    <p:sldId id="1394" r:id="rId12"/>
    <p:sldId id="1395" r:id="rId13"/>
    <p:sldId id="1396" r:id="rId14"/>
    <p:sldId id="1421" r:id="rId15"/>
    <p:sldId id="1422" r:id="rId16"/>
    <p:sldId id="1423" r:id="rId17"/>
    <p:sldId id="1424" r:id="rId18"/>
    <p:sldId id="1425" r:id="rId19"/>
    <p:sldId id="1426" r:id="rId20"/>
    <p:sldId id="1427" r:id="rId21"/>
    <p:sldId id="1431" r:id="rId22"/>
    <p:sldId id="1433" r:id="rId23"/>
    <p:sldId id="1434" r:id="rId24"/>
    <p:sldId id="1435" r:id="rId25"/>
    <p:sldId id="1446" r:id="rId26"/>
    <p:sldId id="1447" r:id="rId27"/>
    <p:sldId id="1448" r:id="rId28"/>
    <p:sldId id="1449" r:id="rId29"/>
    <p:sldId id="1452" r:id="rId30"/>
    <p:sldId id="1453" r:id="rId31"/>
    <p:sldId id="1454" r:id="rId32"/>
    <p:sldId id="1458" r:id="rId33"/>
    <p:sldId id="1464" r:id="rId34"/>
    <p:sldId id="1466" r:id="rId3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27:39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31 8072,'0'0'3219,"-7"5"-2808,1-1-337,-1 1-19,0-1 0,1 1 0,0 0 0,0 0 0,1 1 0,-1 0 0,1 0 0,0 0 0,-7 13 0,12-18-40,0-1 0,0 1-1,1 0 1,-1 0 0,0-1-1,0 1 1,0 0 0,1 0-1,-1-1 1,0 1-1,1 0 1,-1-1 0,1 1-1,-1 0 1,1-1 0,-1 1-1,1-1 1,-1 1 0,1-1-1,-1 1 1,1-1 0,0 1-1,-1-1 1,1 0 0,0 1-1,-1-1 1,1 0-1,1 1 1,24 10 754,-23-11-617,49 17 187,1-2 0,0-3 1,108 11-1,168-13 266,-202-10-353,180 23 0,-153 2-251,7 2-15,180 6 0,596-27 91,-544-8-68,413-12-253,-176 0 242,572-31-31,-44-1 2,535-15-193,46-28 26,-1045 61 231,359 2 949,-887 40-5264,-122-11 540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28:17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40 15599,'-1'8'4737,"1"15"-551,0-21-4166,0 0-1,0 0 1,0-1-1,1 1 1,-1 0-1,1 0 1,-1 0 0,1 0-1,0 0 1,0-1-1,0 1 1,0 0-1,0-1 1,0 1-1,0-1 1,0 1-1,1-1 1,-1 0-1,1 1 1,-1-1 0,1 0-1,-1 0 1,1 0-1,0 0 1,-1 0-1,1 0 1,0-1-1,0 1 1,0 0-1,0-1 1,-1 0-1,1 1 1,2-1-1,6 1 19,0 0-1,0-1 0,0 0 0,0-1 0,0 0 0,0 0 1,0-1-1,0-1 0,0 1 0,15-8 0,3-4-37,0 0 0,27-20-1,-4 2-198,-50 31 199,-1 1 0,1 0 0,-1 0 0,0-1 0,1 1 0,-1 0 0,1 0 0,-1 0 0,0-1 0,1 1 0,-1 0 0,1 0 0,-1 0 0,1 0 0,-1 0 0,1 0 0,-1 0 0,1 0 0,-1 0 0,0 0 0,1 0 0,-1 0 0,1 1 0,-1-1 0,1 0 0,-1 0 0,0 0 0,1 1 0,-1-1 0,1 0 0,-1 0 0,0 1 0,1-1 0,-1 0 0,1 1 0,5 20 9,-6 39 16,0-45-22,-1-14-2,1-1 0,0 1-1,0 0 1,0 0 0,1-1 0,-1 1 0,0 0-1,0 0 1,0-1 0,0 1 0,1 0-1,-1 0 1,0-1 0,1 1 0,-1 0 0,0-1-1,1 1 1,-1 0 0,1-1 0,-1 1-1,1-1 1,0 1 0,-1-1 0,1 1 0,-1-1-1,1 0 1,0 1 0,-1-1 0,1 1 0,0-1-1,1 0 1,29-3 34,27-23-175,-49 20-482,65-30 130,-48 28-2677,0 5-4031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26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0 383 14286,'0'0'7794,"6"4"-6924,-4-2-785,-1-1 1,1 1 0,-1-1 0,1 0-1,0 0 1,0 0 0,0 0-1,-1 0 1,1 0 0,0 0-1,0-1 1,0 1 0,0-1 0,0 1-1,0-1 1,0 0 0,0 0-1,1 0 1,-1 0 0,0 0-1,0 0 1,0-1 0,0 1 0,0-1-1,0 1 1,0-1 0,0 0-1,0 0 1,-1 0 0,1 0-1,0 0 1,0 0 0,-1 0 0,1-1-1,-1 1 1,3-3 0,3-2-7,1-2 1,-2 1-1,1-1 1,-1 0-1,0-1 0,-1 1 1,1-1-1,-2 0 1,0-1-1,0 1 1,0-1-1,-1 0 1,-1 0-1,1 0 0,-2 0 1,2-16-1,-4 26-86,1 0 0,0 0-1,0 0 1,0-1 0,-1 1-1,1 0 1,0 0 0,0 0-1,-1 0 1,1 0 0,0 0-1,0 0 1,-1-1 0,1 1-1,0 0 1,0 0 0,-1 0-1,1 0 1,0 0 0,0 0-1,-1 0 1,1 0 0,0 1-1,-1-1 1,1 0 0,0 0-1,0 0 1,-1 0 0,1 0-1,0 0 1,0 0 0,0 1-1,-1-1 1,1 0 0,0 0-1,0 0 1,0 0 0,-1 1-1,1-1 1,0 0 0,0 0-1,0 1 1,0-1 0,0 0-1,-1 0 1,1 1 0,0-1-1,0 0 1,0 0 0,0 1 0,0-1-1,-12 14-118,6-1 26,1 0 0,0 1 0,1 0 0,1 0 0,0 0 0,1 0 0,0 0 0,1 1 0,1-1 0,1 19 0,-1-31 53,0 1-1,1 0 0,-1-1 0,1 1 0,0-1 0,0 1 0,0-1 0,0 1 0,0-1 0,0 0 0,0 1 0,1-1 0,-1 0 1,1 0-1,0 0 0,0 0 0,0 0 0,-1-1 0,2 1 0,-1-1 0,2 3 0,1-2 16,1 0 1,-1 0-1,0 0 0,0-1 0,1 1 0,-1-1 1,1 0-1,-1-1 0,11 0 0,-3 0 27,0-1 0,0-1-1,0 0 1,0 0 0,-1-2-1,1 0 1,-1 0 0,13-7-1,-18 7 30,-1 0-1,0 0 0,1-1 0,-2 0 0,1 0 0,-1-1 0,1 0 1,-2 0-1,1 0 0,6-11 0,-9 13 49,0 1 1,0-1-1,-1 0 1,1 0-1,-1 0 0,0 0 1,0 0-1,0 0 0,0-1 1,-1 1-1,0 0 1,0 0-1,0 0 0,0-1 1,-1 1-1,1 0 1,-1 0-1,0 0 0,0 0 1,-1 0-1,-1-4 1,0 5-50,0 1 0,1-1 0,-1 1 0,0-1 0,0 1 0,-1 0 0,1 1 0,0-1 0,-6-2 0,-12 0-50,21 5 24,-1-1-1,1 0 0,-1 0 1,1 0-1,-1 0 0,1 0 0,0 0 1,-1 1-1,1-1 0,-1 0 1,1 0-1,0 1 0,-1-1 1,1 0-1,0 1 0,-1-1 1,1 0-1,0 1 0,-1-1 1,1 0-1,0 1 0,0-1 0,-1 1 1,1-1-1,0 0 0,0 1 1,0-1-1,0 1 0,0-1 1,0 1-1,0-1 0,0 1 1,0-1-1,0 1 0,0 0 1,1 0 1,0 0-1,0 0 0,0-1 0,0 1 0,0 0 1,0-1-1,0 1 0,0-1 0,0 1 0,0-1 0,0 1 1,0-1-1,0 0 0,0 0 0,0 1 0,1-1 1,-1 0-1,0 0 0,0 0 0,0 0 0,0 0 0,2-1 1,34-1-374,-30 0-23,0 1-1,0-1 1,0 0-1,0-1 1,-1 0-1,1 0 1,11-8-1,-10 6-825,-1-1 1,0-1-1,0 1 0,-1-1 0,0 0 0,0-1 0,0 1 0,8-17 0,-5 5-352,0 0 1,-2-1 0,6-22-1,4-24 6771,-21 76-157,-4 6-3423,-14 33-1464,15-21 626,2 0 0,0 0 0,2 0-1,1 0 1,2 0 0,4 46 0,39 165 760,-43-238-1541,1 1 31,3 18-7,-4-16 88,-2-10 184,-20-52-1277,11 32 647,1-1 0,1 0 0,2 0 0,0-1 1,2 0-1,-2-30 0,8 56 333,0 1 0,-1 0 1,1 0-1,-1 0 0,1 0 0,0 0 1,0-1-1,0 1 0,0 0 0,0 1 0,0-1 1,0 0-1,0 0 0,0 0 0,0 1 1,0-1-1,0 0 0,1 1 0,-1-1 0,0 1 1,1 0-1,-1-1 0,0 1 0,0 0 1,1 0-1,-1 0 0,1 0 0,-1 0 0,3 0 1,52 0-1320,-43 0-177,19 0-3079,2 0-2423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26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169 263 9801,'0'0'6689,"-11"-2"-5141,6 0-1405,-1 1 0,0 0 0,1 1 0,-1-1 0,0 1 0,0 1 0,0-1 0,0 1 0,1 0 0,-1 0 0,0 0 0,1 1 0,-1 0 0,1 0 0,-1 0 0,1 1 0,0 0 0,0 0-1,0 0 1,1 1 0,-1-1 0,1 1 0,0 0 0,0 0 0,0 1 0,-5 7 0,7-10-116,1 0 1,-1 1-1,1-1 0,0 1 0,0-1 1,0 1-1,0 0 0,0-1 0,1 1 1,-1 5-1,1-7-19,0 0 0,0 0 0,0-1 0,0 1 0,0 0 0,0 0 0,1 0 0,-1 0 0,0-1 0,1 1 1,-1 0-1,0 0 0,1-1 0,-1 1 0,1 0 0,-1-1 0,1 1 0,-1 0 0,1-1 0,0 1 0,-1-1 0,1 1 0,0-1 0,0 1 0,-1-1 0,1 0 0,0 1 0,0-1 1,-1 0-1,1 0 0,0 1 0,0-1 0,0 0 0,0 0 0,-1 0 0,3 0 0,7 0 28,1-1 1,0 0 0,-1 0-1,0-1 1,1-1-1,-1 0 1,0 0-1,0-1 1,-1 0-1,1 0 1,-1-1 0,0-1-1,0 0 1,9-7-1,-4 2-78,-1 0-1,-1-1 1,0 0-1,0-1 1,-1 0-1,-1-1 0,0 0 1,8-17-1,-17 30-111,-2 2 149,0 0 1,1 0 0,-1 0-1,1 0 1,-1 0 0,1 0-1,-1 0 1,1 1 0,0-1-1,-1 0 1,1 0 0,0 0-1,0 1 1,0-1 0,0 0-1,0 0 1,0 1 0,0-1 0,0 0-1,1 0 1,-1 0 0,0 1-1,1-1 1,-1 0 0,1 0-1,0 0 1,-1 0 0,1 0-1,0 0 1,-1 0 0,1 0-1,0 0 1,0 0 0,0 0-1,0-1 1,0 1 0,0 0-1,0 0 1,0-1 0,0 1-1,2 0 1,7-1 120,-1 0-1,0 0 1,1-1-1,-1 0 0,0-1 1,0 0-1,0-1 1,0 1-1,0-2 1,0 1-1,-1-1 1,0-1-1,0 1 1,0-1-1,10-9 1,-12 10-23,0-1 0,0-1 0,0 1 0,-1-1 0,0 0-1,0 0 1,0-1 0,-1 1 0,0-1 0,0 0 0,-1 0 0,0-1 0,0 1 0,0-1 0,-1 1 0,0-1 0,-1 0 0,1-10 0,-2 17-93,1-1-1,-1 1 1,0 0 0,0-1-1,0 1 1,0 0 0,0-1-1,0 1 1,0 0-1,0-1 1,-1 1 0,1 0-1,0 0 1,-1-1 0,1 1-1,-1 0 1,0 0 0,1 0-1,-1-1 1,0 1-1,1 0 1,-1 0 0,0 0-1,0 0 1,0 0 0,0 1-1,0-1 1,0 0-1,0 0 1,-1 1 0,1-1-1,0 0 1,0 1 0,0-1-1,-1 1 1,1 0-1,0-1 1,-1 1 0,1 0-1,0 0 1,-1 0 0,1 0-1,0 0 1,-1 0 0,1 0-1,0 0 1,-1 1-1,1-1 1,0 0 0,0 1-1,-1-1 1,-1 2 0,-4 1-25,0 0 1,1 1-1,-1-1 1,1 1-1,-1 1 1,1-1-1,0 1 0,-5 6 1,3-3 38,0 1 0,0 0 1,1 0-1,0 1 0,0 0 0,1 0 1,1 0-1,0 1 0,0 0 0,1 0 1,0 0-1,1 0 0,0 1 0,-2 22 1,5-32-12,0 0 1,1 0-1,-1 0 1,0 0-1,1 0 0,-1 0 1,1 0-1,0 0 1,-1 0-1,1 0 1,0 0-1,0-1 1,0 1-1,0 0 1,1-1-1,-1 1 1,0-1-1,1 1 1,-1-1-1,1 0 1,1 2-1,2 0 4,-1-1-1,1 0 1,0 0-1,0 0 0,0 0 1,0-1-1,0 1 1,6 0-1,4-1-729,-1 0 1,1 0-1,0-2 0,-1 1 1,22-5-1,3-10-3702,-6-4-2195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27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10570,'0'0'4265,"-10"10"-2487,-1-1-1655,-6 6 868,0 0 1,-18 23 0,31-34-845,0 0 1,1 0 0,0 1 0,0-1 0,0 1 0,1 0-1,-1 0 1,1 0 0,0 0 0,1 1 0,-1-1 0,1 0-1,0 1 1,0-1 0,1 1 0,0 7 0,0-10-146,1-1 0,0 1 0,0-1 1,0 1-1,0 0 0,1-1 0,-1 0 0,1 1 1,-1-1-1,1 0 0,0 0 0,0 0 1,0 0-1,3 3 0,41 26-353,1 3-287,-43-29 600,-1-1 0,0 0-1,0 1 1,0-1 0,-1 1 0,1 0-1,-1 0 1,0 0 0,-1 0 0,1 0-1,-1 1 1,0-1 0,0 0-1,-1 1 1,0-1 0,0 0 0,0 1-1,-1 6 1,0-9 82,0 0 0,0 1 0,0-1-1,0 0 1,0 0 0,-1 0 0,1 0-1,-1-1 1,0 1 0,0 0 0,0 0-1,0-1 1,0 0 0,0 1 0,-1-1 0,0 0-1,1 0 1,-1 0 0,0 0 0,0-1-1,0 1 1,0-1 0,0 0 0,0 0-1,0 0 1,0 0 0,0 0 0,-1-1 0,1 1-1,-5-1 1,4 0 31,0 1 0,1-1-1,-1 0 1,0-1 0,0 1-1,1-1 1,-1 1 0,0-1 0,1 0-1,-1 0 1,1-1 0,-1 1 0,1-1-1,0 0 1,0 0 0,0 0 0,0 0-1,0 0 1,0-1 0,0 1 0,1-1-1,-1 0 1,1 0 0,0 0 0,0 0-1,0 0 1,0 0 0,0 0-1,1-1 1,-1 1 0,1-1 0,0 1-1,0-1 1,0 0 0,1 1 0,-1-1-1,1 0 1,0 0 0,0 1 0,0-1-1,1 0 1,-1 1 0,1-1 0,0 0-1,0 1 1,0-1 0,3-4-1,2-4-717,2 0 0,0 1 0,0 0 0,1 1 0,0-1 0,1 1 0,0 1 0,0 0-1,17-10 1,-5 1-1035,11-8-4199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27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57 14414,'0'0'5039,"-8"9"-3651,-3 2-928,2 0 1,-1 1-1,1 1 1,-13 26-1,17-31-357,2 0 0,-1 1 1,1-1-1,0 1 0,1 0 0,0 0 0,1 0 0,-1 0 0,2 0 0,-1 1 0,2 10 0,-1-19-93,0 0 0,0 0 0,1-1 0,-1 1 0,0 0 0,1 0 0,-1-1-1,0 1 1,1 0 0,-1 0 0,1-1 0,-1 1 0,1-1 0,-1 1 0,1 0 0,0-1-1,-1 1 1,1-1 0,0 1 0,-1-1 0,1 0 0,0 1 0,-1-1 0,1 1 0,0-1-1,0 0 1,0 0 0,-1 0 0,1 0 0,0 1 0,0-1 0,0 0 0,0 0 0,-1 0-1,1 0 1,0-1 0,0 1 0,0 0 0,-1 0 0,1 0 0,0-1 0,0 1 0,1-1-1,1 0 30,1 0-1,-1-1 0,1 0 0,-1 1 1,1-1-1,-1 0 0,0 0 1,4-4-1,2-5-40,0 0 0,-1 0 0,-1 0 0,0-1 0,0 0 0,-1 0 0,-1-1 1,0 0-1,-1 0 0,0 0 0,-1 0 0,0-1 0,1-24 0,-4 37-4,0 1 1,0 0-1,-1-1 0,1 1 1,0 0-1,0 0 0,0-1 0,-1 1 1,1 0-1,0 0 0,0-1 1,-1 1-1,1 0 0,0 0 0,-1 0 1,1-1-1,0 1 0,-1 0 1,1 0-1,0 0 0,0 0 0,-1 0 1,1 0-1,-1 0 0,1 0 1,0 0-1,-1 0 0,1 0 1,0 0-1,-1 0 0,1 0 0,0 0 1,-1 0-1,1 0 0,0 0 1,-1 0-1,1 0 0,0 1 0,0-1 1,-1 0-1,1 0 0,0 0 1,-1 1-1,1-1 0,0 0 0,0 0 1,-1 1-1,1-1 0,0 0 1,0 0-1,0 1 0,0-1 0,-1 0 1,1 1-1,0-1 0,-17 15-69,16-13 76,0 0 1,0 0-1,0 0 1,0 0-1,0 0 0,0 0 1,0 0-1,0 0 1,1 0-1,-1 0 0,1 1 1,0-1-1,-1 0 1,1 0-1,0 0 0,0 1 1,1-1-1,-1 0 1,0 0-1,1 0 0,0 4 1,1-5 6,-1 1 1,0 0 0,1 0-1,-1-1 1,1 1-1,0-1 1,0 1 0,-1-1-1,1 1 1,0-1 0,0 0-1,0 0 1,0 0 0,0 0-1,0-1 1,1 1-1,2 0 1,3 1 14,0-1 0,0 0 0,1-1 0,-1 0 0,0 0-1,1 0 1,-1-1 0,0-1 0,0 1 0,12-5 0,-6 0 1,-2 0-1,1-1 1,-1-1 0,19-15-1,-25 19-16,0-1 1,0 0-1,-1-1 0,0 1 0,0-1 0,0 0 1,-1-1-1,0 1 0,0-1 0,4-9 0,-8 15-8,0 1-1,1-1 0,-1 1 0,0 0 0,0-1 1,0 1-1,1-1 0,-1 1 0,0-1 0,0 1 0,0-1 1,0 1-1,0-1 0,0 1 0,0-1 0,0 1 1,0-1-1,0 1 0,0-1 0,0 1 0,0-1 1,0 1-1,-1-1 0,1 1 0,0-1 0,0 1 1,-1 0-1,1-1 0,0 1 0,0-1 0,-1 0 1,-14 6-142,-16 20 2,25-20 168,0 1 0,1 0 0,0 1 0,0-1 0,1 1 0,-1 0 0,2 0 0,-1 1 0,1-1 0,0 1 0,0 0 0,1 0 0,0 0 0,-1 11 0,3-18-19,0 0-1,0 0 0,0-1 1,0 1-1,0 0 0,1 0 1,-1-1-1,0 1 0,0 0 1,1-1-1,-1 1 0,0 0 1,1-1-1,-1 1 0,1 0 1,-1-1-1,1 1 0,-1-1 1,1 1-1,-1-1 0,1 1 0,-1-1 1,1 1-1,0-1 0,-1 0 1,1 1-1,0-1 0,0 1 1,28 0 223,-23-1-195,1-2 0,-1 1-1,1-1 1,-1 0 0,0 0 0,9-5-1,-5 0-22,1 0-1,-1-1 1,-1 0-1,0-1 1,0 0-1,0 0 1,-1-1-1,-1 0 0,0-1 1,0 0-1,-1 0 1,0 0-1,-1-1 1,5-15-1,-41 80-279,28-47 308,1 0 0,0 1 0,0-1 0,0 1 1,1 0-1,0 0 0,1-1 0,-1 1 0,1 0 0,2 11 0,-2-16-79,1-1 1,-1 1-1,1 0 0,-1 0 1,1-1-1,0 1 1,0-1-1,0 1 0,0 0 1,0-1-1,0 0 1,0 1-1,1-1 1,-1 0-1,0 1 0,1-1 1,1 1-1,0-1-207,0 0 1,-1 0-1,1 0 0,0 0 0,0 0 0,0-1 1,0 0-1,0 1 0,0-1 0,-1 0 0,1 0 1,0-1-1,0 1 0,3-1 0,-3 0-485,0 0 1,0 0-1,0 0 0,0-1 0,0 1 0,0-1 0,-1 1 1,1-1-1,0 0 0,-1 0 0,0 0 0,1 0 0,2-4 1,13-19-11080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28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8456,'0'0'10634,"0"53"-10378,11-29-192,-1-1 0,14-2-928,4-3-2596,6-6-2241,0-4-2755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28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196 385 13068,'0'0'1426,"-12"3"464,-8 1-1100,1 1 0,-1 2 1,-18 8-1,32-13-527,0 1-1,-1 0 1,1 0-1,1 0 1,-1 1-1,0 0 1,1 0-1,0 0 1,0 1-1,0 0 1,1 0-1,-1 0 1,1 0-1,0 1 1,-3 6-1,7-11-252,0 0-1,0-1 1,-1 1 0,1 0-1,0 0 1,0 0-1,1-1 1,-1 1-1,0 0 1,0 0 0,0 0-1,0-1 1,1 1-1,-1 0 1,0 0 0,1-1-1,-1 1 1,1 0-1,-1-1 1,1 1 0,-1 0-1,1-1 1,-1 1-1,1-1 1,-1 1 0,1-1-1,0 1 1,-1-1-1,1 1 1,0-1 0,0 0-1,-1 1 1,1-1-1,0 0 1,0 0 0,-1 0-1,1 1 1,0-1-1,0 0 1,0 0-1,-1 0 1,1 0 0,0 0-1,0 0 1,0-1-1,0 1 1,45-2 163,-43 2-156,11-3-76,1 0 1,-1-1 0,0 0 0,-1-1-1,1-1 1,-1 0 0,0 0-1,-1-2 1,1 1 0,-1-2-1,-1 0 1,1 0 0,-2-1 0,1 0-1,12-17 1,-9 9 43,-1 0 1,0-1-1,-2-1 1,0 0-1,-1 0 1,-1-1-1,-1-1 0,-1 1 1,5-26-1,-10 37-12,1-4 9,0 1 1,-1-1-1,-1 0 1,0-23-1,-1 34 21,0 1-1,0-1 0,-1 1 1,1-1-1,-1 1 1,1 0-1,-1-1 1,0 1-1,0 0 1,0 0-1,0-1 0,0 1 1,-1 0-1,1 0 1,-1 0-1,1 0 1,-1 1-1,0-1 1,1 0-1,-1 1 1,0-1-1,0 1 0,0 0 1,-1-1-1,1 1 1,0 0-1,0 0 1,-1 0-1,1 1 1,0-1-1,-1 1 0,1-1 1,-4 1-1,-5-1-5,0 1-1,-1 1 1,1 0-1,0 0 1,0 1-1,0 0 1,0 1-1,0 1 1,1-1-1,-19 11 1,24-12-2,0 0 1,0 1 0,1 0 0,-1 0-1,1 1 1,0-1 0,0 1 0,0 0 0,0 0-1,0 0 1,1 0 0,0 0 0,0 1 0,0 0-1,1 0 1,-1 0 0,1 0 0,0 0-1,1 0 1,-1 0 0,1 0 0,0 1 0,0-1-1,1 7 1,0-7 5,1-1 0,0 1 0,1 0 0,-1 0 0,1-1 0,0 1 0,0-1 0,0 1 0,1-1 0,-1 0 0,1 0 0,0 0 0,0 0 0,1 0 0,6 5 0,7 6-106,2 0 0,20 12 1,-18-13-308,8 5-358,-7-5 226,38 31-1,-56-42 541,0 1 0,0 0 1,-1 0-1,1 0 0,-1 0 0,0 1 0,0-1 0,0 1 1,0 0-1,-1 0 0,0 0 0,0 0 0,0 0 1,1 10-1,-3-13 34,0 1 0,-1 0 0,1-1 0,-1 1 0,0-1 0,1 1 0,-1-1 0,0 1 1,-1-1-1,1 0 0,0 1 0,-1-1 0,1 0 0,-1 0 0,0 0 0,0 0 0,0 0 0,0-1 0,0 1 1,0-1-1,0 1 0,0-1 0,-1 0 0,-2 2 0,-2 0-268,1 0-1,0 0 1,-1-1-1,1 0 1,-1 0 0,0 0-1,0-1 1,-9 1-1,22-10-9743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28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3587,'0'0'18834,"44"-27"-17489,-30 53-512,-5 10 128,6 13-192,-5 14-385,-1 5-288,7 5-96,-7 1-288,0-3-2499,-5-6-1793,-2-7-5990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29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5029,'0'0'19314,"11"12"-34656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37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16335,'0'0'5958,"0"63"-5221,3-24-353,3 2-256,-1 3-96,2-1-64,2-2-640,-5-6-706,-1-4-1152,-3-10-1474,0-10-1537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38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14478,'0'0'4932,"13"-8"-4163,-11 8-749,10-7 133,0 1 1,0 1 0,0 0-1,1 1 1,0 0 0,0 1 0,26-4-1,-17 6-45,168-4 252,-171 6-363,0 1-1,-1 0 0,1 1 0,-1 1 0,0 1 1,0 1-1,33 15 0,-47-19 9,0 0-1,0 0 1,0 1-1,0-1 1,-1 1-1,1 0 1,-1 0-1,0 0 1,0 1 0,0-1-1,0 1 1,0 0-1,-1 0 1,0 0-1,0 0 1,0 0 0,0 0-1,0 1 1,-1-1-1,0 0 1,0 1-1,0-1 1,-1 1-1,1 0 1,-1-1 0,0 1-1,0-1 1,-1 1-1,1-1 1,-1 1-1,0-1 1,0 1-1,-4 7 1,0 2 257,-2-1-1,1 0 1,-2-1-1,1 0 1,-2 0-1,1 0 1,-2-1 0,0 0-1,-17 14 1,10-11-33,0-1 1,0-1-1,-1 0 1,-1-2-1,0 0 1,-1-1 0,0-1-1,0-1 1,0-1-1,-1 0 1,0-2-1,0 0 1,-38 1-1,57-5-329,0 0-1,0 1 0,1-1 0,-1 0 0,0-1 1,0 1-1,0 0 0,1 0 0,-1-1 1,0 1-1,1-1 0,-1 0 0,0 1 0,1-1 1,-1 0-1,1 0 0,-1 0 0,1 0 1,0 0-1,-1 0 0,1 0 0,0-1 0,0 1 1,-1 0-1,1-1 0,0 1 0,1-1 1,-1 1-1,0-1 0,0 0 0,0-2 0,1 2-324,-1-1 0,1 1 0,1-1 0,-1 1 0,0-1 0,1 1 0,-1-1 0,1 1-1,0-1 1,-1 1 0,1-1 0,1 1 0,-1 0 0,0 0 0,0 0 0,1-1 0,-1 1 0,1 1-1,0-1 1,0 0 0,2-2 0,24-20-6744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28:17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39 125 9641,'0'0'4100,"-23"-64"-1153,14 40-513,4 5-416,3 10-929,2 1-192,2 8-2627,-2 4-3363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38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15695,'0'0'2141,"13"2"-882,2 1-1061,1-2-1,0 1 1,0-2-1,0 0 1,0-1 0,0-1-1,0 0 1,0-1-1,28-9 1,-23 2-181,-1 0 1,27-19 0,-42 26 42,-1 0 1,1 0 0,-1-1 0,1 1-1,-1-1 1,0-1 0,0 1 0,-1 0-1,0-1 1,1 0 0,-1 0 0,-1 0-1,1 0 1,-1 0 0,2-7 0,-3 11 45,-1 0 1,0 0-1,1-1 1,-1 1 0,0 0-1,0 0 1,0 0-1,0-1 1,0 1 0,0 0-1,-1 0 1,1-1 0,0 1-1,-1 0 1,1 0-1,0 0 1,-1 0 0,1 0-1,-1 0 1,0 0-1,1 0 1,-1 0 0,0 0-1,0 0 1,0 0-1,0 0 1,1 0 0,-1 0-1,-2 0 1,0 0-20,0 0 1,1 0-1,-1 1 0,0-1 0,0 1 1,0-1-1,0 1 0,0 0 1,0 1-1,0-1 0,0 0 1,-3 2-1,-4 0-37,-1 1-1,1 0 1,0 1 0,0 0 0,1 0 0,-13 8-1,10-3-14,1 1 0,0 0 0,0 1 0,1 0 0,-14 20 0,20-26-33,1 0 0,-1 0 1,1 1-1,0-1 1,1 1-1,0-1 1,0 1-1,0 0 1,0 0-1,1 0 1,0 0-1,0 0 0,1 0 1,-1 0-1,1 0 1,2 11-1,-1-15-55,0 0-1,0 0 1,0 0 0,0 0-1,0-1 1,1 1 0,-1 0-1,1-1 1,-1 1-1,1-1 1,0 1 0,0-1-1,-1 0 1,1 0-1,0 0 1,0 0 0,0 0-1,0 0 1,0 0-1,0-1 1,1 1 0,-1-1-1,0 1 1,0-1 0,0 0-1,3 0 1,5 0-561,-1 1 0,0-2 0,1 1 0,-1-1 0,9-2 0,27-16-4083,-1-10-3605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38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15983,'-10'3'1591,"-7"3"-673,0 1 0,-32 17 1,42-20-791,-1 0 1,2 1-1,-1 0 1,0 0 0,1 0-1,0 1 1,1 0-1,-1 0 1,1 0 0,-7 12-1,12-18-132,0 0 0,-1 1 0,1-1 0,0 0 0,0 1 0,0-1 0,0 0 0,0 1 1,0-1-1,0 1 0,0-1 0,0 0 0,0 1 0,0-1 0,0 0 0,0 1 0,0-1 0,0 1 0,0-1 0,0 0 0,0 1 0,1-1 0,-1 0 0,0 1 0,0-1 0,0 0 0,1 1 0,-1-1 0,0 0 0,0 0 0,1 1 0,-1-1 0,0 0 0,1 0 0,-1 1 0,0-1 0,0 0 0,1 0 0,-1 0 0,1 0 1,-1 0-1,1 1 0,25 2-224,29-7-345,-29 0 138,-2 0 88,0 1 0,34 0 0,-54 3 340,0 0 0,0 0 0,0 0 0,0 0 0,0 1 0,0 0 0,0 0 0,0 0 0,0 0 0,0 1 0,0 0 0,0-1 0,-1 1 0,1 1 0,-1-1 0,1 0 0,-1 1 0,0 0 0,0 0 0,5 6 0,-7-7 113,0 0 0,1 0 0,-1 1 0,0-1 0,-1 0-1,1 1 1,0-1 0,-1 1 0,1 0 0,-1-1 0,0 1 0,0-1 0,0 1 0,0-1 0,0 1 0,0 0 0,-1-1 0,0 1 0,1-1 0,-2 4 0,-1-1 58,1-1 0,-1 1 0,0-1 0,0 0 0,0 1 0,-1-1 0,0-1 0,0 1 0,-6 5 0,-2-1 96,-1 0 0,1 0 0,-2-1 0,1 0 0,-1-2 0,-17 6 0,26-9-247,-1 0 0,0-1 0,0 0 1,1 0-1,-1 0 0,0-1 0,0 0 0,-7-1 0,12 1-126,0 0 1,0 0-1,0-1 0,0 1 1,0-1-1,0 1 1,0-1-1,0 1 0,0-1 1,0 1-1,0-1 0,1 0 1,-1 0-1,0 1 0,0-1 1,1 0-1,-1 0 0,-1-1 1,2 0-310,-1-1 0,0 1 0,1 0 1,-1 0-1,1 0 0,-1-1 0,1 1 0,0 0 1,0 0-1,0-1 0,1 1 0,-1-3 0,6-22-5503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39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8904,'0'0'11435,"-7"8"-10223,-3 6-893,1 0-1,0 0 1,1 0 0,1 1 0,0 1-1,1-1 1,1 1 0,0 0-1,-3 21 1,3-4 26,1 0 0,2 0 0,2 0 0,4 47-1,-4-79-308,0 1 0,0 0 0,0-1 0,0 1 0,0 0 0,1-1 0,-1 1 0,1-1 0,-1 1 0,1 0-1,0-1 1,-1 1 0,1-1 0,0 0 0,0 1 0,0-1 0,0 0 0,0 1 0,0-1 0,0 0 0,1 0-1,-1 0 1,0 0 0,1 0 0,-1 0 0,1 0 0,-1-1 0,1 1 0,-1 0 0,1-1 0,-1 1 0,1-1 0,0 0-1,-1 1 1,1-1 0,-1 0 0,1 0 0,0 0 0,-1 0 0,1-1 0,0 1 0,-1 0 0,1-1 0,0 1 0,-1-1-1,1 1 1,2-2 0,5-2 115,0-1 0,0 1 0,-1-2 0,0 1 1,0-1-1,11-10 0,1-5-55,-2-1 0,0 0 0,-2-1 0,0-1 0,-2-1 0,0 0 0,-2-1 0,18-54 0,-30 77-576,-5 7-841,-14 22-3125,-22 37-6630,25-36-812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39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0 198 9929,'0'0'8488,"9"-2"-6539,6-4-1409,0-1-1,-1 0 1,26-17 0,-27 15-476,-1 1 1,1 0-1,0 2 1,1-1-1,-1 1 1,1 1-1,27-6 0,-40 11-58,-1 0 0,1 0 0,-1 0 0,1 0 0,-1 0 0,1 1-1,-1-1 1,1 0 0,-1 0 0,1 0 0,-1 1 0,1-1-1,-1 0 1,0 0 0,1 1 0,-1-1 0,1 0 0,-1 1 0,0-1-1,1 1 1,-1-1 0,0 1 0,1-1 0,-1 0 0,0 1-1,0-1 1,0 1 0,1-1 0,-1 1 0,0-1 0,0 1 0,3 26 299,-8 23 46,3-43-329,-4 19-26,6-26 7,0 0 0,0 1 0,0-1 0,0 0 0,0 1 0,0-1 0,0 0 0,0 1 0,0-1 0,0 0 0,0 1 0,0-1 0,0 0 0,0 0 0,0 1 0,0-1 0,1 0 0,-1 1 0,0-1 0,0 0 0,0 0 0,1 1 0,-1-1 0,0 0 0,0 0 0,1 0 0,-1 1 0,0-1 0,0 0 0,1 0 0,-1 0 0,0 0 0,1 0 0,-1 0 0,0 1 0,1-1 0,-1 0 0,0 0 0,1 0 0,-1 0 0,0 0 0,0 0 0,1 0 0,-1 0 0,0 0 0,1-1 0,-1 1 0,0 0 0,1 0 0,-1 0 0,0 0 0,1 0 0,-1 0 0,0-1 0,0 1 0,1 0 0,-1 0 0,0 0 0,0-1 0,0 1 0,1 0 1,-1 0-1,0-1 0,0 0-1,9-5 96,-1 0-1,-1-1 0,1 0 0,-1 0 0,0-1 0,-1 0 0,0 0 0,0-1 0,5-11 0,5-10 493,17-47 1,-32 81-606,3 28-120,-4-30 131,1-1 0,-1 1 0,1-1 0,-1 1 0,1-1-1,0 1 1,-1-1 0,1 0 0,0 1 0,0-1 0,0 0 0,0 0 0,0 0 0,0 0-1,0 0 1,0 0 0,1 0 0,-1 0 0,0 0 0,1 0 0,1 0 0,2 1-83,0-1 1,0 0 0,0 0 0,0 0 0,0-1-1,0 0 1,0 0 0,0 0 0,0-1 0,0 0 0,0 1-1,0-2 1,0 1 0,0-1 0,0 1 0,8-6-1,0-1-426,0-1-1,-1 0 1,0-1-1,11-12 0,-2 3-65,-45 47-5881,14-15 5974,0 1 1,2 1-1,-14 28 1,19-32-2580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39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13677,'0'0'7111,"-18"61"-6887,18-41-96,15-3-256,-8-4-1826,4-5-2114,-4-4-3683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40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11371,'0'0'2338,"-4"9"-91,-3 9-1387,1-1 0,1 1 0,1 1 0,0-1 0,2 1 0,-2 24 0,8 122 152,0-108-994,-6 83 0,1-128 32,-1 0 0,-1 0 0,1 0 0,-2 0 0,0-1-1,0 1 1,-1-1 0,-1 0 0,0 0 0,0-1 0,-1 0-1,0 0 1,-1 0 0,-9 8 0,17-18-11,-1 1 0,1 0 1,-1-1-1,1 1 0,-1 0 1,0-1-1,1 1 0,-1-1 1,0 1-1,1-1 0,-1 0 1,0 1-1,1-1 0,-1 0 1,0 1-1,0-1 0,0 0 1,1 0-1,-1 0 0,0 0 1,0 0-1,0 0 0,1 0 1,-1 0-1,0 0 0,0 0 1,0 0-1,1 0 0,-1 0 1,0-1-1,-1 1 0,1-2-10,0 1 0,0-1 0,0 1 0,0-1 0,1 1 0,-1-1-1,1 1 1,-1-1 0,1 0 0,-1 1 0,1-1 0,0 0 0,-1 1 0,1-3 0,4-64 89,-4 67-102,6-30 15,1 0 1,1 0 0,18-43 0,46-87-42,-63 141-9,1 0-1,1 0 1,1 1-1,28-34 1,-36 48 10,0 1 0,0 0 0,1 0 0,-1 0 0,1 0-1,0 1 1,0 0 0,0 0 0,1 0 0,-1 1 0,1 0 0,0 0 0,-1 0 0,1 0 0,0 1 0,0 0 0,0 1 0,0-1-1,0 1 1,0 0 0,0 0 0,0 1 0,9 2 0,-13-3-1,1 2-1,0-1 1,0 0-1,0 0 1,-1 1-1,1 0 1,-1-1-1,1 1 1,-1 0-1,1 0 1,-1 0-1,0 1 1,0-1-1,0 0 1,-1 1-1,1-1 1,0 1-1,-1 0 1,0-1-1,1 1 1,-1 0-1,0 0 1,-1 0-1,1 0 1,0 3-1,0-1 12,-1-1 0,1 1 1,-1-1-1,0 0 0,0 1 0,0-1 1,-1 0-1,0 1 0,0-1 0,0 0 1,0 1-1,-1-1 0,1 0 0,-1 0 0,0 0 1,0-1-1,-4 6 0,-3 1 254,0-1-1,-1 0 1,0 0 0,-1-1 0,-22 13-1,28-18-169,0 0-1,0 0 0,-1-1 1,1 0-1,0 0 1,-1 0-1,1-1 0,-1 0 1,0 0-1,1 0 1,-1-1-1,0 1 0,0-1 1,1-1-1,-1 1 1,-8-3-1,12 3-210,1-1-1,0 0 1,0 1 0,-1-1-1,1 0 1,0 0-1,0 0 1,0 0 0,0 0-1,0 0 1,0 0 0,1 0-1,-1 0 1,0 0 0,0 0-1,1-1 1,-1 1 0,1 0-1,-1 0 1,1-1 0,0 1-1,-1-1 1,1 1 0,0 0-1,0-1 1,0 1-1,0 0 1,0-1 0,0 1-1,0-1 1,1 1 0,-1 0-1,0-1 1,1 1 0,0-2-1,1-3-1165,0 0-1,1 0 1,0 0-1,-1 1 0,2-1 1,4-6-1,12-14-5407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41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14125,'0'0'11745,"-9"10"-10736,0 0-872,0 0 0,1 0 0,1 1 0,0 0 1,0 1-1,1-1 0,0 1 0,1 1 0,0-1 0,1 1 0,1-1 1,-3 20-1,5-22-103,0 0 1,1 0 0,1 0-1,0 0 1,0 0-1,0 0 1,5 14-1,-5-21-24,0-1-1,0 1 0,0-1 0,0 0 1,0 1-1,1-1 0,-1 0 0,1 0 1,-1 1-1,1-1 0,0-1 0,0 1 1,0 0-1,0 0 0,0-1 0,0 1 1,0-1-1,1 1 0,-1-1 0,1 0 1,-1 0-1,1 0 0,-1-1 0,1 1 1,-1 0-1,1-1 0,0 0 0,-1 1 1,1-1-1,0 0 0,-1-1 0,5 1 1,-5-1-7,0 0 0,1 0 0,-1 0 0,0 0 0,0 0 0,1 0 1,-1-1-1,0 1 0,0-1 0,-1 1 0,1-1 0,0 0 0,0 0 1,-1 0-1,1 1 0,-1-2 0,0 1 0,1 0 0,-1 0 0,0 0 0,0-1 1,-1 1-1,1 0 0,0-1 0,-1 1 0,1-1 0,-1-3 0,3-10-72,-2 0 0,0-33 0,-2 36-36,1 12 97,0 1 0,0 0 0,0 0 0,0-1 0,0 1 0,0 0 0,0 0 0,0 0 0,0-1-1,0 1 1,0 0 0,0 0 0,-1-1 0,1 1 0,0 0 0,0 0 0,0 0 0,0 0 0,-1-1-1,1 1 1,0 0 0,0 0 0,0 0 0,-1 0 0,1 0 0,0 0 0,0 0 0,0-1 0,-1 1-1,1 0 1,0 0 0,0 0 0,-1 0 0,1 0 0,0 0 0,0 0 0,-1 0 0,1 0 0,0 0-1,0 0 1,-1 0 0,1 1 0,0-1 0,0 0 0,0 0 0,-1 0 0,1 0 0,0 0-1,0 0 1,0 0 0,-1 1 0,1-1 0,0 0 0,0 0 0,0 0 0,0 0 0,-1 1 0,1-1-1,0 0 1,0 0 0,0 0 0,0 1 0,0-1 0,0 0 0,0 0 0,0 1 0,0-1 0,0 0-1,0 1 1,-12 13-97,10-12 99,1 1 0,0-1 0,0 1 0,0 0 1,0-1-1,1 1 0,-1-1 0,1 1 0,-1 0 0,1 0 1,0-1-1,0 1 0,0 0 0,0-1 0,1 1 0,-1 0 0,1 0 1,0-1-1,0 1 0,0-1 0,0 1 0,0-1 0,0 1 1,2 2-1,0-3 14,0 1 0,0-1 1,0 0-1,1 0 0,-1-1 0,0 1 1,1-1-1,-1 1 0,1-1 1,-1 0-1,1 0 0,0-1 0,-1 1 1,1-1-1,0 0 0,7 0 0,-3 0 6,1 0 0,-1-1-1,1-1 1,-1 1-1,0-1 1,1 0-1,-1-1 1,0 0 0,9-5-1,1-3 35,0 0-1,22-19 1,-11 8-33,-47 57-362,13-28 347,1 0 0,-1 0 0,2 1 0,-1-1 0,1 1 0,0 0 0,0 0 0,1 1 0,0-1 0,0 0 0,1 1 0,0-1 0,1 13 0,1-19 7,0-1 0,0 1 0,0-1-1,0 1 1,0-1 0,1 1 0,-1-1 0,0 0 0,1 0-1,-1 0 1,1 0 0,-1 0 0,1 0 0,0 0 0,-1 0-1,1 0 1,0-1 0,0 1 0,-1-1 0,1 1 0,0-1-1,0 0 1,0 0 0,0 0 0,0 0 0,2 0 0,53-2-42,-44-2-390,0-1 1,0 0-1,-1 0 1,1-2 0,-1 1-1,0-1 1,-1-1-1,0 0 1,19-18 0,-30 26 408,-1 0 0,1 1 0,0-1 0,0 0 1,0 1-1,0-1 0,-1 0 0,1 0 0,0 1 0,0-1 1,0 0-1,0 1 0,0-1 0,0 0 0,0 1 1,0-1-1,0 0 0,0 1 0,0-1 0,0 0 1,0 1-1,0-1 0,1 0 0,-1 1 0,0-1 1,0 0-1,0 0 0,0 1 0,0-1 0,1 0 1,-1 0-1,0 1 0,0-1 0,1 0 0,-1 0 0,0 1 1,0-1-1,1 0 0,-1 0 0,0 0 0,0 0 1,1 0-1,-1 1 0,0-1 0,1 0 0,-1 0 1,0 0-1,1 0 0,-1 0 0,0 0 0,1 0 1,-1 0-1,0 0 0,1 0 0,-1 0 0,0 0 0,1 0 1,-1 0-1,1-1 0,24 2-802,-13-6 571,-1 0 0,0 0 0,0-1 0,0 0 0,0 0 0,-1-2 0,15-13 0,-18 15 423,0 0-1,0-1 0,-1 0 0,0 0 0,0-1 1,-1 1-1,0-1 0,-1 0 0,1-1 0,5-15 1,-11 24-127,1 0 0,0 0 0,0 0 0,0 0 0,0 0 0,0 0 0,0 0 0,0 0 0,0 0 0,-1 0 0,1 0 0,0 0 1,0 0-1,0 0 0,0 0 0,0 0 0,0 0 0,0 0 0,-1 0 0,1 0 0,0 0 0,0 0 0,0 0 0,0 0 0,0 0 1,0 0-1,0 0 0,0 0 0,-1 0 0,1 0 0,0-1 0,0 1 0,0 0 0,0 0 0,0 0 0,0 0 0,0 0 0,0 0 1,0 0-1,0 0 0,0 0 0,0-1 0,0 1 0,-11 18 409,8-1-576,3-16 131,1-1-1,-1 0 1,1 1 0,-1-1-1,1 0 1,-1 1 0,1-1-1,-1 0 1,1 0 0,0 0-1,-1 1 1,1-1 0,-1 0-1,1 0 1,0 0 0,-1 0 0,1 0-1,-1 0 1,1 0 0,0 0-1,-1 0 1,1 0 0,-1-1-1,1 1 1,-1 0 0,1 0-1,0-1 1,-1 1 0,1 0 0,-1 0-1,1-1 1,-1 1 0,1-1-1,1 0-62,0 0-1,-1 0 1,1 0-1,0 0 0,-1 0 1,1 0-1,-1 0 1,1-1-1,-1 1 0,1-1 1,-1 1-1,0-1 1,0 1-1,0-1 0,0 0 1,0 1-1,0-1 1,0 0-1,0 0 1,0-3-1,-24 38-115,19-25 327,1-1 0,-1 1 0,2 0-1,-1 0 1,1 1 0,-2 16 0,4-23-130,0 0 1,-1 0-1,1 0 1,0 0 0,0 0-1,1 0 1,-1 0-1,0 0 1,1-1 0,-1 1-1,1 0 1,-1 0-1,1 0 1,0 0 0,0 0-1,0-1 1,0 1 0,0 0-1,0-1 1,1 1-1,-1-1 1,1 1 0,-1-1-1,1 0 1,-1 1-1,1-1 1,-1 0 0,1 0-1,0 0 1,0 0-1,0-1 1,0 1 0,-1 0-1,4 0 1,1 0-83,-1 0 0,1 0-1,0-1 1,0 1 0,0-1 0,0-1 0,9 0 0,-13 0-172,0 1 1,-1-1 0,1 1 0,-1-1-1,1 0 1,0 1 0,-1-1-1,1 0 1,-1 0 0,0 0 0,1 0-1,1-3 1,-2 3-262,0 0 1,0-1-1,0 0 0,0 1 1,-1-1-1,1 1 0,0-1 1,-1 0-1,1 0 0,-1 1 1,0-1-1,0 0 0,1 0 1,-1-2-1,0-20-9125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41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16432,'0'0'7879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41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73 11659,'0'0'3187,"5"-10"-256,18-33-43,-23 43-2831,1-1 0,-1 1 1,0-1-1,0 1 0,1-1 0,-1 1 1,0-1-1,0 1 0,0-1 0,0 1 1,0-1-1,0 1 0,1-1 0,-1 1 0,0-1 1,-1 1-1,1-1 0,0 1 0,0-1 1,0 0-1,0 1 0,0-1 0,0 1 1,-1-1-1,1 1 0,0 0 0,0-1 1,-1 1-1,1-1 0,0 1 0,-1-1 1,1 1-1,0 0 0,-1-1 0,1 1 1,-1 0-1,1-1 0,-1 1 0,1 0 1,-1 0-1,1-1 0,-1 1 0,1 0 0,-1 0 1,1 0-1,-1 0 0,1 0 0,-1-1 1,1 1-1,-1 0 0,1 0 0,-1 0 1,1 1-1,-1-1 0,1 0 0,-1 0 1,1 0-1,-1 0 0,1 0 0,-1 1 1,1-1-1,-1 0 0,0 1 0,-32 8-149,9 2 103,2 1 0,0 1-1,0 1 1,1 1 0,1 1-1,-24 23 1,43-38-19,0 0 0,0 0 1,0 0-1,0 0 0,0 0 1,0 0-1,0 1 0,0-1 0,0 0 1,1 0-1,-1 1 0,0-1 0,1 1 1,0-1-1,-1 0 0,0 4 0,2-5-4,-1 1 1,0-1-1,0 1 0,1 0 0,-1-1 0,0 1 0,1-1 0,-1 1 1,1-1-1,-1 1 0,1-1 0,-1 0 0,1 1 0,-1-1 1,1 0-1,-1 1 0,1-1 0,-1 0 0,1 1 0,-1-1 1,1 0-1,0 0 0,-1 0 0,1 0 0,0 0 0,0 1 0,58-3-739,-46 0 609,6 0-90,-11 1 98,1 0 0,0 0 0,-1 1 0,1 0 0,14 2 0,-21-1 103,-1-1 0,1 0 0,-1 1 0,1-1 0,-1 1 0,0 0 0,1 0 1,-1-1-1,0 1 0,1 0 0,-1 0 0,0 0 0,0 0 0,0 0 0,0 0 0,0 1 0,0-1 1,0 0-1,0 1 0,0-1 0,-1 0 0,1 1 0,-1-1 0,1 1 0,-1-1 0,1 1 1,-1-1-1,0 1 0,0-1 0,1 1 0,-1-1 0,0 1 0,-1 0 0,1-1 0,0 1 0,0-1 1,-1 3-1,-2 6 22,0-1 0,-1 0 1,1 0-1,-2 0 0,1 0 1,-1 0-1,0-1 0,-1 0 1,0 0-1,-1-1 0,-13 14 1,-10 6 182,-47 33 1,69-54-53,4-3-12,0 0 1,0 1-1,-1-1 1,0-1-1,1 1 1,-1-1-1,0 0 0,-8 3 1,23-21-634,56-45-5131,-18 20-325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42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10698,'0'0'4399,"-9"12"-3102,-7 9-752,1 0-1,1 1 1,1 1-1,2 0 1,0 1-1,-8 26 1,14-30-206,0 1 0,-2 24 0,6-41-331,1 1-1,-1-1 0,1 1 1,0-1-1,0 1 0,1-1 1,-1 1-1,1-1 0,0 1 1,0-1-1,1 0 0,-1 1 1,1-1-1,0 0 1,0 0-1,4 6 0,-5-10-58,-1 1 1,0-1-1,0 1 0,0-1 0,1 0 0,-1 1 0,0-1 0,1 1 1,-1-1-1,0 0 0,1 1 0,-1-1 0,1 0 0,-1 1 1,1-1-1,-1 0 0,0 0 0,1 1 0,-1-1 0,1 0 1,-1 0-1,1 0 0,-1 0 0,1 1 0,-1-1 0,1 0 0,-1 0 1,1 0-1,-1 0 0,1 0 0,0 0 0,-1 0 0,1-1 1,0 1-1,-1-18-1272,-12-25 491,-45-68 1814,100 141 1057,-37-25-2115,1-1 1,0-1-1,0 1 0,0-1 0,11 4 0,22 0-2992,-3-6-2697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28:18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43 7239,'0'0'8728,"0"12"-7852,-4 355 3352,4-364-4194,0 1 0,0 0 1,0 0-1,1-1 0,-1 1 1,1 0-1,0-1 1,0 1-1,0-1 0,1 1 1,2 3-1,-4-6-8,1 0 1,0 0-1,1 0 0,-1 0 1,0 0-1,0 0 0,0-1 1,0 1-1,1 0 0,-1-1 1,0 1-1,1-1 0,-1 0 1,0 1-1,1-1 0,-1 0 1,0 0-1,1 0 0,-1 0 1,0 0-1,1 0 0,-1 0 1,1 0-1,-1-1 0,0 1 1,1 0-1,-1-1 0,0 1 1,1-1-1,-1 1 0,0-1 0,2-1 1,8-4 211,-1-1 0,0 0-1,-1 0 1,0-1 0,0 0 0,0 0 0,10-15 0,52-73 226,-60 79-413,14-18-23,-3 5-41,0-1 0,-3-1 0,0-1 0,27-69 0,-45 99-226,2-11-35,-3 14 168,0 0-1,0-1 0,0 1 1,0 0-1,0 0 0,0-1 1,0 1-1,0 0 1,0 0-1,-1-1 0,1 1 1,0 0-1,0 0 0,0-1 1,0 1-1,0 0 0,0 0 1,-1 0-1,1-1 0,0 1 1,0 0-1,0 0 0,-1 0 1,1 0-1,0-1 0,0 1 1,-1 0-1,1 0 0,0 0 1,0 0-1,-1 0 0,1 0 1,0 0-1,0 0 0,-1 0 1,1 0-1,0 0 0,0 0 1,-1 0-1,1 0 0,0 0 1,0 0-1,-1 0 1,1 0-1,0 0 0,-1 0 1,-19 5-6802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42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109 305 11787,'-8'5'3454,"-52"36"-39,57-39-3163,-1 1 0,1 1 1,-1-1-1,1 0 0,1 1 1,-1 0-1,0 0 0,1 0 1,0 0-1,-1 0 1,2 0-1,-1 0 0,0 1 1,1-1-1,-2 9 0,3-12-236,0 0 0,0 0 0,0 0 0,0 0 0,1 0-1,-1 0 1,0 0 0,0 0 0,1 0 0,-1-1 0,0 1-1,1 0 1,-1 0 0,1 0 0,-1-1 0,1 1-1,-1 0 1,1 0 0,-1-1 0,1 1 0,0 0 0,0-1-1,-1 1 1,1-1 0,0 1 0,1 0 0,30 5 179,-22-7-159,0 0 1,1 0 0,-1-1 0,13-4 0,-12 3-67,-1-1 0,0 0 0,0-1 1,0 0-1,-1-1 0,0 0 1,0 0-1,0-1 0,-1 0 1,0-1-1,0 0 0,-1 0 1,0 0-1,-1-1 0,6-10 0,-17 31-197,-4 5-156,1 0 0,0 1 1,2 0-1,-9 36 1,15-53 373,0-1 0,0 1-1,0 0 1,0 0 0,0 0 0,0-1 0,0 1 0,0 0 0,1 0 0,-1 0 0,0-1-1,0 1 1,1 0 0,-1-1 0,1 1 0,-1 0 0,1 0 0,-1-1 0,1 1 0,-1-1-1,1 1 1,0-1 0,-1 1 0,1-1 0,0 1 0,-1-1 0,1 1 0,0-1 0,-1 0-1,1 1 1,0-1 0,0 0 0,0 0 0,-1 0 0,1 0 0,0 0 0,0 1 0,0-1 0,-1 0-1,1-1 1,0 1 0,0 0 0,0 0 0,-1 0 0,3-1 0,38-11-362,-24 2 428,-1 0 0,-1-1 1,1 0-1,-2-1 0,1-1 1,-2 0-1,0-1 0,0 0 1,-2-1-1,1-1 1,-2 0-1,14-29 0,-8 11 24,-2 0-1,-2-2 0,-1 0 1,-2 0-1,7-54 1,-33 107-968,-8 16 925,7-8 376,1 1-1,2 1 1,0 0 0,2 0 0,-12 39 0,22-57-219,1-1-1,0 1 1,1-1-1,0 1 1,0 0-1,1 0 1,0-1 0,1 1-1,0 0 1,2 9-1,-1-12-172,0 0 0,0-1 0,0 0 0,1 0 0,0 0 0,0 0 0,0 0 0,1 0 0,-1-1 0,1 0 0,0 1 0,0-1 0,1-1 0,-1 1 0,1-1-1,10 6 1,-14-8 3,1 0 0,0 0 0,0 0 0,0 0 0,0 0 0,0 0 0,0 0 0,0-1 0,1 1 0,-1-1 0,0 0 0,0 1 0,0-1 0,0 0 0,1 0 0,-1-1 0,0 1 0,4-1 0,-4 0 1,0 0 0,-1 0 0,1 0 1,-1-1-1,1 1 0,-1 0 0,0-1 0,1 1 0,-1 0 0,0-1 1,0 0-1,0 1 0,0-1 0,0 0 0,-1 1 0,1-1 1,0-2-1,2-9 45,0 0 0,-2 0 1,1 0-1,-2-26 0,0 27-145,0 12 56,0-1-1,0 0 1,1 0-1,-1 0 1,0 1-1,0-1 1,0 0-1,0 0 1,0 0-1,0 1 1,0-1-1,-1 0 1,1 0-1,0 0 1,0 1-1,0-1 1,-1 0-1,1 0 1,-1 1-1,1-1 1,0 0-1,-1 1 1,1-1-1,-1 1 1,1-1-1,-1 0 1,0 1-1,1-1 0,-1 1 1,0-1-1,1 1 1,-1 0-1,0-1 1,1 1-1,-1 0 1,0-1-1,0 1 1,1 0-1,-1 0 1,0 0-1,0 0 1,0 0-1,1 0 1,-1 0-1,0 0 1,0 0-1,0 0 1,1 0-1,-2 0 1,0 1 3,0 0 0,1 0 1,-1 0-1,1 0 0,-1 0 0,1 0 0,-1 0 1,1 0-1,0 1 0,-1-1 0,1 0 1,0 1-1,0-1 0,0 1 0,0 0 0,0-1 1,1 1-1,-1 0 0,0-1 0,1 1 1,-1 0-1,1 2 0,-1-2 8,1 0 1,-1 0-1,1 0 0,0 0 1,0 1-1,0-1 0,0 0 0,0 0 1,0 0-1,0 1 0,1-1 1,-1 0-1,1 0 0,0 0 0,0 0 1,0 0-1,0 0 0,0 0 1,0 0-1,0 0 0,0-1 0,1 1 1,-1 0-1,1-1 0,-1 1 1,1-1-1,0 1 0,0-1 0,3 2 1,2 0 12,0-1-1,1-1 1,-1 1 0,0-1 0,1 0 0,-1-1-1,14 0 1,-11-1 9,0-1-1,-1 1 0,1-2 0,-1 1 1,0-1-1,1-1 0,-1 1 0,-1-2 1,1 1-1,12-9 0,-15 9 39,0-1 1,0 1-1,0-1 0,-1 0 0,1 0 1,-1 0-1,-1-1 0,1 0 0,-1 0 1,0 0-1,0-1 0,-1 1 0,1-1 1,2-11-1,-6 18-53,0 0 1,0 0 0,0 0-1,0 1 1,0-1-1,0 0 1,0 0 0,0 0-1,0 0 1,-1 0-1,1 0 1,0 0 0,0 0-1,0 0 1,0 0-1,0 0 1,0 0 0,0 0-1,0 0 1,-1 0-1,1 0 1,0 0 0,0 0-1,0 0 1,0 0-1,0 0 1,0 0 0,0 0-1,0 0 1,-1 0-1,1 0 1,0 0 0,0 0-1,0-1 1,0 1-1,0 0 1,0 0 0,0 0-1,0 0 1,0 0-1,0 0 1,0 0 0,0 0-1,0 0 1,-1 0-1,1-1 1,0 1 0,0 0-1,0 0 1,0 0-1,0 0 1,0 0 0,0 0-1,-13 14-17,-13 23 2,25-34 9,-23 46 54,23-46-52,0-1 0,0 1 0,0 0 0,1-1 0,-1 1 0,0 0 0,1 0 0,0-1-1,0 1 1,0 0 0,0 0 0,0-1 0,0 1 0,1 0 0,-1 0 0,3 3 0,-3-5-116,1 0 1,0 0-1,0-1 1,-1 1-1,1 0 0,0-1 1,0 1-1,0-1 0,0 1 1,0-1-1,0 0 1,0 1-1,0-1 0,0 0 1,0 0-1,0 0 0,0 0 1,0 0-1,0 0 0,0 0 1,0 0-1,0 0 1,0 0-1,0 0 0,0-1 1,0 1-1,2-1 0,26-13-6283,-9-5-537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43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14574,'0'0'6982,"-20"51"-6918,20-27-96,0-5-1985,4-3-2596,8-4-3747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43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12107,'0'0'8515,"-8"4"-7570,5-3-903,0 0 6,0 0 0,-1 1 0,1-1-1,0 1 1,0 0 0,0-1 0,0 1 0,0 1 0,1-1 0,-1 0-1,1 1 1,-1-1 0,1 1 0,0 0 0,0-1 0,0 1 0,0 0 0,1 1-1,-1-1 1,1 0 0,-1 0 0,1 1 0,0-1 0,0 6 0,1-9-43,1 1 0,-1 0 0,0 0 0,1-1 0,-1 1 0,1 0 0,-1-1 0,1 1 0,0 0 0,-1-1 0,1 1 0,0-1 0,-1 1 0,1-1 0,0 1 0,0-1 0,-1 1 1,1-1-1,0 0 0,0 0 0,0 1 0,0-1 0,-1 0 0,1 0 0,1 0 0,31 6-181,-22-5-105,-1 1-64,0 1-1,-1 0 1,1 1 0,-1 0 0,14 8-1,-21-11 356,0 0 0,-1 0 0,1 0 0,0 0 0,0 0 0,0 0 0,-1 1-1,1-1 1,0 1 0,-1-1 0,0 1 0,1 0 0,-1-1 0,0 1 0,0 0-1,0 0 1,0 0 0,0 0 0,0 0 0,0 0 0,-1 0 0,1 0 0,-1 0-1,0 0 1,1 0 0,-1 1 0,0-1 0,0 0 0,-1 0 0,1 0 0,0 0-1,-1 3 1,-2-2 113,-1 0-1,1-1 0,-1 1 1,1-1-1,-1 0 0,0 0 1,1 0-1,-1 0 0,0-1 1,0 0-1,0 1 1,-1-2-1,1 1 0,0 0 1,-5-1-1,-7 3 141,-4 2-69,6-1-222,1-1-1,-1 0 1,-17 0-1,37-15-10674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44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16688,'0'0'4703,"-5"11"-3833,-8 25-242,1 0 0,3 1 1,-11 69-1,-3 132 1726,21-213-2080,4 4 383,7-45-168,8-48-316,1-117-964,-18 186 793,0 0 1,1 0-1,0 0 0,-1 0 0,2 0 0,-1 0 0,0-1 0,1 1 0,0 0 0,0-1 0,1 1 0,-1-1 0,1 1 0,0-1 0,0 0 0,0 0 0,0-1 0,1 1 0,0-1 0,0 1 0,0-1 0,0 0 0,0-1 0,0 1 0,1-1 0,-1 0 0,1 0 1,0 0-1,0 0 0,0-1 0,0 0 0,0 0 0,0-1 0,0 1 0,0-1 0,0 0 0,0 0 0,0-1 0,0 1 0,0-1 0,0 0 0,0 0 0,-1-1 0,1 0 0,0 0 0,-1 0 0,1 0 0,-1-1 0,1 1 0,-1-1 0,0 0 0,0-1 0,-1 1 1,5-5-1,-1-1 22,-1 1 1,0-1 0,0 0 0,5-13 0,2-8-219,-26 56 130,-23 56 108,34-76-7,0-1 0,1 1 0,0 0-1,-1 0 1,2 0 0,-1 1 0,1-1 0,0 0-1,0 0 1,1 0 0,1 10 0,0-14-16,-1 0 0,0 0 1,1 0-1,0 0 0,-1 0 1,1 0-1,0-1 0,0 1 1,0-1-1,0 0 0,0 1 1,0-1-1,0 0 0,0 0 1,1 0-1,-1 0 0,0-1 1,1 1-1,-1-1 0,0 1 1,1-1-1,-1 0 0,1 0 1,2 0-1,63-3-111,-59 2-329,-1-1-1,0 0 1,0 0 0,0-1 0,0 0-1,8-5 1,-9 4-585,0 0 0,0-1 1,0 0-1,-1 0 0,1-1 0,6-7 1,11-17-4678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44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12620,'0'0'11002,"-8"15"-10148,-4 10-442,0 0-1,2 1 0,1 0 0,-8 39 0,10-26-267,2 0 0,-1 51 0,6-89-135,0-1 0,0 1-1,0 0 1,0-1 0,0 1 0,0 0-1,0 0 1,0-1 0,0 1-1,1 0 1,-1-1 0,0 1 0,0 0-1,1-1 1,-1 1 0,0 0 0,1-1-1,-1 1 1,0-1 0,1 1-1,-1-1 1,1 1 0,-1-1 0,1 1-1,-1-1 1,1 1 0,0-1 0,-1 0-1,1 1 1,-1-1 0,1 0-1,0 1 1,-1-1 0,2 0 0,0 0 35,0 0 1,1 0-1,-1 0 1,0-1-1,1 1 1,-1-1-1,0 1 1,0-1-1,0 0 1,4-2 0,45-29 344,-25 12-646,-1-1-1,-1-1 0,-1 0 0,-1-2 0,-1-1 1,32-50-1,-52 74 170,-1 1 1,1-1 0,0 0-1,-1 0 1,1 0-1,-1 0 1,1 1-1,-1-1 1,1 0-1,-1 0 1,0 0-1,1 0 1,-1 0 0,0 0-1,0 0 1,0 0-1,0 0 1,0 0-1,0 0 1,0 0-1,0-1 1,0 1-1,0 0 1,-1 0 0,1 1-1,0-1 1,-1 0-1,0-2 1,-1 2-558,0 0 1,0 1-1,0-1 0,0 0 1,-1 1-1,1-1 1,0 1-1,0 0 1,0 0-1,0 0 0,-4 0 1,-12 0-5693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44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332 392 14894,'0'0'2498,"0"59"577,0-28-704,13-1-353,8 1-577,-3-6-768,2 0-513,-1-4-128,1-6-417,-13-3-928,-5-4-801</inkml:trace>
  <inkml:trace contextRef="#ctx0" brushRef="#br0" timeOffset="1">0 1 18001,'0'0'9225,"0"13"-18450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8:14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8024 1078 9513,'-36'-65'319,"-3"3"0,-2 1 1,-3 2-1,-69-71 0,77 98-333,-1 1 1,-1 2-1,-2 2 0,0 2 0,-2 1 0,-1 2 0,-1 2 1,-52-16-1,-53-9-88,-180-31 1,176 44 81,-22-6 33,-645-130 249,547 124-159,-286-8 0,-296 58-46,614 13-24,-365 78-1,307-27 53,4 13 0,-347 147 0,479-158 33,2 6 1,4 8 0,4 6-1,5 7 1,-171 146 0,232-167-99,4 4 0,3 4 1,4 2-1,4 4 0,-113 192 0,145-209-2,3 2-1,3 2 0,3 1 1,5 1-1,2 2 0,5 0 1,3 1-1,-9 152 0,22-149-11,5 1-1,3-1 0,5 0 1,3-1-1,4 0 0,3-1 1,4-1-1,4-1 0,4-2 1,3 0-1,3-3 0,4-1 1,66 91-1,-56-99 6,4-2-1,2-3 1,3-2 0,2-4-1,3-2 1,141 91 0,-105-87 10,3-5 0,1-4 1,3-5-1,180 50 1,-34-33 31,3-11 0,367 26 0,532-44-4,-785-43-98,592-92 0,-687 50 55,-3-11 0,466-173 0,-545 156 59,353-202 0,-442 214 26,-3-3 1,-3-5-1,-3-5 0,136-144 1,-184 168 37,-3-2 0,-3-2 1,-2-2-1,-3-2 0,-3-1 0,43-111 1,-50 95 76,-3-1 0,-4-1 0,-3-1 0,-4-1 0,4-123 0,-15 91-169,-4-1 1,-23-158-1,12 209-70,-2 0 0,-3 1 0,-2 1 0,-4 1 0,-46-93 0,26 80-67,-3 1 0,-3 3 0,-4 2 0,-3 2 0,-2 3-1,-3 3 1,-137-109 0,86 91-809,-3 4-1,-4 6 0,-2 5 1,-176-68-1,91 53-2555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8:10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5541,'0'0'8670,"-2"12"-8617,-1 3-32,2 1-1,0 0 1,0 0 0,2 0-1,0 0 1,3 17 0,27 113 44,-9-42-35,72 870-702,-79-698 864,37 184 848,-24-261-1611,2 228 1,-30-406-38,1-13 164,0 0 0,-1 1 0,-1-1 0,1 0 0,-1 1 0,0-1 0,-1 0-1,0 0 1,0 0 0,-1 0 0,-7 13 0,-9-1-4243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8:10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6182,'15'3'229,"48"9"711,128 4 0,84-14-113,-185-3-646,877-45 1222,-478 15-1060,1448-38 1034,-547 25-330,516 27-166,-1787 24-1220,36 0-4591,-130-7 2223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8:11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12075,'0'0'326,"8"1"-369,45 11 28,54 18-1,28 8-556,119 3-458,16 5 1201,-260-44-71,0 1 1,0 0 0,0 0-1,0 1 1,0 1 0,-1 0 0,0 0-1,0 0 1,12 11 0,-18-14-74,-1 0 0,0 1 0,0-1 0,0 1 0,0 0 0,0-1 0,-1 1 0,1 0 0,-1 0 0,0 0 0,0 0 0,0 0 0,0 1 0,0-1 0,-1 0 1,1 0-1,-1 1 0,0-1 0,0 0 0,0 0 0,-1 1 0,1-1 0,-1 0 0,1 0 0,-1 0 0,0 0 0,0 1 0,-1-1 0,1 0 0,-1-1 0,1 1 0,-1 0 0,0 0 0,-4 4 0,-9 11 86,0 1-1,-1-2 0,-1 0 0,-25 19 1,-88 58 291,83-61-216,-456 344-301,427-317-2225,10-14-918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28:18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13261,'0'0'2978,"56"4"-768,-30-4-1505,3-1-641,0-2 0,-1 0-192,1 2-2370,-6-1-3140,-5 1-3458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8:18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2345 9097,'0'0'1275,"-7"9"-703,-19 31 74,25-39-620,0 1-1,1-1 1,-1 1 0,0-1 0,1 1 0,0 0 0,-1-1 0,1 1 0,0 0 0,0-1 0,0 1 0,0 0 0,0 0-1,0-1 1,0 1 0,1 0 0,-1-1 0,1 1 0,-1 0 0,1-1 0,-1 1 0,1-1 0,0 1 0,0-1 0,0 1-1,0-1 1,0 0 0,0 1 0,0-1 0,3 2 0,38 25 46,-41-28-56,12 6-5,0 0 1,1-2-1,0 0 0,-1 0 1,1-1-1,1-1 0,16 1 0,106-4 47,-104 0-14,63-8 55,0-4 0,95-26-1,-22 4 295,-27 10-149,-1-6 0,-1-6 1,161-67-1,-154 40 66,-3-5-1,-4-7 1,-2-6-1,157-125 1,157-175-219,-37-41 48,-399 405-130,274-303 97,-229 261-104,3 3-1,2 2 1,77-47 0,-61 51-16,2 3 1,142-57-1,-176 86 20,1 2 0,1 3 0,0 2-1,1 2 1,0 3 0,67-1 0,-97 7-3,-1 1-1,0 1 1,0 1-1,0 0 1,-1 2-1,1 1 1,-1 1-1,0 0 1,0 2-1,-1 0 1,0 1-1,0 2 1,-1 0-1,26 19 1,-3 5 0,-1 2 0,-2 1 1,35 46-1,92 136 24,-96-123 1,96 105 0,-156-192-19,288 288-17,-239-246 110,2-3 1,2-2-1,94 52 1,70 15 716,357 125 1,-474-203-717,1-5 1,226 33-1,-157-46-741,211-5 0,-353-16-3676,-17-9-3960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8:18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10250,'5'-4'56,"0"0"0,0 0 0,1 0 0,0 0 0,-1 1 0,9-3 0,-13 5-48,1 1 1,-1-1-1,1 1 1,0 0-1,-1-1 1,1 1-1,-1 0 1,1 0-1,0 0 1,-1 0-1,1 1 1,-1-1-1,1 0 1,-1 1-1,1-1 1,-1 1-1,1-1 1,-1 1-1,1 0 1,-1-1-1,1 1 1,-1 0-1,0 0 1,0 0-1,1 0 1,-1 0-1,0 1 1,0-1-1,0 0 1,0 0-1,0 1 1,0 1-1,5 7 85,-2 0-1,1 0 0,-2 0 1,1 0-1,-1 1 0,2 19 1,5 74 719,-7-62-589,5 438 2066,5 53-1076,-7-473-1208,28 218 502,-26-230-894,3-1 0,1-1 0,33 78 0,-42-117 27,0-1 0,0 1 0,1-1 0,0 0 0,0 0 0,0 0 0,1 0-1,0-1 1,0 1 0,8 5 0,19 5-2934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8:19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15 10890,'0'0'-74,"-8"-5"324,7 4-238,0 0-1,-1 0 0,1 0 1,0 1-1,-1-1 0,1 0 1,0 1-1,-1-1 0,1 0 1,-1 1-1,1 0 0,-1-1 1,1 1-1,-1 0 0,0 0 0,1 0 1,-1 0-1,1 0 0,-1 0 1,1 0-1,-1 1 0,1-1 1,-1 0-1,1 1 0,-1-1 1,1 1-1,-1 0 0,1-1 1,0 1-1,-1 0 0,1 0 0,-1 1 1,-3 5 53,1-1-1,0 1 1,1 0 0,0 0 0,0 0-1,0 1 1,-2 12 0,-21 86 1003,5 0 1,-14 199-1,23 224-534,12-518-509,3 421 1024,1 30-1052,-8-157-2730,1-242-860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8:20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8104,'0'0'1777,"-1"10"-1387,-3 101 1074,6 1-1,22 154 1,-11-140-1232,-6-49-166,0 14 48,37 176 0,-33-243 104,-6-38 513,-2-41 161,-4-21-603,0-24-142,-25-188-1,16 216-138,7 47-14,0 1-1,-1-1 1,-2 1-1,0-1 1,-2 2-1,-15-34 1,23 56 4,0 1-1,0-1 1,-1 1-1,1-1 1,0 0-1,0 1 1,-1-1 0,1 1-1,0-1 1,-1 1-1,1-1 1,-1 1-1,1-1 1,0 1-1,-1 0 1,1-1 0,-1 1-1,1-1 1,-1 1-1,0 0 1,1 0-1,-1-1 1,1 1 0,-1 0-1,1 0 1,-1 0-1,0-1 1,1 1-1,-1 0 1,0 0 0,0 0-1,-10 17-148,2 32-68,9-48 219,-5 69 10,3 0 0,4 0 0,2 0 0,3-1 0,3 1 0,3-1 0,31 93 0,-40-151-168,16 40-305,-18-48-66,-1 0 0,1 0 0,0-1 0,0 1 0,1-1 0,-1 0 0,0 1 0,6 3 1,12 2-5980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8:2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15310,'0'0'-90,"-1"10"-172,-66 579 1041,63-502-613,4 1-1,4-1 1,3-1-1,37 164 1,46 49-118,-78-274-10,-12-25-37,1 0 1,-1 0 0,0 0 0,0 0-1,1 0 1,-1 0 0,0-1 0,0 1-1,1 0 1,-1 0 0,0 0 0,0 0 0,1 0-1,-1-1 1,0 1 0,0 0 0,1 0-1,-1 0 1,0 0 0,0-1 0,0 1-1,0 0 1,1 0 0,-1-1 0,0 1 0,0 0-1,0 0 1,0-1 0,0 1 0,0 0-1,0 0 1,0-1 0,0 1 0,0 0-1,0-1 1,0 1 0,0 0 0,0 0-1,0-1 1,0 1 0,0 0 0,0-1 0,2-55 46,-2 47-87,2-215-1506,-7-305 944,-10 362 620,12 144-10,-1 1 0,-1 0 1,-1 0-1,-1 1 0,-12-26 1,18 46-1,0-1 1,1 0-1,-1 0 1,0 1 0,0-1-1,-1 0 1,1 1 0,0-1-1,0 1 1,-1-1 0,1 1-1,-1 0 1,1 0-1,-1-1 1,0 1 0,-1-1-1,2 2-2,0 0 0,0 0 0,1 0 0,-1 0 0,0 0 0,0 0 0,0 1 0,1-1 0,-1 0 0,0 0-1,0 0 1,1 1 0,-1-1 0,0 1 0,1-1 0,-1 0 0,0 1 0,1-1 0,-1 1 0,1-1 0,-1 1 0,1 0 0,-1-1-1,1 1 1,-1-1 0,0 2 0,-2 4 44,0 1-1,0-1 0,0 0 0,1 1 1,0 0-1,1-1 0,-2 12 0,-2 38 318,2 1 0,3-1-1,13 108 1,49 166-447,9 72-2562,-53-212-1646,-7-105 1100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8:5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61 4869,'0'0'2311,"-9"-9"-1788,-47-42 209,77 66-749,1 0 0,1-2 0,0-1 0,0 0 0,1-2 0,0-1 0,1 0 0,0-2 0,34 5 0,15-1-30,1-2 1,77-3-1,962-7 698,-608-17-539,112-1-26,1032 21 651,-1440-1-711,308 8-26,118 1 0,1224-47 0,454 4 64,-1252 66-5,-312-6-48,1222 16-78,1-40 64,-1118-21 34,574-6 34,166 8-38,429-1 10,-1211 37 109,-416-6-94,-268-11 13,599 42 51,-721-44-133,9 0-46,0 1 1,0 0-1,0 1 0,-1 1 0,0 1 1,1 0-1,-2 1 0,22 11 1,-19 0-839,-17-16 823,1-1 0,-1 1 1,0-1-1,1 1 0,-1 0 1,0-1-1,0 1 0,0-1 1,0 1-1,1-1 0,-1 1 1,0 0-1,0-1 0,0 1 1,0-1-1,0 1 0,0 0 1,0-1-1,-1 1 1,1-1-1,0 1 0,0 0 1,0-1-1,-1 1 0,1-1 1,0 1-1,0-1 0,-1 1 1,1-1-1,-1 1 0,1-1 1,0 1-1,-1-1 0,1 0 1,-1 1-1,0 0 0,-34 13-5842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8:55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0 268 6118,'0'0'91,"25"8"-17,47 6 349,0-2 0,82 1-1,148-9-248,-203-5-116,1582-72 25,-542 10-48,1292 12-35,-1577 42 7,1120-18 29,-1005 15-32,1117-39 242,-1421 26-283,-609 24-1105,-16-4-2414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9:13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511 136 1281,'-3'-1'214,"-1"-1"-1,1 1 0,-1-1 1,1 0-1,0 0 0,0 0 1,0 0-1,0-1 0,0 1 1,1-1-1,-1 0 0,1 1 1,0-1-1,-1 0 0,1-1 1,1 1-1,-3-5 1,2 5-91,1 0 0,-1 0 1,1 0-1,-1 0 0,0 0 1,0 0-1,0 1 0,0-1 1,0 1-1,-1-1 1,1 1-1,-1 0 0,0 0 1,1 0-1,-1 1 0,0-1 1,0 0-1,0 1 0,0 0 1,-1 0-1,1 0 1,0 0-1,-5 0 0,162-4 2343,-48 0-2594,158 13 0,14 15 206,555-27-1,-273-6 233,-529 14-287,-30-4-17,0 0 0,0 0 0,1 0 0,-1 0 0,0 0 1,0 0-1,0 1 0,0-1 0,0 0 0,-1 1 0,1-1 1,0 1-1,0-1 0,0 1 0,0 0 0,0-1 0,0 1 1,-1 0-1,1-1 0,0 1 0,-1 0 0,1 0 1,1 2-1,-49 2 490,-603 13-251,424-18-250,-140-18 40,17 0-11,210 23-26,0 7 1,-170 35-1,154-22-8,-96 20-44,238-38-250,26-4 102,25 0 88,92-9 118,131-23 0,-12 0 4,800 20 31,-282 16-8,-742-8-15,-13 2-9,0-1 0,0-1 0,0 0 0,0-1 0,13-3 1,-24 5 4,-1 0 0,1-1 0,-1 1 0,0 0 0,1 0 0,-1 0 0,1-1 0,-1 1 0,1 0 0,-1-1 0,0 1 0,1 0 0,-1-1 0,0 1 0,1 0 0,-1-1 0,0 1 0,1-1 0,-1 1 0,0 0 0,0-1 0,0 1 0,1-1 0,-1 1 0,0-1 0,0 1 0,0-1 0,0 1 0,0-1 0,0 1 0,0-1 0,0 1 0,0-1 0,0 1 1,0-1-1,0 1 0,0-1 0,-1 1 0,1-1 0,0 1 0,0 0 0,0-1 0,-1 1 0,1-1 0,0 1 0,-1-1 0,1 1 0,0 0 0,-1-1 0,1 1 0,0 0 0,-1-1 0,1 1 0,-1 0 0,1 0 0,0-1 0,-1 1 0,1 0 0,-1 0 0,0 0 0,-28-18 301,-5 6-272,-1 1 0,0 2 0,-51-7 0,-114-3 109,160 16-144,-924-7 88,588 17-60,321-7-39,7-1-31,0 2 0,0 2 0,-51 11 0,98-14 28,-1 0-1,0 0 1,1 1 0,-1-1-1,1 1 1,-1-1 0,1 1-1,-1 0 1,1 0 0,0 0-1,-1-1 1,1 1 0,0 1-1,-1-1 1,1 0 0,0 0-1,0 0 1,0 0 0,0 1-1,0-1 1,0 1 0,1-1-1,-1 0 1,0 3 0,1-3-7,0 0 0,0 1 0,0-1 1,0 0-1,0 1 0,1-1 0,-1 0 0,0 0 1,1 1-1,-1-1 0,1 0 0,0 0 0,-1 0 0,1 0 1,0 0-1,0 0 0,0 0 0,-1 0 0,1 0 1,0 0-1,0 0 0,0 0 0,1-1 0,-1 1 0,0 0 1,0-1-1,0 1 0,0-1 0,1 1 0,0-1 1,16 7-31,-1-2-1,1 0 1,0-1 0,0-1 0,27 1 0,99-4-222,-67-2 212,445-31 22,-118 2 18,-277 26-1029,205 19 1,-240-2-1936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9:30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4420,'0'0'3662,"10"0"-3400,107-11 1413,191-9 691,1378-12-2088,-1023 14-246,882 4 1494,-264 6-719,-1145 6-829,1058-31 1351,-1183 33-1608,119-4 569,-75 8-5586,-42-4 396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9:31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0 212 9129,'1'-12'1596,"2"-7"-449,0 0 0,1-1 0,1 1 0,1 1 1,1-1-1,0 1 0,2 0 0,19-31 0,-28 49-1135,0 0-1,0 1 0,0-1 1,0 0-1,0 0 1,0 1-1,1-1 0,-1 0 1,0 1-1,0-1 1,0 0-1,0 0 1,1 0-1,-1 1 0,0-1 1,0 0-1,0 0 1,1 1-1,-1-1 0,0 0 1,0 0-1,1 0 1,-1 0-1,0 0 0,0 1 1,1-1-1,-1 0 1,0 0-1,0 0 0,1 0 1,-1 0-1,0 0 1,1 0-1,-1 0 0,0 0 1,0 0-1,1 0 1,-1 0-1,0 0 0,1 0 1,-1 0-1,0 0 1,0-1-1,1 1 1,-1 0-1,0 0 0,0 0 1,1 0-1,-1-1 1,0 1-1,0 0 0,1 0 1,-1 0-1,0-1 1,0 1-1,0 0 0,0 0 1,1-1-1,-1 1 1,0 0-1,0 0 0,0-1 1,0 32-164,0-24 258,-4 35-54,-1-1 0,-2 1 1,-17 55-1,12-56-15,3 1 0,1 0 0,-3 50 1,11-90-35,0-1 0,0 1 1,-1 0-1,1-1 1,1 1-1,-1-1 1,0 1-1,0-1 0,1 1 1,-1 0-1,1-1 1,-1 1-1,1-1 0,-1 0 1,1 1-1,0-1 1,0 0-1,0 1 1,2 1-1,-2-2 5,0-1 0,0 1 0,0-1 0,0 0 1,0 1-1,0-1 0,0 0 0,1 0 0,-1 1 0,0-1 0,0 0 0,0 0 1,0-1-1,1 1 0,-1 0 0,0 0 0,0 0 0,0-1 0,0 1 0,2-1 0,4-3 55,1 1 0,-1-2 0,0 1-1,0-1 1,0 0 0,6-7 0,15-15 23,-1 0 0,-2-2 0,-1-1 0,-1-1 0,-2-1 0,-1-1 0,-1-1 0,16-43 0,-31 69-366,-1-1 0,-1 0 0,1 0 0,-2-1 0,1 1 0,-1 0 0,0-1 0,-2-16 0,1 25 105,0 1 1,0-1-1,0 0 0,0 1 1,-1-1-1,1 0 1,0 1-1,0-1 0,-1 0 1,1 1-1,-1-1 0,1 0 1,0 1-1,-1-1 1,1 1-1,-1-1 0,1 1 1,-1-1-1,1 1 0,-1 0 1,0-1-1,1 1 1,-1 0-1,0-1 0,1 1 1,-1 0-1,0-1 0,1 1 1,-1 0-1,0 0 1,1 0-1,-1 0 0,0 0 1,1 0-1,-1 0 1,0 0-1,0 0 0,-18 0-4688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28:18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27 11435,'0'0'5915,"-4"11"-5040,-10 31-207,13-41-658,1 0 1,0 0-1,0 0 1,-1-1-1,1 1 0,0 0 1,0 0-1,0 0 1,0 0-1,0 0 1,0 0-1,0 0 1,1 0-1,-1-1 1,0 1-1,0 0 1,1 0-1,-1 0 1,0 0-1,1-1 1,-1 1-1,1 0 1,-1 0-1,1-1 1,0 1-1,-1 0 1,1-1-1,-1 1 1,1-1-1,0 1 1,0-1-1,-1 1 1,1-1-1,0 1 1,0-1-1,0 0 1,0 1-1,-1-1 1,1 0-1,0 0 1,0 0-1,0 1 1,0-1-1,0 0 1,0 0-1,0 0 1,-1-1-1,1 1 1,0 0-1,0 0 1,0 0-1,0-1 1,1 1-1,45-12 219,16-22-54,14-6-120,-71 37-82,1 1-1,0 0 1,0 0 0,-1 0 0,1 1-1,0 0 1,0 0 0,1 1 0,10 1-1,-17-1 23,0 0 1,0 0-1,0 0 0,0 1 0,0-1 0,0 0 0,0 1 0,0-1 0,0 1 0,0-1 1,0 1-1,0 0 0,0-1 0,0 1 0,0 0 0,-1 0 0,1 0 0,0-1 1,0 1-1,-1 0 0,1 0 0,-1 0 0,1 0 0,-1 0 0,1 1 0,4 31 77,1-3 565,-6-30-601,1 0 0,-1 1 0,1-1 0,-1 0 0,0 1 0,1-1 0,-1 0 0,1 0 0,-1 0 0,1 1 0,-1-1 0,1 0 0,-1 0 0,1 0 0,0 0 0,-1 0 0,1 0 0,-1 0 0,1 0 0,-1 0 0,1 0 0,-1 0 0,1 0 0,-1-1 0,1 1 0,-1 0 0,1 0 0,-1 0 0,1-1 0,-1 1 0,1 0 0,-1-1 0,0 1 0,1 0 0,-1-1 0,1 1 0,-1 0 0,0-1 0,1 1 0,-1-1 0,19-19 134,-18 18-140,41-38-2208,-9 20-6844,-27 18 3412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9:32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10794,'0'0'1570,"-9"55"736,5-21-929,-6 1-448,4 3-128,3-4-321,3 1-384,3-5-128,13-5-256,4-9-1121,9-10-1058,5-6-543,-1-3 928,0-17-1314,0-5-1088,-4-2 3651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9:32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29 251 2402,'5'-6'1145,"-2"3"-385,-1 0 0,0 0 0,0 0 0,0 0 0,0 0 0,0 0 1,-1 0-1,1-1 0,-1 1 0,0-1 0,1-5 0,-7 9 1960,-17 16-2168,21-14-487,-2 0 42,0 2 1,1-1 0,-1 0-1,1 0 1,0 1 0,0-1-1,0 1 1,0 0-1,0 0 1,1-1 0,-2 9-1,6-12-28,0 0 0,0 0-1,-1 0 1,1 0-1,0-1 1,0 1 0,0-1-1,0 0 1,-1 0 0,5-2-1,44-30 576,-44 26-648,1 1 0,1 0 0,-1 0 0,1 1 0,0 0 0,1 1 0,-1 0 0,1 0 0,0 1 0,0 0 0,12-1 0,-21 4 8,0 0 0,0 0 0,0 1 0,0-1-1,0 0 1,0 1 0,0-1 0,0 1 0,0 0 0,0-1 0,-1 1-1,1 0 1,0-1 0,0 1 0,-1 0 0,1 0 0,0 0-1,-1-1 1,1 1 0,0 0 0,-1 0 0,0 0 0,1 0 0,-1 0-1,1 0 1,-1 0 0,0 2 0,1-2-7,-1 1 0,1 0 0,-1-1 0,1 1 1,0-1-1,-1 1 0,1-1 0,0 0 0,0 1 0,0-1 0,0 0 0,1 0 1,-1 0-1,0 0 0,0 0 0,1 0 0,-1 0 0,2 1 0,1-1 16,0 0 0,0 0 0,0 0-1,0-1 1,0 1 0,0-1 0,0 0-1,0-1 1,0 1 0,1-1 0,-1 1 0,-1-1-1,1 0 1,0-1 0,4-1 0,56-34 154,-57 31-180,0 1 1,1 0 0,-1 0-1,1 1 1,0 0 0,1 0-1,-1 1 1,1 0 0,13-2-1,-21 10-8,0 1-1,0-1 1,-1 1-1,1 0 0,-1-1 1,-1 9-1,1-11-56,0-2 14,0-1-1,0 1 1,0-1 0,0 1 0,0-1 0,0 1 0,0-1-1,0 1 1,0-1 0,0 1 0,0-1 0,0 1 0,1-1-1,-1 1 1,0-1 0,0 0 0,1 1 0,-1-1 0,0 1-1,1-1 1,-1 0 0,0 1 0,1-1 0,-1 0 0,0 1-1,1-1 1,-1 0 0,1 0 0,-1 1 0,1-1 0,-1 0-1,1 0 1,19-3-1093,18-19-29,-22 11 778,0-1-1,-1-1 0,-1 0 1,0-1-1,-1-1 1,-1 0-1,0-1 0,18-31 1,-60 102 3177,15-28-1980,-23 54-1,34-71-750,1-1-1,1 1 1,0 0 0,0 0-1,0 1 1,2-1-1,-1 0 1,1 0 0,3 19-1,9 1 57,-8-22-71,0 0 1,0 0-1,-1 1 1,3 13-1,-5-21-22,-1 0-1,0 0 0,0 1 1,0-1-1,0 0 0,0 0 1,0 0-1,0 0 0,0 0 1,0 0-1,-1 0 0,1 0 1,0 0-1,-1 0 0,1 0 1,0 0-1,-1 0 0,1 0 1,-1 0-1,0 0 0,1 0 1,-1-1-1,0 1 0,1 0 1,-1 0-1,0-1 1,0 1-1,0 0 0,0-1 1,0 1-1,0-1 0,0 1 1,0-1-1,0 1 0,0-1 1,0 0-1,0 0 0,0 1 1,0-1-1,0 0 0,0 0 1,0 0-1,-2 0 0,3-1 27,-1 1 0,0-1 0,1 1 0,-1-1 0,1 1 0,-1-1 0,1 0 0,-1 1 0,1-1 0,0 0 0,-1 1 0,1-1 0,0 0 0,-1 1 0,1-1 0,0 0 0,0 0 0,0 1 0,0-1 0,0 0 0,0 0 0,0 1 0,0-1 0,0 0 0,0 0 0,0 1 0,0-1 0,0 0 0,1 0 0,-1 1 0,0-1 0,0 0 0,2-1 0,7-30 67,15-29 40,3 2 0,3 0 0,64-93 0,-93 150-146,0 0-1,0 1 0,0-1 1,0 1-1,1-1 1,-1 1-1,0-1 1,1 1-1,-1 0 0,1 0 1,0 0-1,-1 0 1,1 0-1,0 0 1,0 0-1,0 0 0,0 1 1,-1-1-1,1 1 1,0 0-1,0-1 0,0 1 1,4 0-1,-4 1 3,-1 0 0,0-1 0,1 1 0,-1 0 0,0 0 0,1 0 0,-1 1 0,0-1 0,0 0 0,0 0 0,0 1-1,0-1 1,0 0 0,-1 1 0,1-1 0,0 1 0,-1-1 0,1 1 0,-1 0 0,0-1 0,1 1 0,-1-1 0,0 1 0,0 0-1,0-1 1,0 1 0,0-1 0,-1 3 0,0 4 47,0 0-1,-1 0 0,0-1 1,0 1-1,-1-1 0,0 1 1,-1-1-1,1 0 1,-2 0-1,1 0 0,0-1 1,-1 0-1,-1 1 0,1-2 1,-1 1-1,-6 5 1,-4 2 133,0 0 0,0 0 0,-1-2 0,-1 0 0,-20 9 0,37-20-192,1 1 1,0-1 0,-1 0 0,1 1 0,0-1-1,-1 0 1,1 1 0,-1-1 0,1 0 0,0 0-1,-1 0 1,1 1 0,-1-1 0,1 0 0,-1 0-1,1 0 1,-1 0 0,1 0 0,-1 0 0,1 0-1,-1 0 1,1 0 0,-1 0 0,1 0 0,-1 0-1,1 0 1,0 0 0,-1 0 0,1-1 0,-1 1-1,1 0 1,-1 0 0,1-1 0,0 1 0,-1 0 0,1 0-1,-1-1 1,9-19-1433,34-34-2580,-35 46 3186,31-38-3283,4-7-2328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9:33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10314,'0'0'4900,"-3"8"-2940,-59 113 862,39-78-2139,-26 60 0,43-88-616,1 1 1,1 0-1,0 0 0,1 0 0,1 0 1,0 0-1,1 0 0,1 19 0,1-33-58,-1 0 0,1 0 0,-1 0-1,1 0 1,0 0 0,-1 0-1,1-1 1,0 1 0,0 0 0,0 0-1,1-1 1,-1 1 0,0 0 0,1-1-1,-1 0 1,1 1 0,-1-1-1,1 0 1,0 1 0,2 0 0,-3-1-85,0-1 0,1 1 0,-1-1 0,0 1 0,0-1 0,0 0 0,0 1 0,0-1 0,1 0 0,-1 0 0,0 0 0,0 0 0,0 0 0,1 0 0,-1 0 0,0 0 0,0-1 0,0 1 0,0 0 0,1-1 0,-1 1 0,0-1 0,0 1 0,0-1 0,0 0 0,0 1 0,0-1 0,0 0 0,0 0 1,-1 1-1,1-1 0,0 0 0,0 0 0,-1 0 0,2-2 0,14-49-8562,-10 18-1243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9:34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0 404 12908,'0'0'5162,"9"5"-3998,-7-4-1121,1 1-1,0-1 1,0 0-1,0 0 1,0 0-1,0 0 1,0 0-1,0 0 1,0-1-1,0 0 1,0 0-1,0 0 1,4 0-1,-3-1-28,0 0-1,0-1 1,-1 1-1,1-1 1,0 0 0,-1 0-1,0 0 1,1 0-1,-1 0 1,0-1-1,0 0 1,0 0-1,3-4 1,1 0-3,0-1 1,0 0-1,-1 0 1,0-1-1,0 1 1,-1-1-1,0-1 1,-1 1-1,0-1 1,-1 0-1,0 0 1,4-19-1,-7 29-11,0 0 0,0-1 0,0 1 0,0 0-1,0-1 1,0 1 0,0 0 0,0-1 0,0 1-1,0 0 1,0-1 0,0 1 0,0 0 0,0-1-1,0 1 1,0 0 0,0-1 0,0 1 0,-1 0-1,1-1 1,0 1 0,0 0 0,0 0-1,0-1 1,-1 1 0,1 0 0,0 0 0,0-1-1,-1 1 1,1 0 0,0 0 0,-1 0 0,1-1-1,0 1 1,-1 0 0,1 0 0,0 0 0,0 0-1,-1 0 1,1 0 0,0 0 0,-1 0 0,0 0-1,-18 8-18,-16 19-1,26-17 80,1 1-1,-1 0 1,2 0 0,0 0-1,0 1 1,1 0-1,0 0 1,1 1-1,1 0 1,0-1-1,0 2 1,-2 21-1,6-33-52,0 0 0,0-1-1,0 1 1,1 0-1,-1 0 1,0 0 0,1 0-1,0-1 1,-1 1-1,1 0 1,0 0 0,0-1-1,0 1 1,0-1-1,0 1 1,0-1 0,0 1-1,1-1 1,-1 0 0,0 1-1,1-1 1,0 0-1,-1 0 1,1 0 0,-1 0-1,1 0 1,0-1-1,0 1 1,-1 0 0,1-1-1,0 1 1,0-1-1,0 0 1,0 1 0,0-1-1,-1 0 1,1 0-1,0 0 1,3-1 0,6 0 26,0 0 0,-1 0 1,1-1-1,-1-1 0,20-7 1,-11 3-15,0-2 1,0-1 0,-1 0-1,-1-1 1,0-1-1,0-1 1,-1 0-1,-1-1 1,0-1 0,-1 0-1,17-24 1,-30 30-33,-13 17 3,-17 16 27,22-17 109,0 1-1,1-1 1,0 1-1,0 0 1,1 1-1,0-1 1,-7 19-1,12-26-119,-1-1 0,1 1-1,0-1 1,1 0 0,-1 1 0,0-1 0,0 1-1,0-1 1,0 0 0,0 1 0,0-1 0,0 0-1,0 1 1,1-1 0,-1 0 0,0 1-1,0-1 1,1 0 0,-1 1 0,0-1 0,0 0-1,1 1 1,-1-1 0,0 0 0,1 0 0,-1 1-1,0-1 1,1 0 0,-1 0 0,0 0-1,1 0 1,-1 0 0,1 1 0,-1-1 0,0 0-1,1 0 1,-1 0 0,1 0 0,-1 0 0,0 0-1,1 0 1,-1 0 0,1 0 0,-1-1 0,23-1 99,-23 2-103,17-5 27,0-1-1,0 0 0,-1-1 1,0 0-1,-1-2 0,24-15 1,-21 11-146,1 2 1,0 1 0,31-13-1,-49 23 108,-1 0 0,1 0 0,-1-1-1,1 1 1,-1 0 0,1 0 0,-1 0-1,1 0 1,-1 0 0,1 0 0,-1 0-1,1 0 1,-1 0 0,1 0 0,-1 0-1,1 0 1,-1 0 0,1 0-1,-1 0 1,1 0 0,-1 1 0,1-1-1,-1 0 1,1 0 0,-1 1 0,1-1-1,-1 0 1,1 0 0,-1 1 0,1 0-1,0 17-72,-18 32 272,11-37-64,6-12-115,-1-1 0,1 1 0,-1 0-1,1 0 1,0-1 0,-1 1 0,1 0 0,0 0 0,0-1 0,0 1-1,-1 0 1,1 0 0,0 0 0,0-1 0,0 1 0,0 0-1,0 0 1,0 0 0,1-1 0,-1 1 0,0 0 0,0 0 0,0 0-1,1-1 1,-1 1 0,1 0 0,-1-1 0,0 1 0,1 0-1,-1-1 1,1 1 0,-1 0 0,1-1 0,0 1 0,-1-1 0,1 1-1,0-1 1,-1 1 0,1-1 0,0 0 0,-1 1 0,1-1-1,0 0 1,0 1 0,-1-1 0,1 0 0,0 0 0,0 0 0,0 0-1,0 0 1,-1 0 0,1 0 0,0 0 0,0 0 0,0 0-1,-1 0 1,1 0 0,0-1 0,0 1 0,-1 0 0,1-1 0,0 1-1,1-1 1,54-24 201,-54 24-216,160-93-466,-161 94 460,-1-1 0,0 1 0,0 0-1,1-1 1,-1 1 0,0 0-1,0 0 1,1-1 0,-1 1 0,0 0-1,1 0 1,-1 0 0,0 0-1,1-1 1,-1 1 0,0 0 0,1 0-1,-1 0 1,0 0 0,1 0-1,-1 0 1,1 0 0,-1 0 0,0 0-1,1 0 1,-1 0 0,0 0-1,1 0 1,-1 0 0,1 0 0,-1 1-1,0-1 1,1 0 0,-1 0-1,0 0 1,0 1 0,1-1 0,-6 16-19,-27 34 480,23-37-274,8-11-156,0-1-1,0 0 1,0 0 0,0 1 0,1-1 0,-1 0 0,0 1-1,1-1 1,-1 1 0,1-1 0,0 0 0,0 1 0,-1-1 0,1 1-1,0-1 1,0 1 0,1 3 0,-1-5-12,0 1 0,1-1 0,-1 1 0,1-1-1,-1 1 1,1-1 0,-1 0 0,1 1 0,-1-1 0,1 0 0,0 1 0,-1-1 0,1 0-1,0 1 1,-1-1 0,1 0 0,0 0 0,-1 0 0,1 0 0,0 0 0,-1 0-1,1 0 1,0 0 0,-1 0 0,1 0 0,1 0 0,4-1 14,0-1 0,0 1 1,-1-1-1,1 0 0,0 0 0,-1-1 0,8-3 0,60-49 52,-67 50-116,0-1 0,0 0 0,-1 0 0,0 0 0,0-1 0,0 0-1,-1 0 1,0 0 0,3-8 0,-7 15 34,1-1-1,-1 1 1,0 0-1,0-1 0,0 1 1,1 0-1,-1-1 1,0 1-1,0 0 1,0-1-1,0 1 1,0 0-1,0-1 1,0 1-1,0-1 1,0 1-1,0 0 1,0-1-1,0 1 0,0 0 1,0-1-1,0 1 1,0-1-1,0 1 1,0 0-1,0-1 1,-1 1-1,1 0 1,0-1-1,0 1 1,0 0-1,-1 0 0,1-1 1,-12 6-84,-13 18 80,23-20 30,-1 0 0,1 1 0,0-1 0,-1 1 0,1-1-1,1 1 1,-1 0 0,1 0 0,-1 0 0,1 0 0,0 0-1,0 0 1,1 0 0,-1 0 0,1 0 0,0 0-1,0 1 1,2 6 0,-2-10-15,1 0 0,1 0 1,-1 0-1,0 0 0,0 0 0,0-1 0,0 1 0,1 0 0,-1-1 0,0 1 1,0 0-1,1-1 0,-1 0 0,1 1 0,-1-1 0,0 0 0,1 0 1,-1 0-1,1 0 0,-1 0 0,0 0 0,3 0 0,33-4 72,-23 0-114,0-1-1,0 0 1,0-1-1,0 0 1,-1-1-1,0-1 1,-1 0 0,13-10-1,0-3-321,-1 0 0,36-42 1,10-26 76,-64 80 111,0-1 0,0 0 0,-1 0-1,0 0 1,-1 0 0,0-1 0,4-20-1,-27 51 344,14-11-145,0 1 0,1 0-1,-1 1 1,2-1 0,0 1-1,0-1 1,1 1 0,0 0-1,1 0 1,0 0 0,0 0-1,2 14 1,1-10 6,0 1-1,1-1 1,0 0 0,1 1 0,1-2-1,0 1 1,1 0 0,9 13-1,-15-28-35,0 1 0,1 0 0,-1-1-1,0 1 1,1-1 0,-1 1 0,1-1-1,-1 1 1,1-1 0,-1 0-1,1 1 1,-1-1 0,1 0 0,0 1-1,-1-1 1,1 0 0,-1 0-1,1 1 1,0-1 0,-1 0 0,1 0-1,0 0 1,-1 0 0,1 0-1,0 0 1,-1 0 0,1 0 0,1 0-1,-2 0-4,1-1 0,-1 1-1,0 0 1,1 0 0,-1 0 0,0-1-1,1 1 1,-1 0 0,0-1-1,0 1 1,1 0 0,-1-1 0,0 1-1,0 0 1,0-1 0,1 1 0,-1 0-1,0-1 1,0 1 0,0-1-1,0 1 1,0 0 0,0-1 0,0 1-1,0-1 1,0 1 0,0 0-1,0-1 1,0 1 0,0-1 0,0 1-1,0-1 1,0 1 0,0 0-1,0-1 1,-1 1 0,1 0 0,0-1-1,0 1 1,0 0 0,-1-1-1,1 1 1,0 0 0,0-1 0,-1 1-1,0-1 1,-18-23-867,-2 1 0,-35-31-1,-21-23 1536,64 63-342,-17-21 222,29 33-428,-1 0-1,1 0 1,0 0-1,0 0 0,0 0 1,0 0-1,1 0 1,-1 0-1,0 0 0,1 0 1,0 0-1,-1 0 1,1 0-1,0-1 0,0 1 1,1-4-1,-1 6-67,1-1 0,-1 0-1,1 1 1,-1-1-1,1 0 1,0 1 0,-1-1-1,1 1 1,0-1-1,0 1 1,-1-1 0,1 1-1,0-1 1,0 1-1,0 0 1,-1 0 0,1-1-1,0 1 1,0 0-1,0 0 1,0 0 0,0 0-1,1 0 1,29 0 341,-23 0-189,154 13 729,-24-1-1659,-48-15-2775,-44-7-3173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9:37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45 8104,'0'0'1169,"-10"-4"-160,-1-2-666,-46-19 477,14 16 3403,42 9-4203,1 1-1,-1-1 1,1 0 0,-1 1-1,1-1 1,-1 0 0,1 1-1,-1-1 1,1 1-1,0-1 1,-1 1 0,1-1-1,0 1 1,-1-1 0,1 1-1,0-1 1,0 1 0,0-1-1,-1 1 1,1 0-1,0-1 1,0 1 0,0-1-1,0 1 1,0 0 0,0-1-1,0 1 1,0-1-1,0 1 1,1-1 0,-1 1-1,0 0 1,0-1 0,0 1-1,1-1 1,-1 1-1,0-1 1,0 1 0,1 0-1,12 26 98,-5-19-55,1 0 0,0 0 0,1-1 0,-1 0-1,1-1 1,1 0 0,-1-1 0,1 0 0,0-1-1,0 0 1,1 0 0,22 3 0,9 0 179,0-2 0,53-2 0,581-10 946,-150 0-1029,-473 7-164,85-1-9,225 27-1,-368-25 15,-58 8-1234,19 0-2515,33-6-35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9:3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76 8200,'-25'2'2562,"19"0"-619,19 0-1035,381-22 2177,-160 1-2439,813-1 206,-62 2-796,-928 13-51,-56 5 59,-15 0 150,-108 8-8926,113-8 2284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9:54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1313,'0'0'3476,"6"0"-3065,351 9 3464,-254-5-3517,108 20-1,-36-2 647,1253 62 2103,-940-80-2851,146 2 37,-212-5-4579,-390-1 784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9:54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57 545,'-64'-14'128,"-4"2"-128,0 1-161,0 1-95,0 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9:55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703 169 448,'-659'23'4677,"634"-19"-4449,24-4-216,0 0 1,0 0-1,1 0 1,-1 0 0,0 0-1,0 0 1,0 0 0,0 1-1,0-1 1,1 0-1,-1 1 1,0-1 0,0 0-1,0 1 1,1-1-1,-1 1 1,0-1 0,1 1-1,-1 0 1,0-1-1,1 1 1,-2 1 0,6-1 54,0 0 1,0 0-1,-1-1 1,1 0-1,0 1 1,0-1 0,0-1-1,6 0 1,-1 1 82,798-21 1627,549 5-311,-799 18-1181,-346-2-95,2750-38 1217,-1234-34-842,-332 13-362,-1228 56-336,-185 9-3652,0-6 694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0:52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1 218 10794,'8'0'102,"534"-14"2009,20-1-576,496-14 597,-726 15-1584,-188 6-434,-1-6 1,0-7 0,227-63 0,-351 77-95,-14 5-14,-1 0 0,1 0 0,0 1 1,-1 0-1,1 0 0,0 0 0,6 0 0,4 11-5435,0-7 2269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28:19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98 10282,'0'-8'4884,"0"0"-4010,-1-1 1,0 0-1,0 0 0,-4-12 0,4 19-777,1 1-1,0-1 1,0 1 0,-1-1 0,1 1 0,-1-1-1,0 1 1,1-1 0,-1 1 0,0-1 0,0 1-1,0 0 1,0 0 0,0-1 0,0 1 0,0 0-1,0 0 1,0 0 0,-1 0 0,1 0 0,0 0-1,-1 1 1,1-1 0,-1 0 0,1 1 0,-1-1-1,1 1 1,-1-1 0,1 1 0,-1 0 0,0 0-1,1-1 1,-1 1 0,1 0 0,-1 1 0,0-1-1,1 0 1,-1 0 0,-2 1 0,2 1-92,0-1 0,-1 1 0,1 0 0,0 0 0,0 0 0,0 0 0,0 0 0,1 0 0,-1 0 0,1 1 0,-1-1 0,1 1 0,0-1-1,0 1 1,0-1 0,-1 5 0,-13 51-6,14-49 19,-7 33 78,1 0 0,3 0 1,2 1-1,1-1 0,2 1 0,8 42 0,33 67 32,-61-278 1441,15 93-1601,-2-57 0,6 89 25,1 0 0,0 0 0,-1 0 0,1 1-1,0-1 1,0 0 0,0 1 0,-1-1-1,1 0 1,0 1 0,0-1 0,0 1 0,0-1-1,0 1 1,0 0 0,0-1 0,0 1-1,0 0 1,0 0 0,0 0 0,0 0-1,0 0 1,1 0 0,-1 0 0,2 0 0,41 1 13,-33-1 10,73-15-107,-83 15 87,0 0 1,0 0-1,0 0 0,0 0 1,0 0-1,0 0 0,0 0 1,0 1-1,0-1 0,0 0 1,0 1-1,0-1 0,0 1 0,0-1 1,0 1-1,0-1 0,0 1 1,0 0-1,0 0 0,0-1 1,-1 1-1,1 0 0,0 0 1,-1 0-1,2 1 0,2 28-268,-4-30 79,1 0 0,-1 0 0,0 0 1,0 0-1,0 0 0,0 0 0,0 0 0,1 0 1,-1 0-1,0 0 0,0 1 0,0-1 0,0 0 0,1 0 1,-1 0-1,0 0 0,0 0 0,0 0 0,0 0 1,1 0-1,-1 0 0,0 0 0,0-1 0,0 1 1,0 0-1,1 0 0,-1 0 0,0 0 0,0 0 1,0 0-1,0 0 0,1 0 0,-1 0 0,0 0 0,0-1 1,0 1-1,0 0 0,0 0 0,0 0 0,0 0 1,0 0-1,1-1 0,-1 1 0,0 0 0,0 0 1,0 0-1,0 0 0,0-1 0,0 1 0,0 0 1,0 0-1,0 0 0,0 0 0,0-1 0,0 1 0,0 0 1,0 0-1,0 0 0,0 0 0,0-1 0,0 1 1,0 0-1,0 0 0,-1 0 0,1 0 0,0-1 1,0 1-1,1-11-10351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1:08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389 461 2915,'-15'-3'144,"-90"-12"321,-84-16 2914,178 28-2969,1 0 0,-1-1 0,1 0 0,0-1 0,-18-12 1,68 18-624,-14-2 223,520 32 534,1062-120 110,-938 39-267,1305-53-94,5 35 9,-885 32-240,-838 27-17,1959-42 1415,-2017 57-1717,-19 0-3014,-110-6-792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1:12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0 355 4452,'0'0'3129,"9"-6"-2857,17-8-116,1 1 0,0 1 1,1 2-1,0 0 0,0 2 0,1 1 1,0 2-1,38-4 0,259 2-80,-212 8 134,1036 19 884,589 6-1003,-1727-26-91,1371-72 1016,-1021 45-879,-331 24-131,657-53 88,-4-37-39,-630 82 44,82-27 0,-136 38-157,1 0 0,-1-1 0,0 1 0,1 0 1,-1 0-1,1 0 0,-1 0 0,1 0 0,-1 0 1,1 0-1,-1 0 0,0 0 0,1 0 0,-1 0 1,1 0-1,-1 1 0,1-1 0,-1 0 0,0 0 1,1 0-1,-1 1 0,1-1 0,-1 0 0,0 0 1,1 1-1,-1-1 0,0 0 0,1 1 0,-1-1 1,0 0-1,0 1 0,1-1 0,-1 0 0,0 1 1,0-1-1,0 1 0,0-1 0,1 1 0,-1-1 1,0 0-1,0 1 0,0-1 0,0 1 0,0-1 1,0 1-1,0-1 0,0 0 0,0 1 0,0-1 1,0 1-1,-1-1 0,1 1 0,0-1 0,0 0 1,0 1-1,0-1 0,-1 1 0,1-1 0,0 1 1,-1 5-773,1 3-2207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1:20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4315 565 7623,'-10'-11'417,"-17"-12"-488,0 1 1,-2 1-1,0 1 1,-40-19-1,-41-11 99,-3 5 0,-2 4 0,-1 6-1,-184-32 1,13 12 712,-228-38 625,359 72-1158,-213-1 1,224 27-208,1 5 0,0 7 0,2 6 0,-237 70 0,257-55-4,1 5 0,-173 88 0,241-103 3,0 3 1,2 2-1,1 3 1,2 1-1,2 3 1,2 1-1,-58 69 1,89-93 26,1 1 0,0 1 0,1 0 0,1 0 0,1 1 0,1 0 0,1 0 1,-5 23-1,8-30-16,2 0 1,0 1 0,1-1-1,0 1 1,1-1 0,0 1-1,1-1 1,1 1 0,0-1-1,1 0 1,0 0 0,1 0-1,1 0 1,6 13 0,4-1-14,0-1 1,2 0-1,1-2 0,0 0 1,2-1-1,0 0 1,2-2-1,31 22 1,18 8 32,114 58 0,15-8 50,4-8-1,3-10 1,4-9-1,4-9 1,1-9-1,3-10 1,1-10-1,433 11 1,-458-44 356,-1-10 0,246-41 0,-343 32-324,0-4 0,-2-4 0,-1-5 0,-1-3 0,-2-5 0,118-68 0,-173 85-86,0-3 0,-1-1 0,-2-1 0,0-2 0,-2-1 0,-2-2 0,42-56 0,-53 62-11,-2-1 0,0-1 0,-2 0 0,-1-1 0,-1 0 0,-1-1 0,-2-1 1,-1 0-1,-2 0 0,5-63 0,-9 66 0,-2 1 0,-2-1 0,0 0 0,-2 1 0,0 0 0,-2 0 0,-2 0 0,0 0 1,-1 1-1,-2 1 0,-1 0 0,-1 0 0,0 1 0,-2 1 0,-1 0 0,-33-36 0,17 25-22,-2 2 1,-1 1-1,-1 1 0,-1 2 0,-2 2 0,-61-31 1,41 29-41,-2 3 0,-1 2 0,-125-28 0,72 30-151,-167-10 1,-109 21-475,153 13-1464,-9 8-907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2:03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87 328 5894,'0'0'421,"-9"-6"113,3 2-529,-4-3 221,1 0-1,0 0 1,-14-16 0,21 21-193,0 0 0,0 0 0,0 0-1,1-1 1,-1 1 0,1 0 0,0-1 0,-1 1 0,1-1 0,0 1 0,0-1-1,1 0 1,-1 1 0,1-1 0,-1 0 0,1 0 0,0 1 0,0-1 0,0 0-1,0 0 1,0 1 0,1-1 0,-1 0 0,3-4 0,-2 4-25,1 1 1,1-1 0,-1 1-1,0 0 1,0 0 0,1 0-1,-1 0 1,1 0-1,0 0 1,0 1 0,-1-1-1,1 1 1,0 0-1,0 0 1,0 0 0,1 0-1,4 0 1,58-8 60,236 2-7,-18 1-60,1187-32 98,-177 8 24,-1217 28-117,-25 1 5,83-12 1,-134 13-5,0 0 1,0 0-1,-1 0 0,1 0 0,0 0 0,0 0 0,0-1 1,0 1-1,0 0 0,0-1 0,0 1 0,-1 0 0,1-1 0,0 1 1,0-1-1,0 1 0,-1-1 0,1 1 0,0-1 0,-1 0 1,1 1-1,-1-1 0,1 0 0,0-1 0,-1 1 14,0 1 0,-1-1 0,1 0 0,0 0 0,-1 0 0,1 1-1,-1-1 1,1 0 0,-1 1 0,1-1 0,-1 0 0,0 1 0,1-1 0,-1 1 0,0-1 0,1 1 0,-1-1-1,0 1 1,-1-1 0,-45-18 612,-14 8-607,0 4-1,-1 2 1,1 2 0,-70 7-1,60-2-4,-766 65 55,587-40-15,-419 32-52,90-9-10,576-49 0,-174 15-37,-209 49 0,376-63 12,6-2 6,1 1 1,0-1-1,-1 1 1,1 0-1,-1 0 1,1 0-1,0 0 1,0 0-1,-1 1 1,1 0-1,0 0 1,1-1-1,-1 2 1,0-1-1,0 0 1,1 1 0,-3 2-1,5-4-4,0 0-1,-1-1 1,1 1 0,0 0-1,0 0 1,0-1-1,1 1 1,-1 0 0,0-1-1,0 1 1,0 0 0,0 0-1,1-1 1,-1 1-1,0 0 1,1-1 0,-1 1-1,1 0 1,-1-1 0,0 1-1,1-1 1,0 1 0,-1-1-1,1 1 1,-1-1-1,1 1 1,-1-1 0,1 0-1,0 1 1,-1-1 0,1 0-1,0 1 1,-1-1-1,1 0 1,0 0 0,0 0-1,0 1 1,33 6-261,-33-7 276,74 7-94,0-4-1,99-9 1,-156 5 89,726-66-252,-260 19 220,1431-49 821,-1853 95-762,24-4-35,-77 2 22,-19-2 3,-24 1-375,0 1 0,0 2 0,-36 2-1,12 0-347,-252 0-2490,119 1 316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3:5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232 247 4548,'0'0'1463,"-7"-10"-737,-2 0-563,0-2 0,1 1 1,0-1-1,1-1 0,1 1 0,-9-24 0,7 20 719,0-8 415,43 31-1271,10 10 9,2-3-1,0-1 0,0-3 1,57 6-1,200 3 374,-249-17-262,1589 12 900,-1011-16-896,1609-35 36,-257 1-14,-1115 24-20,154-1 11,-978 15-345,-46-2 174,0 0-1,0 0 1,0 0 0,0 0-1,0 1 1,0-1 0,0 0-1,0 0 1,0 0 0,0 0-1,0 0 1,0 0-1,0 0 1,0 0 0,0 0-1,0 0 1,0 0 0,0 0-1,0 0 1,0 1 0,0-1-1,-29 0-36,-1478 8-78,-614 7-1034,1302-7 888,-2733 101 248,2305-57 155,1618-69-303,-136 3 199,4008-48 135,-2741 99-123,172 2 23,-1313-37-22,568-6 18,-7-59-421,-902 60 352,-3 2 3,1-2 0,-1 0 1,1 0-1,32-13 0,-49 16 7,0 0 0,0-1 0,0 1 1,0 0-1,0 0 0,-1-1 0,1 1 1,0 0-1,0-1 0,0 1 0,0-1 1,0 0-1,0 1 0,-1-1 0,1 1 0,0-1 1,-1 0-1,1 0 0,0 1 0,-1-1 1,1 0-1,-1 0 0,1 0 0,-1 0 1,0 0-1,1 0 0,-1 1 0,0-1 1,1 0-1,-1 0 0,0 0 0,0 0 0,0 0 1,0 0-1,0 0 0,0 0 0,0 0 1,0 0-1,-1 0 0,1 0 0,0 0 1,0 0-1,-1 0 0,1 0 0,-1 0 0,1 0 1,-1 1-1,1-1 0,-1 0 0,0 0 1,1 0-1,-1 1 0,0-1 0,1 0 1,-1 1-1,0-1 0,-1 0 0,-5-4 34,0-1 1,-1 2-1,1-1 0,-1 1 1,-9-4-1,-23-7 129,-2 2 0,1 1 1,-80-10-1,-136 0 18,213 19-173,-1576-22-549,301 87 356,3 58 60,773-67 108,-1535 170-6108,1783-190 2445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4:02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4292,'0'0'1575,"13"4"-1799,11 2 274,0-1 0,0-1 0,1-1 0,26 0 1,581 14 851,473 13 694,-930-28-1532,3576-15-64,-3582 12 6,492-29 20,-654 30-19,-5 0 0,-1 0-1,1 0 1,0 0 0,0 0-1,-1 0 1,1-1-1,0 1 1,0 0 0,-1-1-1,1 1 1,0-1-1,-1 0 1,1 0-1,-1 1 1,1-1 0,-1 0-1,1 0 1,-1 0-1,2-2 1,-3 2-2,-1 1 0,1-1 0,-1 0 0,0 1 0,1-1 0,-1 0 0,0 1 0,1-1 1,-1 1-1,0-1 0,1 1 0,-1-1 0,0 1 0,0 0 0,0 0 0,1-1 0,-1 1 0,0 0 0,0 0 0,0 0 0,0 0 1,0 0-1,0 0 0,-1 0 0,-33-3 47,29 3-50,-544-1 58,-3 39 30,339-22-74,-1599 82 101,1598-95-119,-747 20 4,2 40 4,807-48-11,-337 42-22,449-46-52,34-3 13,26 0 13,41 1 61,1-2 1,-1-3-1,103-5 0,-47-1-84,761-26-715,4-32 375,-662 44 454,2779-203 122,-1925 128 384,-248 19-36,-783 69-520,539-21-430,-574 25-704,-9 2 315,-14 1-1019,-32-1-1839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4:14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0 334 9033,'0'0'144,"14"5"-251,19 5 148,0-1 1,0-2-1,63 6 0,777-35 165,-418-1-198,482 0 18,778-33 129,-1054 18-107,1420-63 166,-1066 76-62,745-23-48,257 6-45,-1836 47-88,211 32-1,172 66-349,-236-44-3406,-161-38-1110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4:21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151 416 7143,'-31'-14'411,"0"-1"0,-47-32 0,68 34 502,19 5-689,30 3-440,-30 4 288,656-13 23,-410 16-67,1251-48 383,-118 0-32,-1350 46-378,998-15 55,-2-35-17,-376-7-39,111-8 0,-754 64 0,415-19-172,-349 21 20,0 3 0,0 4 0,103 24 0,62 34-3878,-123-35-1282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4:19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56 2050,'0'0'-32,"-24"-56"-769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4:20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44 1922,'-13'0'320,"-14"-1"230,-30-1 520,1 2-1,-88 12 0,144-12-1061,0 0 0,-1 0 0,1 0 0,0 0 0,0 0 0,0 0-1,-1 0 1,1 0 0,0 0 0,0 0 0,0 0 0,0 0 0,-1 0-1,1 0 1,0 1 0,0-1 0,0 0 0,0 0 0,0 0 0,-1 0-1,1 0 1,0 1 0,0-1 0,0 0 0,0 0 0,0 0 0,0 0-1,0 1 1,0-1 0,0 0 0,0 0 0,0 0 0,-1 1 0,1-1-1,0 0 1,0 0 0,0 0 0,0 0 0,1 1 0,-1-1 0,0 0 0,0 0-1,0 0 1,0 1 0,0-1 0,0 0 0,0 0 0,0 0 0,0 0-1,0 1 1,0-1 0,1 0 0,-1 0 0,0 0 0,0 0 0,0 1-1,11 6-17,18-2 254,0-2-1,0-1 0,0-1 1,46-5-1,-30 2-115,1296-9 347,-792 22-421,194 1-1,1075-6 32,-304 1 49,6-56 24,-479 8 485,-949 38-500,40-2 429,205 19-1,-295-8-529,44 11 1,-74-14-146,-1 0 1,0 1-1,0 0 1,0 1-1,-1 0 1,1 1-1,-1 0 1,18 14-1,-17-3-1299,-10-17 1330,-1 1 0,0-1 0,0 0 0,0 1 1,0-1-1,0 0 0,0 1 0,0-1 0,0 1 0,0-1 0,0 0 0,0 1 0,0-1 1,0 1-1,0-1 0,0 0 0,0 1 0,0-1 0,0 0 0,0 1 0,-1-1 0,1 1 1,0-1-1,0 0 0,-1 0 0,1 1 0,0-1 0,0 0 0,-1 1 0,1-1 0,0 0 1,0 0-1,-1 1 0,1-1 0,-1 0 0,1 0 0,0 0 0,-1 0 0,1 1 0,0-1 1,-1 0-1,1 0 0,0 0 0,-1 0 0,1 0 0,-1 0 0,1 0 0,0 0 0,-2 0 1,-23 0-2716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28:19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14734,'0'0'7015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4:45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75 441 6182,'-9'-8'769,"2"2"-553,1 2-4,1 0 1,0 0-1,0-1 0,1 0 0,-1 0 0,1 0 0,0 0 0,0-1 0,1 0 0,-1 1 0,1-1 0,-3-11 0,6 15-203,0 0 1,0 1-1,1-1 0,-1 0 0,1 0 0,0 0 1,-1 1-1,1-1 0,0 0 0,0 1 1,0-1-1,0 0 0,0 1 0,0-1 0,1 1 1,-1 0-1,0-1 0,1 1 0,-1 0 1,1 0-1,-1 0 0,1 0 0,0 0 0,-1 0 1,1 1-1,0-1 0,0 0 0,-1 1 1,1-1-1,2 1 0,67-16 52,-63 15-61,151-17-49,165 2 0,-159 10 8,573-34 71,561-14 896,-1277 53-922,543 12 248,-442-2-396,0 6 0,189 47 0,-659-81 234,-798 76-508,231-3 292,867-53 151,-556-2 873,514-5-660,75 3-367,57 2-273,1229-72-961,-4-87 1994,-921 112 69,-284 40-640,102-15 78,183-2 0,-377 27-139,-1 1 1,1 2-1,-55 15 0,13-2-33,-636 126-1637,-8-45-1692,497-84 1366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4:46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1787 214 5221,'173'-19'448,"1018"-70"3097,-686 86-3694,-485 3-456,-24 2-534,-35-1 683,-507-38 1374,223 7 145,-1229-8 303,1078 59-1385,334-6-94,-184 42 0,283-46-206,0 1 0,1 2 0,-48 23 0,24-1-1582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4:5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0 235 7655,'0'0'1260,"8"-2"-1356,90-11 167,125 1 1,-171 10-71,692-46 1003,202 15-429,-596 29-520,968-6 388,-879 9 213,728 13-266,-551-10-326,589-14 470,-739 0-139,203-13 272,-650 24-610,34-4-74,-50 5 66,0-1 0,0 1 0,0-1 0,0 0 0,0 0 0,0 0 0,-1 0 0,1 0 0,0-1 0,-1 1 0,1-1 0,-1 0 0,4-2 0,-5 3-6,-1 0-1,1 0 0,0 0 0,0 0 0,0 0 0,-1 0 0,1 0 1,0 0-1,-1 0 0,1 0 0,-1-1 0,0 1 0,1 0 0,-1 0 1,0-1-1,0 1 0,1 0 0,-1 0 0,0-1 0,0 1 0,0 0 1,-1 0-1,1-1 0,0 1 0,0 0 0,-1 0 0,1 0 1,-1 0-1,1-1 0,-1 1 0,1 0 0,-1 0 0,0 0 0,-1-2 1,1 2-163,-1 0 0,1 0 0,-1 1 0,1-1 0,-1 0 0,0 0 0,1 1 1,-1-1-1,0 1 0,0-1 0,1 1 0,-1 0 0,0 0 0,0 0 1,0 0-1,1 0 0,-1 0 0,0 0 0,0 1 0,1-1 0,-1 1 1,0-1-1,0 1 0,-1 1 0,-23 11-2709,3 2-887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4:54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4591 409 12492,'-16'-18'98,"-45"-48"475,-78-67-1,115 114-547,0 0 0,-1 2-1,-1 1 1,-1 1 0,0 1 0,-1 2-1,-39-13 1,13 11-344,0 3 1,-108-9-1,-115 12-681,197 8 880,-16-1 107,-1054 6 454,785 13-383,-412 74 0,362-9-98,326-59 29,0 3-1,-132 60 0,198-76 0,0 2-1,0 0 1,1 1-1,1 1 0,1 1 1,0 1-1,1 1 1,0 1-1,2 0 1,-16 23-1,25-30 5,1-1 0,0 1-1,1 0 1,1 1 0,0 0 0,0 0 0,2 0 0,-1 0 0,2 0-1,0 1 1,0-1 0,1 1 0,1-1 0,0 1 0,1 0-1,0-1 1,1 1 0,1-1 0,0 0 0,10 25 0,-2-14 4,1-1 1,1 0-1,0-1 1,2-1-1,1 0 1,1-1 0,0-1-1,1-1 1,1 0-1,1-1 1,34 22-1,-6-9-8,1-1 0,1-3 0,1-2 0,73 23 0,-3-11 13,1-6 0,1-5 0,203 15 0,383-21 102,1103-135 714,-1028 0-775,-573 70 36,338-120-1,-469 135-74,79-42-1,-134 60 15,0-2 0,-1 0 0,-1-2 0,0 0-1,-1-2 1,36-39 0,-52 50-15,0 0 0,0 0-1,-1-1 1,0 0 0,0 0 0,-1 0 0,0 0-1,-1-1 1,0 0 0,0 1 0,-1-1-1,0 0 1,-1 0 0,0 0 0,-1 0 0,0-1-1,0 1 1,-1 0 0,0 0 0,-1 0-1,0 0 1,-1 1 0,0-1 0,-1 1 0,0-1-1,0 1 1,-1 0 0,0 0 0,-10-13 0,-5 0-14,-1 0 1,-1 2-1,-1 1 1,0 0-1,-1 2 1,-1 1-1,-1 0 1,0 2-1,-1 2 1,-45-16-1,1 5-67,-1 3 0,-1 4 0,-81-8-1,50 13-472,0 5-1,-1 5 0,0 4 0,1 5 0,0 4 0,-106 27 0,35 4-1652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5:03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79 209 7527,'0'0'950,"-10"-1"134,-3 1-587,9 0-292,0 0-1,1 0 1,-1 0-1,0 0 0,0-1 1,0 0-1,1 0 1,-1 0-1,0 0 1,1 0-1,-1-1 1,-5-3-1,7 2 42,27 11-364,29 23 116,-27-15-20,0-1 0,1-1 0,51 18-1,-32-20-2,1-2-1,0-1 0,74 2 1,153-10 517,-128-2-220,1209-16 1768,-546 3-1775,84-1-187,-3-34-32,-649 28-54,1807-126 475,1506 79 238,-1352 51 552,-2068 15-1249,3185 4 361,-1067 98-483,-794-23 62,-94-59 116,-1214-28-309,-140 8-1080,-14 0-119,-18-2-892,16 3 1974,-46-8-2793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5:04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8392,'55'25'865,"1"-3"-1,1-2 1,104 21-1,183 12 87,685 18-650,6-72-208,-880-1-65,916-46 315,-2-44 773,-461 37-482,248 0 374,0 71-1712,-708-4-1389,-6-4-1601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5:17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40 641,'0'0'1185,"0"-38"-1185,5 37-32,-1 0-353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5:18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74 1345,'0'0'2701,"-8"0"-2209,-54 9 2492,61-9-2776,18 6 5385,32-3-5881,-36-2 796,254 2 194,-205-5-624,389-16 114,-294 16-208,972-38 598,-676 21-542,-225 12-16,424-1 11,-553 8-38,-109 1-91,0 0-1,0 0 1,0 1 0,0 0-1,-12 4 1,29-14-7759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5:22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117 246 4548,'0'0'123,"-9"-3"117,-50-14 475,11 3 3786,300 21-4234,363-38 0,509-148-11,-1090 171-146,-58 7 15,14 3-292,-1-1 0,1 1 0,0 1 0,0 0-1,0 0 1,0 1 0,0 0 0,1 1 0,-17 11 0,14-8-1787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5:32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219 235 3395,'-11'0'224,"2"0"-265,-10 1 560,1-1-1,-1-1 0,0 0 0,1-2 1,-1 0-1,1-1 0,0-1 0,-33-13 0,122 25 414,-13 1-865,49-1-27,0-4 1,141-16-1,214-47 149,-29 2-99,548 14 1859,-1373 40-1789,-22-2-187,130-3-176,-383 37 0,515-18-288,383-41 343,109-8 40,431 54-2919,-635-6-128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28:20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134 286 11147,'0'0'2167,"-2"-10"102,2 8-2216,-1-7 749,-1 0-1,0 0 1,0 0 0,-1 1 0,-5-11 0,7 17-711,1 0 1,-1 0 0,0 1 0,0-1 0,0 0-1,-1 0 1,1 1 0,0-1 0,-1 1-1,1-1 1,-1 1 0,1 0 0,-1-1-1,0 1 1,1 0 0,-1 0 0,0 0 0,0 0-1,0 1 1,0-1 0,0 0 0,0 1-1,0-1 1,0 1 0,0 0 0,0 0 0,0 0-1,0 0 1,0 0 0,0 0 0,0 0-1,0 1 1,0-1 0,0 1 0,-3 0-1,2 1-93,0 0-1,0 1 0,0-1 0,0 1 0,0-1 1,1 1-1,-1 0 0,1 0 0,0 0 0,-1 0 1,1 0-1,1 1 0,-1-1 0,0 1 0,1-1 1,0 1-1,0-1 0,-1 6 0,-1 2 40,1 0-1,0 0 1,1-1-1,0 1 1,1 15-1,0-25-33,0 0 0,0 0 0,1 0 0,-1 1-1,0-1 1,0 0 0,1 0 0,-1 0 0,0 0 0,1 1 0,-1-1 0,1 0 0,0 0-1,-1 0 1,1 0 0,0 0 0,0 0 0,-1-1 0,1 1 0,0 0 0,0 0 0,0 0-1,0-1 1,0 1 0,2 0 0,-1 0 7,0-1 1,1 1-1,-1-1 1,0 0-1,1 0 1,-1 0-1,0 0 0,1 0 1,-1 0-1,0-1 1,1 1-1,2-2 1,3-1 26,1 0 1,-1-1 0,0 0 0,-1 0-1,1-1 1,7-6 0,3-4-37,-1 0 0,-1-2 0,0 0 0,-1-1 0,-1 0 0,-1-1 1,0-1-1,-1 0 0,-2 0 0,0-1 0,-1-1 0,-1 0 0,-1 0 0,5-26 0,-12 48-1,0 0-1,-1 0 1,1 0 0,0 0-1,0 0 1,0 0 0,0 0-1,0 0 1,0 0-1,0 0 1,0 0 0,0 0-1,0 0 1,0 0 0,0 0-1,0 0 1,-1 0 0,1 0-1,0 0 1,0 0 0,0 0-1,0 0 1,0 0-1,0 0 1,0 0 0,0 0-1,0 0 1,0 0 0,0 0-1,0 0 1,0 0 0,0-1-1,-1 1 1,1 0 0,0 0-1,0 0 1,0 0-1,0 0 1,0 0 0,0 0-1,0 0 1,0 0 0,0 0-1,0 0 1,0 0 0,0 0-1,0 0 1,0 0-1,0-1 1,0 1 0,-8 11-37,-7 17 23,9-13 133,0 1 0,2-1 0,0 1 0,0 1 0,2-1 0,0 0 0,1 0 0,0 1 0,3 24 0,-2-38-111,1-1-1,-1 1 1,1-1-1,0 0 1,0 1-1,0-1 1,0 1-1,0-1 1,0 0-1,1 0 1,-1 0-1,1 0 1,-1 0-1,1 0 1,0 0-1,0 0 1,0-1-1,0 1 1,0-1 0,0 1-1,0-1 1,0 0-1,1 0 1,-1 0-1,1 0 1,-1 0-1,0-1 1,1 1-1,-1-1 1,1 1-1,0-1 1,-1 0-1,1 0 1,-1 0-1,1 0 1,-1-1-1,1 1 1,2-1-1,3-1-100,0 1 0,0-1 1,0 0-1,0-1 0,-1 0 0,1 0 0,-1-1 0,0 1 0,0-2 0,0 1 0,6-6 0,-9 6 24,0 1-1,-1-1 1,1-1-1,-1 1 1,0 0 0,0-1-1,0 1 1,-1-1-1,1 0 1,-1 0 0,-1 0-1,1 0 1,-1-1-1,1 1 1,-1 0 0,-1-1-1,1 1 1,-1-10-1,0 15 67,0 0 0,0-1 0,-1 1 0,1-1 0,0 1 0,0-1 0,0 1 0,0 0 0,-1-1 0,1 1 0,0-1 0,0 1 0,-1 0 0,1-1 0,0 1 0,-1 0 0,1 0 0,0-1 0,-1 1 0,1 0 0,-1 0 0,1-1 0,0 1 0,-1 0 0,1 0 0,-1 0 0,1 0 0,-1 0 0,1-1 0,-1 1 0,1 0 0,0 0 0,-1 0 0,1 0 0,-1 0 0,1 0 0,-1 1-1,1-1 1,-1 0 0,1 0 0,0 0 0,-1 0 0,1 0 0,-1 1 0,1-1 0,0 0 0,-1 0 0,1 1 0,-1-1 0,1 0 0,0 1 0,0-1 0,-1 0 0,1 1 0,-22 18 52,-3 27 629,24-43-603,0 0 1,0 1-1,0-1 1,1 0-1,-1 0 1,1 0-1,-1 0 1,1 1-1,0-1 1,1 0-1,-1 0 0,0 0 1,1 1-1,1 4 1,-1-7-64,0-1 0,0 1 0,0 0 0,0 0 1,0 0-1,1-1 0,-1 1 0,0 0 0,0-1 1,0 0-1,1 1 0,-1-1 0,0 1 0,1-1 0,-1 0 1,0 0-1,1 0 0,-1 0 0,0 0 0,3 0 1,29-3 136,-22 0-204,0 0-1,-1-1 0,1 0 0,-1 0 1,0-1-1,-1-1 0,1 0 0,9-8 0,-9 7 2,1 0 0,0 1 0,0 0-1,0 0 1,23-7 0,-34 13 43,1 0 0,-1 0 0,1 0 0,0 0 0,-1 0 0,1-1 0,0 1 0,-1 0 0,1 1 0,-1-1 1,1 0-1,0 0 0,-1 0 0,1 0 0,-1 0 0,1 1 0,0-1 0,-1 0 0,1 0 0,-1 1 0,1-1 0,-1 0 0,1 1 0,-1-1 0,1 1 0,-1-1 0,1 1 0,-1-1 0,0 1 0,1-1 1,-1 1-1,7 23 284,3 3-2177,-9-26 1654,-1-1 0,1 1 0,0-1 0,0 1 0,0-1 0,0 0 0,0 1 0,0-1 0,0 0 0,0 0 0,0 0 0,0 0-1,0 0 1,-1 0 0,1 0 0,0 0 0,0 0 0,0 0 0,0 0 0,0-1 0,0 1 0,0 0 0,0-1 0,0 1 0,0-1 0,0 1 0,-1-1 0,1 1-1,0-1 1,0 1 0,0-2 0,15-11-6353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5:41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447 146 1281,'-228'15'-443,"223"-15"546,0-1 1,1 0-1,-1 0 0,0 0 0,1 0 1,-1-1-1,-5-3 0,8 5 6,1-1 1,-1 0-1,1 0 0,-1 0 1,0 0-1,1 0 0,0 0 0,-1 0 1,1 0-1,-1 0 0,1-1 0,0 1 1,0 0-1,0-1 0,0 1 0,0-1 1,0 0-1,0 1 0,1-1 0,-1 0 1,0-2-1,1 4 35,1474-39 1885,-410-14-1570,-1064 54-458,0-1-1,0 0 1,0 0 0,0 0 0,0 0 0,0 0 0,0 0 0,0 0 0,0 0-1,0 0 1,0 0 0,0 0 0,0 1 0,0-1 0,0 0 0,0 0 0,0 0 0,0 0-1,0 0 1,0 0 0,1 0 0,-1 0 0,0 0 0,0 0 0,0 0 0,0 0-1,0 0 1,0 1 0,0-1 0,0 0 0,0 0 0,0 0 0,0 0 0,0 0 0,0 0-1,1 0 1,-1 0 0,0 0 0,-16 5 117,-28 5 23,-326 11 86,100-10-117,168-3-75,-735 34 154,742-41-182,-100-3 23,179-1-42,19 0-47,28-2-25,612 8 55,-287 6-91,592 1 221,-948-9-100,1-1 0,-1 0 0,0 0 0,0 0 0,0 0 0,0 0 0,1 0 0,-1 0 0,0 0 0,0 0 0,0 0 0,1 0 0,-1 0-1,0 0 1,0 0 0,0 0 0,1 0 0,-1 0 0,0 0 0,0 0 0,0 0 0,0 0 0,1 0 0,-1 0 0,0 0 0,0 0 0,0-1 0,0 1 0,1 0-1,-1 0 1,0 0 0,0 0 0,0 0 0,0 0 0,0-1 0,0 1 0,1 0 0,-1 0 0,0 0 0,0 0 0,0-1 0,0 1 0,0 0 0,0 0 0,0 0 0,0-1-1,0 1 1,0 0 0,0 0 0,0 0 0,0-1 0,0 1 0,0 0 0,-10-10 90,-19-8 34,-16 2-96,-2 2-1,1 2 1,-2 2 0,-89-8-1,-202 11 166,245 7-178,-890 57 33,537-21-40,-58-23-41,747-2-400,44-6 433,941 0 20,-9-105 10,-1195 98-16,-17 2-11,1-1 0,0 1 1,0-1-1,0 0 0,-1-1 0,1 0 0,-1 0 1,1 0-1,-1-1 0,0 1 0,0-2 0,10-5 1,-16 9-4,0 0-1,0-1 1,0 1 0,0 0 0,0 0 0,0 0 0,1-1 0,-1 1 0,0 0-1,0 0 1,0-1 0,0 1 0,0 0 0,0 0 0,0-1 0,0 1-1,0 0 1,0 0 0,0 0 0,0-1 0,0 1 0,0 0 0,0 0 0,0-1-1,-1 1 1,1 0 0,0 0 0,0 0 0,0-1 0,0 1 0,0 0 0,0 0-1,-1 0 1,1 0 0,0-1 0,0 1 0,0 0 0,-1 0 0,1 0 0,0 0-1,0 0 1,0 0 0,-1 0 0,1-1 0,0 1 0,0 0 0,0 0 0,-1 0-1,1 0 1,0 0 0,0 0 0,-1 0 0,1 0 0,0 0 0,-21-5 3,0 2 0,0 0 0,0 0 0,0 2 0,-38 3 1,8-1-30,-925 55-2319,776-31 182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5:45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0 261 2402,'0'0'652,"0"-8"63,0 6-684,0 0-1,0 0 1,0 1 0,0-1-1,1 0 1,-1 0 0,1 0 0,-1 0-1,1 0 1,-1 0 0,1 0 0,0 1-1,0-1 1,0 0 0,0 1-1,0-1 1,1 0 0,-1 1 0,0-1-1,1 1 1,-1 0 0,3-2-1,2 0-2,1 0 0,0 0 0,-1 0 0,1 1 0,0 0 0,11-1 0,241-48 506,3 12 0,296-6 0,-261 42-487,385-17-25,-572 11-22,359-17 475,-468 26-512,-12 3-396,-10-2-549,-6 0-700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5:56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1 148 545,'0'0'347,"25"-1"-102,50-6 578,-53 4-695,1 1 0,0 0 0,0 2 0,0 1 0,0 0 0,32 7 0,103 25 479,1-7 1,1-7-1,216-2 0,97 3 61,63 0-498,486-85 334,-31 1-10,-1702 104-531,328-11-86,-1197-16-726,1149-27 739,-81-5 98,476 16-17,29 1-29,23 2 17,230 11-79,-9 1 85,1482-60 304,-1409 34-223,-137 7-2,503-39 34,-642 41-79,-33 5 8,0 0 1,0 0 0,0 0-1,0 0 1,0-1 0,0 1-1,0 0 1,0 0 0,0 0-1,0-1 1,0 1 0,-1-1-1,1 1 1,0-1 0,0 1-1,0-1 1,0 1 0,-1-1-1,1 1 1,0-1 0,-1 0-1,1 0 1,0 1 0,-1-1-1,2-2 1,-4 2 4,1 0-1,-1 0 1,1 0 0,-1 0-1,0 0 1,1 0-1,-1 0 1,0 0 0,0 1-1,0-1 1,1 1 0,-1-1-1,0 1 1,0 0-1,0 0 1,0-1 0,0 1-1,-3 1 1,-6-2 23,-179-12 63,-190 12-1,223 3-73,-759 19 4,220-3-24,430-12-7,-650 0 17,734-21-20,345 17-159,977 49-81,-649-40 251,654 8 12,-969-18 1,228-7 60,-380 1-28,-33-1 109,-40-5-16,-147-4-103,-247 11 0,214 7-56,-652-13-124,-508 5-456,1345 4 558,31 0 29,0 1 1,0 0 0,0 0-1,1 2 1,-1-1 0,-16 5-1,29-6 7,1 0 0,-1 1 0,0-1 0,0 0-1,0 0 1,1 0 0,-1 0 0,0 0 0,0 0-1,0 1 1,0-1 0,1 0 0,-1 0-1,0 0 1,0 0 0,0 1 0,0-1 0,0 0-1,0 0 1,1 0 0,-1 1 0,0-1 0,0 0-1,0 0 1,0 1 0,0-1 0,0 0-1,0 0 1,0 0 0,0 1 0,0-1 0,0 0-1,0 0 1,0 1 0,0-1 0,0 0 0,-1 0-1,1 0 1,0 1 0,0-1 0,0 0-1,0 0 1,0 0 0,0 1 0,0-1 0,-1 0-1,1 0 1,0 0 0,0 0 0,0 0 0,-1 1-1,1-1 1,0 0 0,0 0 0,0 0 0,-1 0-1,1 0 1,0 0 0,0 0 0,0 0-1,-1 0 1,21 6-15,77 10-22,129 5 1,106-14-83,-153-5 94,524 19 94,341 3 96,-1070-37 269,-46-2-414,0 3 1,-1 4-1,-108 0 0,103 5-16,-852-7 24,584 10-20,160-3-8,-174 3-9,263 4 4,-160 29 0,249-32 1,5-1 4,1 0 0,-1 1-1,0-1 1,1 0 0,-1 1 0,1 0-1,-1 0 1,1-1 0,-1 1-1,1 1 1,0-1 0,-1 0 0,1 1-1,0-1 1,-3 3 0,5-3-2,1-1 0,-1 1 0,0-1 1,1 1-1,-1-1 0,1 1 0,-1-1 0,1 1 1,-1-1-1,1 1 0,-1-1 0,1 0 0,-1 1 1,1-1-1,-1 0 0,1 1 0,0-1 0,-1 0 0,1 0 1,-1 1-1,1-1 0,0 0 0,-1 0 0,1 0 1,0 0-1,-1 0 0,1 0 0,0 0 0,-1 0 1,2-1-1,27 3 1,-28-2 1,219-5-105,297-46 0,-195 14 166,1914-48 261,-2181 88-222,-49-2 73,-32-3-66,-79-9-80,-334-21 20,-1069 25-77,1339 10-410,0 7 1,-195 36 0,272-29-739,18-4-609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6:44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60 199 2819,'0'0'827,"-8"-6"-523,-3 1-208,8 4-41,-1 0 1,1-1-1,-1 0 1,1 0-1,0 0 0,0 0 1,0-1-1,0 1 0,0-1 1,-3-4-1,5 6-11,1 1 1,0 0-1,0-1 0,0 1 1,-1-1-1,1 1 0,0 0 1,0-1-1,0 1 0,0-1 0,0 1 1,0-1-1,0 1 0,0-1 1,0 1-1,0-1 0,0 1 1,0 0-1,0-1 0,0 1 0,1-1 1,-1 1-1,0-1 0,0 1 1,0 0-1,1-1 0,-1 1 1,0 0-1,0-1 0,1 1 1,-1 0-1,0-1 0,1 1 0,-1 0 1,0-1-1,1 1 0,-1 0 1,1 0-1,-1 0 0,0-1 1,1 1-1,-1 0 0,1 0 1,-1 0-1,1 0 0,-1 0 0,0 0 1,2 0-1,25-6-27,-24 5 85,129-15 14,201 1 0,-205 14-99,227-32 1,-349 32 13,-4 1-16,0 0 0,-1 0 0,1 0 0,-1 0 0,1 0 0,-1-1 0,1 1 0,-1 0 0,1-1 0,-1 1 0,1-1 0,-1 0 0,1 1 0,-1-1 0,0 0 0,1 0 0,-1 0 0,0 0 0,0 0 0,0 0 0,0 0 0,1 0 0,-2-1 0,2 0 0,-3 1 19,0 0 1,0 0 0,0 1-1,0-1 1,0 0-1,0 1 1,0-1 0,0 1-1,0-1 1,0 1-1,-1-1 1,1 1 0,0 0-1,0 0 1,0 0-1,-1 0 1,1 0 0,0 0-1,0 0 1,-3 0-1,-1 0 35,-157-8-10,0 6 0,0 8-1,-178 30 1,556-44 203,-156 2-250,492-59 131,-674 67-37,-418 70-116,506-65 4,35-7 5,-1 1 0,0-1 0,0 0-1,0 0 1,0 0 0,1 0 0,-1 0-1,0 0 1,0 0 0,0 0 0,0 1-1,0-1 1,0 0 0,1 0 0,-1 0-1,0 0 1,0 0 0,0 1 0,0-1-1,0 0 1,0 0 0,0 0 0,0 1-1,0-1 1,0 0 0,0 0 0,0 0-1,0 0 1,0 1 0,0-1 0,0 0-1,0 0 1,0 0 0,0 1 0,0-1-1,0 0 1,0 0 0,0 0 0,0 0-1,0 0 1,0 1 0,-1-1 0,1 0-1,0 0 1,0 0 0,0 0 0,0 0-1,0 1 1,0-1 0,-1 0 0,1 0-1,0 0 1,0 0 0,0 0 0,0 0-1,-1 0 1,1 0 0,0 0 0,0 0-1,0 1 1,20 4-56,67 1 77,115-5 0,-90-3-226,662-52-584,-1005 78-907,95-6 864,-13-1-155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6:46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5221,'0'0'747,"8"-5"-693,6-2-23,-1 1 1,1 0-1,0 1 1,1 0-1,-1 2 1,1-1-1,0 2 1,-1 0-1,27 0 1,9 5-4,-1 1 1,58 14 0,-51-7 40,71 3 0,527-24 1359,-183-4-1249,1126-8 595,-1050 12-657,-584 15-2845,4-5-3603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6:48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1047 28 3748,'0'0'-43,"-10"-5"192,1 1-139,0 1 0,1 0 0,-1 0 0,-1 0 0,1 1 0,0 0 0,0 1 0,-1 0 0,1 1 0,-1 0 0,1 0 0,0 1 0,-1 0 0,-11 3 0,-64 22 61,0 3 0,-128 63 0,160-64-22,2 2 1,1 3-1,1 2 0,-81 75 0,107-88 48,1 1 0,1 0 0,1 2 0,2 0 0,-20 34 0,34-52-60,0 1 1,0-1-1,1 1 1,0 0 0,0 0-1,1 1 1,0-1-1,1 0 1,0 1-1,0-1 1,1 1 0,0-1-1,0 1 1,1-1-1,0 1 1,0-1 0,1 0-1,0 0 1,1 1-1,0-1 1,0-1 0,0 1-1,1 0 1,6 8-1,3 0 30,1 0 0,0-1 0,1-1-1,1 0 1,0-1 0,1-1 0,0 0 0,1-1-1,0-1 1,37 14 0,0-4 53,0-2 0,95 18 0,-58-21 54,1-4 0,0-4 1,0-4-1,1-4 1,135-18-1,-179 11 39,81-24 0,-114 27-130,-1-1 1,0 0-1,0-1 0,-1-1 0,0 0 0,-1-2 0,1 1 0,19-19 0,-29 23-35,0-1 0,0 1-1,-1-1 1,1 0-1,-1-1 1,-1 1-1,1-1 1,-1 1-1,0-1 1,0 0-1,-1 0 1,0-1 0,-1 1-1,1 0 1,-1-1-1,-1 1 1,1-1-1,-1 1 1,0-1-1,-1 1 1,0 0 0,0-1-1,-1 1 1,0 0-1,0 0 1,-1 0-1,1 0 1,-1 0-1,-5-7 1,-5-8 25,0 1 0,-2 0 1,0 1-1,-1 0 0,-1 2 0,-1 0 1,-29-22-1,7 10-58,0 2 0,-3 3 1,0 1-1,-1 1 0,-1 3 0,-1 2 0,0 2 1,-87-18-1,-21 8-1643,-225-9-1,299 29 473,-62-5-1620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6:07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19 116 1345,'-3'-3'-6,"-12"-21"2416,21 16-1174,16 5-1336,256 0 421,264-18 537,595-28 358,-884 46-1054,310 1 366,-512 3-525,58 10-1,42 1 127,-150-12-203,-1 1 0,1-1 0,0 1 0,-1 0 0,1-1 0,-1 1 0,0 0 0,1-1 0,-1 1 0,1 0 0,-1-1 1,0 1-1,0 0 0,0 0 0,1 0 0,-1-1 0,0 1 0,0 0 0,0 0 0,0 0 0,0-1 0,0 1 0,0 0 0,0 0 0,-1 0 1,1-1-1,0 1 0,0 0 0,-1 0 0,1-1 0,0 1 0,-2 1 0,-10 6-1362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6:09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1 237 1121,'0'0'80,"40"-5"1217,-25 5-1083,12-1 7,-1 2-1,0 0 1,0 2 0,0 0-1,38 11 1,-29-6-79,0-2 0,1-1 1,-1-2-1,1-2 0,52-4 0,-6 1 24,606-37 550,-147 2-652,470-8 160,-118 1-158,103-2 140,-223 41-118,80-3-5,-313-31 62,-505 36-140,-6 0 72,47 2 1,-66 1-236,-1 1-1,0 0 1,0 1-1,0 0 1,0 0-1,0 1 1,0 0 0,15 9-1,-13-6-2628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6:49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3631 335 4773,'-10'-7'1158,"-11"-10"-546,0-1 0,1 0 0,0-2 0,2 0 1,-21-30-1,34 42-614,-1-1 1,0 1 0,-1 1-1,1-1 1,-2 1-1,1 0 1,-1 1 0,0-1-1,0 2 1,-1-1-1,1 1 1,-1 0-1,-1 1 1,1 0 0,-1 1-1,1 0 1,-1 0-1,-17-2 1,-99-17-786,-196-8 0,-131 24 609,349 6 206,-1073-17 308,1102 18-345,0 2 0,1 4 0,0 3 0,0 4 1,-122 38-1,159-38 5,0 0-1,1 2 1,1 2 0,1 2 0,0 0 0,1 3 0,2 0 0,0 2 0,2 2 0,1 0 0,1 2-1,-37 50 1,49-55 18,1 0 0,2 2 0,0-1 0,1 1 0,2 1 0,1 0 0,1 0 0,1 1 0,1 0 0,2 0 0,1 0 0,1 0 0,1 0 0,1 0 0,2 1 0,1-2 0,1 1 0,2 0 0,0-1 0,2 0 0,1-1-1,1 0 1,1 0 0,1-1 0,30 41 0,-4-19 13,1-2-1,3-2 1,1-2-1,63 45 0,212 120 109,-224-154-55,2-3-1,2-5 1,3-5-1,0-4 1,2-4-1,2-5 1,0-5 0,2-4-1,112 3 1,-37-13-3,296-27 0,-348 4-57,-2-6 0,0-5 0,130-46 1,-114 23 17,-2-7 0,-2-7 0,-4-5 1,-2-6-1,165-123 0,-263 169-23,-1-1-1,-1-2 1,-2-1-1,-2-2 1,-1-1-1,-2-2 1,30-49-1,-45 65-6,-2-1 1,0 0-1,-1-1 0,-2 0 1,0 0-1,-2-1 0,0 1 0,-2-2 1,-1 1-1,0 0 0,-2-1 1,-1 1-1,-2-1 0,-7-46 0,5 57 19,0 0-1,-1-1 0,-1 2 0,0-1 1,-1 1-1,-1 0 0,0 0 0,-1 1 1,-15-17-1,8 12-21,-2 1 0,0 0-1,-1 1 1,0 1 0,-33-18 0,2 6-34,-2 3-1,0 2 1,-2 2-1,-82-19 0,-13 7-29,-262-23 0,-156 32-4253,406 21 692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7:15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1255 3619,'0'0'2408,"0"-8"-1570,-1 1-788,1 5-2,-1 0 1,1-1-1,0 1 0,-1 0 1,1-1-1,0 1 1,1-1-1,-1 1 1,0 0-1,1-1 1,-1 1-1,1 0 1,0 0-1,-1-1 1,1 1-1,0 0 0,1 0 1,-1 0-1,0 0 1,0 0-1,1 0 1,-1 0-1,1 1 1,0-1-1,0 0 1,-1 1-1,1-1 1,0 1-1,0 0 0,0 0 1,1 0-1,-1 0 1,0 0-1,4-1 1,10-1-40,-1 1 1,1 1-1,0 0 1,-1 1-1,1 1 1,-1 0-1,31 7 1,45 3 85,485-2 524,856 6 171,-569 13-763,185-11 314,-662-20-261,178 7 144,509-7 182,-295-7-383,7-1 136,-1-6 76,997-49 1462,-1241 46-1224,-237 12-332,301-58-173,-559 66-49,-36 0 90,0 1-1,-1-2 1,1 1 0,13-3 0,-21 2-8,0 0 0,1 0 0,-1 0 0,0-1 0,0 1 0,0 0 0,0-1 0,0 1 0,0 0 0,-1-1 0,1 1 0,0-1 0,-1 1 0,1-1 1,-1 0-1,0 1 0,1-4 0,5-29 12,-4 15 98,0 0 0,-2 0 0,0 0 0,0-1-1,-2 1 1,-1 0 0,0 0 0,-11-33 0,-10-14 170,-40-93-180,53 136-120,-2 0 1,0 1-1,-1 1 0,-31-35 0,13 25 12,-1 2-1,-1 1 1,-1 1-1,-1 2 0,-1 2 1,-2 1-1,0 2 1,-1 2-1,-1 2 1,-46-13-1,-9 3-37,-1 5 1,-1 4-1,-135-7 1,-916-12-330,1032 42 340,0 5-1,-134 30 0,-221 84 0,396-100 31,2 4-1,1 2 0,1 4 0,-79 51 0,106-56 0,0 2-1,2 2 0,2 2 0,1 1 1,2 2-1,-65 87 0,91-109 4,2 1-1,0 0 0,1 0 0,1 1 0,1 0 1,0 0-1,2 1 0,0 0 0,1 0 1,-2 35-1,5-40-1,1-1 1,1 1 0,0 0-1,1 0 1,1-1-1,0 1 1,1-1-1,1 0 1,0 0-1,0 0 1,2 0 0,0-1-1,0 0 1,1-1-1,13 16 1,10 5 20,2-1 0,0-2 1,3-1-1,0-2 0,1-2 0,2-1 1,1-1-1,0-3 0,84 30 1,-29-20-6,0-5 1,2-3 0,148 13 0,40-13-5,424-23 0,-390-22-27,-2-14-1,357-90 0,-239 1 30,-351 95 5,-1-4 0,-2-4 0,76-49 0,-128 69 15,0-1 1,-2-1-1,-1-1 1,0-1 0,-2-1-1,-1-2 1,0 0-1,20-34 1,-35 48 0,-2-1 0,1 0 0,-1-1 1,-1 1-1,0-1 0,-1 0 0,-1 0 0,0-1 1,1-20-1,-4 23-13,0 0-1,-1 0 1,0 1 0,-1-1-1,-1 0 1,0 0 0,0 1-1,-1 0 1,-1 0 0,0 0-1,0 0 1,-13-18 0,-2 2-12,-2 0 0,-1 2 1,0 0-1,-2 2 1,-1 1-1,0 1 1,-53-31-1,9 12-9,-1 4 0,-89-32 0,23 20-88,-1 5 1,-3 6-1,0 7 0,-2 5 0,-1 7 0,-284 2 0,278 23-1844,-253 45 1,62 20-2551,181-35 284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28:20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13869,'0'0'9406,"8"10"-8861,-4-5-491,-2-3-46,0 0-1,0 0 0,0-1 1,-1 1-1,1 0 1,-1 1-1,1-1 0,-1 0 1,0 0-1,0 0 1,0 1-1,0-1 0,0 1 1,-1-1-1,1 1 1,-1-1-1,0 1 0,1-1 1,-1 1-1,0-1 1,0 1-1,-1-1 0,1 1 1,-1-1-1,1 1 1,-1-1-1,-1 5 0,-16 22 93,-13 26 43,29-52-41,1 1 0,-1 0 0,1 0 0,0-1 0,0 1 0,0 0 0,1 0 0,-1 0 1,1 0-1,0 0 0,0 0 0,1 4 0,1-6-61,1-1-1,0 0 1,0 0 0,-1 0-1,1-1 1,0 1-1,0 0 1,0-1 0,0 0-1,0 0 1,0 0 0,0 0-1,0 0 1,5-2 0,-2 2 38,20-3-12,0-1 1,0-1-1,42-14 0,-7-1-2732,-36 12 75,-18 4-1356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7:42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97 1313,'0'0'192,"-7"0"-133,-4 1-114,-48-2 988,56 0-738,0 1-1,0 0 0,0-1 1,1 1-1,-1-1 1,0 0-1,0 0 0,1 0 1,-1 0-1,0-1 1,1 1-1,-1-1 1,1 0-1,0 1 0,-1-1 1,1 0-1,-3-4 1,5 5-158,-1 1 1,1-1-1,0 1 0,0 0 1,0-1-1,0 1 1,0-1-1,0 1 1,0-1-1,0 1 0,0 0 1,1-1-1,-1 1 1,0-1-1,0 1 1,0 0-1,0-1 1,1 1-1,-1-1 0,0 1 1,0 0-1,1-1 1,-1 1-1,0 0 1,1-1-1,-1 1 0,0 0 1,1 0-1,-1-1 1,0 1-1,1 0 1,-1 0-1,0 0 1,1-1-1,-1 1 0,1 0 1,-1 0-1,1 0 1,-1 0-1,0 0 1,1 0-1,-1 0 0,1 0 1,-1 0-1,1 0 1,-1 0-1,0 0 1,1 0-1,-1 0 1,1 1-1,32-2-248,-28 1 354,61-3-72,104-19-1,28-2 211,982 18 488,-677 12-664,71 2 41,1056-10 307,-662-13-260,-257 62 125,-178-4-199,-258-34-17,348 24 117,-567-25-516,98 28 1,-125-30-2037,-10-6-3032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7:43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485 92 10602,'3'-10'1324,"0"-8"479,0 0-1,1-27 1,-16 52-164,-6 16-1538,2 1 1,-21 38-1,2-3-37,-216 323-181,243-370 178,-17 20-1671,25-32 1541,0 0 1,-1 1 0,1-1 0,-1 0-1,1 0 1,0 0 0,-1 0-1,1 0 1,-1 1 0,1-1-1,-1 0 1,1 0 0,0 0-1,-1 0 1,1 0 0,-1 0 0,1 0-1,-1 0 1,1-1 0,0 1-1,-1 0 1,1 0 0,-1 0-1,1 0 1,0 0 0,-1-1-1,0 1 1,-10-21-2642,-4-30-2078,-5-14 2736,17 56 2623,-1 0 1,0 0 0,0 0-1,-9-12 1,13 21-541,0 0-1,0 0 1,0 0-1,0 0 1,0 0 0,0 0-1,0-1 1,0 1 0,-1 0-1,1 0 1,0 0-1,0 0 1,0 0 0,0 0-1,0 0 1,0 0-1,0 0 1,0 0 0,0 0-1,0 0 1,-1 0 0,1-1-1,0 1 1,0 0-1,0 0 1,0 0 0,0 0-1,0 0 1,0 0 0,-1 0-1,1 0 1,0 0-1,0 0 1,0 0 0,0 0-1,0 0 1,0 0 0,0 1-1,0-1 1,-1 0-1,1 0 1,0 0 0,0 0-1,0 0 1,0 0-1,0 0 1,0 0 0,0 0-1,0 0 1,0 0 0,0 0-1,-1 0 1,1 1-1,0-1 1,0 0 0,0 0-1,0 0 1,0 0 0,0 0-1,0 0 1,0 0-1,0 0 1,0 1 0,0-1-1,-2 14 617,1 19-385,1-30-81,-1 25 76,1-10 13,-1 0 0,2 0 0,1-1 0,6 31 0,-8-46-193,1 0-1,0 0 1,0-1 0,0 1-1,0 0 1,0-1 0,0 1-1,0-1 1,0 1 0,0-1-1,1 0 1,-1 0 0,1 1-1,-1-1 1,1 0 0,-1 0 0,1 0-1,0-1 1,-1 1 0,1 0-1,0-1 1,0 1 0,0-1-1,-1 1 1,1-1 0,0 0-1,0 0 1,0 0 0,0 0-1,0 0 1,-1 0 0,1 0-1,0-1 1,0 1 0,0-1-1,3-1 1,8-2 206,-1 0 0,1-1 0,20-12-1,-31 16-284,14-8-56,181-101 387,-74 26-5089,-72 41-2228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7:44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89 8232,'1'-9'1446,"0"0"-1325,-1 5 328,1-1 1,-1 1 0,0-1 0,0 1 0,0-1-1,-1 1 1,0-1 0,-1-4 0,1 8-318,1-1 1,-1 0 0,0 1-1,-1-1 1,1 1 0,0-1 0,0 1-1,-1-1 1,1 1 0,0 0-1,-1 0 1,1 0 0,-1 0 0,0 0-1,1 0 1,-1 0 0,0 0-1,0 1 1,1-1 0,-1 1 0,0-1-1,0 1 1,0 0 0,0 0-1,0-1 1,-2 2 0,-6-1-1,0 0-1,0 1 1,0 0 0,0 1 0,0 0 0,1 0-1,-1 1 1,1 1 0,-1 0 0,1 0-1,0 0 1,1 1 0,-1 1 0,1 0 0,-12 9-1,13-9-108,1 0 1,-1 1-1,1-1 0,0 1 0,1 1 0,0-1 0,0 1 0,0-1 1,1 1-1,0 1 0,1-1 0,0 0 0,0 1 0,1 0 0,0 0 1,0-1-1,0 14 0,2-21-22,0 0 0,0 0 0,1 0 0,-1 0 0,0 0 0,0 0 0,1 0 0,-1 0 0,0-1 0,1 1 1,-1 0-1,1 0 0,-1 0 0,1 0 0,0 0 0,-1-1 0,1 1 0,0 0 0,-1-1 0,1 1 0,0 0 0,0-1 0,0 1 0,0-1 0,-1 1 0,1-1 1,0 0-1,0 1 0,0-1 0,0 0 0,0 0 0,0 0 0,0 1 0,0-1 0,0 0 0,0 0 0,0 0 0,0-1 0,0 1 0,0 0 0,0 0 0,1-1 0,45-13 258,-17-1-209,-1-2-1,-1-1 1,0-1-1,-2-1 1,0-2 0,43-47-1,-57 53 47,-12 11-70,-2 6-36,0 0 0,1 0-1,-1 0 1,0 1 0,0-1 0,1 0 0,-1 1 0,1-1 0,-1 1-1,1 0 1,-2 3 0,-7 8-16,4-6 18,1 0 1,-1 0-1,1 0 0,0 1 1,1 0-1,0 0 1,0 0-1,1 1 0,0-1 1,1 1-1,-3 14 1,5-23 5,0 0 0,0 1 0,0-1 0,0 1 0,0-1 0,0 1 0,1-1 0,-1 0 0,0 1 0,0-1 0,0 1 0,1-1 0,-1 0 0,0 1 0,0-1 0,1 0 0,-1 1 0,0-1 0,1 0 0,-1 0 0,0 1 0,1-1 0,-1 0 0,0 0 0,1 1 0,-1-1 0,1 0 0,-1 0 0,1 0 0,-1 0 0,0 0 0,1 0 0,-1 0 0,1 0 0,23-2 48,18-13 68,-13-3-67,-2-1-1,-1-1 0,28-27 0,-44 38-49,-18 39-152,-14 15 366,15-32-178,0 1 1,0 0-1,1 1 1,1 0-1,-4 19 0,9-33-27,0-1-1,-1 1 1,1-1-1,0 1 1,0-1-1,0 1 0,0-1 1,0 1-1,0-1 1,0 0-1,0 1 1,0-1-1,0 1 1,1-1-1,-1 1 1,0-1-1,0 1 1,0-1-1,1 1 0,-1-1 1,0 0-1,0 1 1,1-1-1,-1 1 1,0-1-1,1 0 1,-1 1-1,0-1 1,1 0-1,-1 1 1,1-1-1,-1 0 0,1 1 1,20-3 230,19-15 180,-9-3-336,-1-1-1,-2-2 0,0-1 0,-1-1 0,31-39 0,-41 45 18,-31 37 33,-16 22 12,22-28-128,1-2 21,0 0 0,0 1 1,1-1-1,1 1 0,0 1 0,0-1 0,1 1 1,-5 23-1,10-34-28,-1 0 0,1 0 0,0 0 0,-1 0 0,1-1 1,0 1-1,-1 0 0,1 0 0,0-1 0,0 1 0,0-1 0,0 1 1,-1 0-1,1-1 0,0 0 0,0 1 0,0-1 0,0 0 0,0 1 1,0-1-1,0 0 0,1 0 0,-1 0 0,0 0 0,0 0 0,0 0 0,0 0 1,0 0-1,0 0 0,0 0 0,0-1 0,1 0 0,38-8-1780,-24-4-1905,-3-4-2381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7:44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71 11082,'0'0'2894,"0"-8"-967,1 4-1835,-1 1 126,0-1-1,0 0 1,0 0-1,0 1 1,-1-1 0,1 0-1,-1 1 1,0-1-1,-1-3 1,1 5-173,0 1 1,0 0 0,0-1 0,0 1-1,-1 0 1,1 0 0,0 0-1,-1 0 1,1 0 0,0 0-1,-1 0 1,1 0 0,-1 1-1,1-1 1,-1 0 0,0 1 0,1 0-1,-1-1 1,1 1 0,-1 0-1,0 0 1,1 0 0,-1 0-1,0 0 1,1 0 0,-1 0-1,0 0 1,-2 2 0,-3 0-31,1 1 0,-1-1 0,0 2 0,1-1 0,0 1 1,0 0-1,0 0 0,0 1 0,1 0 0,-1 0 0,1 0 0,1 0 0,-1 1 1,1 0-1,0 0 0,0 0 0,0 1 0,1-1 0,0 1 0,0 0 0,1 0 1,0 0-1,-2 14 0,4-20-13,0-1 0,0 1-1,1 0 1,-1 0 0,0 0 0,1 0 0,-1 0 0,0 0 0,1-1 0,-1 1-1,1 0 1,-1 0 0,1 0 0,0-1 0,-1 1 0,1 0 0,0-1 0,-1 1-1,1-1 1,0 1 0,0-1 0,0 1 0,0-1 0,-1 1 0,1-1 0,0 0-1,0 0 1,0 1 0,0-1 0,0 0 0,0 0 0,0 0 0,1 0 0,39 0 103,-29-1-55,58-6 8,-51 4-127,0 1-1,0 1 1,34 2 0,-52-1 67,-1 0 1,1 0 0,-1 0-1,1 0 1,-1 0 0,0 0-1,1 0 1,-1 0-1,1 1 1,-1-1 0,0 0-1,1 0 1,-1 0 0,1 1-1,-1-1 1,0 0-1,1 0 1,-1 1 0,0-1-1,1 0 1,-1 1 0,0-1-1,0 0 1,1 1-1,-1-1 1,0 1 0,0-1-1,0 0 1,0 1 0,1-1-1,-1 1 1,0-1-1,0 1 1,0-1 0,0 0-1,0 1 1,0-1 0,0 1-1,0-1 1,0 1-1,0-1 1,0 0 0,0 1-1,-1-1 1,1 1 0,0-1-1,0 1 1,0-1-1,-1 0 1,1 1 0,0-1-1,0 0 1,-1 1 0,1-1-1,0 0 1,-1 1-1,0-1 1,-20 22 278,1-9 105,-1-1 0,0 0 1,-1-2-1,0 0 0,-1-2 0,-29 8 0,51-16-1663,3-3-2125,12-11-3684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7:45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193 230 8232,'0'0'4105,"-8"-10"-1959,-2-6-1373,6 9-292,-1-1 0,0 1 1,0 0-1,-1 0 1,0 0-1,-8-6 1,12 11-384,1 1 0,-1 0 1,1 0-1,-1 0 1,1 1-1,-1-1 1,0 0-1,0 0 1,1 1-1,-1-1 0,0 1 1,0 0-1,0 0 1,0-1-1,1 1 1,-1 0-1,0 0 0,0 1 1,0-1-1,0 0 1,0 1-1,-2 0 1,0 1-56,-1 0 1,1 0-1,0 0 1,0 1 0,1-1-1,-1 1 1,0 0-1,1 0 1,-4 5 0,2-3-37,0 0 0,1 0 0,0 1 0,0 0 0,0 0 0,1 0 0,0 0 0,0 0 0,1 1 0,-1 0 0,1-1 1,-1 10-1,3-15-7,1 0 0,-1-1 1,1 1-1,-1 0 0,1 0 0,0 0 1,-1 0-1,1-1 0,0 1 1,-1 0-1,1-1 0,0 1 1,0 0-1,0-1 0,0 1 0,0-1 1,-1 0-1,1 1 0,0-1 1,0 1-1,0-1 0,0 0 1,0 0-1,0 0 0,0 0 1,0 0-1,0 0 0,0 0 0,0 0 1,0 0-1,2 0 0,37-4 119,-20-1-49,-1-1 1,1-1 0,-1 0-1,-1-2 1,0 0 0,29-19 0,-17 7-83,0-2 0,48-47 0,-68 61-8,-5 5 20,-1 0 0,1 0 1,-1-1-1,0 1 0,0-1 1,-1 0-1,1 0 0,-1 0 1,0 0-1,0-1 0,-1 1 1,4-10-1,-26 27-128,-1 9 115,0 0 1,2 1-1,1 2 1,1 0-1,-17 31 1,32-52 8,0-1 0,1 1 0,-1 0 0,1 0 0,0 0 0,0 0 1,0 0-1,0 0 0,1 1 0,-1-1 0,1 0 0,0 0 0,0 5 0,0-6 1,1-1 0,-1 0 0,1 0 0,0 0 0,-1 0-1,1 0 1,0 0 0,0 0 0,0 0 0,0 0 0,0 0 0,0 0 0,0 0-1,0 0 1,0-1 0,0 1 0,0 0 0,1-1 0,-1 1 0,0-1 0,0 0-1,1 1 1,-1-1 0,0 0 0,1 0 0,-1 0 0,0 0 0,1 0 0,-1 0-1,0 0 1,2 0 0,9-2 5,-1 1-1,0-1 1,0-1-1,0 0 1,0-1-1,0 0 1,-1-1-1,0 0 1,11-7-1,-12 7-49,0 0 0,0 0 0,0 1 0,0 0 0,1 0 0,0 1 0,0 1 0,0-1 0,0 2 1,0-1-1,0 1 0,14 1 0,-18 2 48,1 0 1,-1 1 0,0 0 0,0 0 0,0 0 0,0 1 0,-1 0 0,0 0 0,1 0 0,-1 1-1,-1 0 1,1 0 0,3 6 0,28 23 141,-36-34-102,0 1-1,1-1 0,-1 0 0,0 0 1,1 1-1,-1-1 0,0 0 0,1 1 1,-1-1-1,0 0 0,1 0 0,-1 0 1,1 1-1,-1-1 0,0 0 0,1 0 1,-1 0-1,1 0 0,-1 0 1,1 0-1,-1 0 0,0 0 0,1 0 1,-1 0-1,1 0 0,-1 0 0,1 0 1,-1 0-1,0-1 0,1 1 0,-1 0 1,1 0-1,-1 0 0,0 0 0,1-1 1,-1 1-1,1 0 0,-1-1 0,0 1 1,0 0-1,1-1 0,-1 1 0,0 0 1,1-1-1,-1 0 0,5-28 905,-12-39-64,2-13-629,5 80-277,0 0 0,1 0 0,-1 1 0,0-1 0,1 0 0,-1 0 0,0 0 0,1 1 0,-1-1 0,1 0 0,-1 1 0,1-1 0,0 0 0,-1 1 0,1-1 0,-1 1-1,1-1 1,0 1 0,0-1 0,-1 1 0,1 0 0,0-1 0,0 1 0,0 0 0,-1 0 0,1-1 0,0 1 0,0 0 0,0 0 0,0 0 0,1 0 0,37 0-2056,-26 0 844,22 0-3038,3 2-3577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7:45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54 12268,'0'0'4404,"-5"-9"-2653,-16-25-806,21 33-928,-1 0 1,0 0-1,0 0 1,0 0 0,0 0-1,-1 1 1,1-1-1,0 0 1,0 1-1,0-1 1,-1 1 0,1-1-1,0 1 1,0 0-1,-1-1 1,1 1 0,0 0-1,-1 0 1,1 0-1,-1 0 1,1 0-1,0 0 1,-1 1 0,1-1-1,0 0 1,0 0-1,-1 1 1,-1 1-1,-28 16 189,25-12-216,0 0-1,1 0 1,-1 0-1,1 1 1,1 0-1,-6 10 1,9-16 7,0 1 1,0-1 0,0 0 0,0 1 0,0 0-1,1-1 1,-1 1 0,1-1 0,-1 1 0,1 0-1,0 0 1,-1-1 0,1 1 0,0 0 0,0-1-1,0 1 1,0 0 0,1 0 0,-1-1 0,0 1-1,1 0 1,-1-1 0,1 1 0,-1 0 0,1-1-1,0 1 1,0-1 0,0 1 0,0-1 0,0 1-1,0-1 1,0 0 0,0 0 0,1 1 0,-1-1-1,2 1 1,16 7-19,-1-2 1,1 0-1,30 6 0,-32-9 1,1 1 0,-2 0 0,1 2 0,0 0 0,16 9 0,-32-15 18,0-1-1,0 1 1,0 0-1,0-1 1,0 1-1,0 0 0,0 0 1,0 0-1,-1-1 1,1 1-1,0 0 1,0 0-1,-1 0 1,1 0-1,-1 1 1,1-1-1,-1 0 0,1 0 1,-1 0-1,0 0 1,1 0-1,-1 1 1,0-1-1,0 0 1,0 2-1,0-1 22,-1 0 0,0 0 1,1 0-1,-1 0 0,0 0 0,0 0 0,0-1 0,0 1 1,-1 0-1,1-1 0,0 1 0,-1 0 0,-1 1 0,-6 4 174,0 0-1,0-1 0,-1 1 1,-13 5-1,-12 5 679,-44 14 1,67-27-720,1 0 1,-1-1 0,0-1 0,0 1 0,0-2-1,0 0 1,-1-1 0,-13-1 0,26 1-187,-1 0 0,1 0 1,0 0-1,-1-1 1,1 1-1,0 0 0,-1 0 1,1-1-1,0 1 0,-1 0 1,1-1-1,0 1 0,0 0 1,-1-1-1,1 1 1,0 0-1,0-1 0,0 1 1,0-1-1,-1 1 0,1 0 1,0-1-1,0 1 0,0-1 1,0 1-1,0 0 0,0-1 1,0 1-1,0-1 1,0 1-1,0-1 0,0 1 1,0 0-1,1-1 0,-1 1 1,0-1-1,0 1 0,0 0 1,1-1-1,-1 1 1,0 0-1,0-1 0,1 1 1,-1 0-1,0-1 0,0 1 1,1 0-1,-1 0 0,0-1 1,1 1-1,0 0 1,15-19-2131,52-40-6543,-22 19 1292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7:46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11563,'0'0'8750,"-9"13"-8275,-1-1-341,1 1 0,0 0 0,1 1 0,1 0 0,0 0 0,1 0 0,1 1 0,-7 28 0,7-3-52,1 46-1,3-73-55,2-1 0,0 0-1,0 1 1,1-1 0,1 0-1,0 0 1,9 23-1,-13-42 271,0-1 0,1 1 0,-1 0 0,1-1 0,3-13 0,-2-6-288,-1 2-25,-1 12-31,0 1 1,1-1 0,1 1-1,0-1 1,0 1 0,1-1-1,1 1 1,8-24-1,11 72-395,-18-31 444,0 0 0,1 0 0,0 0 0,0 0 0,0-1 0,0 0 0,1 0 0,-1 0 0,1-1 0,0 1 0,1-2 0,-1 1 0,0-1 0,1 0 0,-1 0 0,1 0 0,0-1-1,0 0 1,-1-1 0,10 1 0,-10-1 14,1 0 0,0 0 0,-1 0 0,1-1-1,0 1 1,-1-2 0,1 1 0,-1-1 0,1 0-1,-1 0 1,0-1 0,0 0 0,0 0 0,0 0-1,-1-1 1,1 0 0,-1 0 0,0 0 0,0-1 0,8-9-1,-13 14 0,0 0 0,0 0 0,0 0 0,0 0 0,-1 0 0,1-1 0,0 1 0,0 0 0,0 0 0,0 0 0,0 0 0,0 0 0,0 0 0,0 0 0,0 0 1,0 0-1,0 0 0,0 0 0,0 0 0,0-1 0,0 1 0,0 0 0,0 0 0,0 0 0,0 0 0,-14 14 52,-19 24-59,26-27 16,0 1 1,1-1-1,0 1 0,-4 13 1,9-22-20,0 0 0,1 1 0,-1-1 1,0 0-1,1 0 0,0 0 0,0 1 0,0-1 1,0 0-1,1 5 0,-1-7-2,1 0 1,-1 0-1,1 0 0,-1 1 1,1-1-1,0 0 0,0 0 1,-1 0-1,1 0 1,0 0-1,0 0 0,0 0 1,0 0-1,0 0 0,0-1 1,0 1-1,0 0 0,0-1 1,0 1-1,1-1 1,-1 1-1,0-1 0,0 1 1,1-1-1,1 0 0,2 1-63,0 0-1,-1-1 1,1 1-1,0-1 1,0 0-1,-1-1 1,1 1-1,0-1 1,-1 0-1,1 0 1,-1-1-1,1 1 1,-1-1-1,0 0 1,1 0-1,-1 0 1,0-1-1,5-4 1,-3 2-759,-1-1 1,0 1-1,0-1 1,0 0-1,-1-1 1,0 1-1,0-1 1,-1 1-1,1-1 1,-2 0-1,3-8 1,8-29-7306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7:46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15535,'0'0'2370,"-30"51"-2306,35-35-160,15-2-737,9-6-2050,4-5-1377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7:47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142 272 6951,'-10'9'4511,"-12"10"-3435,-40 38 1152,56-51-1906,0-1 0,1 2 0,0-1 0,1 1 0,-1-1 0,1 1 1,1 0-1,-5 10 0,8-16-286,0-1 1,0 1-1,-1-1 1,1 1 0,0-1-1,0 0 1,0 1-1,0-1 1,0 1 0,0-1-1,0 1 1,0-1-1,0 1 1,0-1 0,0 1-1,0-1 1,0 1-1,0-1 1,0 1 0,0-1-1,0 1 1,1-1-1,-1 1 1,0-1-1,0 1 1,1-1 0,-1 0-1,0 1 1,1-1-1,-1 1 1,0-1 0,1 0-1,-1 1 1,1-1-1,-1 0 1,0 0 0,1 1-1,0-1 1,24-2 702,26-20-113,-33 9-590,-1-1-1,0-1 1,-1 0 0,-1-2 0,-1 1 0,0-2 0,17-27 0,-15 17-88,0-2 0,-2 0 0,-1 0-1,12-45 1,-23 71 56,-1-1-1,0 1 0,0 0 1,0-1-1,0 1 0,-1-1 1,0 0-1,0 1 0,-1-9 1,1 12-5,-1-1-1,0 1 1,0 0 0,0 0 0,0 0 0,0 0 0,0 0-1,0 0 1,0 0 0,0 0 0,0 0 0,-1 0-1,1 0 1,0 1 0,0-1 0,-1 1 0,1-1 0,-1 1-1,1-1 1,0 1 0,-1 0 0,1 0 0,-1 0 0,1 0-1,-1 0 1,1 0 0,-1 0 0,1 0 0,0 0 0,-1 1-1,1-1 1,-2 1 0,-3 0 1,1 0 0,0 1 0,-1-1 0,1 1 0,0 1-1,0-1 1,0 1 0,0-1 0,1 1 0,-1 1 0,1-1 0,0 1 0,-1-1 0,2 1 0,-1 1 0,-3 4-1,5-7-64,0 0 0,1 0-1,-1 1 1,1-1-1,0 1 1,-1-1-1,1 1 1,0-1 0,1 1-1,-1-1 1,0 1-1,1 0 1,0 0-1,-1-1 1,1 1 0,0 0-1,1 0 1,-1-1-1,0 1 1,1 0 0,-1-1-1,1 1 1,0 0-1,0-1 1,0 1-1,0-1 1,0 1 0,1-1-1,-1 0 1,1 1-1,0-1 1,-1 0-1,4 2 1,8 8 10,-1 1-1,0 0 1,0 0 0,16 26-1,-26-34 13,1-1-1,-1 1 1,0 0-1,-1 0 1,1 0-1,-1 0 1,0 0-1,0 0 1,0 0-1,-1 0 1,0 1-1,0-1 1,0 0-1,-1 0 1,1 0-1,-1 0 1,-1 0-1,1 0 1,-1 0-1,-3 8 0,-11 15-913,0 1-1475,9-11-2181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7:47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12236,'0'0'5215,"-5"11"-5023,-6 18-15,2 0-1,0 0 0,2 1 0,1 1 0,-2 39 0,9 93-7,-1-137 2614,1-54-2641,1 1-1,1-1 0,2 1 0,10-37 0,-10 48-180,0 0-1,1 0 0,1 1 0,0 0 0,1 0 0,1 1 0,0 0 0,16-19 0,-18 27-30,-1 1-1,1 0 0,0 0 0,0 1 0,1 0 0,-1 0 0,1 1 0,0 0 1,0 0-1,0 1 0,12-3 0,-16 4 22,1 0 1,-1 0 0,0 1-1,1 0 1,-1-1-1,1 1 1,-1 1-1,0-1 1,1 0 0,-1 1-1,1 0 1,-1 0-1,0 1 1,0-1-1,0 1 1,0 0 0,0 0-1,0 0 1,0 1-1,-1-1 1,1 1-1,5 5 1,-8-7 57,0 0 1,0 0-1,-1 0 0,1 0 0,0 0 1,-1 0-1,1 0 0,-1 0 1,0 0-1,1 0 0,-1 0 0,0 0 1,1 0-1,-1 0 0,0 0 1,0 1-1,0-1 0,0 0 0,0 0 1,0 0-1,0 0 0,-1 0 1,1 0-1,0 1 0,-1-1 0,1 0 1,0 0-1,-1 0 0,1 0 1,-1 0-1,0 0 0,1 0 0,-1-1 1,0 1-1,0 0 0,1 0 0,-1 0 1,0-1-1,0 1 0,0 0 1,0-1-1,0 1 0,0-1 0,0 1 1,0-1-1,-2 1 0,-6 3 212,-1 0-1,0-1 1,0 0-1,-11 1 1,12-2-143,-23 5 394,1-2 0,-53 2-1,84-7-487,0 0 0,0 0 0,0 0 0,-1 0 0,1 0 0,0-1 0,0 1 0,0 0 0,0 0 0,0 0 0,-1 0 0,1 0 0,0 0 0,0-1 0,0 1 0,0 0 0,0 0 0,0 0 0,0 0 0,0-1 0,0 1-1,0 0 1,0 0 0,0 0 0,0 0 0,-1-1 0,1 1 0,0 0 0,0 0 0,1 0 0,-1 0 0,0-1 0,0 1 0,0 0 0,0 0 0,0 0 0,0 0 0,0-1 0,0 1 0,0 0 0,0 0 0,0 0 0,0 0 0,0 0 0,1-1 0,-1 1 0,0 0 0,0 0 0,0 0 0,0 0 0,0 0 0,1 0 0,-1 0-1,0 0 1,0 0 0,0-1 0,0 1 0,1 0 0,-1 0 0,0 0 0,0 0 0,0 0 0,0 0 0,1 0 0,-1 0 0,12-9-1280,83-43-8724,-54 33 5445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28:21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14221,'0'0'9674,"63"-36"-9258,-9 26-384,4-1-64,0-4-1698,-3 1-4548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7:47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6854,'0'0'10773,"-3"10"-9812,-10 19-174,6-15-530,1 0-1,0 1 1,1-1 0,1 1 0,0 1-1,-3 25 1,7-40-251,0 0-1,0-1 1,0 1-1,0 0 1,0-1-1,0 1 1,0 0-1,0-1 1,1 1-1,-1 0 1,0-1-1,0 1 1,1 0-1,-1-1 1,0 1-1,1-1 1,-1 1-1,0-1 1,1 1-1,-1-1 1,1 1-1,-1-1 1,1 1-1,-1-1 1,1 0-1,0 1 1,-1-1-1,1 0 1,-1 1-1,1-1 1,1 0-1,25-2 168,-20-1-241,-1 1 0,1-1 0,-1 0 0,1 0 0,10-9 0,-13 7-373,1 0 0,0-1 0,-1 0 0,0 0 0,-1 0 0,1-1-1,-1 1 1,-1-1 0,1 0 0,-1 1 0,0-1 0,0 0 0,-1 0 0,0-1 0,0 1-1,-1 0 1,0 0 0,-2-14 0,5 24 1,0 0 1,1 0-1,-1 0 0,1 0 1,-1-1-1,1 1 0,0-1 1,0 0-1,0 0 0,6 2 0,14 3-2650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7:48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139 174 3844,'0'0'5621,"4"-7"-3027,12-26-111,-15 33-2409,-1 0 0,0-1 0,0 1 1,0 0-1,0-1 0,0 1 0,0-1 0,0 1 0,0-1 1,0 1-1,0 0 0,0-1 0,0 1 0,0-1 1,0 1-1,0 0 0,0-1 0,0 1 0,0-1 1,0 1-1,-1 0 0,1-1 0,0 1 0,0 0 1,0-1-1,-1 1 0,1 0 0,0-1 0,-1 1 0,1 0 1,0-1-1,-1 1 0,1 0 0,0 0 0,-1-1 1,1 1-1,-21-4 907,-21 9-575,36-3-360,0 1 0,0-1 0,1 2 0,-1-1 1,1 0-1,0 1 0,0 0 0,0 0 0,0 1 0,1-1 1,0 1-1,0 0 0,0 0 0,0 1 0,1-1 0,0 1 1,0 0-1,0-1 0,-2 11 0,5-15-42,0 0 1,-1 0-1,1 0 0,0 0 0,0 0 0,1 0 0,-1-1 1,0 1-1,0 0 0,0 0 0,0 0 0,1 0 0,-1-1 1,1 1-1,-1 0 0,0 0 0,1 0 0,-1-1 0,1 1 1,-1 0-1,1-1 0,0 1 0,-1-1 0,1 1 0,0 0 1,-1-1-1,1 1 0,1 0 0,31 6 218,34-12 92,-57 2-262,0 0 1,-1 0-1,1-1 0,-1 0 1,0 0-1,0-1 0,-1 0 1,1-1-1,-1 0 0,0 0 1,-1-1-1,1 0 1,7-10-1,-9 10-349,-1 0-1,0-1 1,-1 1 0,0-1-1,0 0 1,4-14-1,-5 15-779,-1 0 0,-1-1-1,0 1 1,0-1-1,0 0 1,-1 1 0,0-1-1,-1-8 1,-4-4-4192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7:48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5958,'0'0'9406,"-8"8"-8440,6-6-925,-11 12 692,0 0 0,-15 25 0,25-35-663,0 0 0,1 0-1,-1 0 1,1 0 0,0 0 0,1 0 0,-1 1-1,1-1 1,0 1 0,0-1 0,0 1 0,0-1-1,1 1 1,0 0 0,0-1 0,0 1 0,1-1-1,1 9 1,-1-11-56,1 0 1,-1 0-1,1-1 0,0 1 0,-1 0 0,1-1 1,0 1-1,0-1 0,0 1 0,0-1 0,0 0 1,1 0-1,-1 0 0,0 0 0,0 0 0,1-1 1,-1 1-1,0 0 0,1-1 0,2 0 1,54 4 174,-56-4-186,31-1-70,-23 0-101,-1 1 1,1 0 0,-1 0 0,1 1-1,-1 0 1,17 5 0,-26-6 176,0 0 0,-1 0-1,1 1 1,0-1 0,0 0 0,0 1 0,-1-1 0,1 0 0,0 1 0,0-1 0,-1 1-1,1 0 1,0-1 0,-1 1 0,1 0 0,-1-1 0,1 1 0,-1 0 0,1-1-1,-1 1 1,1 0 0,-1 0 0,0 0 0,1-1 0,-1 1 0,0 0 0,0 0 0,0 0-1,1 0 1,-1 0 0,0-1 0,0 1 0,0 0 0,-1 0 0,1 0 0,0 0 0,0 0-1,0 0 1,-1-1 0,1 1 0,0 0 0,-1 0 0,1 0 0,0-1 0,-1 1-1,1 0 1,-1-1 0,0 1 0,1 0 0,-1-1 0,-1 2 0,-37 32 1451,25-25-1045,0-1 1,0 0 0,-1 0 0,0-2 0,-1 0 0,1-1 0,-1 0-1,0-1 1,-29 3 0,44-7-434,0 0 0,1 0-1,-1 0 1,0 0 0,1 0-1,-1 0 1,1 0 0,-1-1-1,0 1 1,1 0 0,-1 0-1,0 0 1,1-1 0,-1 1-1,1 0 1,-1-1 0,1 1-1,-1 0 1,1-1 0,-1 1-1,1-1 1,-1 1 0,1-1-1,-1 1 1,1-1 0,0 1-1,-1-1 1,1 1 0,0-1-1,-1 0 1,4-22-1808,19-20-3483,3 11-937,7-1-3785</inkml:trace>
  <inkml:trace contextRef="#ctx0" brushRef="#br0" timeOffset="1">395 161 10282,'0'0'4484,"9"0"-2306,2 0-1829,0 0 0,-1-1 0,1-1 0,-1 1 0,0-2 0,12-3 0,-19 5-267,1 0 1,-1 0-1,0 0 0,0 0 1,0-1-1,1 1 1,-2-1-1,1 0 1,0 0-1,0 0 1,0 0-1,-1 0 0,0-1 1,1 1-1,-1-1 1,0 0-1,0 1 1,0-1-1,0 0 1,-1 0-1,1 0 0,-1-1 1,0 1-1,0 0 1,0 0-1,0-1 1,0-3-1,-2 7-65,1-1 0,-1 0 0,1 0 0,-1 0 0,0 0 0,1 0-1,-1 0 1,0 0 0,0 1 0,0-1 0,1 0 0,-1 1 0,0-1 0,0 1 0,0-1 0,0 1-1,0-1 1,0 1 0,0 0 0,0-1 0,0 1 0,-1 0 0,1 0 0,0 0 0,0 0 0,0 0-1,0 0 1,0 0 0,0 0 0,0 0 0,-2 1 0,-40 5 13,31-1 30,1 0-1,0 1 0,0 0 1,0 1-1,-19 15 0,27-20 18,0 1-1,-1-1 1,1 1-1,0 0 1,1 0-1,-1 0 1,0 0-1,1 1 1,0-1-1,0 1 1,0-1-1,0 1 1,0 0-1,1 0 1,0 0-1,-1 0 1,2 0 0,-1 0-1,0 0 1,1 0-1,0 8 1,1-9-52,0-1 1,0 1-1,0-1 1,1 0 0,-1 0-1,1 1 1,0-1-1,-1 0 1,1 0-1,0 0 1,0-1 0,0 1-1,1 0 1,-1-1-1,0 1 1,0-1-1,1 0 1,-1 0 0,1 0-1,-1 0 1,1 0-1,0-1 1,4 2-1,70 6 159,-70-8-170,26 2-918,0-2-1,0-1 1,0-2 0,62-13-1,-3-10-4187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7:52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7143,'9'1'336,"64"3"-180,1-2 1,93-10-1,157-34 866,-9 2-89,345 9-557,1 35 70,572 54 1108,-1202-56-1475,69 8 124,49 1 128,-148-11-123,-26-22 593,24 19-1271,0-1 0,0 1 0,0-1-1,0 0 1,0 1 0,1-1 0,0 0 0,-1 1-1,1-1 1,1 0 0,-1 0 0,2-6 0,4-12-6198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7:33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15 8840,'0'0'491,"-8"-2"-378,-22-8-12,22 8 59,34 3 1911,836 89-690,-536-66-461,726 18-163,-437-26-227,-95-5-266,558-61 0,-1061 48-243,546-59 562,-557 60-517,-9 1-308,-16 0-1243,14 0 439,-18 0-3326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7:34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6662,'0'0'2264,"8"0"-1778,24 0-367,1395-39 797,8-47 1310,-1416 84-2128,-21 0 119,-36-5-390,-11-3-3791,34 2-211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7:51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42 5381,'-9'-2'699,"-137"-19"3567,237 39-3610,1-4-1,102 2 1,192-13-679,-219-5 300,736-17 632,-209 0-697,-119 10-351,-559 10-52,-13 0 68,-1-1 0,0 0 0,1 0 1,-1 0-1,1 0 0,-1 0 0,0 0 0,1 0 0,-1-1 0,0 1 0,0-1 1,1 0-1,-1 0 0,3-1 0,-9-4-2749,-24-4-2504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7:53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65 122 4388,'0'0'1602,"-9"-5"-460,-7-3-564,-14-6 353,20 8 703,11 4 1410,156 2-2005,179-22-1,-179-4-1788,141-12-1650,-290 37-424,-34 1-64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7:53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687 50 5573,'-13'-4'422,"-4"0"-168,1 1 103,1-1 0,0-1 1,0-1-1,0 0 0,-17-9 0,30 14-239,-1 1 0,1-1 0,0 1 0,0 0 0,0 0 0,-1 0 0,1 0-1,0 0 1,0 1 0,0-1 0,-1 1 0,1-1 0,0 1 0,0 0 0,0 0 0,0 0 0,0 0 0,0 0 0,0 0 0,1 0 0,-1 1 0,0-1 0,1 1 0,-1-1 0,-1 4-1,-16 8 362,-198 97 787,20-13 398,190-93-1584,0 0 0,0 1-1,1 0 1,0 0 0,0 1-1,-9 10 1,14-15-73,0 0-1,1 0 1,-1 0 0,0 0-1,1 0 1,-1 0 0,1 1-1,-1-1 1,1 0 0,0 0-1,-1 0 1,1 1 0,0-1-1,0 0 1,0 0 0,0 1-1,0-1 1,0 0 0,0 0 0,1 2-1,0-1-3,0-1 0,0 1-1,0-1 1,0 0 0,0 1 0,0-1-1,1 0 1,-1 0 0,1 0 0,-1 0-1,0 0 1,1 0 0,0 0 0,-1-1-1,1 1 1,-1 0 0,1-1 0,0 0-1,2 1 1,34 6 33,0-2 1,0-2-1,0-1 1,59-5-1,-32 1-63,273-24-4238,-228 10 1339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7:55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12 383 9897,'0'0'6054,"0"0"-6024,1 1 0,-1-1 0,0 1 0,0-1 0,0 1 0,0-1 0,0 0 0,0 1 1,0-1-1,1 1 0,-1-1 0,0 1 0,0-1 0,1 0 0,-1 1 0,0-1 0,1 0 0,-1 1 0,0-1 0,1 0 0,-1 1 0,0-1 0,1 0 0,-1 0 0,1 1 0,-1-1 0,0 0 0,1 0 0,-1 0 1,1 0-1,-1 0 0,1 0 0,-1 1 0,1-1 0,3 0 22,0-1 0,0 1 0,0-1 0,0 1 0,0-1 0,-1 0 0,1-1 0,0 1 0,-1 0 0,1-1 0,-1 0 0,1 0 0,-1 0 0,0 0 0,6-6 0,47-43 269,-24 9-175,-30 40-134,-1 0 1,0 0 0,0 0-1,0 0 1,0 0-1,0 0 1,-1 0-1,1 0 1,-1 0-1,1-1 1,-1 1-1,0 0 1,1 0-1,-1 0 1,0-1-1,-1 1 1,1 0-1,0 0 1,-1 0 0,1-1-1,-2-2 1,1 4-6,0 0 0,0 0 1,0 0-1,0 0 0,0 1 1,-1-1-1,1 0 0,0 1 1,0-1-1,0 1 0,-1-1 1,1 1-1,0 0 0,0-1 1,-1 1-1,1 0 0,0 0 1,-1 0-1,1 0 0,0 0 1,-1 0-1,1 1 0,0-1 1,-2 1-1,-33 10 114,27-6-107,1 0 1,0 1 0,0-1-1,1 2 1,0-1 0,0 1-1,0 0 1,1 0-1,0 1 1,1-1 0,-1 2-1,1-1 1,1 0-1,0 1 1,0 0 0,1 0-1,0 0 1,-3 14-1,6-21-11,-1-1-1,1 1 0,0-1 0,0 1 0,0-1 0,0 1 0,1-1 0,-1 0 0,0 1 0,1-1 0,-1 1 0,1-1 0,-1 0 0,1 1 0,-1-1 0,1 0 0,0 0 0,0 1 0,0-1 0,0 0 0,0 0 0,0 0 0,0 0 0,0 0 1,2 1-1,0 0 1,1-1 0,-1 0 0,0 0 1,1 0-1,-1 0 0,1 0 0,-1-1 1,1 0-1,-1 1 0,6-2 0,7 0 7,0-1 0,0-1 0,28-8 0,32-19 23,-60 22-22,2 0 1,-1 2-1,1 0 0,0 1 0,0 0 0,36-3 1,-54 8-11,1 0 0,-1 0 0,1 0 1,-1 0-1,1 0 0,-1 0 0,1 0 0,-1 1 1,0-1-1,1 0 0,-1 0 0,1 0 0,-1 1 1,1-1-1,-1 0 0,1 0 0,-1 1 1,0-1-1,1 0 0,-1 1 0,0-1 0,1 0 1,-1 1-1,0-1 0,1 1 0,-1-1 0,0 0 1,0 1-1,0-1 0,1 1 0,-1-1 0,0 2 1,-2 19 106,-16 19 240,10-28-127,5-7-113,0 0-1,0 0 1,-1 0 0,1 0 0,-1-1-1,0 0 1,-1 1 0,-7 5 0,11-13 22,1 0 0,-1 1 0,1-1 0,0 0 0,0 1 1,0-1-1,1 0 0,-1 1 0,0-1 0,1 0 1,0 1-1,1-4 0,11-32-28,-3 9-86,0 1 0,-2-2 0,-1 1 0,-2-1 0,3-34-1,-7 67-48,1 0 0,-1 0-1,1 0 1,0 0 0,0 0-1,0 0 1,0 0-1,0 0 1,4 2 0,-2 0-114,2 0-350,-1 1 0,2-1 0,-1 0-1,0 0 1,1 0 0,0-1 0,0 0 0,0-1 0,1 1 0,-1-1-1,1-1 1,0 0 0,13 3 0,0-2-1452,1-1 0,-1-1 0,42-4 1,-55 2 1899,1 0-1,-1 0 1,0-1 0,0-1 0,14-4 0,-20 6 136,0 0 0,0 0 0,-1 1 0,1-1 0,0 0 0,0 0 0,0-1 0,-1 1 0,1 0 0,-1-1 0,1 1 0,-1-1 0,1 1 0,-1-1 0,0 0 0,0 1 0,0-1 0,0 0 0,0 0 0,0 0-1,0 0 1,-1 0 0,1 0 0,-1 0 0,1 0 0,-1 0 0,0-3 0,0 4 27,-1 1 0,1-1 0,-1 1 0,0-1 0,1 1-1,-1-1 1,1 1 0,-1 0 0,0-1 0,1 1 0,-1 0 0,0-1-1,1 1 1,-1 0 0,0 0 0,0 0 0,1 0 0,-1 0 0,0 0-1,0 0 1,1 0 0,-1 0 0,0 0 0,0 0 0,1 0-1,-1 0 1,0 0 0,0 1 0,0-1 0,-24 7 1222,18-3-1110,0 0 0,0 0 1,1 1-1,-1-1 0,1 1 1,0 1-1,1-1 0,-1 1 1,1 0-1,0 1 0,1-1 1,0 1-1,0 0 0,0 0 1,0 0-1,1 1 0,1-1 1,-1 1-1,-1 12 1,-2 12-108,2 0 1,2 0 0,2 51 0,0-44-92,0-31-24,0-1 0,-1 1 0,0-1 0,0 1 0,-1-1 1,0 0-1,-1 1 0,1-1 0,-1 0 0,-4 7 0,5-11 23,0 0-1,-1 0 0,1 0 0,0 0 0,-1 0 0,1 0 0,-1-1 0,0 1 0,0-1 0,0 0 0,0 0 1,-1 0-1,1 0 0,0-1 0,-1 1 0,1-1 0,-1 0 0,0 0 0,1 0 0,-1-1 0,0 1 0,-5-1 1,7 0 5,0 0 0,0-1 0,0 1 0,0-1 0,0 0 0,0 1 0,1-1 0,-1 0 0,0 0 1,1 0-1,-1-1 0,1 1 0,-1 0 0,1 0 0,-1-1 0,1 1 0,0-1 0,0 1 0,0-1 1,0 0-1,0 0 0,0 1 0,0-1 0,0 0 0,1 0 0,-1 0 0,1 0 0,-1 0 1,1 1-1,0-1 0,0 0 0,0 0 0,0-4 0,-1 0-38,1 0 0,0 0 0,1 0 0,-1 0 0,1-1 0,0 1 0,1 0 0,-1 0 0,1 0 0,4-7 0,3-1 0,0 1 0,1 0 0,1 1 0,0 0 0,1 0 1,15-11-1,88-59 28,-61 46-9,-26 16-10,-12 11 0,-1-1 1,-1 0 0,0-1-1,0-1 1,-1 0 0,0-1 0,18-25-1,-54 51-62,-47 60 236,64-66-140,1 0-1,-1 0 0,2 1 0,-1-1 1,1 1-1,0 1 0,1-1 0,0 0 0,-3 12 1,6-19-33,0 0 0,0-1 1,0 1-1,0 0 0,0-1 1,0 1-1,0 0 0,0-1 1,1 1-1,-1 0 0,0-1 1,0 1-1,1 0 0,-1-1 0,0 1 1,1 0-1,-1-1 0,1 1 1,-1-1-1,1 1 0,-1-1 1,1 1-1,-1-1 0,1 0 1,0 1-1,-1-1 0,1 1 1,-1-1-1,1 0 0,0 0 1,-1 1-1,1-1 0,0 0 1,-1 0-1,1 0 0,0 0 1,0 0-1,-1 0 0,1 0 0,0 0 1,-1 0-1,1 0 0,0 0 1,-1 0-1,1-1 0,0 1 1,-1 0-1,1 0 0,0-1 1,-1 1-1,2-1 0,39-14 140,-12-2-129,0-1-1,-1-2 1,0-1-1,-2-1 1,25-26-1,-34 31-63,-1-2 0,0 0 0,-2-1 0,0 0 1,-1-2-1,-1 1 0,15-40 0,-24 46 7,-7 12 5,-17 18-15,-23 34 87,30-32 6,1 1 1,1 0-1,0 0 1,1 1-1,2 0 1,0 1-1,1 0 1,-10 38-1,17-56-39,1-1 0,0 1-1,0 0 1,0 0-1,0 0 1,0 0 0,0 0-1,0 0 1,1 0-1,-1 0 1,1 0 0,-1-1-1,1 1 1,0 0 0,0 0-1,0-1 1,0 1-1,0 0 1,0-1 0,0 1-1,0-1 1,1 1-1,-1-1 1,0 0 0,1 0-1,-1 1 1,1-1 0,0 0-1,-1 0 1,1-1-1,0 1 1,0 0 0,0 0-1,-1-1 1,1 1-1,0-1 1,0 0 0,0 0-1,0 1 1,0-1 0,0 0-1,0 0 1,2-1-1,4 1-53,-1-1 0,1 1 0,0-1 0,-1-1 0,1 1 0,-1-1 0,0-1 0,0 1 0,0-1 0,8-5 0,-4 1-122,-1-1 1,0 0-1,16-17 1,-23 22 170,0-1 1,0 1-1,0-1 1,0 0-1,-1 1 1,0-1-1,1-1 1,-2 1-1,1 0 1,0 0-1,-1-1 1,0 1-1,0-1 1,1-4-1,-2 9 5,0-1-1,0 1 1,-1 0-1,1 0 0,0-1 1,0 1-1,0 0 1,0 0-1,0 0 1,0-1-1,0 1 1,0 0-1,0 0 1,-1 0-1,1-1 0,0 1 1,0 0-1,0 0 1,0 0-1,-1 0 1,1 0-1,0-1 1,0 1-1,0 0 1,-1 0-1,1 0 0,0 0 1,0 0-1,-1 0 1,1 0-1,0 0 1,0 0-1,-1 0 1,1 0-1,0 0 1,0 0-1,0 0 1,-1 0-1,1 0 0,0 0 1,0 0-1,-1 0 1,1 0-1,0 0 1,0 0-1,0 0 1,-1 1-1,1-1 1,0 0-1,0 0 0,0 0 1,-1 0-1,1 1 1,0-1-1,0 0 1,0 0-1,0 0 1,0 0-1,0 1 1,-1-1-1,1 0 0,0 0 1,0 1-1,0-1 1,0 0-1,0 0 1,0 1-1,-12 13 82,12-13-81,-1 0 1,1 0 0,-1 0-1,1 0 1,0 0-1,-1 0 1,1-1 0,0 1-1,0 0 1,0 0 0,0 0-1,0 0 1,0 0-1,0 0 1,0 0 0,0 0-1,0 0 1,1 0 0,-1 0-1,0 0 1,1 0 0,-1 0-1,0-1 1,1 1-1,-1 0 1,1 0 0,-1 0-1,1-1 1,0 1 0,1 1-1,0-1 4,0 0-1,0 0 0,0 0 1,1 0-1,-1-1 0,1 1 1,-1-1-1,0 1 1,1-1-1,-1 0 0,1 0 1,2 0-1,7-2 16,1 1 0,-1-1 0,1-1 0,11-4 0,-1-2-7,-1-1 0,0 0 0,0-2 1,-1 0-1,31-25 0,-43 29-11,1 1 0,-2-1 0,1-1 0,-1 0 0,0 0 0,-1-1 0,0 1 1,0-2-1,-1 1 0,-1-1 0,0 1 0,0-2 0,3-13 0,-7 24-4,-1 1 0,0-1 0,0 1 0,1-1 0,-1 0 0,0 1 0,0-1 0,0 0 0,0 1 0,0-1 0,0 0 1,0 1-1,0-1 0,0 0 0,0 1 0,0-1 0,0 1 0,-1-1 0,1 0 0,0 1 0,0-1 0,-1 1 0,1-1 0,0 0 0,-1 1 0,1-1 0,-1 1 0,1 0 0,-1-1 0,0 0 0,-19 4-58,-21 23-1,22-7 107,0 1 0,1 1 0,1 1 0,-19 29 0,30-41-6,1 0 0,-1 0 0,2 0 0,-1 1 1,1 0-1,1-1 0,0 2 0,1-1 0,0 0 0,0 0 1,1 1-1,1-1 0,1 13 0,-1-22-36,0 0-1,1 0 1,0 1 0,-1-1-1,1 0 1,0 0 0,0 0-1,1 0 1,-1 0 0,0 0-1,1 0 1,-1 0-1,1 0 1,-1-1 0,1 1-1,0-1 1,0 1 0,0-1-1,0 0 1,0 1 0,0-1-1,0 0 1,0 0 0,0-1-1,0 1 1,1 0 0,-1-1-1,0 1 1,1-1 0,-1 0-1,0 0 1,1 0 0,-1 0-1,3 0 1,-2 0-3,0-1 1,0 1 0,0 0-1,0-1 1,-1 0-1,1 0 1,0 0-1,0 0 1,-1 0 0,1 0-1,0-1 1,-1 1-1,0-1 1,1 0-1,-1 1 1,0-1 0,0 0-1,0 0 1,0-1-1,0 1 1,0 0-1,-1-1 1,1 1 0,-1-1-1,1 0 1,-1 1-1,1-6 1,-1 3-26,-1 0 0,1 0 1,-1-1-1,-1 1 0,1 0 1,-1 0-1,0 0 0,0 0 0,0 0 1,-1 0-1,0 0 0,0 0 1,0 1-1,0-1 0,-1 1 0,0-1 1,0 1-1,0 0 0,0 0 0,0 1 1,-1-1-1,0 0 0,0 1 1,0 0-1,0 0 0,-1 0 0,1 1 1,-1-1-1,1 1 0,-1 0 1,0 1-1,0-1 0,0 1 0,0 0 1,0 0-1,0 0 0,0 1 0,-10 0 1,16 0 24,-1 0 0,0 0 0,0 0 0,0 1 0,1-1 1,-1 0-1,0 0 0,0 0 0,0 0 0,0 1 0,1-1 1,-1 0-1,0 0 0,0 1 0,0-1 0,0 0 0,0 0 0,0 1 1,0-1-1,0 0 0,0 0 0,1 1 0,-1-1 0,0 0 1,0 0-1,0 1 0,-1-1 0,1 0 0,0 0 0,0 1 0,0-1 1,0 0-1,0 0 0,0 1 0,0-1 0,0 0 0,0 0 0,-1 1 1,1-1-1,0 0 0,0 0 0,0 0 0,0 1 0,-1-1 1,1 0-1,0 0 0,0 0 0,-1 0 0,1 1 0,0-1 0,0 0 1,0 0-1,-1 0 0,1 0 0,0 0 0,0 0 0,-1 0 1,1 0-1,0 0 0,-1 0 0,1 0 0,0 0 0,0 0 0,-1 0 1,22 13 161,9-7-77,0-2 0,0-2 1,1 0-1,-1-2 0,33-4 0,-62 4-135,1-1 0,-1 1 1,1 0-1,0 0 0,-1-1 0,1 1 0,-1-1 0,1 1 0,-1-1 1,1 0-1,-1 1 0,0-1 0,1 0 0,-1 0 0,0 0 0,0 0 1,2-2-1,-2 2-183,-1 0 1,1 0-1,-1 0 0,0 0 1,0 0-1,1 0 1,-1 0-1,0 0 0,0 0 1,0 0-1,0 0 1,0 0-1,0 0 1,0 0-1,0 0 0,-1 0 1,1 0-1,0 0 1,-1 0-1,1 0 0,0 0 1,-1 1-1,1-1 1,-1 0-1,0 0 0,1 0 1,-1 0-1,-1 0 1,-18-20-7244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27:4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4981 289 8232,'-1111'-149'801,"884"129"-769,-1 10 0,-251 21 0,-452 81 160,881-86-182,-436 75 508,405-61-412,0 4-1,1 3 1,-138 70-1,122-43 11,2 3 1,3 5-1,-153 135 1,182-139-20,3 3 1,3 3 0,2 2-1,3 2 1,-65 116 0,103-158-84,0 0 0,2 0 0,1 1 0,1 0 0,1 1 0,1 0 0,2 1 0,0-1 0,3 1 0,0-1 1,1 1-1,2 0 0,1 0 0,2-1 0,0 1 0,2-1 0,1 0 0,1 0 0,2-1 0,1 0 0,19 35 0,6-3 15,2-3-1,2-1 0,82 85 0,164 126 36,-188-187-68,3-5 0,4-4 1,2-5-1,125 55 1,-55-42 49,364 106 0,-318-130 140,354 39 0,237-28-179,-554-48 4,1023 27-51,-3-127 69,-181-125 320,-871 145 26,-2-10 0,367-173 0,-492 195-346,-3-5 0,121-89 0,-176 111 30,0-1 1,-3-3-1,-1-1 0,-1-1 0,-3-2 0,54-84 0,-75 102-3,-1-1 0,-1-1-1,-2 0 1,0-1-1,-2 1 1,-1-2-1,-1 1 1,-1-1-1,-1 0 1,-2 0 0,-1 0-1,-1 0 1,-1 0-1,-2 0 1,-1 0-1,-1 0 1,-1 1 0,-1-1-1,-2 2 1,-1-1-1,0 1 1,-2 1-1,-2 0 1,0 0-1,-1 2 1,-32-38 0,-4 3-29,-3 2 1,-3 2-1,-2 3 1,-2 2 0,-2 4-1,-2 2 1,-102-50 0,-521-191-159,429 188 222,-155-70-16,-327-118-23,588 236-93,-2 6 1,-311-41-1,324 70-402,0 7 0,-1 6 0,1 6 0,0 7 0,0 5 0,2 7 0,-140 44 0,-73 52-4324,198-64-956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28:21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9801,'0'0'10773,"-2"8"-10122,1-4-579,0 1 0,0 0-1,1 0 1,0 0-1,-1 0 1,1 1 0,1-1-1,0 5 1,0-8-58,-1-1 0,1 1 0,-1 0 0,1 0 0,0 0 0,0-1 1,0 1-1,0 0 0,0-1 0,1 1 0,-1-1 0,0 1 0,1-1 0,-1 0 0,1 1 1,-1-1-1,1 0 0,0 0 0,0 0 0,-1 0 0,1 0 0,0-1 0,0 1 0,0-1 1,0 1-1,0-1 0,0 1 0,0-1 0,2 0 0,7 0 17,0 0 1,0-1-1,0 0 0,-1-1 0,1 0 1,0 0-1,-1-2 0,0 1 0,0-1 1,0 0-1,14-9 0,-8 5-58,-1 1 0,1 0 0,26-6 0,-41 13 28,0 0 1,-1 0-1,1 0 1,-1 0-1,1 0 1,-1 0-1,1 0 1,-1 1-1,1-1 1,-1 0-1,1 0 1,-1 1-1,1-1 1,-1 0-1,1 0 1,-1 1-1,0-1 1,1 0-1,-1 1 1,1-1-1,-1 1 1,0-1-1,1 1 1,-1-1-1,0 0 1,0 1-1,1-1 1,-1 1-1,0-1 0,0 1 1,0 0-1,0-1 1,1 1-1,-1-1 1,0 1-1,0-1 1,0 1-1,0-1 1,0 1-1,0-1 1,-1 1-1,1-1 1,0 1-1,0-1 1,0 1-1,-1 0 1,-6 39 138,4-20-94,3-20-48,0 1-1,0-1 1,0 0-1,1 1 0,-1-1 1,0 0-1,0 1 1,0-1-1,1 0 0,-1 0 1,0 1-1,1-1 1,-1 0-1,0 0 0,1 1 1,-1-1-1,0 0 1,1 0-1,-1 0 1,0 0-1,1 0 0,-1 0 1,1 1-1,-1-1 1,0 0-1,1 0 0,-1 0 1,0 0-1,1 0 1,-1 0-1,1 0 1,-1-1-1,0 1 0,1 0 1,-1 0-1,0 0 1,1 0-1,-1 0 0,0-1 1,1 1-1,-1 0 1,0 0-1,1 0 0,-1-1 1,0 1-1,1 0 1,-1-1-1,18-10-690,9-17-2949,-4-4-4625,-8 9-1823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7:56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13132,'-12'0'3171,"15"2"-2818,17 6-161,12 0-96,7-2-96,2-1-2979,11-2-4228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7:57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19 4324,'0'0'141,"1"0"1,-1-1-1,1 1 0,0 0 1,-1 0-1,1-1 0,-1 1 1,1-1-1,-1 1 0,1 0 1,-1-1-1,1 1 0,-1-1 0,1 1 1,-1-1-1,1 0 0,-1 1 1,0-1-1,1 1 0,-1-1 1,0 0-1,0 1 0,0-1 1,1 0-1,-1 1 0,0-1 0,0 0 1,0 1-1,0-2 0,-18-1 2698,-32 12 2586,47-8-4249,1 0-1227,-1 0 0,1-1 0,-1 1 1,1 0-1,0 0 0,-1 0 0,1 1 0,0-1 0,0 1 1,-1-1-1,1 1 0,1 0 0,-1-1 0,0 1 0,-2 3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7:58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60 6118,'0'0'5856,"5"-9"-3747,16-25-43,-20 33-2008,-1 1 1,0-1-1,0 1 1,0-1 0,0 1-1,0-1 1,1 1-1,-1 0 1,0-1 0,0 1-1,0-1 1,0 1-1,-1-1 1,1 1 0,0-1-1,0 1 1,0-1-1,0 1 1,0-1 0,-1 1-1,1 0 1,0-1-1,0 1 1,0-1 0,-1 1-1,1 0 1,0-1-1,-1 1 1,1 0-1,0-1 1,-1 1 0,1 0-1,-1 0 1,1-1-1,0 1 1,-1 0 0,1 0-1,-1 0 1,1-1-1,-1 1 1,1 0 0,-1 0-1,1 0 1,-1 0-1,1 0 1,0 0 0,-1 0-1,1 0 1,-1 0-1,1 0 1,-1 0 0,1 0-1,-1 1 1,1-1-1,-1 0 1,0 0 0,-27 3-42,11 4 4,0 0 0,0 1 0,1 0 0,0 2 0,1 0 0,0 1 0,0 0-1,1 1 1,1 0 0,-21 26 0,12-4 172,21-33-190,1 0 0,0-1 0,-1 1 1,1 0-1,0-1 0,-1 1 0,1 0 0,0-1 1,0 1-1,0 0 0,0 0 0,0-1 1,0 1-1,0 0 0,0-1 0,0 1 1,0 0-1,0 0 0,0-1 0,0 1 1,1 0-1,-1-1 0,0 1 0,0 0 1,1-1-1,-1 1 0,0 0 0,1-1 0,-1 1 1,1-1-1,-1 1 0,1-1 0,-1 1 1,1-1-1,0 1 0,-1-1 0,1 1 1,-1-1-1,1 0 0,0 1 0,-1-1 1,1 0-1,0 0 0,-1 1 0,1-1 0,0 0 1,0 0-1,-1 0 0,1 0 0,1 0 1,12 0 18,0-1 1,1 0 0,-1-1 0,0 0 0,0-1-1,0-1 1,-1 0 0,1-1 0,-1 0-1,20-11 1,-11 3-86,0 0 0,-1-1 0,-1-1 0,0-1 0,20-21 0,-28 18 97,-12 19-36,0 0-1,0-1 0,0 1 0,0 0 0,0-1 0,0 1 1,0 0-1,0-1 0,0 1 0,0 0 0,-1 0 0,1-1 1,0 1-1,0 0 0,0-1 0,-1 1 0,1 0 0,0 0 1,0 0-1,-1-1 0,1 1 0,0 0 0,0 0 0,-1 0 0,1 0 1,0-1-1,-1 1 0,1 0 0,0 0 0,-1 0 0,1 0 1,0 0-1,-1 0 0,1 0 0,-4 0-14,0 0 1,0 0-1,1 0 1,-1 1-1,0 0 1,0 0-1,1 0 1,-7 2-1,-4 4 58,1-1 0,0 2 0,1 0 0,-17 13 0,24-17-19,0 0-1,0 0 1,1 0-1,0 1 1,0-1 0,0 1-1,0 0 1,1 0-1,0 1 1,0-1-1,0 1 1,1-1 0,-3 9-1,6-13-19,0-1 0,-1 1 1,1 0-1,0-1 0,0 1 0,-1 0 0,1-1 0,0 1 1,0-1-1,0 1 0,0-1 0,0 1 0,0-1 0,0 0 0,0 0 1,0 1-1,0-1 0,0 0 0,0 0 0,0 0 0,0 0 1,0 0-1,0 0 0,0 0 0,0 0 0,0-1 0,2 0 0,33-3 136,-2-8-116,-1-1 0,-1-1 0,0-2 0,-1-2 0,29-21 0,-23 16-106,-79 94-205,41-70 299,-1 1 0,1 0 0,0-1 0,0 1 0,0 0 0,0 0 0,1 0 0,-1 0 0,0 0 0,1 0 0,-1 0-1,1 0 1,0 0 0,0 0 0,0 0 0,0 0 0,0 0 0,0 0 0,1 3 0,0-4 8,-1 0 0,1 0 0,0 0 0,0 0 0,0 0 0,0-1 0,0 1 1,0 0-1,0-1 0,0 1 0,0 0 0,0-1 0,0 0 0,1 1 0,-1-1 0,0 0 0,0 1 0,1-1 0,-1 0 1,0 0-1,0 0 0,0 0 0,2 0 0,6-1 64,1 0-1,-1-1 1,0 1 0,0-2 0,0 1-1,-1-2 1,11-3 0,120-80 105,-146 94-168,0 0 0,1 0 0,-1 0-1,1 1 1,1-1 0,0 1 0,0 1 0,1-1 0,-1 1 0,2 0 0,0 0 0,-5 18-1,8-26-52,0 0 0,0 0 0,0 0 0,0 0 0,0 0 0,0 0 0,0 0 0,0 0 0,1 0 0,-1 0 0,0 0 0,1-1 0,-1 1 0,0 0 0,1 0 0,-1 0 0,1 0 0,-1-1 0,1 1 0,0 0 0,-1 0 0,1-1 0,0 1 0,0-1 0,-1 1 0,1-1 0,0 1 0,1 0 0,1 0-130,-1-1 0,1 1 0,0-1 0,-1 1 0,1-1 1,0 0-1,-1 0 0,1 0 0,0-1 0,3 0 0,4-1-1213,-1 0 0,0-1 1,0-1-1,0 1 0,9-6 0,22-17-9060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7:58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12460,'-10'6'977,"-7"3"-539,-50 27 1388,61-32-1467,0 0 0,0 0 1,0 1-1,1-1 1,-1 1-1,1 1 0,0-1 1,-4 7-1,9-11-349,0-1-1,0 0 1,0 1 0,0-1-1,0 1 1,0-1-1,0 0 1,0 1 0,1-1-1,-1 0 1,0 1 0,0-1-1,0 0 1,1 1-1,-1-1 1,0 0 0,0 1-1,1-1 1,-1 0-1,0 0 1,1 1 0,-1-1-1,0 0 1,1 0-1,-1 1 1,0-1 0,1 0-1,-1 0 1,0 0-1,1 0 1,-1 0 0,0 0-1,1 0 1,-1 0-1,1 0 1,-1 0 0,0 0-1,1 0 1,-1 0-1,1 0 1,-1 0 0,0 0-1,1 0 1,26 0 89,-23 0-34,206-3-1944,-209 3 1887,-1-1-1,1 1 1,0 0-1,-1 0 0,1 0 1,0 0-1,-1 0 0,1 0 1,0 0-1,-1 0 1,1 0-1,-1 0 0,1 0 1,0 0-1,-1 1 1,1-1-1,0 0 0,-1 0 1,1 1-1,-1-1 0,1 0 1,-1 1-1,1-1 1,-1 1-1,1-1 0,-1 1 1,1-1-1,-1 1 1,1-1-1,-1 1 0,0-1 1,1 1-1,-1-1 0,0 1 1,0 0-1,1-1 1,-1 1-1,0 0 0,0-1 1,0 1-1,0-1 1,0 1-1,0 0 0,0-1 1,0 1-1,0 0 0,0-1 1,0 1-1,0 0 1,0-1-1,0 1 0,-1 0 1,1-1-1,0 1 1,0-1-1,-1 1 0,1-1 1,-1 2-1,-1 2 153,-1 0 1,0 0-1,1-1 1,-1 1-1,0-1 1,-1 1-1,-4 3 0,-15 10 557,-1-1 0,-33 16-1,46-27-767,0 0-1,0 0 1,-1-1-1,0 0 1,0-1 0,0-1-1,0 0 1,-14 1-1,15-4-3140,1-2-3454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8:00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163 159 10090,'0'0'4841,"-9"0"-4419,2 0-366,1 0-1,0 1 0,0-1 1,0 1-1,0 1 1,0-1-1,0 1 1,1 0-1,-1 1 0,0-1 1,1 1-1,0 0 1,-1 0-1,1 1 0,0 0 1,1-1-1,-1 2 1,1-1-1,0 0 1,-7 11-1,6-9 95,1 0 1,-1 1-1,2-1 0,-1 1 1,1 0-1,0 0 1,-2 8-1,4-14-118,1 0 0,0 0 0,0 0 0,0 0 0,0 0 0,-1 0 0,1 0 0,1 0 1,-1 0-1,0 0 0,0 0 0,0 0 0,0 0 0,1 0 0,-1 0 0,0 0 0,1 0 0,-1 0 0,1 0 0,-1 0 0,1 0 0,-1-1 0,2 2 0,0-1-8,0 0 0,-1 0 0,1-1 0,0 1 0,0-1 0,0 1 0,0-1-1,0 0 1,0 0 0,-1 0 0,1 0 0,0 0 0,0 0 0,0 0 0,0-1-1,0 1 1,3-2 0,11-3 106,0 0 0,-1-2 0,1 0-1,-1 0 1,-1-2 0,1 0 0,14-12 0,10-10-73,40-42 0,-67 61-50,-4 5 7,0 0 0,0 0 0,-1-1 0,0 0 0,0 0 1,-1-1-1,-1 1 0,1-2 0,-1 1 0,-1 0 0,6-16 0,-10 25-10,0 0 0,0 0-1,0 0 1,0-1-1,0 1 1,0 0-1,0 0 1,0-1-1,0 1 1,0 0-1,0 0 1,0 0-1,0-1 1,0 1-1,0 0 1,0 0-1,0 0 1,0-1-1,0 1 1,0 0-1,0 0 1,-1 0-1,1 0 1,0-1-1,0 1 1,0 0-1,0 0 1,0 0-1,-1 0 1,1 0-1,0-1 1,0 1 0,0 0-1,0 0 1,-1 0-1,1 0 1,0 0-1,0 0 1,-1 0-1,1 0 1,0 0-1,0 0 1,0 0-1,-1 0 1,1 0-1,0 0 1,0 0-1,-16 5 106,-10 11 41,7 2-49,1 1 1,-26 36 0,39-48-78,0 1-1,0 0 1,1 0-1,0 0 1,1 0-1,-1 0 0,2 1 1,-1-1-1,1 1 1,0 0-1,0 13 1,2-21-21,0 0 1,1 1 0,-1-1-1,0 0 1,1 0 0,-1 1-1,1-1 1,-1 0 0,1 0-1,0 0 1,-1 0-1,1 0 1,0 0 0,0 0-1,0 0 1,0 0 0,0 0-1,0 0 1,0 0 0,0-1-1,0 1 1,0 0-1,0-1 1,0 1 0,1-1-1,-1 1 1,0-1 0,0 0-1,1 0 1,-1 1 0,0-1-1,0 0 1,1 0-1,-1 0 1,0 0 0,1 0-1,-1-1 1,3 0 0,5 1 25,0-2 0,-1 1 0,1-1 1,13-5-1,-9 2-20,0 0-1,0-1 1,0-1-1,-1 0 1,0-1-1,-1 0 1,1-1-1,-2 0 1,1 0-1,-1-1 1,-1-1 0,0 0-1,0 0 1,13-23-1,-22 33-8,1 0 0,-1 1 0,0-1 0,1 1-1,-1-1 1,0 1 0,1-1 0,-1 0 0,0 1 0,0-1-1,0 0 1,1 1 0,-1-1 0,0 0 0,0 1 0,0-1 0,0 0-1,0 1 1,0-1 0,0 0 0,-1 1 0,1-1 0,0 0-1,0 1 1,0-1 0,-1 0 0,1 1 0,0-1 0,-1-1 0,-18 6-21,-23 24-13,21-9 43,-38 36 69,55-51-64,-1 1-1,1 0 1,1 0 0,-1 0 0,1 1-1,0-1 1,0 1 0,0 0 0,-2 9 0,4-15-5,1 1 1,0-1 0,0 1 0,0-1-1,0 1 1,0-1 0,0 0-1,0 1 1,0-1 0,0 1 0,0-1-1,0 1 1,0-1 0,1 1-1,-1-1 1,0 1 0,0-1 0,0 0-1,0 1 1,1-1 0,-1 1 0,0-1-1,1 0 1,-1 1 0,0-1-1,1 0 1,-1 1 0,0-1 0,1 0-1,-1 0 1,0 1 0,1-1-1,-1 0 1,1 0 0,-1 0 0,0 0-1,1 1 1,-1-1 0,1 0-1,-1 0 1,1 0 0,-1 0 0,1 0-1,0 0 1,24-3 288,-22 3-275,19-5 32,-1-2 0,0 0 0,33-16 0,-39 15-94,0 1 0,1 0 0,0 2 0,0-1 1,0 2-1,1 1 0,27-4 0,-44 7 39,1 0 1,0 0-1,-1 0 0,1 0 0,-1 0 1,1 0-1,-1 1 0,1-1 0,0 0 1,-1 0-1,1 0 0,-1 0 0,1 1 1,-1-1-1,1 0 0,-1 1 1,1-1-1,-1 0 0,1 1 0,-1-1 1,1 0-1,-1 1 0,0-1 0,1 1 1,-1-1-1,0 1 0,1-1 1,-1 1-1,0-1 0,1 1 0,-1 0 1,0-1-1,0 2 0,-4 23 427,-18 20 776,-1 5-653,24-49-531,0-1 0,1 1 0,-1-1 1,1 0-1,-1 1 0,1-1 0,-1 0 0,1 0 1,-1 0-1,1 0 0,-1 0 0,1 0 1,-1 0-1,3-1 0,17-5 77,0 0 1,-1-2-1,38-18 0,-2 1-75,-38 17-25,0 0 6,0 0 0,1 2 0,0 0 0,0 1 0,0 1 0,30-3 0,-49 8 5,1-1-1,0 1 1,0 0 0,0-1-1,-1 1 1,1 0-1,0 0 1,-1-1-1,1 1 1,-1 0-1,1 0 1,-1 0-1,1 0 1,-1 0-1,0 0 1,1 0 0,-1 0-1,0 0 1,0 0-1,0 0 1,0 0-1,0 0 1,0 0-1,0 0 1,0 0-1,0 0 1,0 0-1,-1 0 1,1 0 0,0 0-1,-1 1 1,-8 35 280,5-13-306,4-24 33,0 1 0,1-1 0,-1 1 0,0-1-1,0 1 1,1-1 0,-1 1 0,1-1 0,-1 1 0,0-1 0,1 1-1,-1-1 1,1 1 0,-1-1 0,1 0 0,-1 1 0,1-1 0,-1 0-1,1 0 1,-1 1 0,1-1 0,0 0 0,0 0 0,4 1-35,0-1 1,0 0 0,1 0 0,-1 0-1,0-1 1,8-2 0,12 0-1941,-25 5 1608,1 0 0,-1 0 0,0-1 0,0 1 0,0 0 0,0 0 0,-1 0 0,1 0 0,-1-1 0,1 1 0,-1 0 0,1 0 0,-1-1 0,0 1 0,-2 3 0,-12 10-4526,-2-2-2333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8:00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65 8072,'1'-4'-26,"10"-36"4170,-11 39-4032,0 0 1,0 1-1,0-1 0,0 0 1,0 0-1,0 0 1,0 0-1,-1 1 1,1-1-1,0 0 1,-1 0-1,1 0 0,-1 1 1,1-1-1,0 0 1,-1 0-1,0 1 1,1-1-1,-1 1 1,1-1-1,-1 0 0,0 1 1,0-1-1,1 1 1,-1 0-1,0-1 1,0 1-1,1-1 1,-1 1-1,0 0 0,0 0 1,0-1-1,0 1 1,1 0-1,-1 0 1,0 0-1,0 0 1,0 0-1,0 0 0,-1 1 1,-9 0 151,0 0 0,0 1-1,0 0 1,1 1 0,-1 0 0,1 1 0,-1 0 0,-11 7-1,-77 48 641,94-56-824,-2 2-16,4-4-44,0 1 0,0-1 0,0 1 0,1 0 0,-1 0 0,1 0 0,-1 1 0,1-1 0,0 0 0,0 1 0,-3 4 0,40-4 76,18-4-40,-13 0-51,41 4 1,-70-2 0,0 0 0,0 1 1,0 1-1,0 0 0,-1 0 0,1 1 0,-1 0 1,15 9-1,-23-12-5,1 0 0,-1 0-1,0 1 1,0-1 0,0 1 0,0-1 0,0 1-1,0 0 1,0 0 0,-1 0 0,1 0 0,-1 0 0,1 0-1,-1 0 1,0 1 0,0-1 0,0 0 0,0 1-1,0-1 1,0 5 0,-1-4 55,0-1 1,-1 0-1,1 1 1,-1-1-1,0 0 1,0 0-1,0 0 0,0 1 1,0-1-1,0 0 1,0-1-1,-1 1 0,1 0 1,-1 0-1,1 0 1,-1-1-1,0 1 0,-2 1 1,-7 4 311,1 0 1,-2 0-1,1-1 0,-1-1 1,0 0-1,-23 7 0,7-6 86,0 0 0,-1-2 0,-48 1-1,71-8-566,12-5-303,14-6-822,117-54-9684,-83 44 3534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8:01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132 100 1473,'0'0'17873,"-41"52"-16752,18-25-704,0 6 544,1-2-193,6-1-543,9-5-193,7-5-32,0-8-609,13-10-1089,3-2-287,2-6-1795,3-17-1697</inkml:trace>
  <inkml:trace contextRef="#ctx0" brushRef="#br0" timeOffset="1">170 0 11018,'0'0'7431,"-22"49"-8007,22-43-1890,9-3-2275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8:01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96 13293,'0'0'4212,"0"-8"-2509,0 3-1466,0 0 0,0 0 0,-1 0 0,1-1 0,-1 1 1,0 0-1,-1 0 0,1 0 0,-5-8 0,5 11-191,-1-1 0,0 1 0,0 0 0,1 0 0,-1 0 0,-1 1 0,1-1 0,0 0 0,0 1 0,-1-1 0,1 1 0,0 0 0,-1 0 0,1 0 0,-1 0 0,0 0 0,1 1 0,-1-1 0,0 1 0,1-1 0,-1 1 0,0 0 0,-5 1 0,2 0-39,0 0 0,1 1 1,-1-1-1,1 1 0,-1 1 1,1-1-1,-1 1 0,1 0 0,0 0 1,0 0-1,1 1 0,-1 0 1,1 0-1,-5 5 0,7-7-2,-1 0 0,1 0 0,0 0 0,0 1 0,0-1 1,0 1-1,0 0 0,1-1 0,-1 1 0,1 0 0,0 0 0,-1 0 0,1 0 0,1 0 0,-1 0 0,0 0 0,1 1 0,0-1 0,-1 0 0,1 0 0,1 0 0,-1 1 0,0-1 0,1 0 1,-1 0-1,1 0 0,2 5 0,-1-6-1,0 1 0,0-1 0,1 0 0,-1 0 0,1 0 0,-1-1 0,1 1 1,0-1-1,0 1 0,-1-1 0,1 0 0,0 0 0,0 0 0,0 0 0,0-1 0,1 1 1,-1-1-1,4 0 0,68 1-305,-53-2-117,-3-1-26,15 4-564,-33-2 1000,-1 0 0,1 1 0,0 0 0,0-1 0,-1 1 0,1-1 0,0 1 0,-1 0 0,1 0 0,-1-1 0,1 1 0,-1 0 0,1 0 0,-1 0 0,0 0 0,1-1 0,-1 1 0,0 0 0,1 0 0,-1 0 0,0 0 0,0 0 0,0 0 0,0 0 0,0 0 0,0 0 0,0 0 0,0 0 0,-1-1 0,1 1 0,0 0 0,-1 0 0,0 1 0,-8 25 181,-1-1 0,-2-1 0,0 0 0,-2 0 0,-1-1 0,-26 32 1,-11 7 632,49-60-708,0 0-1,0 0 1,0 0-1,0-1 1,0 1 0,0-1-1,-1 0 1,1 0-1,-1 0 1,0 0-1,0 0 1,1-1-1,-1 0 1,0 0-1,0 0 1,0 0-1,-6 0 1,10-2-91,-1 0 0,1 0 0,-1 0 1,1 0-1,0 0 0,-1 0 0,1 0 0,0-1 0,0 1 0,0 0 0,0 0 0,0 0 1,0 0-1,0 0 0,0 0 0,0 0 0,1-1 0,-1 1 0,0 0 0,1-1 1,5-13-221,1 1 0,1 0 1,0 0-1,1 1 1,1-1-1,-1 2 1,23-22-1,-11 11-83,-14 15 175,111-118-1298,-104 112 1484,1 1 1,1 1-1,0 0 0,0 1 0,1 1 0,29-13 0,-28 20 359,-13 13-100,-20 28 122,3-5-129,13-32-306,-1-1 0,1 1 0,0 0 0,0-1 0,-1 1 0,1-1 0,0 1 1,0-1-1,0 1 0,-1-1 0,1 1 0,0-1 0,0 0 0,0 1 0,0-1 0,0 0 0,0 0 0,0 0 0,0 0 0,0 0 0,0 0 0,0 0 0,0 0 0,0 0 1,0 0-1,0-1 0,-1 1 0,1 0 0,0-1 0,0 1 0,2-1 0,31-10 110,-5-3-83,39-26 0,-42 23-87,41-18 1,-71 40 93,-1 0 1,1 1 0,0 0-1,0 0 1,1 0-1,-1 0 1,2 1-1,-1-1 1,1 1 0,0 0-1,0 0 1,-2 13-1,5-19-31,0 0 0,-1 0 0,1 0 0,0 0 0,0 0-1,0-1 1,-1 1 0,1 0 0,0 0 0,0-1 0,0 1 0,0-1 0,0 1-1,0-1 1,1 1 0,-1-1 0,0 0 0,0 1 0,0-1 0,0 0-1,0 0 1,1 0 0,-1 0 0,0 0 0,0 0 0,0 0 0,0-1-1,0 1 1,1 0 0,-1 0 0,0-1 0,1 0 0,40-12 249,49-40-107,-82 48-202,-1-1 1,0-1-1,0 0 0,-1 0 0,1 0 0,-2-1 0,1 0 1,5-10-1,-13 15-568,-8 5 349,-7 5-36,-4 14-1195,9-7-2843,7-10-1517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8:02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11050,'0'0'6471,"-11"56"-7080,11-28-2818,8-5-3620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8:02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61 8712,'0'0'6129,"2"-3"-5846,-1 1-326,17-34 1580,-18 20-406,-1 15-1103,0 1 0,1-1-1,-1 1 1,0 0 0,0-1-1,1 1 1,-1 0-1,0 0 1,0 0 0,0-1-1,1 1 1,-1 0-1,0 0 1,0 0 0,0 0-1,0 0 1,1 1-1,-1-1 1,0 0 0,0 0-1,0 0 1,1 1-1,-2 0 1,-1 0 57,0 0 0,1 1 0,0-1 0,-1 1 0,1 0 0,0 0-1,0 0 1,0 0 0,0 0 0,0 0 0,0 0 0,0 1 0,1-1 0,-3 5 0,-18 44 1050,14-34-704,-30 70 1251,0-5-677,4 1 1,-30 110-1,82-247-998,2 2 1,3 0-1,2 1 1,33-51-1,-58 101-11,0 0 1,1 0-1,-1 0 0,1 1 0,-1-1 1,1 0-1,-1 0 0,1 1 0,-1-1 1,1 0-1,0 1 0,-1-1 0,1 0 0,0 1 1,0-1-1,-1 1 0,1 0 0,0-1 1,0 1-1,0-1 0,-1 1 0,3 0 0,7 13-102,-9-11 106,0 0 0,-1 0 0,2 0-1,-1 0 1,0 0 0,0 0-1,1-1 1,-1 1 0,1 0-1,-1-1 1,1 1 0,0-1-1,-1 1 1,5 1 0,-2-1 5,2-1 0,-1 1 0,0-1 0,0 0 1,0-1-1,0 1 0,1-1 0,-1 0 0,0 0 1,0-1-1,1 1 0,-1-1 0,0 0 0,10-4 1,-4 1-9,1-2 1,-1 1 0,-1-1-1,1-1 1,10-7 0,-16 9 7,-16 20-214,7-10 108,0 0 1,0 0-1,1 1 1,-1 0-1,1 0 1,1 0-1,-1 0 1,1 0-1,0 1 1,0-1-1,1 1 1,-2 12-1,3-19-53,0 1-1,0-1 1,0 1 0,0-1-1,0 1 1,0-1 0,0 0-1,0 1 1,1-1 0,-1 1-1,0-1 1,0 1 0,0-1-1,1 0 1,-1 1 0,0-1-1,0 0 1,1 1 0,-1-1-1,0 0 1,1 1 0,-1-1-1,0 0 1,1 0 0,-1 1-1,0-1 1,1 0 0,-1 0-1,1 0 1,-1 1 0,0-1-1,1 0 1,-1 0 0,1 0-1,-1 0 1,1 0 0,-1 0-1,1 0 1,-1 0 0,0 0-1,1 0 1,-1 0 0,1 0-1,-1 0 1,1 0 0,-1-1-1,0 1 1,1 0 0,-1 0-1,1 0 1,-1-1 0,0 1-1,1 0 1,-1 0-1,1-1 1,10-11-5136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28:22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7271,'0'0'10143,"0"14"-9113,-1 23-384,0 115 1202,2-125-1437,2-1 0,0 0-1,14 50 1,-8-44-245,-6-20-135,0-1-1,0 0 1,1 0-1,1 0 1,0 0-1,8 12 0,-13-23-26,0 0 0,0 0 0,0 0 0,0 0-1,0-1 1,0 1 0,0 0 0,0 0-1,-1 0 1,1-1 0,0 1 0,0 0 0,0 0-1,0 0 1,0-1 0,0 1 0,0 0-1,0 0 1,0 0 0,0-1 0,0 1 0,1 0-1,-1 0 1,0-1 0,0 1 0,0 0-1,0 0 1,0 0 0,0 0 0,0-1 0,0 1-1,1 0 1,-1 0 0,0 0 0,0 0 0,0 0-1,0-1 1,1 1 0,-1 0 0,0 0-1,0 0 1,0 0 0,0 0 0,1 0 0,-1 0-1,0 0 1,0 0 0,0 0 0,1 0-1,-1 0 1,0 0 0,0 0 0,1 0 0,-1 0-1,0 0 1,0 0 0,0 0 0,1 0-1,-1 0 1,0 0 0,0 0 0,0 0 0,1 0-1,-1 0 1,0 0 0,0 0 0,0 1 0,0-1-1,1 0 1,-1-20 104,0 19-107,-12-124 4,12 125-26,25 0 13,-11 1 48,1-1 1,-1 0 0,26-5 0,-36 4-45,-1 0 1,0 0 0,1 0-1,-1 0 1,0 0 0,1-1 0,-1 0-1,0 0 1,0 1 0,0-2-1,-1 1 1,1 0 0,0-1-1,-1 1 1,0-1 0,1 0 0,-1 1-1,0-1 1,0 0 0,2-5-1,-7 14-76,1 0-1,0 0 1,0 0 0,0 1-1,1-1 1,0 0-1,-1 12 1,2-16 87,1 0 0,-1 1 0,0-1 0,1 0 0,-1 0 1,1 0-1,-1 1 0,1-1 0,0 0 0,0 0 0,0 0 1,0 0-1,1 0 0,-1-1 0,0 1 0,1 0 0,-1-1 1,1 1-1,0 0 0,0-1 0,-1 0 0,1 1 0,0-1 1,0 0-1,0 0 0,0 0 0,0 0 0,0-1 0,1 1 1,3 0-1,7 2 35,1-1 0,-1 0 0,26-1 1,-34-1-36,0 0 1,1 0 0,-1-1 0,0 1 0,0-1 0,0-1 0,0 1 0,0-1 0,0 0 0,0 0 0,0 0 0,8-6 0,-12 7 39,1-1 0,-1 1 0,0-1 0,0 1 0,0-1 0,0 0 0,0 1 0,0-1 0,0 0 0,0 0 0,-1 0 0,1 0 0,0 1 0,-1-1 0,0 0 0,0 0 0,1 0 0,-1 0 0,0 0 0,-1 0 0,1 0 1,0-2-1,-17-47 1994,14 46-1870,0 0 1,1-1 0,0 0-1,1 0 1,-1 1-1,0-9 1,7 13-228,-1 0 1,1 0-1,0 0 0,0 0 0,0 1 1,0 0-1,0 0 0,9 2 0,-6-1-685,24 3-1074,-19-8-6951,-12-8 1660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8:03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12588,'0'0'4164,"7"6"-6113,-5-4 1960,1 0-144,-1 1-1,1-1 1,0 1 0,0-1 0,0 0 0,0 0-1,1 0 1,-1 0 0,0-1 0,1 1-1,-1-1 1,1 0 0,0 0 0,-1 0-1,1-1 1,0 1 0,-1-1 0,1 0-1,0 0 1,0 0 0,-1-1 0,1 1-1,0-1 1,5-1 0,-13 6 710,0 1 0,-1-1 0,2 2 0,-1-1 1,0 0-1,1 1 0,-3 7 0,-3 2 160,-2 5 136,0-1 0,-13 35-1,21-46-616,1 0 0,0 0 0,0 0 0,0 0 1,1 0-1,0 0 0,1 1 0,0-1 0,0 0 0,2 13 0,-1-19-198,-1-1 0,0 1 0,1-1 0,0 1 0,-1-1 0,1 1 0,0-1 1,-1 0-1,1 0 0,0 1 0,0-1 0,0 0 0,0 0 0,1 0 0,-1 0 0,0 0 1,0 0-1,1 0 0,-1 0 0,0-1 0,1 1 0,1 0 0,1 0 30,-1 0 0,1 0 0,0 0 0,0-1 0,0 0 0,0 0 0,0 0-1,6-1 1,0 0-27,-1-1 0,1-1-1,-1 1 1,0-2-1,0 1 1,13-8-1,-1-2 36,-1-1 0,-1-1-1,-1-1 1,0 0-1,-1-1 1,0-1-1,-2-1 1,0 0 0,18-33-1,-33 53-101,0-1-1,0 0 1,0 0 0,0 0-1,-1 0 1,1 0-1,0 1 1,0-1 0,0 0-1,-1 0 1,1 0 0,0 0-1,0 0 1,-1 0 0,1 0-1,0 0 1,0 0-1,0 0 1,-1 0 0,1 0-1,0 0 1,0 0 0,-1 0-1,1 0 1,0 0 0,0 0-1,0 0 1,-1 0-1,1 0 1,0-1 0,0 1-1,0 0 1,-1 0 0,1 0-1,0 0 1,0 0-1,0-1 1,-1 1 0,1 0-1,0 0 1,0 0 0,0 0-1,0-1 1,0 1 0,0 0-1,0 0 1,-1-1-1,1 1 1,0 0 0,0 0-1,0 0 1,0-1 0,0 1-1,0 0 1,0 0 0,0-1-1,0 1 1,0 0-1,0 0 1,0-1 0,0 1-1,1 0 1,-1 0 0,0-1-1,-15 9-817,-33 41-8364,33-34 3476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8:03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10474,'0'0'3529,"6"9"-2675,-4-5-836,1 0 0,-1-1 0,1 1 1,0-1-1,1 1 0,-1-1 0,0 0 1,1 0-1,0-1 0,-1 1 0,1-1 1,0 0-1,0 0 0,1 0 0,-1 0 1,0-1-1,1 1 0,-1-1 0,1 0 1,-1-1-1,1 1 0,-1-1 0,8 0 0,1-1-311,-1 0 0,1 0 0,-1-1 0,0-1 0,22-7-1,-29 8 348,1 0-1,-1 0 0,0-1 0,0 1 1,0-1-1,0 0 0,0-1 0,-1 1 0,1-1 1,-1 0-1,0 0 0,0 0 0,-1 0 1,1-1-1,2-5 0,-6 10 4,0 0 0,0 0 0,1 0 0,-1 0 0,0-1 0,0 1 0,0 0-1,0 0 1,0 0 0,0-1 0,0 1 0,0 0 0,0 0 0,0 0 0,0 0 0,0-1 0,0 1 0,0 0 0,0 0 0,0 0 0,0-1 0,0 1 0,0 0 0,0 0 0,0 0-1,0-1 1,0 1 0,0 0 0,0 0 0,0 0 0,-1 0 0,1-1 0,0 1 0,0 0 0,0 0 0,0 0 0,0 0 0,-1 0 0,1-1 0,0 1 0,0 0 0,0 0-1,0 0 1,-1 0 0,1 0 0,0 0 0,0 0 0,-1 0 0,-14 1 1251,-15 11 34,28-10-1196,-1 1 0,0-1 1,0 1-1,1 0 0,0-1 1,-1 1-1,1 1 0,0-1 1,0 0-1,1 0 0,-2 5 0,3-8-120,-1 1-1,1 0 0,0-1 0,0 1 1,0-1-1,0 1 0,0 0 0,0-1 0,0 1 1,1 0-1,-1-1 0,0 1 0,0 0 0,0-1 1,1 1-1,-1-1 0,0 1 0,1 0 1,-1-1-1,0 1 0,1-1 0,-1 1 0,2 0 1,23 7 116,-7-7-247,0 0-1,0-1 0,0-1 0,0-1 0,0 0 0,0-1 0,-1-1 0,1-1 0,-1-1 0,0 0 0,-1-1 0,23-13 0,-33 12 223,-14 6 143,8 2-240,-1 0 0,1 0 0,-1 0 1,0 0-1,1 0 0,-1 0 0,1 0 0,-1 0 1,1 0-1,-1 0 0,1 1 0,-1-1 0,1 0 0,-1 0 1,1 0-1,-1 1 0,1-1 0,0 0 0,-1 1 1,1-1-1,-1 0 0,1 1 0,0-1 0,-1 0 0,1 1 1,0-1-1,-1 1 0,1-1 0,0 1 0,0-1 0,-1 1 1,1-1-1,0 1 0,0-1 0,0 1 0,0-1 1,0 1-1,0 0 0,43 0 428,183-21-2156,-225 20 1722,-1 0 0,0 0 0,1 0 0,-1 0 0,0 0 0,0-1 0,1 1 0,-1 0 0,0 0 0,1 1 0,-1-1 0,0 0 0,1 0-1,-1 0 1,0 0 0,0 0 0,1 0 0,-1 0 0,0 0 0,0 0 0,1 1 0,-1-1 0,0 0 0,0 0 0,1 0 0,-1 1 0,0-1 0,0 0 0,0 0 0,1 0 0,-1 1 0,0-1 0,0 0 0,0 0 0,0 1 0,0-1-1,1 0 1,-1 1 0,0-1 0,0 0 0,0 1 0,-8 12 570,-16 10 144,24-23-720,-9 7 294,-16 12 131,24-18-370,1-1 0,-1 1 0,0-1 0,0 1 0,1-1 0,-1 1 0,1 0 0,-1-1 0,1 1 0,-1 0 0,1 0 1,-1-1-1,1 1 0,0 0 0,-1 0 0,1 0 0,0-1 0,-1 1 0,1 0 0,0 0 0,0 0 0,0 0 0,0 0 0,0 0 0,40 2 439,-5 0-444,44 11 0,13 2-3489,-89-16 2826,-2 0-913,-14 0-8915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8:03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10922,'0'0'10827,"82"12"-9995,-34-4-479,1-1-289,-1 1-32,-4-5-577,1-3-2049,-6 0-5158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8:05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93 14061,'0'0'5792,"-5"8"-5359,0 0-299,0 0 1,1 0-1,0 0 1,1 1-1,0 0 1,0-1-1,1 1 0,0 0 1,0 0-1,1 1 1,0 17-1,1-23-111,0 1-1,1-1 0,-1 0 1,1 0-1,0 0 0,0 1 1,1-1-1,-1 0 0,1-1 1,0 1-1,0 0 0,0 0 1,1-1-1,-1 1 0,1-1 1,0 0-1,0 0 1,0 0-1,0 0 0,0 0 1,1-1-1,-1 1 0,1-1 1,-1 0-1,1 0 0,0 0 1,0-1-1,0 1 0,0-1 1,6 1-1,3 0 9,0 0 0,0-1 0,0 0 0,0-1 0,0 0 0,0-1 0,0-1 1,0 0-1,0-1 0,16-6 0,-23 8-19,0-1 0,-1 0 1,0-1-1,1 1 0,-1-1 1,0 0-1,0-1 0,-1 1 1,1-1-1,-1 0 0,1 0 1,-1 0-1,-1-1 0,1 1 1,-1-1-1,1 0 0,-1 0 0,0 0 1,-1 0-1,0-1 0,0 1 1,0-1-1,0 0 0,-1 1 1,1-7-1,-1 11-9,-1-1 1,0 1-1,0 0 1,0 0-1,0 0 1,0 0-1,0-1 1,0 1-1,0 0 1,-1 0-1,1 0 0,0 0 1,-1-1-1,1 1 1,-1 0-1,1 0 1,-1 0-1,1 0 1,-1 0-1,0 0 1,0 0-1,1 0 0,-1 1 1,0-1-1,-2-1 1,1 1-2,1 0 0,-1 1 0,0-1 0,0 1 0,0-1 0,0 1 0,0 0 0,0 0 0,0 0 0,0 0 0,0 0 0,0 1 0,0-1 0,-2 1 0,-3 1 0,1 0 1,-1 1-1,0-1 0,1 1 1,0 1-1,0-1 0,-10 8 1,12-8 20,1 0 0,0 0 0,0 0 0,0 1 0,1-1 0,-1 1 0,1-1 0,0 1 0,0 0 1,0 0-1,0 0 0,1 0 0,-1 0 0,1 0 0,0 0 0,1 1 0,-1-1 0,1 0 0,-1 6 0,2-8-12,0 1-1,-1 0 0,1 0 0,1 0 0,-1-1 1,0 1-1,0-1 0,1 1 0,0-1 1,-1 1-1,1-1 0,0 0 0,0 0 0,0 0 1,0 0-1,1 0 0,-1 0 0,0-1 1,1 1-1,0-1 0,-1 1 0,1-1 0,0 0 1,-1 0-1,1 0 0,0-1 0,0 1 1,5 0-1,3 1 3,1-1 1,0 1-1,0-2 1,-1 0 0,1 0-1,0-1 1,0-1-1,-1 0 1,1 0-1,-1-1 1,0-1-1,0 1 1,0-2 0,0 0-1,0 0 1,-1-1-1,0 0 1,0-1-1,-1 0 1,0-1-1,0 0 1,-1 0 0,0 0-1,0-1 1,8-13-1,-17 28-64,0 0 0,1 0 0,0-1 0,0 1-1,1 12 1,1 2 11,-2 54-200,0-73 240,1 0 0,0-1 0,-1 1 0,1 0-1,0-1 1,0 1 0,-1-1 0,1 1 0,0-1 0,0 1 0,0-1 0,0 0 0,0 1-1,0-1 1,0 0 0,0 0 0,-1 0 0,1 0 0,0 0 0,0 0 0,0 0 0,0 0 0,2 0-1,31 0 8,-28-1 0,9 0 3,0 0 1,0-2 0,0 0 0,0 0-1,18-8 1,-26 9-4,-1 0 0,0-1-1,0 0 1,0 0 0,0 0 0,0-1-1,-1 0 1,1 0 0,-1 0-1,0 0 1,-1-1 0,1 0 0,-1 0-1,5-7 1,-8 10 0,-1-1 0,1 1 0,0-1 0,-1 1 0,0-1 0,1 1 0,-1-1-1,0 1 1,0 0 0,0-1 0,-1 1 0,1-1 0,-1 1 0,1-1 0,-1 1 0,0-1 0,0 1 0,0 0 0,0 0-1,-2-3 1,3 4-9,-1-1-1,0 1 0,0 0 0,0 0 1,0 0-1,0 0 0,0 0 0,0 0 0,0 0 1,0 0-1,-1 0 0,1 0 0,0 0 1,-1 1-1,1-1 0,0 0 0,-1 1 0,1 0 1,-1-1-1,1 1 0,-1 0 0,1-1 1,-1 1-1,1 0 0,-1 0 0,1 0 0,-1 1 1,1-1-1,-1 0 0,1 0 0,0 1 0,-1-1 1,1 1-1,-2 0 0,2-1 2,1 1-1,-1-1 0,1 0 1,-1 0-1,1 1 1,-1-1-1,1 0 0,0 1 1,-1-1-1,1 1 1,0-1-1,-1 0 1,1 1-1,0-1 0,-1 1 1,1-1-1,0 1 1,0-1-1,0 1 0,-1-1 1,1 1-1,0-1 1,0 1-1,0 0 0,0-1 1,0 1-1,0-1 1,0 1-1,0-1 0,0 1 1,0-1-1,0 1 1,1-1-1,-1 1 1,0-1-1,0 1 0,0-1 1,1 1-1,-1-1 1,0 1-1,1-1 0,-1 1 1,0-1-1,1 0 1,-1 1-1,0-1 0,1 1 1,-1-1-1,1 0 1,-1 0-1,1 1 1,-1-1-1,2 1 0,25 14 94,-17-12-74,0-2 0,0 1 1,0-1-1,1-1 1,-1 0-1,0 0 1,0-1-1,0 0 1,0-1-1,13-4 0,-19 5-8,-1 0 0,1-1 0,0 0-1,-1 1 1,0-1 0,1 0 0,-1-1-1,0 1 1,0-1 0,0 1 0,0-1 0,0 0-1,-1 0 1,1 0 0,-1-1 0,0 1-1,0 0 1,0-1 0,-1 0 0,1 1-1,-1-1 1,1 0 0,-1 0 0,-1 1-1,1-1 1,0 0 0,-1 0 0,0-7-1,0 10-10,0 1 0,0-1 0,-1 0 0,1 0 0,0 0 1,0 0-1,-1 0 0,1 0 0,-1 0 0,1 1 0,0-1 0,-1 0 0,0 0 0,1 1 0,-1-1 0,1 0 0,-1 1 0,0-1 0,0 1 0,1-1 0,-1 0 0,0 1 0,0 0 0,0-1 0,1 1 0,-1-1 0,0 1 0,0 0 0,0 0 0,0 0 0,0-1 0,0 1 1,0 0-1,0 0 0,1 0 0,-1 0 0,0 1 0,0-1 0,0 0 0,0 0 0,0 0 0,0 1 0,0-1 0,0 0 0,-1 1 0,-2 1-5,-1-1 0,0 1 1,1 0-1,-1 0 0,1 0 0,-1 0 0,-6 7 1,7-7 21,1 1 1,0 0 0,1 1 0,-1-1 0,0 0 0,1 1 0,0 0 0,0-1-1,0 1 1,0 0 0,1 0 0,-1 0 0,1 0 0,0 1 0,0-1 0,0 5-1,1-7-7,1 1 0,-1-1 0,0 1 1,1-1-1,-1 1 0,1-1 0,0 1 0,0-1 0,0 0 0,0 1 0,0-1 0,0 0 0,1 0 0,-1 1 0,1-1 0,0-1 0,-1 1 0,1 0 0,0 0 0,0-1 0,0 1 0,0-1 0,1 1 0,-1-1 0,0 0 0,0 0 0,5 2 0,11 3 13,1 0-1,0-1 1,0-1 0,1-1 0,-1-1 0,1 0 0,0-2 0,-1 0 0,1-1-1,-1-1 1,1-1 0,29-8 0,-37 8 47,-1 0 1,0-1-1,1-1 0,-2 1 1,1-2-1,-1 0 0,1 0 1,-2-1-1,1 0 0,-1-1 1,0 0-1,0 0 0,-1-1 1,0 0-1,-1 0 0,0-1 1,-1 0-1,0 0 0,0-1 1,-1 1-1,7-21 0,-11 27-65,1 0 0,-1-1 0,0 1-1,-1 0 1,1 0 0,-1 0 0,0 0-1,0-1 1,0 1 0,-1 0 0,1 0-1,-1 0 1,0 0 0,0 0 0,0 0 0,-1 0-1,1 0 1,-1 0 0,-3-4 0,3 6-11,0-1 0,-1 1 0,1 0 1,-1 1-1,1-1 0,-1 0 0,0 1 1,0-1-1,1 1 0,-1 0 0,0 0 1,0 0-1,0 0 0,0 1 1,0-1-1,-1 1 0,1 0 0,0 0 1,0 0-1,0 0 0,0 1 0,0-1 1,0 1-1,0-1 0,0 1 0,-5 2 1,2 0-4,-1 0 0,0 0 0,1 1 1,0 0-1,0 0 0,0 0 1,0 1-1,1 0 0,-1 0 0,1 0 1,1 1-1,-1 0 0,1 0 0,0 0 1,-4 8-1,4-6 2,-1 0-1,2 0 1,-1 1-1,1 0 1,0-1 0,1 1-1,0 0 1,1 1 0,0-1-1,0 0 1,1 16-1,1-22 8,-1 1 0,1-1 0,0 0 0,0 0 0,0 0 0,1 0 0,-1 0-1,1 0 1,-1 0 0,1-1 0,0 1 0,0 0 0,0-1 0,1 0 0,-1 1-1,3 1 1,1 1 26,1-1 0,0 0 0,0 0 1,0-1-1,0 0 0,11 4 0,6-1-381,-1-1 1,1-1 0,33 1-1,11-5-4998,-37-8-1100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8:05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413 3 9961,'2'-1'448,"0"1"0,0-1-1,1 1 1,-1 0-1,0 0 1,0-1-1,1 2 1,-1-1 0,0 0-1,0 0 1,0 1-1,1-1 1,-1 1-1,0 0 1,0-1-1,0 1 1,3 2 0,-4-2-378,-1 1 1,1-1 0,0 1-1,0 0 1,-1-1 0,1 1 0,-1 0-1,0-1 1,1 1 0,-1 0-1,0 0 1,0-1 0,0 1 0,0 0-1,-1 0 1,1-1 0,0 1-1,-1 0 1,1-1 0,-1 1 0,1 0-1,-1-1 1,-1 3 0,-3 6 72,0 0 0,0-1 0,-1 0 0,0 0 0,-1 0-1,0-1 1,0 0 0,-1 0 0,-13 11 0,-1-2 66,-1-1-1,-38 21 1,40-25 116,1-1 0,-1-1 0,-1-2 0,0 0 0,0-1 0,0 0 0,-1-2 0,-43 4 0,65-9-320,0 0 0,0 0 0,-1 0 0,1 0 0,0 0 0,0 0 0,0 0 0,0 0 0,0 0 0,0 0 0,-1-1 0,1 1 0,0 0 0,0-1 0,0 1 0,0-1 0,0 1 1,0-1-1,0 0 0,0 1 0,0-1 0,1 0 0,-1 0 0,0 0 0,0 1 0,1-1 0,-1 0 0,0 0 0,1 0 0,-1 0 0,1 0 0,-1 0 0,1 0 0,0 0 0,-1-1 0,1 1 0,0 0 0,0 0 0,0 0 0,0 0 0,0 0 0,0 0 0,0-1 0,0 1 0,0 0 0,0 0 0,1 0 0,-1 0 0,0 0 0,1 0 0,-1 0 0,1 0 0,0-2 0,3-5-176,0-1 1,1 1-1,0 0 1,0 1-1,9-11 1,5-4-541,1 2 0,1 0 0,28-21 1,-39 33 636,1 1 0,-1 1 0,1 0 0,0 0 0,1 1 0,-1 0 0,1 1 0,0 1 0,0-1 0,14 0 0,-23 3 112,0 1 1,0 0-1,0 0 0,0 0 1,0 1-1,1-1 0,-1 1 0,0 0 1,0 0-1,0 0 0,0 0 1,0 0-1,-1 0 0,1 1 1,0 0-1,0-1 0,-1 1 1,1 0-1,-1 0 0,0 0 1,0 1-1,1-1 0,-1 1 1,2 4-1,3 5 257,0 1-1,-2 0 1,1 1 0,4 21-1,-7-25-88,0 1 0,0 0 0,1-1 0,1 0 0,0 0 0,0 0-1,9 12 1,-10-18-155,0 1-1,1-1 0,-1 0 0,1 0 0,0-1 0,0 0 0,1 1 0,-1-2 1,1 1-1,-1-1 0,7 3 0,-9-5-275,0 1 0,0-1 0,-1 0 0,1 1-1,0-1 1,0-1 0,0 1 0,-1 0 0,6-2 0,1-5-5044,-4-10-6796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8:09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220 162 5125,'-13'0'630,"-10"0"-140,-88-3 1159,101 2-965,0 0 1,1-1-1,-1 0 1,1-1-1,-15-6 1,72 4 1802,2066-41 930,-1986 42-3405,33-1 27,218-34 1,-350 29-15,-29 10-21,0 0 0,0 0 0,0-1 0,0 1 0,0 0 0,0-1-1,0 1 1,0 0 0,0-1 0,0 1 0,0 0 0,0 0 0,0-1 0,0 1 0,0 0 0,0-1 0,0 1 0,0 0 0,0 0 0,-1-1 0,1 1 0,0 0 0,0-1 0,0 1 0,-1 0 0,1 0 0,0 0-1,0-1 1,0 1 0,-1 0 0,1 0 0,0 0 0,0-1 0,-1 1 0,1 0 0,0 0 0,-1 0 0,1 0 0,0 0 0,0 0 0,-1 0 0,0 0 0,-52-14 238,15 9-342,-57 2 0,38 3-3126,47 0 2216,-19 1-3698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8:10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12332,'9'-3'400,"12"-5"-335,0 1 0,0 2 0,1 0-1,0 1 1,28-1 0,125 1-67,-101 3 47,168-1 33,476-16 42,-715 18-114,2604-113 1242,-917 99-201,-1404 3-3433,-166-2-1474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8:17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79 231 1730,'0'0'139,"-1"1"-1,1-1 1,-1 1 0,0-1 0,1 1 0,-1-1 0,0 1 0,1-1 0,-1 0 0,0 1 0,1-1-1,-1 0 1,0 0 0,0 0 0,1 1 0,-1-1 0,0 0 0,0 0 0,0 0 0,1 0 0,-1 0-1,0 0 1,0 0 0,0-1 0,1 1 0,-1 0 0,0 0 0,0-1 0,1 1 0,-1 0 0,0-1-1,1 1 1,-1-1 0,-1 0 0,-30-13 1924,29 8-1695,-1 0 0,1 0 1,1-1-1,-1 1 0,-2-12 1,53 8-279,74-4-66,-36 5 12,85-20 0,-110 19-47,1 3 0,1 2 0,113 7-1,-58 0 15,805-10 17,-559 3-3,2135-62-6,-920 58 0,0 58-6,-1140-33-5,2404 101 32,-1484-100 171,-1244-22 10,-1-5 1,0-6-1,187-49 1,-131 26-88,-147 35-231,1 2-1,0 0 1,0 1-1,-1 2 0,30 3 1,-32 6-2410,-20-7 198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8:32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73 4452,'0'0'2851,"-50"-51"-2659,38 47-32,-4-2 96,3 0 1,-3 4-33,2-1-160,-2 3-64,-2 0-96,-2 0-577,4 0-1665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8:3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2838 561 9705,'0'0'1682,"5"-8"-1575,1-1-136,-3 4 82,1-1-1,-1 1 1,1-1 0,-2 0-1,5-12 1,-6 17-10,-1-1 0,1 0 0,-1 0 0,0 1 0,0-1 1,0 0-1,0 0 0,0 1 0,0-1 0,-1 0 0,1 1 0,0-1 0,-1 0 0,1 1 0,-1-1 0,0 0 0,0 1 0,1-1 1,-1 1-1,0 0 0,0-1 0,-1 1 0,1-1 0,0 1 0,0 0 0,-1 0 0,1 0 0,0 0 0,-1 0 0,-1-1 0,-37-19 781,-76-28-1,35 16-377,-32-13-169,-232-59 0,-126 9-105,377 81-161,0 3-1,-1 5 1,-1 4-1,-129 12 1,163-2-6,0 2 1,0 4-1,1 2 1,1 3-1,0 2 0,2 3 1,-90 49-1,108-47 37,2 2-1,1 1 1,1 2-1,1 1 1,2 2-1,1 2 1,2 0-1,1 2 1,2 1-1,2 2 1,1 0-1,3 2 1,1 0-1,2 1 1,2 1-1,1 0 1,-10 63 0,21-77-51,2 0 1,0 0-1,3 1 0,0-1 1,2 0-1,1 0 1,2 0-1,1-1 1,1 0-1,1 0 1,2-1-1,0 0 1,31 50-1,-21-45 14,1 0-1,2-2 1,2-1-1,0-1 1,2-1 0,1-1-1,2-2 1,0-1-1,1-1 1,44 23-1,0-9 31,2-3 0,1-3-1,1-3 1,2-4 0,136 21 0,-88-28 14,0-5 1,258-11 0,-262-13-7,0-6 1,-1-5 0,-2-6-1,-1-5 1,199-83-1,-274 96-14,-1-2 0,0-2 0,-2-2 0,-1-2 0,-2-2 0,0-1 0,-3-3 0,0-1 0,48-61 0,-63 66 33,0 0 1,-3-2-1,0-1 1,-2 0-1,-2-1 0,-1-1 1,-2 0-1,-1-1 1,-2-1-1,-2 0 1,-1 0-1,-2 0 1,0-51-1,-7 63-8,0 0 0,-2 0 0,-1 1 0,-1 0 0,-1 0 0,-1 0 0,-2 1 1,0 0-1,-1 1 0,-2 0 0,0 1 0,-1 0 0,-25-27 0,-2 2-19,-2 1 1,-2 2-1,-2 2 1,-72-50-1,74 63-146,-1 1 0,0 3 0,-2 2 0,-1 1 0,-1 3 0,0 2 0,-2 3 0,1 1 0,-2 3 0,1 2 0,-1 2 0,0 3 0,-1 2 0,1 3 0,0 1 0,0 3 0,0 3 0,1 1 0,-66 23 0,-40 22-3423,-5 9-2291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28:22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15246,'0'0'385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8:36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 0 9545,'0'0'6582,"-6"10"-5664,-32 60-291,3 1-1,-33 94 0,-40 168-177,98-298-443,3-8 34,-1 0 1,-1 0-1,-1-1 0,-1 0 1,-2-1-1,-21 33 0,33-56-49,0 0 0,0-1-1,0 1 1,-1-1 0,1 1 0,-1-1-1,1 1 1,-1-1 0,0 0 0,1 1-1,-1-1 1,0 0 0,0 0 0,0 0-1,0-1 1,0 1 0,0 0 0,-2 0-1,3-1-114,0-1 0,-1 1 0,1 0-1,0-1 1,0 1 0,0-1-1,0 1 1,0-1 0,0 0 0,0 1-1,0-1 1,0 0 0,1 0-1,-1 1 1,0-1 0,0 0 0,1 0-1,-1 0 1,0 0 0,1 0-1,-1 0 1,1 0 0,-1-2-1,-3-8-1076,0 0 0,1-1-1,1 0 1,-2-20-1,-2-31-2038,5-10-11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8:36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0 409 6983,'3'-21'449,"-2"2"471,1 1-1,1-1 0,1 1 0,7-18 0,-10 32-670,1-1 0,1 0 1,-1 1-1,1-1 0,-1 1 1,1-1-1,0 1 0,1 0 0,-1 1 1,1-1-1,0 0 0,0 1 0,0 0 1,0 0-1,0 0 0,1 1 1,0-1-1,-1 1 0,7-2 0,37-11 138,-1-2 0,-1-2 1,0-2-1,-2-2 0,47-32 0,-71 40-323,-14 9-23,1 1-1,1 0 0,-1 0 1,1 0-1,-1 1 0,13-4 1,-19 8-41,-1 0 1,1 0-1,0 0 1,-1 0-1,1 0 0,0 0 1,-1 1-1,1-1 1,0 0-1,-1 1 1,1-1-1,-1 0 1,1 1-1,0-1 1,-1 0-1,1 1 1,-1-1-1,1 1 1,-1-1-1,1 1 1,-1 0-1,0-1 0,1 1 1,-1-1-1,0 1 1,1 0-1,-1-1 1,0 1-1,0 0 1,0-1-1,0 1 1,1 0-1,-1-1 1,0 1-1,0 0 1,0-1-1,0 1 1,0 0-1,-1 0 1,2 39 189,-1-31-90,-3 49 213,-17 92 0,0 5-597,17-99-1726,2-22-3582,1-17-4610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8:37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14798,'-4'8'827,"-8"20"-422,2 1-1,0 0 0,2 0 0,1 1 0,2-1 0,-2 36 0,-1 196-363,8-222-823,-1-44-166,0 0 1,0-1-1,0 1 0,-1 0 1,0 0-1,0 0 1,-4-8-1,1 3-723,-12-27-3619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8:37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9865,'0'0'6983,"63"-12"-5830,-19 5-544,6-1-161,11-1-288,-2-4-64,5 0 32,-5 1-1185,-9 2-2786,-11-2-2211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8:37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17809,'0'0'1142,"10"-1"-1355,1-1 271,0-1 0,0 0 0,0-1 0,0 0 1,-1-1-1,1 0 0,-1 0 0,0-1 0,-1-1 1,0 1-1,13-13 0,4-4-11,-2 0-1,41-54 1,-63 75-67,0-1 0,0 0 0,-1 0 0,0 1 0,1-1 0,-1 0 0,0 0 0,0 0 0,-1 0 0,1 0 0,0-4 0,-1 6 18,0 1 0,0-1 1,0 1-1,0-1 0,0 0 0,0 1 0,-1-1 0,1 1 1,0-1-1,0 1 0,0-1 0,-1 1 0,1-1 1,0 1-1,0-1 0,-1 1 0,1-1 0,0 1 1,-1-1-1,1 1 0,-1 0 0,1-1 0,-1 1 0,0-1 1,0 1-7,0 0 0,0-1 0,-1 1 1,1 0-1,0 0 0,0 0 1,-1 0-1,1 0 0,0 1 0,0-1 1,-1 0-1,1 0 0,0 1 1,0-1-1,0 1 0,-2 0 0,-4 3-1,0 0-1,1 1 1,-1 0-1,1 0 1,0 1-1,1-1 0,-1 1 1,1 0-1,0 1 1,0-1-1,1 1 1,0 0-1,-3 9 0,-6 10 162,2 1-1,-11 37 1,0 30 567,21-85-676,-1 0 0,1-1 0,1 1-1,0 0 1,0 0 0,1 0 0,0 0 0,4 13 0,-4-20-46,0 0 1,0 0 0,0 0-1,0-1 1,1 1-1,-1-1 1,0 1-1,1-1 1,0 1 0,-1-1-1,1 0 1,0 0-1,0 0 1,-1 0-1,1 0 1,0 0 0,0 0-1,0-1 1,0 1-1,0-1 1,0 1 0,0-1-1,1 0 1,-1 0-1,0 0 1,0 0-1,0 0 1,0 0 0,0-1-1,0 1 1,0-1-1,0 1 1,4-3-1,4 0-42,1 0-1,-1-1 0,0-1 0,0 1 0,12-9 0,5-5-1354,-1-2-1,31-30 1,-9-3-3704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8:38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13677,'-11'13'966,"-12"11"-579,-45 52 637,61-67-837,0 0 0,1 0 1,0 0-1,1 1 1,0-1-1,0 1 0,-3 12 1,8-22-187,0 1 1,0 0 0,0-1 0,-1 1 0,1-1 0,0 1-1,0-1 1,0 1 0,0-1 0,0 1 0,0 0 0,0-1-1,0 1 1,0-1 0,0 1 0,1-1 0,-1 1-1,0 0 1,0-1 0,0 1 0,1-1 0,-1 1 0,0-1-1,1 0 1,-1 1 0,0-1 0,1 1 0,-1-1 0,1 1-1,-1-1 1,1 0 0,-1 1 0,0-1 0,1 0 0,-1 0-1,1 1 1,0-1 0,-1 0 0,1 0 0,-1 0-1,1 0 1,-1 1 0,1-1 0,-1 0 0,1 0 0,0 0-1,-1 0 1,1 0 0,-1 0 0,1-1 0,-1 1 0,1 0-1,0 0 1,-1 0 0,1 0 0,-1-1 0,1 1 0,0-1-1,35-13 34,-34 13-23,83-50 142,7-5-385,-82 51 180,-1 1 0,1-1 0,0 2 0,1 0 0,-1 0 0,1 1 0,15-2 0,-26 4 46,1 0 1,0 0-1,-1 0 1,1 0-1,0 0 1,-1 0-1,1 0 1,0 0-1,-1 0 1,1 1-1,0-1 1,-1 0-1,1 0 1,-1 1-1,1-1 1,0 0-1,-1 1 1,1-1-1,-1 1 1,1-1-1,-1 1 1,0-1-1,1 1 1,-1-1-1,1 1 1,-1-1-1,0 1 1,1-1 0,-1 1-1,0 1 1,1 24 365,-3-18-180,1-1 0,-2 0 0,1 0 0,-1 0 0,-5 10 0,-10 8 190,-1-2 0,-1 0 1,-1-2-1,-1 0 1,0-1-1,-2-2 1,0 0-1,-1-1 1,-1-2-1,0 0 1,-39 14-1,65-29-378,0 1 0,0-1 0,-1 0-1,1 0 1,0 1 0,-1-1 0,1 0 0,0 0 0,-1 1 0,1-1-1,-1 0 1,1 0 0,0 0 0,-1 1 0,1-1 0,-1 0 0,1 0-1,-1 0 1,1 0 0,0 0 0,-1 0 0,1 0 0,-1 0 0,1 0-1,-1 0 1,1 0 0,0 0 0,-1-1 0,1 1 0,-1 0 0,1 0-1,-1 0 1,1 0 0,0-1 0,-1 1 0,1 0 0,0-1 0,-1 1-1,1 0 1,0 0 0,-1-1 0,5-8-550,-4 9 480,46-68-6270,-8 17 1275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8:38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14542,'-5'10'2140,"-12"20"-1808,2 1 0,1 0 0,2 2 0,1-1 0,1 1 0,2 1 0,1-1-1,2 1 1,1 0 0,2 1 0,3 56 0,0-80-313,1 0 0,1-1 0,0 1 0,0 0 0,1-1 0,0 1 0,0-1 0,1-1 0,1 1 0,0 0 0,0-1 0,1-1 0,0 1 0,0-1 0,10 8 0,-42-61-3868,-23-23-694,-6-8 3158,13 34 6112,40 41-3254,27 1-341,149-3 273,-151 1-1373,1-1 1,-1-1 0,0-2 0,0 0 0,27-11 0,-50 16 0,1 1 1,-1-1 0,1 1-1,-1-1 1,1 0 0,-1 1 0,1-1-1,-1 0 1,0 0 0,1 0-1,-1 0 1,0 0 0,0 0-1,0-1 1,0 1 0,0 0-1,0 0 1,0-1 0,0 1-1,0-1 1,-1 1 0,1-1-1,-1 1 1,1-1 0,-1 1 0,1-1-1,-1 0 1,0-1 0,-4 3 12,0 0 0,0-1 0,1 2 1,-1-1-1,0 0 0,0 1 0,0 0 1,-6 2-1,9-3-60,0 1-1,0 0 1,0 0-1,0 0 1,0 0-1,0 0 1,0 1-1,0-1 1,0 0-1,0 0 1,1 0-1,-1 1 1,0-1-1,1 0 1,0 1-1,-1-1 1,1 1-1,0-1 1,-1 0 0,1 3-1,1-4-192,-1 1 0,1 0 0,-1 0 0,1-1 0,-1 1 1,1 0-1,0-1 0,0 1 0,-1 0 0,1-1 0,0 1 0,0-1 0,0 1 0,0-1 0,-1 0 0,1 1 1,0-1-1,0 0 0,0 0 0,0 0 0,0 1 0,0-1 0,0 0 0,0 0 0,0 0 0,0 0 0,0-1 1,0 1-1,0 0 0,-1 0 0,1-1 0,1 1 0,14-3-5532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8:39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11403,'-7'0'3075,"-1"1"-2700,-1-1 38,1 1 1,-1 0 0,1 0-1,0 1 1,-1 0-1,-8 4 1,15-4-383,-1-1-1,0 1 1,1-1-1,-1 1 1,1 0-1,-1 0 1,1 0 0,0 0-1,0 0 1,0 1-1,0-1 1,0 1-1,1-1 1,-1 1-1,1 0 1,0 0 0,-1-1-1,1 1 1,1 0-1,-1 0 1,0 0-1,1 0 1,-1 4 0,1-4-38,-1 0 1,1-1-1,0 1 1,0 0-1,0 0 1,0 0-1,1-1 1,-1 1-1,1 0 1,0 0 0,0-1-1,0 1 1,0-1-1,0 1 1,0-1-1,1 1 1,-1-1-1,1 0 1,0 1 0,3 2-1,-2-2 12,1 0-1,0-1 0,1 1 1,-1-1-1,0 0 1,1 0-1,-1 0 1,1-1-1,0 1 1,9 0-1,8 1 36,1-2-1,0-1 1,44-5 0,-62 5-43,-3-1-1,1 1 1,-1-1 0,1 1-1,-1 0 1,0 0-1,1 0 1,-1 0-1,1 1 1,-1-1 0,0 0-1,1 1 1,-1 0-1,0 0 1,1 0-1,2 1 1,-4 0 7,0-1 0,-1 0 0,1 1 1,0-1-1,-1 1 0,1-1 0,-1 1 0,1 0 0,-1-1 0,0 1 0,0-1 0,0 1 1,0 0-1,0-1 0,0 1 0,0 0 0,0-1 0,-1 1 0,1-1 0,0 1 0,-1-1 1,0 1-1,1-1 0,-2 3 0,-1 2 81,0 0 0,-1 0 0,0-1 0,0 1 0,0-1 1,0 0-1,-1 0 0,0-1 0,0 0 0,0 1 0,-6 2 0,-67 39 1734,63-38-1490,-1-1 0,1-1 1,-1 0-1,-1-1 0,1-1 0,-1-1 0,0 0 1,-17 0-1,34-3-338,-1 0 1,1 0 0,-1 1-1,1-1 1,-1 0-1,0 0 1,1 0 0,-1 0-1,1-1 1,-1 1 0,1 0-1,-1 0 1,0 0-1,1 0 1,-1-1 0,1 1-1,-1 0 1,1 0-1,-1-1 1,1 1 0,-1 0-1,1-1 1,0 1-1,-1-1 1,1 1 0,-1 0-1,1-1 1,0 1 0,-1-1-1,1 1 1,0-1-1,0 1 1,-1-2 0,9-19-1576,28-22-3337,-34 41 4520,31-30-5087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8:39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12940,'0'0'1143,"-3"12"-492,-5 27-131,2 1 0,-2 72 0,11 95 2283,-2-165-2324,7 77 204,-7-103-477,2 0 1,0-1-1,1 0 1,1 0-1,9 24 1,-15-43-141,0 0 0,1 0 0,-1 0 0,1 1 0,0-1 0,0 0 0,0 0 0,1-5 0,-1-18-25,-4 5-25,-1 0 0,-1 0-1,-12-29 1,15 42-39,0 1-1,-1 0 1,-1 0-1,1 0 1,-1 1-1,-1-1 1,1 1-1,-1 0 1,0 1-1,-1 0 1,-9-8-1,-11 5-194,44 7-285,71-23 1199,-60 16-816,1 1 0,30-5 1,-14 5-5775,-28 2-581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8:40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77 12684,'0'0'689,"-7"4"-289,2-2-320,1 1-1,-1 0 1,1 0 0,0 0-1,0 0 1,0 1 0,0 0-1,1 0 1,0 0 0,-1 0-1,2 0 1,-1 1-1,0-1 1,1 1 0,0-1-1,0 1 1,0 0 0,0 0-1,1 0 1,0 0 0,0 1-1,1-1 1,-1 0 0,1 10-1,0-6 144,1 1-1,-1-1 0,2 0 0,-1 0 1,1 0-1,1 0 0,4 13 0,-6-20-196,0 0 0,0 0 0,0-1 0,0 1-1,0-1 1,0 1 0,0-1 0,1 1 0,-1-1 0,0 1-1,1-1 1,-1 0 0,1 0 0,0 0 0,-1 0 0,1 0-1,0 0 1,-1 0 0,1-1 0,0 1 0,0-1 0,0 1-1,0-1 1,0 0 0,0 1 0,0-1 0,0 0 0,-1 0-1,1-1 1,0 1 0,0 0 0,0-1 0,0 1 0,0-1-1,0 1 1,-1-1 0,1 0 0,0 0 0,0 0 0,-1 0-1,1 0 1,-1 0 0,4-3 0,4-3 92,-1 0 0,1-1 0,-1 0-1,0 0 1,-1-1 0,0 0 0,0 0 0,7-14 0,-1 0-57,-2-1 0,15-38 0,-23 54-50,0-1 0,-1 0 1,0 1-1,0-1 0,-1 0 0,0 0 1,0-1-1,-1-9 0,0 18-10,0 1 0,0-1-1,0 1 1,-1 0 0,1-1 0,0 1-1,0-1 1,0 1 0,0 0-1,0-1 1,-1 1 0,1 0 0,0-1-1,0 1 1,-1 0 0,1-1-1,0 1 1,-1 0 0,1-1 0,0 1-1,-1 0 1,1 0 0,0-1-1,-1 1 1,1 0 0,0 0 0,-1 0-1,1 0 1,-1 0 0,1-1-1,0 1 1,-1 0 0,1 0 0,-1 0-1,1 0 1,-1 0 0,1 0-1,0 0 1,-1 0 0,1 1 0,-1-1-1,1 0 1,0 0 0,-1 0-1,1 0 1,-1 1 0,1-1-1,0 0 1,-1 0 0,1 0 0,0 1-1,-1-1 1,1 0 0,0 1-1,0-1 1,-1 0 0,1 1 0,-19 18 16,10-6-15,1 1 0,0 0-1,1 1 1,1-1 0,0 1 0,1 0-1,1 1 1,0-1 0,1 1 0,1 0 0,0 19-1,1-34-50,1-1 1,0 1-1,0 0 0,0 0 0,0 0 0,1 0 0,-1 0 0,0 0 0,0 0 0,0 0 0,1 0 0,-1 0 1,0-1-1,1 1 0,-1 0 0,1 0 0,-1 0 0,1-1 0,0 1 0,-1 0 0,1 0 0,0-1 0,-1 1 0,1-1 1,0 1-1,0-1 0,-1 1 0,1-1 0,0 1 0,0-1 0,0 0 0,0 1 0,0-1 0,0 0 0,-1 0 1,1 1-1,0-1 0,0 0 0,0 0 0,0 0 0,0 0 0,0-1 0,0 1 0,0 0 0,0 0 0,0 0 1,0-1-1,-1 1 0,1 0 0,0-1 0,0 1 0,0-1 0,1-1 0,3 0-523,1-1 0,-1 1 0,0-1 0,-1-1 0,1 1 0,-1-1 1,1 0-1,3-4 0,17-26-4986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28:22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12011,'0'0'7079,"8"0"-6091,17-1-278,-11 0-536,0 0 1,0 1-1,0 1 1,1 0-1,18 4 1,-30-4-173,0 0 1,0 0-1,0 0 0,-1 0 1,1 0-1,0 0 1,-1 1-1,1-1 0,-1 1 1,0 0-1,0 0 1,1 0-1,-1 0 0,0 0 1,0 0-1,-1 1 1,1-1-1,0 1 0,-1-1 1,0 1-1,1 0 1,-1-1-1,0 1 0,0 0 1,-1 0-1,1 0 1,-1 0-1,1 0 0,-1-1 1,0 1-1,0 0 1,-1 6-1,0 1 30,-1-1-1,0 1 0,-1 0 1,0-1-1,-1 0 1,-5 11-1,5-12-22,0 0 1,1 0-1,0 0 0,1 0 0,-1 1 0,2-1 1,-2 14-1,3-22 1,0 1 0,0-1 1,0 0-1,1 1 1,-1-1-1,0 0 0,0 1 1,1-1-1,-1 0 1,0 0-1,1 1 0,-1-1 1,0 0-1,1 0 1,-1 1-1,0-1 0,1 0 1,-1 0-1,1 0 0,-1 0 1,0 0-1,1 0 1,-1 0-1,0 0 0,1 0 1,-1 0-1,1 0 1,-1 0-1,0 0 0,1 0 1,-1 0-1,1 0 0,-1 0 1,0 0-1,1 0 1,-1-1-1,0 1 0,1 0 1,-1 0-1,0 0 1,1-1-1,18-7 643,-7 0-506,0-1 1,0-1-1,-1 0 0,0 0 1,0-1-1,-1 0 1,16-25-1,-21 28-118,0-1 0,0 0-1,-1 0 1,0 0 0,0-1 0,-1 1-1,0-1 1,-1 0 0,0 1 0,-1-1 0,0 0-1,0-19 1,-1 27-33,0 1 0,0 0 0,0-1 0,-1 1 0,1 0 0,0 0 0,0-1 0,-1 1 0,1 0 0,-1 0 0,1-1 0,-1 1 0,0 0 0,1 0 0,-1 0 0,0 0 0,0 0-1,0 0 1,1 0 0,-1 0 0,0 0 0,0 0 0,-1 0 0,1 1 0,0-1 0,0 0 0,0 1 0,0-1 0,-1 1 0,1 0 0,0-1 0,0 1 0,-1 0 0,1-1 0,0 1 0,-2 0 0,2 0-9,1 0 1,0 0-1,-1 0 1,1 1-1,0-1 1,-1 0-1,1 0 1,-1 0-1,1 0 1,0 0-1,0 1 1,-1-1 0,1 0-1,0 0 1,-1 0-1,1 1 1,0-1-1,0 0 1,-1 0-1,1 1 1,0-1-1,0 0 1,0 1-1,-1-1 1,1 0-1,0 1 1,0-1-1,0 0 1,0 1-1,0-1 1,0 0-1,0 1 1,0-1 0,0 1-1,0-1 1,0 0-1,0 1 1,0-1-1,0 0 1,0 1-1,0-1 1,0 0-1,0 1 1,0-1-1,1 0 1,-1 1-1,0-1 1,0 0-1,0 1 1,1-1-1,-1 0 1,0 0-1,0 1 1,1-1-1,13 19-1227,-10-17 755,0 1 1,0-1 0,1 0 0,-1 0 0,1 0 0,-1-1-1,1 1 1,9 0 0,40 1-7720,-22-3 2444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8:40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10666,'0'0'4682,"-6"11"-3492,-5 9-931,0 2 0,2 0 0,1 0 0,0 1 0,-7 41-1,8-24 255,2 1 0,0 76-1,5-108-507,1-1 1,0 1-1,1 0 0,4 14 0,-6-21-5,0-1 0,1 1 0,-1-1-1,0 0 1,1 1 0,-1-1 0,1 0 0,0 0 0,-1 1 0,1-1 0,0 0 0,0 0-1,0 0 1,0 0 0,0 0 0,0 0 0,0 0 0,0 0 0,0 0 0,0-1 0,0 1-1,1 0 1,-1-1 0,0 1 0,0-1 0,1 1 0,-1-1 0,1 0 0,-1 1 0,0-1-1,1 0 1,-1 0 0,0 0 0,1 0 0,-1 0 0,1 0 0,-1-1 0,3 1 0,-3-2 15,1 1 0,0 0 0,0-1 0,-1 1 0,1-1 0,0 1 0,-1-1 1,0 0-1,1 1 0,-1-1 0,0 0 0,0 0 0,0 0 0,0 0 0,0 0 1,-1 0-1,1 0 0,0-4 0,7-46 15,-7 43-11,5-125 88,-9 121-29,-4 18-22,-4 20-3,10-21-50,-1 7 72,0-1-1,0 1 1,2 0-1,-1 0 1,3 21-1,-2-30-67,1 0 0,-1 1 1,1-1-1,0 0 0,-1 0 0,1 0 0,0-1 0,0 1 0,1 0 1,-1 0-1,0 0 0,1-1 0,-1 1 0,1-1 0,-1 1 1,1-1-1,0 0 0,-1 1 0,1-1 0,0 0 0,0 0 1,0 0-1,0 0 0,0-1 0,0 1 0,0-1 0,0 1 0,0-1 1,1 0-1,-1 1 0,0-1 0,0 0 0,0 0 0,0-1 1,0 1-1,3-1 0,3-1 6,-1 0 0,1 0 0,-1-1 0,0 1 0,1-2 0,-2 1 0,1-1 0,0 0 1,-1-1-1,0 1 0,0-1 0,0-1 0,0 1 0,4-7 0,11-12 44,-2 0 1,18-29-1,-90 142 490,44-74-453,1 1 0,1 0 0,1 0 0,0 1 0,-5 24 0,19-46-599,2-11-229,25-66-6174,-20 28 1196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8:41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13741,'0'0'1922,"-4"10"-1153,3-8-723,-2 6 21,0-1 1,0 1 0,1 0-1,0-1 1,1 1 0,-1 13 0,2-19-66,0 0 1,0 0 0,0 0-1,1 0 1,-1 0 0,1 0-1,-1 0 1,1 0 0,0-1-1,0 1 1,0 0 0,0 0 0,0 0-1,0-1 1,0 1 0,0-1-1,1 1 1,-1-1 0,1 1-1,-1-1 1,1 0 0,0 0-1,-1 0 1,1 0 0,0 0-1,0 0 1,0 0 0,-1 0-1,1-1 1,0 1 0,0-1-1,0 0 1,0 1 0,0-1-1,0 0 1,3 0 0,9 0-810,-1 0-1,1-1 1,-1 0 0,0-1 0,23-6 0,-8 1 408,-27 10 627,0 0 0,-1-1 0,1 1 0,0 0 0,-1-1 0,0 1 0,1 0 0,-1 0 0,0-1 0,0 1 0,-1 0 0,1 0 0,-1 2 0,-9 38 1256,4-17-842,0 0 0,2 0 0,-1 37 0,5-57-668,-1 0 0,0 0 0,-1 1 0,1-1 0,-1 0 0,0 0 0,0-1-1,-1 1 1,0 0 0,0-1 0,0 0 0,-1 0 0,0 0 0,0 0 0,0 0 0,0-1 0,-1 1 0,0-1 0,1-1 0,-2 1 0,1 0 0,0-1 0,-10 4 0,15-7-93,-1 0 0,1 0-1,-1 0 1,1-1 0,-1 1-1,1 0 1,-1 0 0,1 0 0,-1 0-1,1-1 1,-1 1 0,1 0 0,-1 0-1,1-1 1,0 1 0,-1 0-1,1-1 1,-1 1 0,1-1 0,0 1-1,-1 0 1,1-1 0,0 1-1,0-1 1,-1 1 0,1-1 0,0 1-1,0-1 1,0 1 0,0-1 0,-1 1-1,1-1 1,0 1 0,0-1-1,0 1 1,0-1 0,0 1 0,0-1-1,0 1 1,1-1 0,-1 1 0,0-2-1,3-27-4568,9-10-1681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8:41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76 14734,'0'0'2029,"-4"11"-1341,-51 104 257,-8 15 1128,57-114-1950,1-1-1,0 1 1,1 0-1,1 0 1,0 1-1,0 25 1,2-41-125,1-1 0,0 1 1,0 0-1,0 0 0,0 0 1,0-1-1,0 1 0,0 0 1,0 0-1,0 0 0,0-1 1,1 1-1,-1 0 0,0 0 1,0-1-1,1 1 0,-1 0 1,1 0-1,-1-1 0,0 1 1,1 0-1,-1-1 0,1 1 0,0-1 1,-1 1-1,1-1 0,-1 1 1,1-1-1,0 1 0,0-1 1,-1 1-1,1-1 0,0 0 1,0 0-1,-1 1 0,1-1 1,0 0-1,0 0 0,-1 0 1,1 0-1,0 0 0,0 0 1,0 0-1,0 0 0,-1 0 0,1 0 1,0 0-1,0 0 0,-1-1 1,1 1-1,0 0 0,0-1 1,0 0-1,4-1 5,0 0-1,0 0 1,-1-1 0,0 0-1,1 0 1,-1 0 0,5-6-1,5-7-380,-1 0 0,-1-2-1,0 0 1,-1 0 0,-1-1-1,-1 0 1,9-25 0,-39 92 905,17-40-407,-1 0 0,2 0 1,-1 0-1,1 1 0,0 0 0,1-1 1,0 1-1,0 0 0,0 17 0,2-25-117,1-1 0,-1 1 0,0 0 1,1-1-1,-1 1 0,1-1 0,-1 1 0,1-1 0,-1 1 0,1-1 0,-1 1 0,1-1 0,0 0 0,-1 1 0,1-1 0,0 0 0,-1 1 1,1-1-1,0 0 0,-1 0 0,1 0 0,0 0 0,0 0 0,-1 0 0,1 0 0,0 0 0,-1 0 0,1 0 0,0 0 0,0 0 1,24-4 172,-8-5-127,-1-1 0,0 0 0,-1-1 0,0-1 0,0 0-1,-1-1 1,15-19 0,-23 25-34,15-12 24,-21 19-39,0 0 0,0 0 1,0 0-1,0 0 1,0 0-1,0 0 0,0 0 1,0 0-1,0 0 1,0 0-1,0 0 0,0 0 1,0 0-1,0 0 1,0 0-1,1 0 0,-1 1 1,0-1-1,0 0 1,0 0-1,0 0 0,0 0 1,0 0-1,0 0 1,0 0-1,0 0 0,0 0 1,0 0-1,1 0 1,-1 0-1,0 0 0,0 0 1,0 0-1,0-1 1,-25 37-7,4-6 13,15-21-10,3-5-4,0 0 1,0 0-1,0 0 0,1 0 0,-1 1 0,1-1 1,0 1-1,1-1 0,-1 1 0,1 0 0,0 0 1,-1 7-1,23-21-1104,-2-9-330,-1-1-1,-1-1 0,-1-1 0,0 0 0,14-27 0,-5 8-1437,54-95-3001,-32 45 8622,-38 71-784,-1 4 4280,-14 26-3309,-24 45-1971,16-30-140,0-1-559,1 0-1,1 0 1,2 2-1,0-1 0,2 1 1,0 0-1,2 1 0,1 0 1,-2 46-1,7-74-257,0 1 0,0-1 0,0 0 0,0 1 0,0-1 0,0 1 0,0-1-1,0 0 1,0 1 0,0-1 0,0 1 0,0-1 0,0 0 0,1 1 0,-1-1 0,0 1 0,0-1 0,0 0 0,0 1-1,1-1 1,-1 0 0,0 1 0,0-1 0,1 0 0,-1 1 0,0-1 0,1 0 0,-1 0 0,0 1 0,1-1-1,-1 0 1,0 0 0,1 0 0,0 1 0,13-8 53,13-18 15,7-16-61,9-10-64,2 2 0,52-44 0,-96 92-990,-4 2-1469,-12 3-2407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8:42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15022,'0'0'4965,"-2"51"-3684,15-38-736,10-4-449,-2-1-32,1-2-32,-3 1-64,1 0-545,-6-4-2273,0-2-3845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8:58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27 115 1441,'0'0'4426,"-1"-9"-3962,0-3-254,-5-45 1330,-4 20 3004,8 43-2013,-2 26-2158,1 657 612,5-370 240,3-228-932,4-1-1,4 0 0,26 95 1,-7-39-229,-25-105-284,-8-37-1820,-5-26-2443,-3-6-3711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8:59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9833,'0'0'2344,"-8"3"-1303,4-1-942,1 0 0,-1 0 0,1 0 0,-1 0 0,1 0 0,0 1 0,0-1 0,0 1 0,0 0 0,0 0-1,1 0 1,-4 5 0,1 0 105,1 0 0,0 1 0,0-1-1,1 1 1,-3 15 0,-6 30 559,3 1 1,-4 94 0,16 112-178,49 179-415,-9-122-91,30 291 219,-68-577-272,1 45 0,-6-75-1800,2-8-62,-1-12-1193,-1-8-1504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9:01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13164,'0'0'855,"13"0"-49,366-43 643,-38 2-1137,-193 30 526,0 7 1,184 17-1,-303-9-729,0 1 1,-1 1-1,42 14 0,-68-19-1315,-6-2-4912,-13-4-2925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9:01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0 312 15086,'0'0'1773,"11"1"-1763,536-39 1934,-466 29-1870,1066-187-848,-1027 164-3064,-7-5-2750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9:0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12684,'0'0'3603,"15"0"-3090,1036-18 3309,-396 3-3667,-640 15-312,32-1-218,-45 1 108,0 0-1,0-1 1,0 1 0,0-1-1,0 1 1,0-1 0,0 0-1,0 1 1,0-1 0,0 0-1,0 0 1,-1-1 0,1 1 0,0 0-1,-1-1 1,1 1 0,1-3-1,2-15-6389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9:3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6662,'0'0'3737,"8"-8"-3390,24-22-85,-29 28-216,0 0 1,0 1-1,0 0 0,0 0 1,0 0-1,0 0 0,1 0 1,-1 1-1,0-1 1,0 1-1,0 0 0,1 0 1,-1 0-1,0 0 0,0 1 1,1-1-1,-1 1 1,0 0-1,0 0 0,0 0 1,0 0-1,5 3 0,7 1 3,15 2 245,0-2 0,1-1-1,0-1 1,38-2-1,126-16 329,18 0-549,-142 17-2,0 3 0,73 15 0,-19-3 50,2-6 0,245-10 0,-264-12 93,179-40-1,-191 30-46,1 4 1,152-7-1,-96 23-55,274 34 0,-233-13-2,342-9 1,-343-13-134,348-18 49,-388 21-11,289-12 40,-113 3-181,-227 8-1312,-101-5-2555,-1-3-65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28:23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62 12556,'0'0'4666,"-11"1"-3284,6-1-1247,0 0 0,1 0 0,-1 1 0,1 0 0,-1 0 0,1 0 0,-1 0 0,1 1 0,-1 0 0,1 0 0,0 0-1,0 0 1,0 1 0,0-1 0,1 1 0,-1 0 0,1 0 0,-1 1 0,1-1 0,0 1 0,0 0 0,1-1 0,-1 1 0,1 0 0,0 1-1,0-1 1,0 0 0,-2 9 0,2-8-38,0 0-1,1 0 1,-1 0-1,1 0 1,0 0-1,1 0 0,-1 1 1,1-1-1,0 0 1,1 0-1,0 9 1,0-12-85,0 0 0,0 0 0,0-1 0,0 1 0,0 0 0,1-1 0,-1 1 0,0 0 0,1-1 1,-1 0-1,1 1 0,0-1 0,-1 0 0,1 0 0,0 0 0,0 0 0,0 0 0,0 0 0,0 0 0,0-1 1,0 1-1,0-1 0,0 1 0,0-1 0,0 0 0,0 0 0,0 0 0,0 0 0,0 0 0,3-1 0,1 1 0,1-1 0,-1 0 0,0-1 0,0 1 0,0-1 0,0 0 0,0-1-1,0 0 1,-1 1 0,1-2 0,-1 1 0,0-1 0,0 1 0,0-2 0,-1 1-1,1 0 1,-1-1 0,0 0 0,0 0 0,0 0 0,3-7 0,-1 2-52,-1-1 0,0 0 0,0 0 1,-1 0-1,-1-1 0,0 1 0,0-1 1,-1 0-1,-1 0 0,1-14 0,-2 25-18,0 0-1,0 0 1,0 0-1,0-1 1,-1 1-1,1 0 1,0 0-1,-1 0 1,1 0-1,-1 0 1,1 0-1,-1 0 1,1 0-1,-1 0 1,0 0-1,0 0 1,1 0-1,-1 0 1,0 0-1,0 1 1,0-1-1,0 0 1,0 1-1,0-1 1,0 0 0,0 1-1,0 0 1,0-1-1,0 1 1,0-1-1,0 1 1,-1 0-1,1 0 1,0 0-1,0 0 1,0 0-1,0 0 1,-1 0-1,1 0 1,0 0-1,0 0 1,0 1-1,0-1 1,0 0-1,0 1 1,-1-1-1,1 1 1,0-1-1,0 1 1,0 0-1,0-1 1,1 1-1,-1 0 1,0 0-1,0 0 1,0-1-1,1 1 1,-1 0-1,0 0 1,1 0-1,-1 0 1,1 0-1,-1 1 1,1-1-1,-1 0 1,1 0-1,0 0 1,-1 1-1,15 0-5418,-4-2 918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9:45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1506 277 3267,'0'0'2707,"-6"-9"-2280,3 3-302,-2 0 1,1 0-1,-1 1 1,1 0 0,-1 0-1,-1 0 1,1 0-1,-1 1 1,0 0 0,0 0-1,0 1 1,0-1-1,-1 1 1,1 1-1,-1-1 1,0 1 0,0 0-1,0 1 1,0-1-1,-10 1 1,-2 0-64,0-1 1,0-1-1,1-1 1,-1 0-1,1-1 1,0-1-1,0-1 1,1-1-1,-22-12 0,2 2-14,-1 2-1,0 1 1,-2 2-1,-41-8 1,-166-18 483,199 34-494,0 2-1,-71 5 1,101 0-28,0 0 0,0 1 1,0 1-1,0 0 0,1 1 1,0 1-1,0 1 0,1 1 1,-28 16-1,24-9-12,0 2-1,1 0 0,1 2 1,0 0-1,1 0 1,2 2-1,0 0 1,-18 34-1,16-23-1,2 0-1,2 1 1,0 1 0,3 0-1,-11 54 1,20-81 11,0 0 0,1-1 0,0 1-1,0 0 1,0 0 0,1 0 0,0 0 0,0-1 0,0 1 0,1 0 0,0-1-1,1 1 1,-1-1 0,5 8 0,2 0 15,1-1 0,0 0 0,1-1-1,23 22 1,-13-16-13,1 0 0,0-1-1,2-1 1,0-2 0,1 0-1,0-1 1,1-2 0,0-1-1,44 12 1,7-6 46,2-2 1,87 2-1,55 13 7,4 0-44,-182-26 16,-1-2-1,1-2 1,54-8 0,15-4 17,72-15-4,-173 24-37,0 0 1,0 0 0,-1-1-1,1-1 1,-1 0-1,-1 0 1,1-1 0,-1 0-1,0-1 1,-1 0-1,1 0 1,-2-1 0,1 0-1,-1 0 1,-1 0 0,11-20-1,-10 15 87,0 0 0,0-1 0,-2 0-1,0-1 1,0 1 0,-1-1 0,-1 1 0,-1-1-1,0 0 1,-1-1 0,-2-28 0,-1 40-63,1-1 1,-1 0-1,0 0 1,-1 1-1,1-1 1,-1 1-1,0 0 1,0 0-1,-1 0 0,0 0 1,1 0-1,-2 1 1,1 0-1,-7-5 1,-12-10 244,-42-25 0,33 24-220,-38-28-24,-233-146 28,290 186-95,-1 1 1,0 0-1,-1 1 1,1 1 0,-1 0-1,0 0 1,0 2-1,-1 0 1,1 1-1,-1 0 1,1 1-1,-25 2 1,36 0-53,1 0 0,0 0 0,0 0 0,0 0 0,0 0 0,0 1 1,0-1-1,0 1 0,0 0 0,0 0 0,1 0 0,-4 3 0,-9 20-5078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49:58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2200 246 6726,'0'0'118,"-10"-5"-49,-217-91-859,187 78 975,0 3 1,-1 1-1,-1 2 0,-80-13 0,-177-1-238,94 12 258,-153-6 1253,315 21-1463,0 2-1,1 3 1,-1 1 0,1 1-1,0 3 1,-52 21-1,58-17 19,1 2-1,0 2 0,2 1 1,0 1-1,1 2 0,2 1 0,0 2 1,-39 43-1,55-53-9,0 0-1,1 1 1,1 1 0,1 0 0,0 0 0,2 2-1,0-1 1,1 1 0,1 0 0,0 0-1,2 1 1,0 0 0,2 0 0,0 0-1,1 1 1,2-1 0,1 23 0,1-33-7,1 1 1,0-1-1,0 1 1,1-1 0,1 0-1,0 0 1,0-1 0,1 0-1,1 0 1,0 0-1,0-1 1,0 1 0,2-2-1,-1 1 1,1-1-1,0-1 1,18 12 0,4 1 27,1-1 0,0-2-1,2-2 1,51 18 0,15-3 162,2-5-1,0-3 1,174 12-1,317-17 93,-466-19-155,145-21 0,-204 13-7,-1-3 0,0-3 0,117-45 0,-162 52-57,-1-1 1,1-2-1,-2 0 0,0-1 0,0 0 1,-1-2-1,-1 0 0,0-2 1,22-26-1,-33 34-7,1-1 1,-2-1-1,1 1 0,-1-1 1,-1 0-1,0 0 0,-1-1 1,0 1-1,0-1 0,-1 0 1,-1 0-1,0-1 0,-1 1 1,0 0-1,-1 0 1,0-1-1,-1 1 0,0 0 1,-1-1-1,-4-11 0,1 8 19,-1 1 0,-1 0-1,-1 0 1,0 1 0,0 0 0,-2 0-1,0 1 1,0 1 0,-1-1-1,-1 2 1,0-1 0,0 2-1,-1 0 1,-26-16 0,1 4-73,-1 1 0,-1 2 0,0 2 1,-60-17-1,24 13-97,-1 4 0,-1 4 0,-126-7 0,96 18-1115,1 5 1,-121 18 0,104-3-2300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04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6406,'0'-2'65,"0"1"1,1-1-1,-1 1 0,1 0 0,0-1 1,-1 1-1,1 0 0,0-1 0,0 1 1,-1 0-1,1 0 0,0 0 1,0 0-1,1 0 0,-1 0 0,0 0 1,0 0-1,0 0 0,0 1 0,1-1 1,-1 0-1,0 1 0,1-1 1,-1 1-1,1-1 0,-1 1 0,1 0 1,-1 0-1,0-1 0,1 1 0,1 0 1,59-2-94,-49 2 321,1028 4 1688,-381 42-1493,-464-26-352,1733 64 1573,-413-166-1536,-458 11 716,198 7-643,-1173 58-313,680-27-656,-747 32-1504,-3-6-1419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54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2366 324 7239,'0'0'299,"-4"-10"133,0-4-371,-1 2 0,-1-1-1,0 1 1,-1 0 0,-1 0-1,0 1 1,0 0 0,-1 0-1,0 1 1,-19-17 0,0 7 86,0 2 0,-1 0 1,-1 2-1,0 2 0,-2 0 1,1 2-1,-1 1 0,-1 2 1,-66-10-1,1 8-76,-1 5 0,-112 6 0,139 5 32,0 2-1,1 4 0,0 3 1,-87 28-1,-264 125-48,332-125 406,-137 87-1,196-108-291,1 1 0,0 1 0,2 2 0,1 0 0,1 2 1,1 2-1,-33 47 0,52-66-168,0-1 0,1 1 0,0 0 0,0 0 1,1 1-1,1-1 0,0 1 0,0 0 0,1 0 0,1 0 1,0 0-1,0 0 0,1 0 0,0 0 0,1 0 1,0 0-1,1 0 0,1 0 0,-1 0 0,2 0 0,-1-1 1,1 0-1,1 1 0,0-2 0,0 1 0,1 0 0,1-1 1,-1 0-1,1-1 0,15 15 0,0-5 25,0 0-1,2-2 1,0 0-1,1-2 1,0 0 0,1-2-1,0-1 1,1-1-1,30 7 1,32 4 63,137 14 0,32-11-264,0-12 0,263-23-1,-33-37 220,-426 37-32,-1-3-1,-1-2 1,0-3 0,-1-2-1,100-53 1,-129 56 110,0-1-1,-1-2 1,-1-1-1,-1-2 1,-1 0-1,-1-2 1,-1-1-1,34-48 1,-44 53-352,-1-1 0,0 0 0,-2-1 0,0 0 1,-2 0-1,-1-1 0,-1 0 0,-1-1 0,-1 0 0,-1 0 0,-2 0 1,0-37-1,-6 4-2492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55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87 214 10474,'-8'0'-21,"-3"-1"122,3 0 30,-1 1 0,1 0-1,-1 0 1,1 0 0,-16 4 0,22 1 462,12 0-359,12 3 17,33-2 393,-1-1 0,82-4 0,-65-2-409,866-66 515,-640 37-672,1972-90 98,-2415 114-949,51-6-2629,42 2-836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1:01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75 320,'0'0'3401,"-8"-2"-3316,7 2-443,-52-20 2089,51 19-1548,1 0-1,-1 0 0,1 0 0,0 0 1,-1 0-1,1 0 0,0 0 1,0 0-1,0 0 0,0 0 0,0-1 1,0 1-1,0-1 0,-1-2 1,2 3-102,0 0 0,0 0 0,0 0 0,0 0 0,0 0 0,0 0 1,0 0-1,0 0 0,1 0 0,-1 0 0,0 0 0,1 1 0,-1-1 1,1 0-1,-1 0 0,1 0 0,0 0 0,-1 0 0,1 1 1,0-1-1,-1 0 0,1 1 0,0-1 0,0 0 0,0 1 0,0-1 1,1 0-1,0 0-31,0 0 1,1-1 0,-1 1 0,1 0 0,-1 1 0,1-1 0,-1 0-1,1 1 1,-1-1 0,1 1 0,0 0 0,-1 0 0,1 0-1,0 0 1,-1 1 0,1-1 0,3 1 0,48 19 150,-14-6-106,1-7 121,0-3 0,0-1 0,73-5 0,-29 0 31,450 38 192,-180-6-115,69-19 103,468-47 0,-878 34-433,14 3-189,-28 0 166,0 0 1,0 1-1,0-1 1,-1 0-1,1 0 1,0 0-1,-1 0 1,1 0-1,-1 1 1,1-1-1,-1 0 1,0 0-1,1 0 1,-1 0-1,0 0 0,0-1 1,0 1-1,0 0 1,0 0-1,0-1 1,0 1-1,0 0 1,-2 0-1,-24 20-1786,-9-1-1025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1:08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9051 606 3491,'0'0'817,"0"-11"-144,0 7-716,1-1 137,-1-1 0,0 1 0,0 0-1,0-1 1,-1 1 0,1-1 0,-1 1-1,-1 0 1,1 0 0,-1 0 0,0 0-1,0 0 1,0 0 0,-1 0 0,1 0-1,-1 1 1,-1-1 0,1 1 0,0 0-1,-1 0 1,0 0 0,-6-4 0,-13-5-19,0 0-1,0 2 1,-1 0 0,-49-13 0,-109-17 175,141 33-223,-651-98 5,-6 38-187,-510-8 167,238 20 8,247 16-9,-1 32 0,-809 96-1,1310-60 142,-363 94 0,431-77-140,3 7 0,1 7 0,-154 84 1,236-106 12,1 3 0,-72 57 0,119-81-13,1 1 1,1 1-1,1 0 1,0 2 0,1 0-1,1 1 1,1 0-1,1 2 1,1-1 0,-13 33-1,22-44-5,1-1-1,-1 1 1,2 1-1,-1-1 1,2 0-1,-1 0 1,2 1-1,-1-1 1,2 1-1,-1-1 1,2 0-1,-1 1 1,2-1-1,6 21 1,-3-18 1,1-1 1,0 0 0,1 0 0,0-1 0,1 0-1,0 0 1,1-1 0,0-1 0,1 1-1,0-2 1,14 10 0,15 9 47,2-2 1,1-2-1,1-2 0,71 25 1,197 46 243,-25-30 118,299 27 0,302-13 75,-862-75-493,1484 60 979,2-57 286,-1316-6-1203,1546-68 130,-1228 16-122,689-161-1,-813 107 33,-337 88-21,0-2 0,-2-2 0,0-2 0,-2-2 0,50-37 0,-84 52-11,0 0 0,0-1 0,-2-1 1,1 0-1,-2-1 0,0 0 1,-1-1-1,0 0 0,-1-1 0,-1 0 1,-1 0-1,9-28 0,-13 32-28,-1-1 0,0 0 0,-1 0-1,-1 0 1,0-1 0,-1 1 0,0 0-1,-1 0 1,-1 0 0,0 0 0,-1 0 0,-1 0-1,0 0 1,-1 1 0,0 0 0,-1 0-1,-12-19 1,-1 4-31,-1 1 1,-1 1-1,-2 1 0,-1 2 0,0 0 1,-2 1-1,-1 1 0,0 2 1,-43-24-1,-2 5-77,-2 3 0,-139-45 0,44 31-558,-326-50-1,-187 34-2867,374 47 1197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1:13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11952 726 1057,'0'0'-283,"-9"-3"342,-129-55 2807,62 25-1117,-105-32-1,-213-14-1172,-6 29 261,252 34-552,-1093-83 897,-4 51-705,353 17-268,-2986-131 240,3259 125-338,-292-7 221,767 45-312,1 6 1,0 6-1,1 7 1,-185 50-1,250-48-10,1 4-1,1 3 1,2 3-1,1 3 1,1 4-1,3 3 1,1 2-1,2 3 1,-75 72-1,125-104-13,1 0-1,0 1 0,1 0 1,1 1-1,0 0 1,2 1-1,0 1 0,-12 30 1,19-40 3,0-1 0,0 1 0,1 0 1,1 1-1,-1-1 0,2 0 0,-1 0 1,1 1-1,0-1 0,1 0 0,0 0 0,1 1 1,0-1-1,0 0 0,1 0 0,0-1 0,1 1 1,0-1-1,0 1 0,0-1 0,10 11 0,3 2 31,2-1 0,0-1 0,2-1-1,0-1 1,0-1 0,2-1-1,0 0 1,33 14 0,31 10 37,91 27 0,-152-57-79,184 57 16,361 64 1,231-22 98,637 0 23,7-63-172,1025-36 63,-2258-10-18,2156-83 17,-1237-43 39,-799 66 513,439-139 0,-473 92 259,-260 92-672,-1-3 1,-1-1 0,-1-2 0,-1-2 0,46-38 0,-76 57-144,-1 2-12,0 0 0,0 0 1,0 0-1,0-1 0,-1 0 0,0 0 0,1 0 1,-1 0-1,-1 0 0,1-1 0,-1 1 0,1-1 1,-1 0-1,-1 1 0,1-1 0,1-8 1,-3 12-83,-1 0 0,1 0 0,-1-1 0,1 1 1,-1 0-1,0 0 0,1 0 0,-1 0 1,0 0-1,0 0 0,1 0 0,-1 0 1,0 0-1,0 1 0,0-1 0,0 0 1,-1 0-1,1 1 0,0-1 0,0 1 0,0-1 1,0 1-1,-1-1 0,1 1 0,0 0 1,0 0-1,-1 0 0,-1-1 0,-6-1-680,-32-11-2607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1:17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4754 448 6086,'0'0'-577,"-7"-9"620,-8-13 101,-1 2 0,-1 0 0,0 0 0,-2 2 1,-30-25-1,25 30-43,-1 0 0,0 2 0,0 0 1,-1 2-1,0 1 0,-1 1 0,-44-5 0,-201-6 808,161 14-780,-695-83-135,461 39 121,-640-6 0,819 54-70,-265 34 1,96 29-37,247-41-14,-155 62 1,196-63 15,0 1 0,1 3-1,2 2 1,-63 50 0,78-53 14,1 2-1,1 1 1,2 1-1,0 1 1,2 2 0,1 0-1,-18 36 1,28-43 3,1 1 0,1 0 0,1 0 0,2 1 0,0 0 0,1 1 0,2-1 0,-1 33 0,4-36-14,1-1 0,1 1 0,1-1 0,2 1 0,0-1 0,1 0 0,1-1 0,1 1 0,1-1-1,12 23 1,5 0 35,1-1 0,3-1 0,2-1 0,1-2-1,2-1 1,2-2 0,57 46 0,-38-41-18,2-2-1,1-3 1,2-3 0,126 51-1,-88-50 15,2-3 0,173 28-1,-128-39 122,184 2-1,-115-22-58,0-9 0,327-57 0,191-99 659,-582 119-489,-3-6-1,251-128 1,-275 113-230,-3-6 0,-3-5 0,-4-5 0,169-161 0,-255 217-3,-1-1 1,-1-2 0,-1 0-1,29-51 1,-46 68-13,0-1-1,-1 1 1,0-1 0,-1 0 0,-1 0-1,0-1 1,-1 1 0,-1-1 0,0 0-1,0 0 1,-2 1 0,0-1 0,-1 0-1,-4-27 1,2 33-23,-1-1 1,0 1-1,0 0 0,-1 0 0,0 0 1,0 1-1,-1 0 0,0 0 1,-1 0-1,0 1 0,0 0 0,0 0 1,-1 0-1,0 1 0,0 1 1,-15-8-1,0 0-21,0 2 0,-1 0 0,-1 2 0,0 0 0,-31-5-1,3 4-64,-1 3 0,0 2-1,0 3 1,-75 5-1,-214 41-3336,279-34 2304,-59 7-2771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18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588 112 4388,'2'-3'253,"0"1"0,0-1 1,0 1-1,-1-1 0,1 0 0,-1 0 0,1 0 1,-1 0-1,0 1 0,0-2 0,-1 1 0,1 0 0,-1 0 1,1 0-1,-1 0 0,0 0 0,0 0 0,0-1 0,-1 1 1,1 0-1,-2-6 0,0 6-78,0 1 0,0-1 0,0 1 0,0-1 0,0 1 1,0 0-1,-1-1 0,1 1 0,-1 0 0,1 1 0,-1-1 0,0 0 0,0 1 0,0 0 1,1-1-1,-2 1 0,1 0 0,0 1 0,0-1 0,0 0 0,-4 1 0,-6-2-58,-1 1 0,0 1 0,1 0 0,-1 1 0,0 0 0,1 1 0,-1 0 0,1 1 0,0 1 0,0 0 0,0 1 0,1 1 0,-1 0 0,1 0 0,-13 10 0,-5 6 58,0 1-1,2 2 0,0 1 1,-31 38-1,43-44-106,0 0-1,2 1 0,0 1 0,1 0 1,2 1-1,0 0 0,1 1 0,1 0 1,2 0-1,0 1 0,2 0 0,-3 29 0,6-36-29,1-1 0,1 1 0,1 0 0,0 0 0,1 0 0,1-1 0,1 1 0,0-1 0,1 0 0,1 0 0,1-1 1,0 1-1,1-2 0,1 1 0,0-1 0,1 0 0,1-1 0,15 16 0,-21-24-35,1 0 0,1-1 0,-1 0 0,1 0 0,0 0 0,0-1 0,0 0 0,1 0 1,-1-1-1,1 0 0,0 0 0,0-1 0,0 0 0,0 0 0,0-1 0,0 0 0,14 0 1,-11-2 6,1-1 0,-1 0 1,1 0-1,-1-1 1,0-1-1,0 0 1,-1 0-1,1-1 1,-1-1-1,0 0 1,0 0-1,10-9 1,9-9 136,-1-2 0,-1-1 0,-1-1 0,-2-1 0,-1-1 0,-1-1 0,-1-1 1,-2-1-1,-2 0 0,-1-2 0,-1 0 0,-2-1 0,-2 0 0,-1 0 0,-2-2 0,-1 1 0,2-61 1,-8 92-102,-1 0 0,0 0 0,-1 0 0,0 0 0,0 0 0,0 0 0,-1 0 0,1 0 0,-1 1 0,-1-1 0,1 1 1,-1-1-1,0 1 0,0 0 0,-1 0 0,-4-6 0,3 7-44,0 1-1,1-1 1,-1 1 0,0 0-1,-1 0 1,1 0-1,0 1 1,-1 0 0,0 0-1,1 1 1,-1-1 0,0 1-1,0 0 1,0 1 0,1-1-1,-9 2 1,-21-1-305,13 0-2757,18-3-1862,3-10-3983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28:2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12332,'0'0'1879,"-8"10"85,1-1-1499,3-5-280,1-1 0,0 1 0,0 0 0,0 0-1,0 1 1,1-1 0,0 0 0,-1 1 0,2 0-1,-1-1 1,0 1 0,1 0 0,0 0 0,0 0-1,0 9 1,1 25 625,2 1 0,1-1 1,10 42-1,-10-67-759,0-1-1,1 0 1,0 0 0,1-1 0,1 1 0,0-1 0,1 0 0,0-1 0,1 1 0,0-1 0,1-1 0,15 16 0,-21-23-49,0-1 0,0 1 1,0-1-1,0 0 1,0 0-1,1 0 1,-1 0-1,1 0 1,-1-1-1,1 0 1,-1 0-1,1 0 1,0 0-1,0 0 0,-1-1 1,1 1-1,0-1 1,0 0-1,0 0 1,5-2-1,-5 1-9,0 0-1,-1-1 1,1 0-1,-1 0 0,0 0 1,0 0-1,0 0 1,0-1-1,0 0 1,0 1-1,0-1 1,-1 0-1,1 0 1,-1-1-1,0 1 1,0 0-1,0-1 0,-1 1 1,1-1-1,0-3 1,13-45-479,-2-1 0,-2-1 1,-2 1-1,1-73 0,-7 89-16,0 8 379,-3 66 335,-1-3-173,3-12-47,1 0 1,1-1-1,0 1 0,2-1 0,1-1 0,0 1 1,2-1-1,11 21 0,14 37-1598,-33-75 1577,0 0 0,1 1 0,-1-1 1,0 0-1,1 0 0,0-1 0,0 1 0,0 0 0,0 0 1,0-1-1,0 0 0,1 1 0,-1-1 0,1 0 0,0 0 1,-1 0-1,1 0 0,0-1 0,0 1 0,0-1 0,4 2 0,-4-3-20,0 0-1,0 0 1,0 0-1,0-1 1,0 1-1,0-1 0,-1 0 1,1 1-1,0-1 1,0-1-1,-1 1 1,1 0-1,-1-1 0,1 1 1,-1-1-1,1 1 1,-1-1-1,0 0 1,0 0-1,0 0 0,0-1 1,0 1-1,-1 0 1,3-5-1,4-6 125,-1 1 0,-1-1 0,0 0 1,-1-1-1,0 1 0,-1-1 0,-1 0 0,0 0 0,-1 0 0,-1-1 0,0 1 1,0 0-1,-4-28 0,3 40 5,-1-1 1,0 1-1,1-1 0,-1 1 1,0-1-1,0 1 0,0 0 1,-1-1-1,1 1 1,0 0-1,-1 0 0,0 0 1,1 0-1,-1 0 0,0 0 1,0 1-1,0-1 1,0 0-1,0 1 0,0 0 1,-1-1-1,1 1 0,0 0 1,-1 0-1,-3 0 1,4 0-62,0 1 1,0 0-1,0 0 0,0 0 1,1 0-1,-1 0 1,0 1-1,0-1 1,0 1-1,0-1 1,0 1-1,1-1 1,-1 1-1,0 0 0,0 0 1,1 0-1,-1 0 1,1 0-1,-1 0 1,1 1-1,-1-1 1,1 0-1,0 1 0,0-1 1,0 1-1,0 0 1,0-1-1,0 1 1,0 0-1,0-1 1,0 1-1,1 0 1,-1 0-1,0 3 0,-2 8 149,0 1-1,0-1 0,1 1 1,1 0-1,0-1 0,1 1 1,1 0-1,0 0 0,1-1 1,6 25-1,-6-32-128,0 0 0,0-1 0,0 1 0,1 0 0,0-1 0,0 0 0,1 0 1,0 0-1,0 0 0,0 0 0,0-1 0,0 1 0,1-1 0,0 0 0,0-1 0,0 1 0,1-1 0,-1 0 0,1 0 0,-1-1 0,1 0 0,0 0 0,0 0 0,0-1 0,12 2 0,-4-1-218,0-1 0,1-1 0,-1 0 0,1 0 0,20-5 0,-29 4-349,1-1-1,-1 0 1,0 0 0,0-1-1,0 0 1,0 0 0,0 0-1,10-8 1,14-20-6439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19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2041 11179,'0'0'37,"8"-10"-64,539-530 4502,-423 426-4385,642-571 937,36 40-907,-788 635-112,-9 7-8,-1 1 0,1-1-1,-1 0 1,0-1 0,0 1-1,0-1 1,-1 0 0,6-7 0,-30 23-5462,-6 2 359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19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396 185 3844,'0'0'993,"-5"-8"-502,4 6-479,-1-2 72,-1 0 0,1-1 0,-1 1 0,2-1 0,-1 0 1,0 1-1,1-1 0,0 0 0,0 0 0,0 0 0,1 0 1,-1 0-1,1 0 0,0 0 0,1 0 0,-1 0 0,3-10 0,33-63 4657,-69 167-2157,-161 244-2056,58-109 428,124-204-620,8-14-198,-1 1 1,2 0-1,-1-1 0,0 1 0,1 1 1,1-1-1,-1 0 0,1 1 1,-2 13-1,4-20-140,0-1 1,0 1 0,0-1-1,0 0 1,0 1 0,1-1-1,-1 0 1,0 1-1,0-1 1,0 1 0,1-1-1,-1 0 1,0 1 0,0-1-1,1 0 1,-1 0 0,0 1-1,0-1 1,1 0-1,-1 0 1,0 1 0,1-1-1,-1 0 1,1 0 0,-1 0-1,0 0 1,1 1-1,-1-1 1,1 0 0,-1 0-1,0 0 1,1 0 0,-1 0-1,1 0 1,-1 0-1,0 0 1,1 0 0,-1 0-1,1 0 1,18-4 24,13-9 152,0-2 0,-1 0 0,-1-2 0,54-41 0,-4 4-111,222-119-191,-171 104-2741,-39 21-2080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20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13004,'0'0'3513,"1"8"-3038,1 24-133,-2-1 0,-1 0 0,-1 1 1,-8 37-1,4-23-250,-2 57 0,8-102-86,0 0-1,0 0 0,0 0 1,1 1-1,-1-1 0,0 0 1,0 0-1,1 0 0,-1 0 1,0 0-1,1 1 0,0-1 1,-1 0-1,1 0 0,-1 0 1,1 0-1,0 0 0,0-1 1,0 1-1,-1 0 1,1 0-1,0 0 0,0-1 1,0 1-1,0 0 0,0-1 1,0 1-1,1-1 0,-1 1 1,0-1-1,0 0 0,0 1 1,0-1-1,0 0 0,1 0 1,-1 0-1,2 0 0,7 0 88,-1-1 0,1 0 0,0 0-1,10-4 1,12 0-130,-32 5 32,1 0 0,-1 0-1,0 0 1,1 1 0,-1-1 0,0 0 0,0 0-1,1 1 1,-1-1 0,0 0 0,0 1-1,1-1 1,-1 0 0,0 1 0,0-1-1,0 0 1,1 1 0,-1-1 0,0 0-1,0 1 1,0-1 0,0 1 0,0-1 0,0 0-1,0 1 1,0-1 0,0 0 0,0 1-1,0-1 1,0 1 0,0-1 0,0 0-1,0 1 1,-1-1 0,1 0 0,0 1 0,-5 17 155,0-10-59,0 1 0,-1-1-1,1 0 1,-2 0-1,1 0 1,-1-1-1,0 0 1,-1 0-1,0-1 1,-11 7-1,6-4 95,0-1 0,-1-1 0,1 0 0,-2-1 0,1 0 0,-18 3 0,22-6 29,0-1 0,0-1 0,0 0 0,0 0 0,-1-1 0,-10-2 1,19 2-204,1 0 0,-1 0 0,0 0 0,0-1-1,0 1 1,0-1 0,0 1 0,0-1 0,1 0 0,-1 1 0,0-1 0,1 0 0,-1 0 0,0-1 0,1 1 0,-1 0 0,1 0 0,0-1 0,-1 1 0,1-1 0,0 1 0,0-1 0,0 1 0,0-1 0,0 0 0,0 0 0,1 1 0,-1-1 0,0 0 0,1 0 0,0 0 0,-1 0 0,1 0 0,0 0 0,0 0 0,0 0 0,0-3 0,1 2-188,0 0 1,0 1-1,1-1 1,-1 1-1,1-1 1,-1 1-1,1-1 0,0 1 1,0 0-1,-1 0 1,2 0-1,-1 0 1,0 0-1,0 0 0,1 1 1,-1-1-1,1 1 1,-1-1-1,1 1 0,0 0 1,-1 0-1,5-1 1,68-17-5084,-68 17 4417,36-6-3225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20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54 175 12588,'0'0'8280,"10"-9"-7949,-3 2-270,7-6-5,-2 1-1,20-27 1,-29 36-40,-1 0 0,1 0-1,-1 0 1,0-1 0,0 1 0,-1-1 0,1 0 0,-1 1-1,0-1 1,0 0 0,0 0 0,0 0 0,0 0 0,-1 0-1,0 0 1,0 0 0,0 0 0,0 0 0,-1 0-1,-1-6 1,2 9-4,-1 0 1,0 1-1,1-1 0,-1 0 0,0 0 0,1 1 0,-1-1 0,0 1 1,0-1-1,1 0 0,-1 1 0,0 0 0,0-1 0,0 1 0,0-1 1,0 1-1,0 0 0,0 0 0,0-1 0,0 1 0,0 0 0,0 0 1,0 0-1,0 0 0,0 0 0,0 0 0,1 1 0,-1-1 0,0 0 1,0 0-1,0 1 0,0-1 0,0 0 0,0 1 0,0-1 0,0 1 1,1-1-1,-1 1 0,0 0 0,-1 0 0,-31 27 168,20-10-123,0 1 0,2 0 0,-11 24 0,18-34-41,1 0 0,0 0-1,0 0 1,1 1 0,0-1-1,0 0 1,1 1 0,1-1-1,0 1 1,0 10 0,1-19-36,-1 0 1,0 0 0,0 1 0,1-1-1,-1 0 1,1 0 0,-1 0 0,1 1-1,-1-1 1,1 0 0,0 0 0,0 0-1,-1 0 1,1 0 0,0 0 0,0 0-1,0-1 1,0 1 0,0 0 0,0 0-1,0-1 1,0 1 0,1-1 0,-1 1-1,1 0 1,2 0-122,0 0 0,1-1 0,-1 1 0,0-1 0,0 0 0,0 0 0,0 0 0,5-1 0,2 0-434,-1-2 0,0 1-1,1-1 1,-1-1 0,16-7 0,12-15-3824,-3-6-1676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20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7207,'0'0'8152,"-8"1"-6786,3 0-1269,0 0-1,1 0 1,-1 1-1,1-1 1,-1 1-1,1 0 0,-1 1 1,1-1-1,0 1 1,0 0-1,1 0 1,-1 0-1,0 0 1,1 1-1,0-1 1,0 1-1,0 0 1,0 0-1,0 0 1,1 0-1,0 1 1,0-1-1,0 0 0,0 1 1,1 0-1,0-1 1,-1 7-1,2-10-91,1 0 0,-1-1-1,1 1 1,-1 0 0,1-1-1,-1 1 1,1 0-1,-1-1 1,1 1 0,0-1-1,-1 1 1,1-1 0,0 1-1,0-1 1,-1 0 0,1 1-1,0-1 1,0 0-1,0 0 1,-1 1 0,1-1-1,0 0 1,0 0 0,0 0-1,0 0 1,-1 0-1,1 0 1,1 0 0,34-1 160,-28 1-246,37-2-750,-32 1 706,0 0 1,1 1-1,-1 0 0,0 1 0,26 5 0,-38-6 120,0 1 1,0-1-1,0 0 1,1 1-1,-1-1 0,0 1 1,0-1-1,0 1 1,0 0-1,0-1 0,0 1 1,0 0-1,0 0 1,0-1-1,-1 1 0,1 0 1,0 0-1,0 0 0,-1 0 1,1 0-1,0 0 1,-1 0-1,1 1 0,-1-1 1,1 2-1,-1-1 32,0 0 0,0 0 0,-1 0-1,1 0 1,-1 0 0,1 0 0,-1 0-1,1 0 1,-1 0 0,0 0 0,0 0 0,0 0-1,-2 2 1,-3 4 134,0 0 1,-1-1-1,0 0 0,0 0 0,-8 5 1,-61 39 499,69-47-579,0 0 1,-1 0-1,1-1 0,0 0 0,-1-1 1,0 0-1,0 0 0,1 0 0,-11 0 1,18-2-118,-1-1 0,1 1 0,-1 0 1,1 0-1,-1 0 0,1-1 0,-1 1 1,1 0-1,-1 0 0,1-1 0,0 1 0,-1-1 1,1 1-1,-1 0 0,1-1 0,0 1 1,0-1-1,-1 1 0,1-1 0,0 1 1,0-1-1,-1 1 0,1-1 0,0 1 0,0-1 1,0 1-1,0-1 0,0 1 0,0-1 1,0 1-1,0-1 0,0 1 0,0-1 1,0 1-1,0-1 0,0 1 0,0-1 1,0 1-1,0-1 0,1 0 0,7-26-2383,12-12-934,7-10-551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21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10250,'0'0'7393,"-6"12"-6918,-19 44 224,-21 63-1,39-94-625,0 1 0,1-1 1,1 1-1,2 0 1,-1 46-1,5-69-57,-1 0 0,0 0 0,1 1 0,0-1 0,-1 0 0,1 0 0,1 0 0,-1 0 0,0 0 0,1 0 0,-1 0 0,1-1 0,0 1 0,0 0 0,0-1 0,4 4 0,-5-5-4,-1-1 0,1 1 0,0 0-1,0-1 1,0 0 0,0 1-1,0-1 1,0 1 0,0-1-1,0 0 1,-1 0 0,1 0-1,0 1 1,0-1 0,0 0-1,0 0 1,0 0 0,0 0-1,0-1 1,0 1 0,2 0-1,-2-1 4,1 0 0,0 0-1,-1 0 1,1 0-1,-1-1 1,0 1 0,1 0-1,-1 0 1,0-1 0,0 1-1,1-1 1,-1 1-1,-1-1 1,1 0 0,1-2-1,29-93 178,-28 103-133,-1 1 0,2-1 0,-1 0-1,1 0 1,0 0 0,0 0 0,0-1-1,1 0 1,6 6 0,-5-9-38,1 1 1,-1-1 0,1-1-1,-1 1 1,1-1 0,0 0-1,0-1 1,0 1 0,0-1-1,-1-1 1,1 1 0,12-4 0,3 0 42,0-2 0,30-12 1,-2-5-12,-38 17-52,-1 0 0,2 0-1,-1 2 1,1-1 0,-1 1 0,21-3 0,-32 9-18,0 0 0,0-1 1,-1 1-1,1 0 1,-1-1-1,1 1 1,-1 0-1,0 0 1,0-1-1,0 1 0,0 0 1,0 0-1,0-1 1,0 1-1,-1 2 1,1-2 46,-6 32 437,0 11 85,6-44-528,1-1 0,-1 1 0,1 0-1,-1-1 1,1 1 0,-1-1 0,1 1 0,-1-1-1,1 1 1,0-1 0,-1 1 0,1-1 0,0 1-1,-1-1 1,1 0 0,0 0 0,0 1 0,-1-1-1,1 0 1,0 0 0,0 0 0,-1 0 0,1 0-1,0 1 1,0-2 0,0 1 0,-1 0-1,1 0 1,0 0 0,0 0 0,1-1 0,28-5 517,-8-2-367,0-1 0,-1 0 0,34-23 0,-42 23-191,1 1-1,0 0 0,0 1 1,0 0-1,1 1 0,0 1 0,0 0 1,1 1-1,-1 1 0,21-2 1,-35 5 6,0 0 0,0 0 0,0 0 0,0 0 1,0 1-1,0-1 0,0 0 0,0 1 0,0-1 1,0 0-1,-1 1 0,1-1 0,0 1 0,0 0 1,0-1-1,0 1 0,-1 0 0,1-1 0,0 1 1,-1 0-1,1 0 0,0 0 0,-1 0 1,1 0-1,0 1 0,8 31 19,-9-30-2,1 0 0,-1 0 1,1 1-1,0-1 0,0 0 0,0 0 1,0 0-1,0 0 0,1 0 1,-1-1-1,4 5 0,-4-6-82,0-1-1,0 1 0,0-1 1,1 1-1,-1-1 1,0 0-1,0 1 0,0-1 1,1 0-1,-1 0 1,0 0-1,0 0 1,1 0-1,-1 0 0,0 0 1,0 0-1,1 0 1,-1-1-1,0 1 0,0 0 1,1-1-1,-1 1 1,0-1-1,0 1 1,0-1-1,0 0 0,0 0 1,0 1-1,0-1 1,0 0-1,0 0 0,0 0 1,1-2-1,25-33-6576,-12 7-1338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21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15278,'0'0'2243,"11"48"-2756,3-34-1217,9-5-1376,8-5-1763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22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156 125 13196,'0'0'2264,"-10"4"-913,-5 3-940,0 1 0,1 0 1,0 1-1,-12 10 1,20-15-201,1 0 0,0 1 1,0 0-1,1-1 0,-1 2 0,1-1 1,0 0-1,1 1 0,-1 0 0,1 0 1,0 0-1,1 0 0,-1 0 1,-2 12-1,5-17-205,0 0 0,0 0 1,0 0-1,0 0 0,0 0 0,0-1 1,0 1-1,0 0 0,0 0 0,1 0 1,-1 0-1,0 0 0,1 0 0,-1-1 1,0 1-1,1 0 0,-1 0 0,1-1 1,-1 1-1,1 0 0,0-1 0,-1 1 1,1 0-1,0-1 0,-1 1 0,1-1 1,0 1-1,1 0 0,32 5 145,-23-6-112,0-1 1,0 0-1,0-1 0,14-4 0,-9 0-125,-1 0 1,1-1-1,-2-1 0,1-1 0,16-13 0,-23 16 60,0 0-1,0-1 1,-1 0-1,0 0 1,0 0 0,-1-1-1,0 0 1,0-1-1,8-17 1,-13 26 24,-1-1-1,0 1 1,0 0 0,0 0-1,0 0 1,1 0 0,-1-1-1,0 1 1,0 0 0,0 0-1,0-1 1,0 1 0,0 0-1,1 0 1,-1-1-1,0 1 1,0 0 0,0 0-1,0-1 1,0 1 0,0 0-1,0 0 1,0-1 0,0 1-1,0 0 1,0 0 0,0-1-1,0 1 1,-1 0 0,1 0-1,0-1 1,0 1 0,0 0-1,0 0 1,0-1 0,0 1-1,-1 0 1,1 0 0,0 0-1,0-1 1,0 1 0,-1 0-1,1 0 1,-12 6 0,-13 16 144,23-21-126,-33 41 375,33-41-367,1 1 0,-1 0 1,1 0-1,0 0 1,0 0-1,0 0 0,0 0 1,0 0-1,0 0 0,0 0 1,1 1-1,-1-1 1,1 0-1,0 1 0,-1-1 1,1 0-1,0 0 0,0 1 1,1-1-1,-1 3 1,1-4-13,0-1 0,1 1 0,-1 0 0,0 0 0,0-1 1,0 1-1,1-1 0,-1 1 0,0-1 0,1 0 1,-1 1-1,0-1 0,1 0 0,-1 0 0,0 0 1,1 0-1,-1 0 0,0 0 0,1 0 0,1-1 0,31-4 208,-15-2-199,1-1 1,-1 0 0,-1-1 0,0-1 0,0-1 0,-1 0 0,0-1-1,-1-1 1,0-1 0,15-17 0,-63 62 135,30-28-146,-1 0 0,1 0 0,0 0 0,0 0-1,0 0 1,0 0 0,1 0 0,-1 1 0,1-1 0,-1 1-1,1-1 1,1 1 0,-1-1 0,0 1 0,1 0-1,0-1 1,-1 1 0,2 6 0,0-9 6,0 0 0,0-1 1,-1 1-1,1 0 0,0 0 0,0-1 1,1 1-1,-1-1 0,0 1 0,0-1 1,0 1-1,0-1 0,0 0 0,0 1 1,1-1-1,-1 0 0,0 0 0,0 0 1,0 0-1,1 0 0,-1 0 0,2-1 1,28-2 274,-16-1-257,1-2 1,-1 0-1,0 0 1,-1-2-1,0 0 1,0 0 0,0-1-1,-1-1 1,-1 0-1,1-1 1,-2 0 0,0-1-1,0-1 1,13-19-1,-21 26-61,-12 16-42,-12 21-35,20-29 82,-1 1 1,1 0 0,-1-1-1,1 1 1,0 0 0,1-1-1,-1 1 1,0 0 0,1 0-1,-1 0 1,1 0-1,0 0 1,0 0 0,0 0-1,0-1 1,1 1 0,-1 0-1,1 0 1,0 0-1,-1 0 1,1-1 0,2 5-1,0-5-34,-1 0 0,1 1-1,-1-1 1,1 0-1,0 0 1,0 0-1,-1-1 1,2 1 0,-1-1-1,0 0 1,0 0-1,0 0 1,0 0 0,1 0-1,-1-1 1,0 1-1,1-1 1,5 0-1,9 0-1134,-1 0 0,1-2 0,-1 0 0,1-1 0,-1 0 0,0-1 0,0-2 0,30-12 0,-36 12 763,-1 1 0,0-1 0,0-1-1,-1 1 1,0-2 0,0 1-1,15-18 1,-19 19 951,0-1 1,-1 1-1,0-1 0,0 0 0,0-1 0,-1 1 0,3-11 1,-5 17-369,-1 1 1,0-1 0,0 0-1,0 1 1,1-1-1,-1 0 1,0 1 0,0-1-1,0 1 1,0-1 0,0 0-1,0 1 1,0-1-1,-1 0 1,1 1 0,0-1-1,0 1 1,0-1 0,-1 0-1,1 1 1,0-1-1,0 1 1,-1-1 0,1 1-1,-1-1 1,1 1 0,0-1-1,-1 1 1,1-1-1,-1 1 1,0-1 0,-22-2 1867,17 3-1871,0 1 0,-1 1 0,1-1 0,0 1 0,-10 4 0,13-5-130,-30 19 263,32-19-277,-1 0 0,1 0 1,-1 0-1,1 0 0,-1 1 0,1-1 0,0 0 1,0 1-1,0-1 0,0 1 0,0-1 1,0 1-1,0-1 0,0 1 0,0 0 1,1-1-1,-1 4 0,1-4-20,0-1 1,1 1-1,-1 0 1,1 0-1,-1 0 1,1 0-1,-1 0 1,1 0-1,0-1 1,0 1-1,-1 0 1,1-1-1,0 1 1,0 0-1,0-1 1,0 1-1,-1-1 1,1 1-1,0-1 1,0 0-1,0 1 1,0-1-1,0 0 0,0 0 1,0 0-1,0 1 1,2-1-1,34 3-545,-31-2 387,36 1-767,-17-1 402,0 0-1,0 2 0,45 11 0,-69-14 595,0 0 0,0 0 0,-1 0 0,1 0 0,0 0 0,-1 0 0,1 1 0,0-1 0,-1 0 0,1 0 0,0 1 0,-1-1 0,1 1-1,0-1 1,-1 1 0,1-1 0,-1 0 0,1 1 0,-1 0 0,1-1 0,-1 1 0,1-1 0,-1 1 0,0 0 0,1-1 0,-1 1 0,0 0-1,1-1 1,-1 1 0,0 1 0,0-1 72,-1 0 0,0 0-1,1 0 1,-1 0 0,0 0 0,1 0-1,-1 0 1,0 0 0,0 0-1,0 0 1,0 0 0,0-1 0,0 1-1,0 0 1,-2 0 0,-47 21 1721,41-20-1963,-78 23 1433,41-17-2087,6-10-3315,34-1-2028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23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19 11179,'0'0'191,"0"-1"1,0 0-1,0 1 1,0-1-1,0 0 1,-1 0-1,1 1 1,0-1-1,1 0 1,-1 1-1,0-1 1,0 0-1,0 1 1,0-1-1,0 0 1,1 1-1,-1-1 1,0 0 0,1 1-1,-1-1 1,0 1-1,1-1 1,-1 0-1,1 1 1,-1-1-1,1 1 1,-1-1-1,1 1 1,0-1-1,5 24 1483,2 43-595,4 101 274,15 149 156,-30-324-1296,0 0 1,-1 0-1,0 0 1,0 1-1,-1-1 1,-5-7-1,-52-69-406,21 28 87,-49-64 0,124 117 68,27 4-207,96-4 538,-139 1-2021,0-1 0,0-1-1,27-8 1,-13-1-6477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25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145 342 4740,'0'0'2371,"6"-11"-401,-4 8-2050,5-10 1360,0-1 0,0 0 1,-1 0-1,4-19 0,-9 31-993,0-1-1,-1 0 1,1 0 0,-1 0-1,0 1 1,0-1 0,0 0-1,0 0 1,0 0 0,-1 0 0,1 1-1,-1-1 1,0 0 0,-2-4-1,2 6-220,0-1 0,0 1 0,-1-1 0,1 1 0,-1 0 0,1-1 0,-1 1 0,0 0 0,0 0-1,1 0 1,-1 0 0,0 0 0,0 1 0,0-1 0,0 1 0,0-1 0,0 1 0,0 0 0,0-1 0,0 1-1,0 0 1,0 0 0,-4 1 0,1 0-31,0 0 0,-1 1 0,1 0 0,0 0 0,0 0 0,0 1 0,0-1 0,0 1 0,0 0-1,1 0 1,0 1 0,-1 0 0,1-1 0,0 1 0,1 1 0,-7 8 0,2-2-3,0 0 0,1 1-1,0 0 1,1 0 0,-9 23 0,15-33-30,-1-1 1,0 0-1,1 0 1,-1 1 0,1-1-1,0 0 1,-1 1-1,1-1 1,0 1-1,0-1 1,0 0-1,0 1 1,0-1-1,0 1 1,0-1-1,0 0 1,0 1-1,1-1 1,-1 1-1,1-1 1,-1 0-1,1 0 1,-1 1 0,1-1-1,0 0 1,0 0-1,0 2 1,2-3 11,-1 1 1,0-1 0,0 1 0,1-1-1,-1 0 1,0 0 0,0 0 0,1 0-1,-1 0 1,0-1 0,0 1 0,1-1-1,-1 1 1,0-1 0,0 0 0,0 0-1,4-2 1,10-4 70,-1-2-1,0 0 1,0-1-1,-1 0 1,16-15-1,65-67 16,-82 78-88,6-4 49,-1 0 0,-1-2 0,0 0 0,-2 0 0,-1-2 1,22-42-1,-70 148 148,24-62-164,0 1 1,1 0-1,1 0 0,1 1 0,2 0 0,0 0 1,-2 35-1,7-58-41,-1 0 0,1 1 0,0-1 0,0 0 0,0 0 1,0 1-1,0-1 0,1 0 0,-1 0 0,0 0 0,0 1 0,1-1 1,-1 0-1,1 0 0,-1 0 0,1 0 0,-1 0 0,1 0 0,0 0 1,-1 0-1,1 0 0,0 0 0,0 0 0,0 0 0,0 0 0,0-1 1,0 1-1,0 0 0,0-1 0,0 1 0,0-1 0,0 1 0,0-1 0,1 1 1,-1-1-1,0 0 0,0 0 0,0 1 0,1-1 0,-1 0 0,0 0 1,0 0-1,0 0 0,1-1 0,-1 1 0,0 0 0,0 0 0,3-2 1,2 0 28,0 0 0,1-1 1,-1 0-1,0 0 0,0 0 1,-1-1-1,11-8 1,-7 3-12,1 1 0,-2-2 1,1 1-1,-1-1 0,-1 0 1,0-1-1,0 0 0,-1 0 1,-1 0-1,0-1 0,0 0 1,-1 0-1,-1 0 0,0-1 1,2-14-1,-7 16-242,-3 16 79,5-4 96,-8 10 22,0 1 0,2-1 0,-1 1 0,2 0 0,-1 1 0,2 0 0,-1 0 0,2 0 0,0 0 1,0 0-1,1 1 0,0 24 0,3-37 19,-1 1 0,0-1 0,1 1 1,-1-1-1,1 1 0,-1-1 0,1 0 1,0 1-1,0-1 0,-1 0 1,1 1-1,0-1 0,0 0 0,0 0 1,0 0-1,1 0 0,-1 0 1,0 0-1,0 0 0,1 0 0,1 0 1,1 1 7,0 0 1,1 0 0,-1-1 0,1 0 0,0 0 0,-1 0 0,6 0-1,6 0-31,0-1-1,-1-1 0,24-4 0,-35 5 21,1-1 1,0 0-1,0 0 0,-1 0 1,1-1-1,-1 0 1,1 0-1,-1 0 1,0 0-1,1 0 0,5-6 1,-9 7 60,0-1 1,1 0-1,-1 0 1,0 0-1,0 0 1,0 0-1,-1 0 1,1 0-1,0 0 1,-1-1-1,0 1 1,1 0-1,-1 0 1,0 0-1,0-1 1,0 1-1,0 0 1,0 0-1,-1-1 1,1 1-1,-1 0 1,0 0-1,1 0 0,-1 0 1,0 0-1,0 0 1,-2-3-1,-48-109 1916,83 112-5061,23 7-4580,-18-5-2216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0:58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0 275 9289,'0'0'3299,"9"4"-3278,9 3 20,0-2-1,0 0 0,0-1 0,1-1 0,29 1 1,110-2 201,-94-3-171,817-24 688,-636 15-663,1172-50 1281,-120-14-492,-669 33-889,-157 9 114,716-26 436,-1020 56-5099,-101-4-108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25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25 17360,'0'0'1132,"-10"-5"-294,4 2-773,0 0 1,0 1-1,-1-1 0,1 1 0,0 0 0,-1 1 0,1 0 0,-1 0 0,1 0 1,-1 1-1,1 0 0,-1 0 0,0 1 0,1-1 0,-1 2 0,1-1 0,0 1 1,-1 0-1,-9 4 0,-46 34 52,59-38-121,0 0 1,1 0-1,-1 1 0,0-1 0,1 1 0,0 0 0,-1 0 0,1-1 1,0 2-1,1-1 0,-1 0 0,0 0 0,1 0 0,0 1 0,0-1 1,0 1-1,-1 5 0,2-8-13,0 0 0,1 0 1,-1 0-1,1-1 0,-1 1 0,1 0 1,-1 0-1,1 0 0,0-1 0,-1 1 1,1 0-1,0-1 0,-1 1 0,1 0 1,0-1-1,0 1 0,0-1 0,0 1 1,0-1-1,-1 0 0,1 1 0,0-1 1,0 0-1,0 1 0,0-1 0,2 0 1,33 6-342,-24-5 250,4 2-76,17 2-195,47 13-1,-71-15 363,0 0 1,0 1-1,0-1 0,-1 2 1,0-1-1,0 1 0,0 0 0,0 1 1,-1 0-1,8 7 0,-14-11 30,1 0-1,0 0 0,-1 0 1,1 0-1,-1 0 1,0 0-1,1 0 0,-1 0 1,0 1-1,0-1 1,-1 0-1,1 1 0,0-1 1,-1 0-1,0 1 1,1-1-1,-1 1 0,0-1 1,0 1-1,0-1 1,-1 5-1,-1-3 110,1 0 0,-1 0 1,0-1-1,0 1 0,0-1 0,-1 1 1,1-1-1,-1 0 0,1 0 0,-1 0 1,0 0-1,-4 2 0,-6 5 399,0-1 0,-1-1-1,0 0 1,-1-1 0,-24 8-1,17-7-47,-1-2-1,0 0 1,0-2-1,0 0 1,-33 0-1,67-21-2175,99-73-8728,-59 44 4244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26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11243,'0'0'7981,"-8"10"-7111,-14 20-202,1 1 1,1 0 0,-28 61-1,39-69-551,0 0 0,2 0 0,0 1-1,2-1 1,0 2 0,2-1 0,-1 33-1,4-56-111,0 0 0,0 0-1,0 0 1,0 0-1,0 0 1,0 0 0,0 1-1,0-1 1,1 0-1,-1 0 1,0 0-1,1 0 1,-1 0 0,1 0-1,-1 0 1,1 0-1,0 0 1,-1 0 0,1 0-1,0-1 1,-1 1-1,1 0 1,0 0 0,0-1-1,0 1 1,0 0-1,0-1 1,0 1-1,0-1 1,0 1 0,0-1-1,0 0 1,0 1-1,0-1 1,2 0 0,-2 0 14,1 0 0,0 0 0,-1 0 0,1-1 0,0 1 0,-1 0 1,1-1-1,-1 1 0,1-1 0,0 0 0,-1 0 0,1 0 0,-1 1 1,0-1-1,1-1 0,-1 1 0,0 0 0,0 0 0,0 0 0,1-1 1,-1 1-1,0 0 0,0-3 0,7-13 48,-1-1 1,-2 0-1,0 0 0,0-1 0,-2 1 1,0-1-1,-1 0 0,-1 0 0,-2-30 1,-2 83-42,2-27-38,0 0 0,0 1 0,1-1 0,0 0 0,1 0 0,1 8 0,-2-13 10,1 0 0,0 0 0,0 0 0,0 0 1,0 0-1,0 0 0,0 0 0,0 0 0,1 0 1,-1 0-1,1 0 0,0-1 0,-1 1 0,1-1 1,0 1-1,0-1 0,0 0 0,0 0 0,0 0 0,0 0 1,0 0-1,0 0 0,4 0 0,2 1 17,1 0 0,0-1 0,-1 0 0,1-1 0,0 0 0,0 0 0,-1-1 0,1 0 0,0 0 0,-1-1 0,1-1 0,-1 1 0,0-1 0,1 0 0,13-9 0,-11 6 7,0-1 1,0 0-1,-1-1 1,0 0-1,0 0 0,-1-1 1,0-1-1,-1 1 0,0-1 1,8-14-1,-17 26 25,-40 80 248,37-73-295,0 0-1,1 1 1,0-1-1,1 1 0,0 0 1,0-1-1,1 1 1,0 0-1,2 20 0,-1-29-15,0-1 0,1 1-1,-1 0 1,0-1 0,0 1 0,1 0-1,-1-1 1,1 1 0,-1 0-1,1-1 1,-1 1 0,1-1-1,-1 1 1,1 0 0,-1-1 0,1 0-1,0 1 1,-1-1 0,1 1-1,0-1 1,-1 0 0,1 1 0,0-1-1,-1 0 1,1 0 0,0 0-1,0 1 1,-1-1 0,1 0-1,0 0 1,0 0 0,0 0 0,-1 0-1,1 0 1,0-1 0,1 1-1,0 0-220,0-1 0,0 1 0,0-1 0,0 0 1,1 0-1,-1 0 0,0 0 0,-1 0 0,1 0 0,0 0 0,0 0 0,2-3 0,-1 0-738,0 0 0,0-1 0,0 0 1,0 1-1,-1-1 0,0 0 0,0 0 1,0-1-1,1-5 0,3-26-6574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26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12812,'0'0'2691,"0"57"-2595,5-32-32,9 0-897,2-3-1890,2-4-2145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2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103 378 10826,'0'0'2146,"-10"10"-555,4-3-1364,-46 51 1464,48-53-1441,0 0 1,1 0-1,-1 0 0,1 0 1,0 1-1,1-1 0,-1 1 1,1 0-1,0 0 0,1 0 1,-2 8-1,3-13-239,0-1-1,0 1 1,0-1-1,1 1 0,-1-1 1,0 1-1,0-1 1,1 1-1,-1-1 1,0 1-1,1-1 1,-1 1-1,0-1 1,1 0-1,-1 1 1,1-1-1,-1 0 0,0 1 1,1-1-1,-1 0 1,1 1-1,-1-1 1,1 0-1,-1 0 1,1 0-1,0 0 1,-1 1-1,1-1 1,-1 0-1,1 0 1,-1 0-1,1 0 0,-1 0 1,1 0-1,0 0 1,-1 0-1,1-1 1,-1 1-1,1 0 1,0 0-1,27-8 463,-3-3-429,-1-2 1,0-1-1,-1 0 0,-1-2 0,0 0 0,-1-2 0,-1 0 0,-1-1 0,0-1 1,-2-1-1,0-1 0,-1 0 0,-1-1 0,14-31 0,-19 32 13,-2 1 0,10-38 0,-16 50 115,0-1-1,0 1 0,-1-1 1,0 0-1,-1 1 0,0-1 1,-1 0-1,0 1 0,-2-11 1,2 18-121,0 1 0,1 0-1,-1-1 1,0 1 0,0 0 0,0 0 0,0 0 0,-1 0 0,1 0 0,0 0 0,0 0 0,-1 0 0,1 0 0,0 1 0,-1-1 0,1 1 0,-1-1-1,1 1 1,0-1 0,-1 1 0,1 0 0,-1 0 0,0-1 0,1 1 0,-1 0 0,1 0 0,-1 1 0,1-1 0,-3 1 0,-47 10-37,36-6-2,0 2-1,1 0 0,0 0 0,0 2 0,1 0 0,0 0 0,0 1 0,1 0 0,-12 15 0,21-22-64,-1 0 0,1 1 0,1-1 1,-1 1-1,1 0 0,-1 0 0,1 0 1,0 0-1,0 0 0,1 1 1,-1-1-1,1 0 0,0 1 0,0-1 1,1 1-1,-1-1 0,1 1 0,0 0 1,0-1-1,1 1 0,-1-1 0,1 1 1,0-1-1,0 1 0,1-1 0,-1 0 1,1 1-1,0-1 0,0 0 1,0 0-1,1 0 0,-1-1 0,1 1 1,0-1-1,5 6 0,45 42-2181,1 2-5194,-39-36 2089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27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52 161 5669,'0'0'14227,"-1"9"-13944,0-4-263,-30 394 1017,31-397-992,-2 26-16,2-27 16,0 0 0,0 0 0,0 0 0,0-1 0,0 1 0,0 0 1,-1 0-1,1 0 0,0 0 0,0 0 0,-1-1 0,1 1 0,0 0 0,-1 0 0,1-1 0,-1 1 0,1 0 1,-1-1-1,0 1 0,1 0 0,-1-1 0,1 1 0,-1-1 0,-1 2 0,0-5 157,1-1 1,0 1-1,0-1 0,1 1 0,-1-1 1,1 1-1,-1-1 0,1 1 0,0-1 0,1-6 1,0 5-106,2-53-148,3 0-1,2 1 0,3 0 0,3 1 0,2 0 0,25-58 0,-36 99-63,0 1 84,0 0-1,1 1 1,11-18-1,-16 29 23,0 0-1,0 0 1,1 0-1,-1 0 1,1 0-1,-1 0 1,1 1-1,0-1 1,0 0-1,-1 1 1,1 0-1,0-1 1,0 1-1,1 0 1,-1 0-1,0 0 1,0 0-1,0 0 1,1 1-1,-1-1 1,0 1-1,1-1 1,-1 1-1,0 0 1,1 0-1,-1 0 1,4 1-1,-3 0-6,-1 0 0,0 1 0,1-1-1,-1 1 1,0-1 0,0 1 0,0 0-1,0 0 1,0 0 0,-1 0 0,1 0 0,0 0-1,-1 1 1,0-1 0,1 1 0,-1-1-1,0 1 1,0-1 0,-1 1 0,1-1-1,0 1 1,-1 0 0,0-1 0,1 5 0,2 67-70,-5-66 117,0 1 1,0-1-1,0 0 0,-1 1 1,-1-1-1,1 0 0,-1-1 0,0 1 1,-1-1-1,0 0 0,0 0 1,-1 0-1,0 0 0,0-1 1,0 0-1,-1-1 0,0 1 0,0-1 1,0 0-1,0-1 0,-1 0 1,0 0-1,0-1 0,0 0 0,-1 0 1,1-1-1,0 0 0,-14 1 1,21-2-48,0-1 1,0 0-1,0 0 0,0 0 1,0 0-1,0 0 1,0 0-1,0 0 1,0 0-1,1 0 0,-1 0 1,0 0-1,0-1 1,0 1-1,0 0 1,0-1-1,0 1 0,0 0 1,1-1-1,-1 1 1,0-1-1,0 0 1,1 1-1,-1-1 0,0 0 1,1 1-1,-1-1 1,1 0-1,-1 0 1,1 1-1,-1-1 0,1 0 1,-1 0-1,1 0 1,0 0-1,-1 0 1,1 0-1,0 1 0,0-1 1,0 0-1,0 0 1,0 0-1,0 0 1,0 0-1,0 0 0,0-1 1,1-3-583,0 1 0,1-1 0,-1 1 0,1-1 1,0 1-1,0 0 0,0 0 0,5-7 0,16-17-5968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27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11371,'0'0'5546,"-7"12"-3624,-5 4-1458,-46 76 2732,53-85-3007,2 0 0,-1 0 0,1 1 0,0-1-1,0 1 1,1 0 0,0 0 0,1 0-1,-1 0 1,2 0 0,-1 12 0,1-19-195,0 0 0,1-1 0,-1 1 0,1 0 0,-1 0 0,1 0 0,-1-1 0,1 1 0,-1 0 0,1-1 0,-1 1 0,1 0 0,0-1 0,-1 1 0,1-1 0,0 1 0,0-1 0,0 1 0,-1-1 0,1 1 0,0-1 0,0 0 0,0 0 0,0 1 0,0-1 0,-1 0 0,1 0 0,0 0 0,0 0 0,0 0 0,0 0 0,0 0 0,0 0 0,0 0 0,0-1 0,-1 1 0,1 0 0,0-1 0,1 0 0,1 1-87,0-1 0,0 0 0,-1 0 0,1 0 0,0 0 0,-1-1 0,1 1 0,-1-1 0,1 0 0,-1 1 0,4-5 0,-2-1-154,1-1 1,-1 1-1,-1-1 1,0 0-1,0 0 0,0 0 1,-1-1-1,0 1 1,0-9-1,2-79-1025,-5 68 1204,1 27-18,0 3-265,0-1 0,0 1 0,0 0 0,0-1 0,0 1-1,0 0 1,1-1 0,-1 1 0,0 0 0,1-1 0,0 1 0,-1-1 0,1 1-1,0-1 1,0 1 0,-1-1 0,1 1 0,0-1 0,1 0 0,-1 0 0,1 2-1,14 10-2728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28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212 102 8904,'0'0'6882,"-8"-6"-4469,5 3-2317,0 0 0,-1 1 0,1-1 0,0 1 0,-1 0 0,0 0 0,0 0 0,1 0 0,-1 1 0,0 0 1,0-1-1,0 1 0,-1 1 0,1-1 0,0 1 0,0-1 0,0 1 0,0 0 0,-1 1 0,1-1 0,0 1 1,0 0-1,0 0 0,0 0 0,0 0 0,0 1 0,0 0 0,0-1 0,1 2 0,-1-1 0,1 0 0,-6 5 1,-1 2 198,1-1 1,0 1 0,1 0-1,-10 15 1,16-22-249,0 0 0,0 1-1,1-1 1,-1 1 0,1 0 0,0-1-1,-1 1 1,1 0 0,1 0 0,-1 0 0,0 0-1,1 0 1,-1 0 0,1 0 0,0 0-1,0 0 1,0 0 0,0 0 0,0 0 0,1 0-1,0-1 1,-1 1 0,1 0 0,2 3-1,-1-3-20,1-1 0,-1 0 0,1 0 0,0-1-1,-1 1 1,1 0 0,0-1 0,0 0-1,0 1 1,0-1 0,1-1 0,-1 1 0,0 0-1,0-1 1,0 0 0,1 1 0,5-2-1,61-3 221,-61 3-243,0-2-1,0 1 0,0-1 1,0 0-1,-1-1 0,1 0 1,-1-1-1,0 1 0,0-2 1,-1 1-1,1-1 0,-1 0 0,0 0 1,-1-1-1,0 0 0,0 0 1,0-1-1,-1 0 0,0 0 1,-1 0-1,1 0 0,-2-1 1,1 1-1,-1-1 0,0 0 1,-1 0-1,0 0 0,-1-1 0,1-11 1,-2 19-70,0-1 0,-1 1 0,1-1 0,-1 1 0,0 0 0,0-1 0,0 1 0,0-1 0,0 1 0,-3-4 0,4 5 1,0 1 0,-1-1 0,1 0 0,-1 1 0,1-1-1,-1 1 1,1-1 0,-1 1 0,1-1 0,-1 1 0,0 0 0,1-1 0,-1 1 0,0 0 0,1-1 0,-1 1 0,0 0 0,1 0 0,-1-1 0,0 1 0,0 0 0,1 0 0,-1 0 0,0 0 0,0 0 0,1 0 0,-1 0 0,0 0 0,0 1 0,1-1 0,-1 0-1,0 0 1,1 0 0,-1 1 0,0-1 0,1 1 0,-1-1 0,0 0 0,1 1 0,-1-1 0,1 1 0,-2 0 0,-2 9-3692,4-10 3560,0 1 1,0-1 0,0 0 0,0 1-1,0-1 1,0 0 0,0 1 0,0-1 0,0 0-1,1 1 1,-1-1 0,0 0 0,0 1-1,0-1 1,0 0 0,1 0 0,-1 1 0,0-1-1,0 0 1,0 0 0,1 1 0,-1-1-1,0 0 1,0 0 0,1 1 0,-1-1 0,0 0-1,1 0 1,-1 0 0,0 0 0,1 0-1,-1 0 1,0 1 0,1-1 0,-1 0 0,1 0-1,14 0-4040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28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7335,'0'0'13618,"-10"9"-13255,3-2-288,0 0 0,0 1 0,1 0 0,0 0 0,1 0 0,-9 17 0,13-23-64,0 0 1,0 0-1,0 0 1,0 1-1,1-1 0,-1 0 1,0 1-1,1-1 1,0 1-1,0-1 0,0 0 1,0 1-1,0-1 1,0 1-1,0-1 1,1 1-1,-1-1 0,1 0 1,0 1-1,0-1 1,0 0-1,0 0 1,0 1-1,0-1 0,1 0 1,-1 0-1,0 0 1,1-1-1,0 1 0,0 0 1,-1 0-1,1-1 1,0 1-1,0-1 1,0 0-1,0 0 0,1 0 1,-1 0-1,0 0 1,3 1-1,9 3-173,1-1 0,-1-1 0,19 2 0,-24-4-23,0 0 0,1 0 0,-1 1 0,0 0 0,0 1 1,0 0-1,-1 0 0,1 1 0,-1 0 0,0 0 0,12 9 0,-19-12 220,0 0-1,0 0 1,0 0-1,0 0 1,0 0-1,0 0 0,0 1 1,0-1-1,0 0 1,-1 1-1,1-1 0,0 0 1,-1 1-1,1-1 1,-1 1-1,0-1 1,1 1-1,-1-1 0,0 1 1,0-1-1,0 1 1,0-1-1,0 1 1,-1 2-1,0-1 83,0-1 0,0 0 0,-1 1 0,1-1 0,-1 0 0,0 0 0,1 0 0,-1 0 0,0 0 0,0 0 0,0 0 0,-5 2 0,-4 3 450,-1-1-1,-1 0 1,1 0 0,-17 4 0,-34 3 2038,61-12-2579,1-1-1,-1 1 0,0-1 1,1 0-1,-1 1 0,0-1 0,1 0 1,-1 0-1,0 0 0,1-1 1,-1 1-1,1 0 0,-1-1 1,0 1-1,1-1 0,-1 1 1,1-1-1,-1 0 0,1 1 1,-1-1-1,1 0 0,0 0 1,-1 0-1,1 0 0,0 0 0,0-1 1,0 1-1,0 0 0,0 0 1,0-1-1,0 1 0,0-1 1,0 1-1,0-2 0,0-4-674,1 1 0,0-1 0,0 1 0,1 0 0,0-1 0,0 1 0,0 0 0,1-1 0,0 1-1,0 0 1,0 0 0,1 0 0,0 1 0,0-1 0,0 1 0,6-8 0,17-21-6697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28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60 15375,'0'0'5242,"9"5"-4014,0-1-1061,0 0 1,1 0 0,-1-1-1,1 0 1,0-1 0,0 0-1,0-1 1,0 0 0,0 0 0,0-1-1,0 0 1,0-1 0,0 0-1,0-1 1,0 0 0,16-6-1,-20 5-146,-1 1 1,0-2-1,0 1 0,-1 0 0,1-1 0,-1 0 0,1 0 0,6-9 1,-10 12-16,-1 0 1,1 1-1,-1-1 1,1 0 0,-1 0-1,0 0 1,1 1-1,-1-1 1,0 0-1,0 0 1,1 0 0,-1 0-1,0 1 1,0-1-1,0 0 1,0 0 0,0 0-1,0 0 1,0 0-1,0 1 1,-1-1 0,1 0-1,0 0 1,-1-1-1,0 0 1,-1 1 0,1 0-1,-1 0 1,1 0 0,-1 0-1,1 0 1,-1 0 0,1 1-1,-1-1 1,0 0 0,0 1-1,1-1 1,-1 1 0,0 0-1,0 0 1,0 0 0,-2 0-1,-11-1 88,0 0 0,0 2 0,0 0 0,0 1 0,0 0 0,1 1 0,-1 1 0,1 0 0,0 1-1,0 0 1,0 1 0,1 1 0,0 0 0,0 1 0,1 0 0,-23 20 0,32-25-54,1-1 0,-1 1 0,1-1 0,0 1 0,0 0 0,0 0 1,0 0-1,0 0 0,1 0 0,0 1 0,-1-1 0,1 0 0,0 1 1,0-1-1,1 0 0,-1 1 0,1 4 0,0-6-31,0 1-1,1-1 1,0 1-1,-1-1 0,1 0 1,0 1-1,0-1 1,0 0-1,0 0 1,1 0-1,-1 0 1,1 0-1,-1 0 1,1 0-1,-1 0 1,1-1-1,0 1 1,0-1-1,0 1 1,0-1-1,0 0 0,0 1 1,1-1-1,2 1 1,17 6-111,0-1 0,1-1 0,-1-1 1,1-1-1,45 3 0,-29-6-1733,45-5-1,-37-5-1607,-4-8-3753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30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544 40 9993,'0'0'1250,"-13"-6"-247,0 0-897,-1 0 0,0 2 0,0-1 0,0 2 0,-1 0 0,1 0-1,-1 1 1,1 1 0,-1 1 0,0 0 0,-27 4 0,26 1-18,-1 0-1,1 2 1,1 0 0,-1 0 0,1 1-1,0 1 1,1 1 0,0 0 0,1 1 0,0 0-1,0 1 1,1 1 0,1 0 0,0 0-1,-10 18 1,7-10 72,2 0 0,0 1 1,1 0-1,2 1 0,0 0 0,1 0 0,2 1 0,0 0 0,2 0 0,-2 27 0,4-33-133,2 0-1,0-1 1,1 1-1,1 0 1,0-1-1,10 35 1,-10-46-15,1 0 0,0 0 0,0 0 0,0 0 1,1-1-1,0 1 0,0-1 0,0 0 0,0 0 1,1 0-1,0-1 0,0 1 0,1-1 1,-1-1-1,1 1 0,-1-1 0,1 0 0,0 0 1,1 0-1,-1-1 0,11 2 0,-3 0 140,0-2-1,0 0 1,1 0-1,0-1 0,-1-1 1,1-1-1,-1 0 1,1-1-1,-1 0 1,20-6-1,-14 1 82,0 0-1,-1-2 1,0 0-1,0-1 1,-1-1 0,28-22-1,-21 12-136,0-1 0,-2-1 0,-1-2 0,-1 0 1,-1-1-1,-1-1 0,-1-1 0,-2 0 0,15-35 0,-24 47-79,-2 0 1,0-1 0,0 1-1,-2-1 1,0 0-1,-1 0 1,0-1-1,-2 1 1,-1-23-1,0 34-66,1 0-1,-1 0 0,0 1 0,0-1 0,-1 0 1,0 0-1,0 0 0,0 1 0,-1-1 0,0 1 1,0 0-1,0 0 0,-1 0 0,1 0 0,-1 1 1,0-1-1,-1 1 0,1 0 0,-1 0 0,0 0 1,0 1-1,0 0 0,0 0 0,0 0 0,-1 1 1,0-1-1,1 1 0,-1 1 0,-7-2 0,2 1-534,0 1-1,0 0 1,-1 1-1,1 0 1,-16 3-1,-8 7-2207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1:0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 9961,'0'0'166,"8"3"85,36 9 199,-1-2 0,2-2 0,-1-2 1,1-2-1,69-2 0,-82-2-345,374-10 1493,-282 6-1498,1 6-1,146 20 1,315-7 540,-370-18-634,1326-13 1136,-694 27-811,226-42-203,-560 8-83,-130 7 6,616 12 421,-477 11-175,440-37-73,-121 12 41,-579 19 693,-237-3-938,1 0 0,51-14 0,-5 2-21,206-44 1,-96 18 0,-153 34-7,-11 1 32,0 2 1,35-3-1,-54 6 242,-37 0 817,33 0-1081,-4-1 14,-1 1 0,0 0 0,1 1 0,-1 0 0,0 0 0,1 1 0,-15 5-1,50-7-8173,-13-8 3161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33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2016 5381,'0'0'8509,"0"0"-8484,0 0-1,-1 0 1,1 0-1,0 1 0,0-1 1,-1 0-1,1 0 0,0 0 1,0 0-1,-1 0 0,1 0 1,0 0-1,0 0 1,-1 0-1,1 0 0,0 0 1,-1 0-1,1 0 0,0 0 1,0 0-1,-1 0 1,1-1-1,0 1 0,0 0 1,0 0-1,-1 0 0,1 0 1,0 0-1,0-1 0,0 1 1,-1 0-1,1 0 1,0 0-1,0-1 0,0 1 1,0 0-1,-1 0 0,1-1 1,3-3 112,-1 1 1,1-1-1,0 1 0,0 0 1,0 0-1,1 0 1,-1 0-1,5-2 1,4-5 151,451-333 1231,28 34-1662,-191 123-157,848-465-550,-757 472 2003,227-112 767,-606 282-1964,-19 5-786,-25 6-1977,28-2 2411,-44 7-4314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33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1 9545,'0'0'4506,"-10"10"-4058,-205 215 1156,103-104 481,107-116-1982,0 0 63,-1 1 0,2-1 0,-1 1 1,0 0-1,-5 12 0,36-20 90,202-96 123,-156 76-666,1 3 0,130-16 0,-156 27-843,15-4-2815,-12-5-2323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34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1 305 11115,'0'0'6838,"11"-2"-5957,7-2-764,0-1 0,0-1-1,-1-1 1,0 0 0,0-1 0,-1-1 0,0 0 0,21-18-1,-24 16-87,0-1 0,0 0 0,-1-1 0,16-24-1,-25 33-5,0 0-1,0-1 0,-1 1 1,1-1-1,-1 0 1,0 0-1,-1 0 0,1 0 1,-1 0-1,0 0 1,0 0-1,0 0 0,-1 0 1,0 0-1,0-1 0,0 1 1,0 0-1,-1 0 1,0 0-1,-2-6 0,2 10-14,0-1 0,0 0 0,0 0-1,-1 0 1,1 1 0,-1-1 0,1 1-1,-1-1 1,1 1 0,-1 0 0,0-1-1,0 1 1,0 0 0,0 0 0,0 0-1,0 0 1,0 1 0,0-1 0,0 1-1,0-1 1,0 1 0,0 0 0,0-1-1,-1 1 1,1 0 0,0 1 0,0-1-1,0 0 1,0 1 0,-1-1 0,1 1-1,0-1 1,0 1 0,-2 1 0,-4 1-7,0 0 0,0 0 1,1 0-1,0 1 1,0 0-1,0 1 1,-12 9-1,6 0 6,0 0-1,2 1 1,-1 0 0,2 0-1,-13 24 1,18-29-13,1 0 0,0 0 0,0 0 0,1 0 0,0 1 0,1 0 0,0-1 0,0 1 0,1 0 0,1 18 0,1-27 1,-1 0 0,1 0 0,-1-1 0,1 1 0,-1 0 0,1-1 0,0 1 0,0 0 0,0-1 1,0 1-1,0-1 0,0 0 0,0 1 0,1-1 0,-1 0 0,0 0 0,1 1 0,-1-1 0,1 0 0,-1-1 1,1 1-1,-1 0 0,1 0 0,0-1 0,0 1 0,-1-1 0,1 1 0,0-1 0,0 0 0,-1 1 0,1-1 1,0 0-1,0 0 0,2-1 0,6 1-46,-1-1 1,1 0-1,-1-1 1,1 0-1,12-4 1,-5 0-652,-1-1 1,-1-1 0,19-11 0,42-36-6333,-31 16 980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35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59 4965,'0'0'4137,"-3"10"-1874,-6 19-982,5-17-820,-1 0 0,2 0 0,0 0 1,0 1-1,1 0 0,0-1 0,1 23 0,2-34-435,-1 0 0,1 0 0,0 0 0,0 0 0,-1 0 0,1-1 0,0 1-1,0 0 1,0 0 0,0-1 0,0 1 0,0-1 0,0 1 0,0-1 0,0 1-1,0-1 1,1 0 0,-1 1 0,0-1 0,0 0 0,0 0 0,0 0 0,1 0-1,-1 0 1,0 0 0,0 0 0,2 0 0,35-5 258,-24 1-250,-1 0 1,0-1-1,1-1 0,-2 0 0,1-1 0,18-13 0,68-60-56,-66 51 168,-32 29-100,-1 0-1,0-1 0,0 1 1,0 0-1,0 0 1,1 0-1,-1-1 0,0 1 1,0 0-1,1 0 0,-1 0 1,0-1-1,0 1 0,1 0 1,-1 0-1,0 0 0,0 0 1,1 0-1,-1 0 0,0 0 1,1 0-1,-1 0 0,0 0 1,1 0-1,-1 0 0,0 0 1,0 0-1,1 0 1,-1 0-1,0 0 0,1 0 1,-1 0-1,0 0 0,0 0 1,1 0-1,-1 0 0,0 1 1,1-1-1,1 15 984,-11 39-364,3-22-567,6-32-96,0 1 1,0 0-1,0 0 0,0 0 0,0 0 0,0 0 1,0 0-1,0 0 0,0 0 0,0 0 0,1 0 1,-1 0-1,0 0 0,1 0 0,-1-1 0,0 1 1,1 0-1,-1 0 0,1 0 0,-1 0 1,1-1-1,0 1 0,-1 0 0,1-1 0,0 1 1,0-1-1,-1 1 0,1 0 0,0-1 0,1 1 1,0-1 9,0 1 0,1-1 1,-1 0-1,0 0 1,0 0-1,1 0 0,-1-1 1,0 1-1,0 0 1,1-1-1,-1 0 0,3-1 1,6-2 15,1-2 0,-1 0 0,18-12 0,11-15-188,51-51-1,-109 128-507,15-34 605,2-9-71,0 1 0,0-1 0,1 0 0,-1 0 0,0 1 0,1-1-1,0 0 1,-1 1 0,1-1 0,0 0 0,-1 1 0,1-1 0,0 1 0,0-1 0,0 0 0,0 1 0,1-1-1,-1 1 1,0-1 0,1 0 0,-1 1 0,0-1 0,1 0 0,0 1 0,-1-1 0,1 0 0,0 0 0,0 0-1,1 2 1,0-2-171,0-1 0,1 0 1,-1 0-1,0 0 0,0-1 0,0 1 0,0-1 0,0 1 0,1-1 0,-1 1 0,0-1 0,0 0 0,0 0 0,-1 0 0,1 0 0,0-1 0,0 1 0,0 0 0,2-4 1,73-61-7041,-30 19 12490,-50 54 148,-17 30-4783,8-21-56,1 1-1,1 0 1,0 1 0,1 0-1,1 1 1,-10 35 0,15-41-2182,0 1-1,2 0 1,-1 21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35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30 6694,'0'0'7693,"-2"10"-7282,-84 421 6241,77-405-5152,7-42 116,9-45-873,10-2-894,3 1-1,2 1 0,3 1 1,36-62-1,-59 119 141,0 0-1,-1-1 0,2 1 0,-1 0 1,0 0-1,1 0 0,-1 0 1,1 0-1,0 1 0,0-1 0,0 1 1,0 0-1,0 0 0,1 0 1,-1 0-1,1 0 0,-1 1 1,1 0-1,0 0 0,-1 0 0,1 0 1,0 0-1,0 1 0,0-1 1,7 1-1,-10 1 3,0-1-1,0 1 1,0-1 0,0 1 0,0 0-1,0-1 1,0 1 0,0 0 0,0 0-1,0 0 1,-1 0 0,1-1-1,0 1 1,-1 0 0,1 0 0,-1 0-1,1 1 1,-1-1 0,1 0 0,-1 0-1,1 0 1,-1 0 0,0 0-1,0 0 1,0 1 0,0-1 0,0 0-1,0 0 1,0 0 0,0 0 0,0 1-1,0-1 1,-1 1 0,1 2 11,-1 0 0,0 0 0,0 0 0,0 0 1,0 0-1,0-1 0,-1 1 0,0 0 0,-2 3 0,-5 4 36,0-1 0,-1-1 0,0 1 0,-1-2-1,0 1 1,0-2 0,-1 1 0,0-2 0,-1 1-1,1-2 1,-23 8 0,53-33-2034,72-52-9018,-50 43 5254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36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32 4292,'0'0'5958,"8"-6"-2921,24-17-138,-32 22-2859,0 1 1,0 0-1,0 0 1,1 0-1,-1 0 1,0 0-1,0-1 1,0 1-1,0 0 1,1 0-1,-1 0 0,0 0 1,0 0-1,0 0 1,1 0-1,-1 0 1,0 0-1,0 0 1,0 0-1,1 0 1,-1 0-1,0 0 1,0 0-1,0 0 0,1 0 1,-1 0-1,0 0 1,0 0-1,0 0 1,0 0-1,1 0 1,-1 0-1,0 0 1,0 0-1,0 0 0,1 1 1,-1-1-1,0 0 1,0 0-1,0 0 1,0 0-1,0 0 1,0 1-1,1-1 1,-1 0-1,0 0 0,0 0 1,0 0-1,0 1 1,0-1-1,0 0 1,0 0-1,0 0 1,0 1-1,0-1 1,0 0-1,0 0 1,0 0-1,0 1 0,0-1 1,0 0-1,0 0 1,0 0-1,0 1 1,0-1-1,0 0 1,-2 13 633,-19 40 1706,17-46-2179,0 1 1,0 0-1,1 1 0,0-1 0,0 0 1,1 1-1,0 0 0,1-1 0,-1 1 1,2 0-1,-1 0 0,2 11 0,0-19-242,-1 0 0,0 0-1,1 0 1,-1-1 0,1 1-1,0 0 1,-1 0 0,1 0-1,0-1 1,0 1 0,-1 0 0,1-1-1,0 1 1,0 0 0,0-1-1,0 1 1,0-1 0,0 1-1,0-1 1,0 0 0,0 1-1,0-1 1,0 0 0,0 0-1,0 0 1,0 0 0,0 0 0,0 0-1,0 0 1,0 0 0,0 0-1,0 0 1,0-1 0,0 1-1,0 0 1,0-1 0,0 1-1,0-1 1,0 1 0,1-2-1,2 1-587,0-1-1,0 0 0,0 0 0,0-1 1,0 1-1,-1-1 0,1 0 0,3-4 1,4-12-4208,-7-2-1638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36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7719,'0'0'13741,"0"-23"-13677,5 23-96,-1 0-1665,-3 0 223,-1-3-1440,4-1-2179</inkml:trace>
  <inkml:trace contextRef="#ctx0" brushRef="#br0" timeOffset="1">186 82 12236,'0'0'9892,"-2"10"-9524,-11 47 242,-6 59 0,14-36-7836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3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6566,'0'0'9972,"7"0"-8541,7 1-924,-8 0-254,0-1-1,0 1 1,0-1-1,0 0 1,0-1-1,0 1 1,0-1-1,0 0 0,0-1 1,0 1-1,0-1 1,-1-1-1,1 1 1,-1-1-1,1 0 1,4-3-1,-6 2-247,50-52 86,-51 52-92,0 0 0,0-1 0,0 1 1,0-1-1,-1 1 0,1-1 0,-1 0 1,-1 0-1,1 0 0,-1 0 0,0 0 0,1-9 1,-27 34-161,18-9 198,0 0 0,1 0 1,1 1-1,0 0 0,1 0 0,0 0 0,1 1 0,0-1 0,1 1 0,0 0 0,1 0 0,0 0 0,1 0 0,3 18 0,-3-30-134,0 0 1,0-1 0,0 1-1,1-1 1,-1 1 0,0-1 0,1 0-1,-1 1 1,0-1 0,1 1-1,-1-1 1,0 1 0,1-1-1,-1 0 1,1 1 0,-1-1 0,1 0-1,-1 0 1,1 1 0,-1-1-1,1 0 1,-1 0 0,1 0 0,-1 1-1,2-1 1,12-1-6225,-6-4-800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37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9385,'0'0'3849,"7"-9"-3016,-1 2-418,1-1 0,-1 1 0,2 1 0,14-12 0,-20 16-293,0 1-1,1-1 1,-1 0-1,1 1 1,-1 0-1,1 0 0,-1-1 1,1 2-1,0-1 1,0 0-1,0 0 1,-1 1-1,1 0 0,0-1 1,0 1-1,0 0 1,0 0-1,0 1 1,0-1-1,0 1 0,-1-1 1,1 1-1,0 0 1,0 0-1,-1 0 1,4 2-1,-4-1-43,0 0 0,-1 0-1,1 0 1,-1 0 0,1 0 0,-1 0-1,0 1 1,0-1 0,0 0 0,0 1-1,0-1 1,0 1 0,-1-1 0,1 1-1,-1-1 1,0 1 0,0-1 0,0 1-1,0 0 1,0-1 0,0 1 0,-1-1-1,0 4 1,-1 4 257,0-1-1,-1 1 1,0-1 0,-8 17-1,9-20-160,-2-1-1,1 1 1,-1-1-1,0 1 1,-7 6-1,26-49 1502,-9 17-1657,2-4 11,-1 0-1,-2 0 1,4-28 0,6-29-6,-13 87-53,-1-1 0,1 1-1,0 0 1,0-1-1,0 0 1,1 0-1,0 0 1,0 0-1,0 0 1,0 0-1,1-1 1,0 1-1,0-1 1,0 0 0,1 0-1,5 3 1,-3-4 47,-1-1-1,1 0 1,0-1 0,0 1 0,0-1 0,0-1 0,0 1 0,0-1 0,1-1 0,-1 1 0,0-1 0,0 0 0,7-3-1,-9 3-7,-1 0 0,1 0 0,0-1-1,-1 0 1,1 0 0,-1 0-1,1-1 1,-1 0 0,0 0 0,0 0-1,0 0 1,-1 0 0,1-1-1,-1 1 1,0-1 0,0 0 0,0 0-1,0 0 1,3-7 0,-4-5-151,-14 21-54,-15 21 37,21-19 142,1-1 0,0 1 0,1 0 0,0 0 0,0 1 0,0-1 0,1 1 0,0 0 0,1 0 0,0 0 0,0 0 0,0 0 0,1 0 0,0 0 0,1 12 0,0-19-21,0 0 1,1 0 0,-1-1-1,0 1 1,0 0-1,1-1 1,-1 1-1,0 0 1,1-1-1,-1 1 1,0-1-1,1 1 1,-1-1-1,1 1 1,-1-1-1,1 1 1,0-1-1,-1 1 1,1-1-1,-1 1 1,1-1-1,0 0 1,-1 1-1,1-1 1,0 0 0,-1 0-1,1 0 1,0 1-1,-1-1 1,1 0-1,0 0 1,0 0-1,-1 0 1,1 0-1,0 0 1,0 0-1,-1-1 1,1 1-1,0 0 1,-1 0-1,1-1 1,0 1-1,-1 0 1,1 0-1,0-1 1,0 0 0,2 0-565,0 0 1,0-1 0,0 1 0,0-1 0,0 0 0,0 0 0,0 0 0,-1 0-1,4-4 1,8-16-5981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38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15022,'0'0'4132,"13"52"-3908,1-38-96,6-4-1120,1-4-2532,2-5-2690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3:41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0 523 10025,'0'0'65,"11"-5"-167,158-96 198,41-21 913,-177 106-886,1 2 0,0 0-1,1 3 1,63-13 0,254-15 66,-140 19-116,176-26-39,507-50-1606,-702 81-595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38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12588,'-8'6'1479,"-105"73"5914,108-76-7217,10-5-491,0 1 0,0 1 0,0-1 0,0 1 0,0 0 0,0 0 0,0 0 0,1 1 0,-1 0 0,-1 0 0,1 0 0,0 0 0,0 1 0,4 2 0,-6-3 318,-1-1 0,0 1 0,0 1 0,0-1 0,0 0 0,0 0 0,0 1 0,0-1 0,-1 1 0,1-1 0,0 1 0,-1 0-1,1 0 1,-1 0 0,0 0 0,0 0 0,1 0 0,-1 0 0,-1 0 0,1 0 0,0 1 0,0-1 0,-1 0 0,0 1 0,1-1 0,-1 0-1,0 1 1,0-1 0,0 0 0,0 1 0,-1-1 0,1 3 0,-2-3 91,1 1-1,-1-1 1,1 1-1,-1-1 1,0 0-1,0 0 1,0 0-1,0 0 1,0 0-1,-1 0 1,1 0-1,0-1 1,-1 1-1,0-1 1,1 0-1,-1 0 1,0 0-1,1 0 1,-1 0-1,-4 0 1,0 1 50,0 0 0,-1-1 1,1 0-1,-1 0 0,1 0 0,-15-2 1,10-8-1285,8-7-3603,4 3-1445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39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185 164 2370,'0'0'12663,"-12"1"-10640,-2 1-1629,1 1 0,0 0 0,0 0-1,0 2 1,-16 6 0,24-9-203,0 1 0,0-1 0,0 1 0,0 0 0,0 0-1,1 0 1,-1 1 0,1 0 0,0-1 0,0 2 0,0-1 0,1 0 0,-1 1-1,1-1 1,0 1 0,1 0 0,-1 0 0,-2 8 0,5-12-179,0-1 1,0 1 0,0 0-1,0 0 1,0 0 0,0 0-1,0 0 1,1 0 0,-1 0-1,0 0 1,0 0 0,1-1-1,-1 1 1,1 0 0,-1 0-1,1 0 1,-1-1-1,1 1 1,-1 0 0,1 0-1,0-1 1,-1 1 0,1-1-1,0 1 1,-1 0 0,1-1-1,0 1 1,0-1 0,0 0-1,0 1 1,-1-1 0,1 0-1,0 1 1,0-1-1,0 0 1,0 0 0,0 0-1,0 0 1,0 0 0,1 0-1,44-1 370,-43 1-364,11-2-5,1-1 0,-1 0 0,0-2 0,0 1 0,0-2 0,-1 1 0,0-2 0,0 0 0,0-1 0,-1 0 0,18-16 0,-16 12-155,-1 0 0,0-1-1,-1 0 1,-1-1 0,0-1 0,-1 0 0,0 0 0,-2-1 0,9-18 0,-16 32 128,0-1 0,0 1 1,0-1-1,0 1 0,0-1 1,-1 1-1,1-1 0,-1 1 1,0-1-1,0 0 0,0 1 1,0-1-1,0 1 0,0-1 1,-1-3-1,0 5 6,1 1-1,-1-1 1,1 0 0,-1 1-1,0-1 1,1 0 0,-1 1-1,0-1 1,0 1 0,1-1-1,-1 1 1,0 0 0,0-1-1,1 1 1,-1 0-1,0 0 1,0-1 0,0 1-1,0 0 1,0 0 0,1 0-1,-1 0 1,0 0 0,0 0-1,0 0 1,0 0 0,0 1-1,1-1 1,-2 0 0,-6 3-14,0-1 1,1 2-1,-1-1 1,1 1-1,0 0 1,0 0 0,0 1-1,-6 5 1,3-2 40,1 1 0,1-1 0,0 2 0,-8 9-1,14-16 7,0 1 0,-1 0 0,1-1 0,0 1-1,1 0 1,-1 0 0,1 0 0,0 0-1,0 0 1,0 0 0,0 1 0,1-1 0,-1 0-1,1 0 1,1 7 0,-1-9-12,1-1 0,0 1 0,-1-1 0,1 0 0,0 1-1,0-1 1,0 0 0,0 1 0,0-1 0,0 0 0,1 0 0,-1 0 0,0 0 0,0 0 0,1 0-1,-1 0 1,1 0 0,-1-1 0,1 1 0,-1-1 0,1 1 0,-1-1 0,1 1 0,0-1 0,2 0 0,48 3 198,-46-3-203,15 0-156,-1-1 0,1-1-1,0-1 1,30-9 0,-43 10 156,0 0 0,-1-1 0,1 0 0,-1 0 0,0-1 1,0 0-1,0 0 0,0-1 0,-1 0 0,1 0 0,-1 0 1,-1-1-1,1 0 0,8-11 0,-15 17 4,1 0 0,0 0 0,-1 0 0,1 1 0,-1-1 0,1 0 0,0 0 0,-1 0 0,1 0 0,-1 0 0,1 0 0,-1 0 0,1 0 0,0 0 0,-1 0 0,1 0 0,-1 0 0,1 0 0,-1 0 1,1 0-1,0 0 0,-1 0 0,1-1 0,-1 1 0,1 0 0,0 0 0,-1 0 0,1-1 0,0 1 0,-1 0 0,1 0 0,0-1 0,-1 1 0,1 0 0,0-1 0,0 1 0,-1-1 0,1 1 0,0 0 0,0-1 0,0 1 0,0 0 0,-1-1 0,1 1 0,0-1 0,0 1 0,0-1 0,0 1 0,0 0 0,0-1 0,0 1 0,0-1 0,0 1 0,0-1 1,0 1-1,1 0 0,-1-1 0,0 1 0,0-1 0,0 1 0,0 0 0,1-1 0,-1 1 0,0 0 0,0-1 0,1 0 0,-35 15 36,28-9 93,0 0 0,0 1 0,0 0 0,1 0 0,0 0 0,0 1 0,1 0 0,0 0 0,-6 13 0,8-18-114,1 1 1,0-1-1,0 1 1,0-1-1,1 1 1,-1-1-1,1 1 1,-1-1-1,1 1 0,0-1 1,0 1-1,0 0 1,0-1-1,0 1 1,1-1-1,-1 1 1,1-1-1,0 1 1,-1-1-1,1 1 1,0-1-1,1 0 0,-1 1 1,0-1-1,1 0 1,-1 0-1,1 0 1,0 0-1,-1 0 1,1 0-1,0-1 1,0 1-1,4 2 1,5 1-140,-1 0 1,1-1-1,0 0 1,0-1 0,0-1-1,1 1 1,-1-2-1,22 2 1,-19-3-1763,1-1 0,-1 0 0,25-4 0,4-10-6897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39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88 10602,'0'0'8638,"-4"14"-8094,-11 44-182,2 0-1,3 1 1,-3 84 0,13-140-347,0-1 1,0 1-1,0-1 1,0 1-1,0-1 1,1 0-1,-1 1 1,1-1-1,0 1 1,0-1-1,0 0 1,0 0-1,0 1 1,0-1-1,3 3 1,-3-4 18,0 0 1,1 0-1,-1 0 0,0 0 1,1 0-1,-1-1 1,0 1-1,1-1 1,-1 1-1,1-1 0,-1 1 1,1-1-1,-1 0 1,1 1-1,0-1 1,-1 0-1,1 0 0,2-1 1,3 0 143,0-1 0,-1 0 0,1 0 0,-1-1 0,0 0 1,0 0-1,0 0 0,0-1 0,0 0 0,5-5 0,41-38 225,-1-3 0,-3-2 0,-3-3 0,-1-1 0,63-110 0,-100 158-1302,-10 23-1351,-13 35-3612,13-43 4629,-6 21-4463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40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122 212 9513,'0'0'7303,"-10"8"-6534,-4 2-445,2-2 296,1 0 0,1 0 0,-1 1 0,1 1 0,1 0 0,-1 0 1,-13 22-1,23-32-600,0 1 1,-1-1 0,1 0-1,0 0 1,0 1 0,0-1 0,0 0-1,0 0 1,0 1 0,0-1-1,0 0 1,0 0 0,0 1 0,0-1-1,0 0 1,0 0 0,0 1-1,0-1 1,0 0 0,0 0 0,0 1-1,1-1 1,-1 0 0,0 0-1,0 0 1,0 1 0,0-1 0,0 0-1,1 0 1,-1 0 0,0 1-1,0-1 1,0 0 0,1 0 0,-1 0-1,0 0 1,0 0 0,0 1-1,1-1 1,-1 0 0,0 0 0,0 0-1,1 0 1,17 0 277,19-7-61,-5-6-69,52-28-1,-61 28-180,0 1 1,0 1-1,1 1 1,44-11 0,-68 21 10,1 0 1,0 0 0,-1 0 0,1 0-1,-1 0 1,1 0 0,0 0 0,-1 0 0,1 0-1,0 0 1,-1 0 0,1 0 0,0 0-1,-1 1 1,1-1 0,-1 0 0,1 0-1,-1 1 1,1-1 0,0 0 0,-1 1-1,1-1 1,-1 1 0,0-1 0,1 1 0,-1-1-1,1 1 1,-1-1 0,0 1 0,1-1-1,-1 1 1,0-1 0,1 1 0,-1-1-1,0 1 1,0 0 0,0-1 0,0 1 0,1 0-1,-1-1 1,0 1 0,0 0 0,0-1-1,0 1 1,-1-1 0,1 1 0,0 0-1,0-1 1,0 1 0,0 0 0,-1-1 0,1 1-1,0 0 1,-4 8 245,8-25-10,39-78-96,-29 108-298,-11-9 109,1 0 1,1 0-1,-1-1 0,1 0 1,9 8-1,-8-10 44,0-1 0,1 1 0,-1-1 0,0 0 0,0-1 0,1 1 0,-1-1 0,0-1 0,1 1 0,-1-1 0,0 0 0,0 0 0,1-1 0,-1 0 0,0 0 0,-1 0 0,1-1 0,0 0 0,-1 0 0,1 0 0,-1-1 0,8-7 0,-2 2-6,0 0 1,-1-1 0,-1-1 0,0 1 0,0-1 0,-1-1 0,-1 0-1,0 0 1,8-17 0,-10 10 337,-13 26-43,-16 30-168,9-10-94,8-17-23,0 1 1,1 1-1,1-1 1,0 1-1,0 0 0,1 0 1,0 1-1,1-1 1,-1 19-1,4-30-10,-1-1 0,1 0 0,0 1 0,0-1 0,0 1-1,0-1 1,0 0 0,0 1 0,1-1 0,-1 0 0,0 1-1,0-1 1,0 0 0,0 1 0,0-1 0,0 0 0,1 1-1,-1-1 1,0 0 0,0 1 0,1-1 0,-1 0 0,0 0-1,0 1 1,1-1 0,-1 0 0,0 0 0,1 0 0,-1 1-1,0-1 1,0 0 0,1 0 0,-1 0 0,1 0-1,-1 0 1,16-4-883,12-18-2463,-6-7-2305,-2-6-3860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40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11979,'0'0'2499,"-23"63"-2115,21-36-320,-1-2-128,3-2-1057,3-3-1666,6-4-1280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41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105 150 9033,'0'0'4153,"-8"3"-2989,2-1-979,0 1 1,0 1 0,0-1-1,0 1 1,1 0 0,-1 1-1,1-1 1,0 1 0,0 0-1,1 0 1,-1 0 0,1 1-1,0 0 1,1 0 0,-1 0 0,1 0-1,1 0 1,-1 1 0,1-1-1,0 1 1,0 0 0,0 8-1,2-14-170,0 0 0,0 0 0,0 0-1,1 0 1,-1 0 0,0 0 0,1 0-1,-1 0 1,0 0 0,1-1 0,-1 1-1,1 0 1,0 0 0,-1 0 0,1-1-1,0 1 1,-1 0 0,1-1 0,0 1-1,0-1 1,-1 1 0,1-1 0,0 1-1,0-1 1,0 1 0,0-1 0,0 0-1,0 1 1,0-1 0,0 0 0,0 0-1,0 0 1,0 0 0,0 0 0,0 0-1,0 0 1,0 0 0,0 0 0,0 0-1,0-1 1,1 0 0,48-9 588,-19-2-502,0-2 0,-1-1 0,46-30 0,35-19 477,-110 63-531,0 1 1,-1-1-1,1 1 1,0 0-1,0-1 1,-1 1-1,1 0 1,0-1-1,0 1 0,0 0 1,-1 0-1,1 0 1,0 0-1,0 0 1,0 0-1,-1 0 1,1 0-1,0 0 0,0 0 1,0 0-1,0 0 1,-1 1-1,1-1 1,1 1-1,-1-1 4,-1 1 0,0 0 1,1 0-1,-1 0 0,0 0 0,1 0 0,-1-1 1,0 1-1,0 0 0,0 0 0,0 0 0,0 0 1,0 0-1,0 0 0,0 0 0,0 0 0,0-1 0,0 1 1,-1 1-1,-22 59 1222,11-31-1227,12-30-40,0 0 1,0 1 0,-1-1-1,1 1 1,0-1 0,0 1-1,0-1 1,0 1 0,0-1-1,0 1 1,0-1 0,0 1-1,0-1 1,1 1 0,-1-1-1,0 1 1,0-1 0,0 1-1,0-1 1,1 1 0,-1-1-1,0 1 1,0-1 0,1 0-1,-1 1 1,0-1 0,1 0-1,-1 1 1,1-1 0,-1 0-1,0 1 1,1-1 0,-1 0-1,1 0 1,0 1 0,22-2 321,24-17-453,-18 3 1646,-1-2-3642,63-42-15008,-52 33 12657,-17 11 4652,8-6 2934,1 1 1,44-20-1,-63 35-2203,-1 0 1,1 1-1,1 0 0,-1 1 1,0 1-1,1-1 0,0 2 1,-1 0-1,1 0 0,19 3 1,-31-2-867,-1 0 0,1 0 1,0 0-1,0 0 0,0 0 1,-1 0-1,1 1 0,0-1 0,0 0 1,-1 1-1,1-1 0,0 0 1,-1 1-1,1-1 0,0 1 1,-1-1-1,1 1 0,0-1 1,-1 1-1,1 0 0,-1-1 1,1 1-1,-1 0 0,0-1 0,1 1 1,-1 0-1,0-1 0,1 1 1,-1 1-1,-5 25 875,1-20-783,0 1-1,-1-1 1,0 0 0,-10 12-1,-132 112 857,146-131-979,1 1 0,-1-1 0,1 0 0,-1 1 0,0-1 0,1 1 0,-1-1 0,1 1 0,-1-1-1,1 1 1,-1-1 0,1 1 0,0-1 0,-1 1 0,1 0 0,0-1 0,-1 1 0,1 0 0,0-1 0,0 1-1,-1 0 1,1-1 0,0 1 0,0 0 0,0 0 0,0-1 0,0 1 0,0 0 0,0 0 0,0-1 0,0 1-1,1 0 1,-1-1 0,0 2 0,2-1 10,0-1 0,-1 1-1,1 0 1,-1-1 0,1 1 0,0-1 0,-1 0-1,1 0 1,0 0 0,-1 1 0,1-1-1,0-1 1,2 1 0,59-12 235,-43 5-374,97-33-298,-43 8-3576,-71 31 3457,-2 1 247,0 0 0,0-1 1,-1 1-1,1 0 0,0-1 1,0 1-1,-1-1 0,1 1 1,0-1-1,-1 1 0,1-1 0,0 0 1,-1 1-1,1-1 0,-1 0 1,1 1-1,-1-1 0,1 0 1,-1 0-1,1 1 0,-1-3 1,1-2-5300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41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26 5317,'0'0'6022,"-62"-4"-1954,46 4-737,11 0-320,26 0-2467,13 0 353,14 0-32,6 0-513,3 0-224,-2 0-128,-3-2-640,-7-5-2019,-8-5-2722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41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0 348 12620,'0'0'5424,"9"-4"-4234,18-9-409,-1-1 0,-1-1 0,46-35 0,66-74-627,-135 122-151,47-53 61,-45 51-52,-2 0 1,1 0-1,0 0 1,-1 0-1,0-1 1,0 1-1,0-1 1,0 0-1,-1 0 1,0 1-1,0-1 1,0-5 0,-1 9-13,0 1 1,0 0-1,0 0 1,0-1-1,0 1 1,0 0-1,0-1 1,0 1-1,0 0 1,0 0 0,0-1-1,0 1 1,0 0-1,-1 0 1,1-1-1,0 1 1,0 0-1,0 0 1,-1 0-1,1-1 1,0 1-1,0 0 1,0 0 0,-1 0-1,1-1 1,0 1-1,0 0 1,-1 0-1,1 0 1,0 0-1,0 0 1,-1 0-1,1 0 1,0 0 0,0 0-1,-1 0 1,1 0-1,0 0 1,-1 0-1,1 0 1,-17 4-56,-12 12-78,16-5 116,0 1 1,0 1-1,1 0 0,1 0 0,0 1 1,0 0-1,2 1 0,0 0 0,1 1 1,0 0-1,1 0 0,1 1 1,0-1-1,-5 34 0,11-49 15,0 1 1,0 0-1,0 0 0,0-1 0,0 1 1,0 0-1,0-1 0,1 1 0,-1 0 1,1-1-1,0 1 0,-1 0 0,1-1 1,0 1-1,0-1 0,0 1 0,0-1 1,0 0-1,0 1 0,0-1 0,0 0 1,1 0-1,-1 0 0,0 0 0,1 0 1,-1 0-1,1 0 0,-1 0 0,1 0 1,0-1-1,-1 1 0,1-1 1,0 1-1,-1-1 0,1 0 0,0 0 1,0 1-1,-1-1 0,3-1 0,6 2-46,-1-2 0,1 1 0,-1-1 0,1-1 0,-1 0 0,13-4 0,-3-1-604,0 0 0,-1-2 0,0 0 0,29-20-1,24-29-5123,-11 1-2654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4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11851,'-11'14'337,"-75"111"1683,63-88 696,-35 79 0,55-110-2468,1 1 1,0-1 0,0 1-1,0-1 1,1 1-1,-1 11 1,2-16-225,0-1 0,0 1 0,0-1 0,1 0 0,-1 1 0,0-1 0,0 0 0,1 1 0,-1-1 0,1 0 0,-1 0-1,1 1 1,0-1 0,-1 0 0,1 0 0,0 0 0,0 0 0,0 0 0,0 0 0,0 0 0,0 0 0,0 0 0,0 0 0,0-1 0,0 1 0,0 0 0,1-1 0,-1 1 0,0-1 0,1 1 0,-1-1 0,0 0 0,1 1-1,-1-1 1,0 0 0,3 0 0,5 0 41,1 0 0,-1 0 0,1-1 0,-1-1 0,1 1-1,-1-2 1,0 1 0,1-1 0,-1-1 0,9-4 0,9-6-204,45-34 0,-13 8-195,-59 39 318,1 1 1,0-1-1,0 0 1,-1 1-1,1-1 1,0 1-1,0-1 1,0 1 0,-1-1-1,1 1 1,0 0-1,0-1 1,0 1-1,0 0 1,0 0-1,0-1 1,0 1-1,0 0 1,0 0-1,0 0 1,0 0-1,0 0 1,-1 1-1,1-1 1,0 0-1,0 0 1,0 1-1,0-1 1,0 0 0,0 1-1,0-1 1,1 2-1,-1-1 12,-1 1 0,1 0 0,0 0 0,-1 0 0,1 0-1,-1 0 1,0 0 0,0 0 0,0 0 0,0 0 0,0 0 0,0 0 0,0 0 0,-1 3-1,-2 8 58,0-1 0,0 1-1,-1-1 1,-7 14-1,5-15 43,0 0-1,-1 0 1,0-1-1,-1 0 1,0-1-1,0 1 1,-19 15-1,20-21 22,0 1-1,0-1 0,0 0 1,0 0-1,0-1 0,-1 0 0,1-1 1,-1 1-1,0-1 0,0-1 1,0 1-1,0-2 0,-10 1 0,16-1-174,1 0-1,0 0 0,-1 0 0,1 0 0,-1 0 0,1-1 0,0 1 1,-1 0-1,1-1 0,0 0 0,-1 1 0,1-1 0,0 1 0,0-1 1,0 0-1,-1 0 0,1 0 0,0 0 0,0 0 0,0 0 0,0 0 0,1 0 1,-2-2-1,1 1-327,0 0 0,0 0 1,1 0-1,-1 0 0,1 0 1,-1 0-1,1 0 1,0-1-1,0 1 0,0 0 1,0 0-1,0 0 0,0-1 1,0 1-1,2-2 0,6-18-6008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42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15951,'0'0'7639,"11"0"-6769,-3 0-816,0 0-1,0-1 1,0 0-1,0 0 0,0-1 1,0 1-1,0-2 1,-1 1-1,1-1 0,-1-1 1,0 1-1,0-1 0,0 0 1,9-8-1,-11 9-70,0-1 0,0 0 1,0-1-1,-1 1 0,1-1 0,-1 0 0,0 0 0,-1 0 0,1 0 0,-1-1 0,0 0 0,0 1 0,-1-1 1,0 0-1,0 0 0,0-1 0,1-10 0,-3 16 7,0 1-1,0-1 1,0 0 0,0 1-1,-1-1 1,1 1 0,0-1 0,0 1-1,-1-1 1,1 1 0,0-1-1,-1 1 1,1-1 0,0 1-1,-1-1 1,1 1 0,-1-1 0,1 1-1,-1 0 1,1-1 0,-1 1-1,1 0 1,-1 0 0,1-1 0,-1 1-1,1 0 1,-1 0 0,0 0-1,1 0 1,-1-1 0,1 1-1,-1 0 1,1 0 0,-1 0 0,0 0-1,1 0 1,-1 1 0,1-1-1,-1 0 1,0 0 0,1 0-1,-1 0 1,1 1 0,-1-1 0,1 0-1,-2 1 1,-28 15-152,25-11 165,-1 0 1,1 0-1,0 1 1,0 0-1,1 0 1,-1 1-1,1-1 1,1 1-1,-1 0 1,1 0-1,1 0 0,-1 0 1,1 1-1,0-1 1,1 0-1,-2 15 1,3-21 4,1 1 0,-1-1 0,0 0 0,1 1 0,-1-1 0,1 0 0,0 0 0,-1 1 0,1-1 0,0 0 0,0 0 0,0 0 0,-1 0 0,1 0 0,0 0 0,0 0 0,1 0 0,-1 0 0,0 0 0,0-1 0,0 1 0,1 0 0,-1-1 0,0 1 0,0-1 0,1 0 0,-1 1 0,1-1 0,-1 0 0,3 1 0,50 0 287,-43-1-262,9-2-25,-1-1 0,0-1 0,0-1-1,0 0 1,-1-1 0,32-15 0,35-12-223,-85 33 208,1 0 0,-1 0 0,0 0 0,0 0 0,1 0 0,-1 0 1,0 0-1,0 0 0,1 0 0,-1 0 0,0 0 0,1 0 0,-1 0 0,0 0 0,0 0 0,1 0 0,-1 0 0,0 0 0,1 0 0,-1 0 0,0 0 1,0 1-1,1-1 0,-1 0 0,0 0 0,0 0 0,0 0 0,1 1 0,-1-1 0,0 0 0,0 0 0,0 1 0,1-1 0,-1 0 0,0 0 0,0 1 1,0-1-1,1 16 48,-10 29 395,5-26-340,4-18-83,0-1 1,0 1-1,0-1 1,0 1-1,0-1 0,0 1 1,0-1-1,0 1 1,0-1-1,1 1 1,-1-1-1,0 1 1,0-1-1,0 1 0,1-1 1,-1 1-1,0-1 1,1 0-1,-1 1 1,0-1-1,1 1 0,-1-1 1,1 0-1,-1 0 1,0 1-1,1-1 1,-1 0-1,1 0 1,-1 1-1,1-1 0,-1 0 1,1 0-1,-1 0 1,1 0-1,0 0 1,26-4-35,23-20-3400,-13 1-2253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1:10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16047,'0'0'7025,"0"14"-6576,0 36-198,-2 4-269,2-1 1,3 0 0,14 75-1,-17-120-3753,-3-10 1088,-9-15-1329,8 12 2200,-16-23-5768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43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67 185 13485,'0'0'1073,"-3"11"-272,-18 79 804,5 1 1,4 1-1,-1 145 1,13-236-1597,0-1 1,0 1-1,-1 0 1,1-1-1,0 1 1,0-1-1,0 1 1,0 0-1,0-1 1,0 1-1,0 0 1,0-1-1,0 1 1,0-1-1,0 1 1,1 0-1,-1-1 1,0 1-1,0-1 1,1 1-1,-1-1 1,0 1-1,1-1 1,-1 1-1,0-1 1,1 1-1,-1-1 1,1 1-1,-1-1 1,1 1-1,-1-1 1,1 0-1,-1 1 1,1-1-1,-1 0 1,1 0-1,-1 1 1,1-1-1,0 0 1,-1 0-1,1 0 1,-1 0-1,1 1 1,0-1-1,-1 0 1,1 0-1,-1 0 1,1-1-1,0 1 1,-1 0-1,1 0 1,0 0-1,-1 0 1,1-1-1,-1 1 1,1 0-1,-1 0 1,1-1-1,-1 1 1,1 0-1,-1-1 1,1 1-1,-1-1 1,1 1-1,-1-1 1,1 1-1,-1-1 1,0 1-1,1-2 1,4-2 67,-1 0-1,1 0 1,-1-1-1,0 0 1,-1 0-1,5-6 1,-1-9-72,0 0-1,-1 0 1,-1-1 0,-1 0 0,-1 0 0,-1 0 0,0 0 0,-2 0-1,-1 0 1,-3-25 0,4 45-28,0-1-1,0 1 1,0-1 0,0 1-1,-1 0 1,1-1-1,0 1 1,-1-1-1,1 1 1,-1 0 0,0-1-1,1 1 1,-1 0-1,0 0 1,0-1 0,0 1-1,0 0 1,0 0-1,0 0 1,0 0 0,0 0-1,0 0 1,0 1-1,-3-2 1,3 2-24,0 0 1,0 0-1,0 0 1,1 1-1,-1-1 0,0 0 1,0 1-1,0-1 0,0 0 1,0 1-1,0-1 1,1 1-1,-1 0 0,0-1 1,0 1-1,1-1 0,-1 1 1,0 0-1,1 0 1,-1 0-1,1-1 0,-1 1 1,1 0-1,-1 0 0,1 0 1,0 0-1,-1 0 1,1 0-1,0 0 0,0 0 1,0-1-1,-1 1 1,1 0-1,0 0 0,1 2 1,-2 0-82,0 1 0,0-1 0,0 1 1,1 0-1,0-1 0,0 1 1,0 0-1,0-1 0,1 1 0,-1-1 1,1 1-1,0 0 0,0-1 0,0 1 1,0-1-1,1 0 0,0 1 1,-1-1-1,5 5 0,-3-5 61,0-1 1,1 1-1,-1-1 0,1 0 0,0 0 1,0 0-1,0 0 0,0-1 1,0 0-1,0 0 0,0 0 0,0 0 1,1 0-1,-1-1 0,0 0 1,9 0-1,-3-1 62,0 0-1,0 0 1,-1-1 0,1 0 0,0-1-1,-1 0 1,1-1 0,-1 0 0,0 0-1,0-1 1,-1 0 0,1 0 0,-1-1-1,11-10 1,-9 7 295,-1 0 0,0-1 0,0-1 1,-1 1-1,0-1 0,-1-1 0,0 1 0,-1-1 0,0-1 0,5-16 0,-39 86 585,22-47-884,0 0-1,1 0 1,0 1-1,-6 20 1,10-30 14,1 1 0,-1-1 0,1 0 0,0 1 1,0-1-1,-1 0 0,1 1 0,0-1 0,0 1 0,0-1 1,0 0-1,1 1 0,-1-1 0,0 1 0,1-1 1,-1 0-1,0 1 0,1-1 0,0 0 0,-1 0 1,2 2-1,-1-2 18,1-1 0,-1 1 0,1 0 0,-1-1 0,1 1 0,-1-1 0,1 0 0,-1 1 0,1-1 0,0 0 0,-1 0 0,1 0 0,0 0 0,-1 0 0,1-1 0,-1 1 0,1 0 0,-1-1 0,1 1 0,1-1 0,11-4 121,-1 0 0,1-1 0,-1-1 0,0 0 0,-1-1 0,0 0 0,0 0 0,17-18 0,-4 2 72,-1-1 0,33-44 0,-43 50-110,-2 1 1,1-2 0,-2 0 0,-1 0-1,0-1 1,11-39 0,-35 73-402,-9 17-24,20-25 312,-67 115-83,63-105 104,0 0 0,1 0 0,0 1-1,1 0 1,1 0 0,-3 22 0,7-37-5,0 0 0,0 1 0,0-1 0,0 1 0,0-1 0,0 1 0,0-1 0,0 0 0,1 1 0,-1-1 0,0 0 0,1 1 0,-1-1 0,1 0 0,0 1 0,-1-1 0,1 0 0,0 0 0,0 0 0,0 1 0,0-1 0,0 0 0,0 0 0,2 1 0,-1-1 25,0 0-1,1 0 0,-1 0 0,1 0 1,0-1-1,-1 1 0,1 0 0,0-1 1,-1 0-1,1 0 0,0 0 0,3 0 0,3-1 70,1-1 0,0 0 0,-1 0 0,1-1 0,-1 0 0,13-7-1,0-3-71,-1 0-1,-1-2 1,0-1-1,-1 0 1,-1-1-1,0-1 0,-2-1 1,0 0-1,-1-2 1,-1 1-1,0-2 1,-2 0-1,-1 0 0,-1-1 1,0 0-1,-2-1 1,-1 0-1,-1 0 1,4-27-1,-18 55-412,-12 20 285,-20 31 103,40-55-8,-11 15 12,-5 7-9,-26 48-1,39-64 10,0 0 0,0 1 0,0-1 0,1 1 0,0-1-1,1 1 1,0 0 0,0 0 0,0 0 0,1 0 0,0 0 0,0 0-1,1 8 1,1-10 12,1 0-1,-1 0 1,1 0 0,0-1-1,0 1 1,0-1-1,1 0 1,-1 0-1,1 0 1,6 5 0,43 33-2555,-52-41 1803,1 1-9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4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91 14253,'0'0'3091,"0"-10"-336,5-70 3470,-7 80-6206,0 1 0,0-1 0,1 1 0,-1-1 0,0 1 0,0 0 0,1-1 0,-1 1 0,1 0 0,-1 0 0,1 0 0,-1 0 0,-2 3 0,-1 1 19,-18 17-323,23-21 258,-1-1 1,1 0-1,0 1 0,0-1 1,-1 1-1,1-1 0,0 0 1,0 1-1,0-1 0,0 1 1,0-1-1,0 1 0,-1-1 1,1 1-1,0-1 0,0 0 1,0 1-1,0-1 0,1 1 1,-1-1-1,0 1 0,0-1 1,0 1-1,0-1 0,0 1 1,1-1-1,-1 0 1,0 1-1,0-1 0,1 0 1,-1 1-1,0-1 0,0 1 1,1-1-1,-1 0 0,1 0 1,-1 1-1,0-1 0,1 0 1,-1 0-1,0 1 0,1-1 1,-1 0-1,1 0 0,-1 0 1,1 0-1,-1 1 0,1-1 1,-1 0-1,0 0 0,1 0 1,-1 0-1,1 0 0,-1 0 1,1 0-1,-1-1 0,1 1 1,0 0-1,6 1-41,23 2-707,1 1 0,-1 2 0,-1 1-1,1 2 1,39 16 0,-68-25 767,1 1 0,-1-1 1,0 1-1,1 0 0,-1-1 0,0 1 0,0 0 0,1 0 1,-1 0-1,0 0 0,0 0 0,0 0 0,0 0 1,0 0-1,0 0 0,-1 0 0,1 1 0,0-1 1,0 0-1,-1 1 0,1-1 0,-1 0 0,1 3 1,-1-2 57,-1-1 1,1 1 0,-1-1 0,1 0 0,-1 1-1,0-1 1,0 0 0,1 0 0,-1 0 0,0 1 0,0-1-1,0 0 1,0 0 0,0 0 0,-1 0 0,1 0-1,0-1 1,-3 2 0,-8 5 385,-1-1 1,-1 0-1,-20 5 0,30-10-477,-8 3 64,-10 3-174,1-1 0,-1 0 1,0-2-1,-36 3 0,52-8-2924,5-7-3416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45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187 191 6278,'0'0'4335,"0"-10"-1180,-1-31-700,1 40-2370,0 0-1,0 0 0,-1-1 0,1 1 0,-1 0 1,1 0-1,-1 0 0,1 0 0,-1 0 1,1 0-1,-1 0 0,0 1 0,0-1 0,1 0 1,-1 0-1,0 0 0,0 1 0,0-1 0,0 0 1,0 1-1,0-1 0,0 1 0,0-1 1,0 1-1,0 0 0,0-1 0,0 1 0,-1 0 1,1 0-1,0 0 0,0-1 0,0 1 1,0 0-1,0 1 0,-1-1 0,0 0 0,-37 10 334,28-5-417,1 1 0,0-1 0,0 2 0,1 0 0,0 0 0,0 0 0,0 1 0,1 1 0,0-1 0,-11 17 0,19-24-3,0-1 1,-1 0-1,1 0 1,0 0-1,0 1 1,0-1-1,0 0 0,0 0 1,-1 0-1,1 1 1,0-1-1,0 0 0,0 0 1,0 1-1,0-1 1,0 0-1,0 0 1,0 0-1,0 1 0,0-1 1,0 0-1,0 0 1,0 1-1,0-1 0,0 0 1,0 0-1,0 1 1,0-1-1,0 0 1,1 0-1,-1 1 0,0-1 1,0 0-1,0 0 1,0 0-1,0 1 1,1-1-1,-1 0 0,0 0 1,0 0-1,0 0 1,0 0-1,1 1 0,13-2 78,14-10 121,-2-4-158,-1-2 1,-1 0-1,0-2 0,-2 0 0,36-40 1,-19 20 1,-52 56-121,2 1-1,0-1 1,1 2-1,1 0 1,1 0-1,-8 24 0,14-36 69,0-2 52,0 1 0,0-1 1,0 1-1,1-1 0,0 1 0,0 0 1,1 0-1,0 0 0,0 6 0,0-11 4,1 1-1,-1-1 0,1 1 0,-1-1 0,1 0 1,-1 1-1,1-1 0,0 0 0,0 1 1,0-1-1,0 0 0,0 0 0,0 0 0,0 0 1,0 0-1,0 0 0,0 0 0,1 0 0,-1 0 1,0 0-1,1-1 0,-1 1 0,0 0 1,1-1-1,-1 0 0,1 1 0,-1-1 0,1 0 1,-1 1-1,1-1 0,-1 0 0,1 0 0,-1 0 1,1-1-1,-1 1 0,1 0 0,1-1 1,9-1 127,0-1 1,0 0-1,-1-1 1,1 0 0,-1-1-1,0 0 1,0-1 0,0 0-1,-1-1 1,13-11 0,1-1-127,-2-1 1,0-1 0,20-26 0,-34 37-24,0 0 0,0 0 0,-2-1 0,1 1 0,-1-2 0,-1 1-1,0-1 1,5-15 0,-10 27-32,0 0-1,0 0 0,0 0 1,-1 0-1,1 0 0,0 0 1,0 1-1,0-1 0,0 0 0,0 0 1,0 0-1,0 0 0,0 0 1,0 0-1,0 0 0,0 0 1,0 0-1,0 0 0,0 0 1,-1 0-1,1 0 0,0 0 1,0 0-1,0 0 0,0 0 0,0 0 1,0 0-1,0 0 0,0 0 1,0 0-1,0 0 0,0 0 1,0-1-1,0 1 0,-1 0 1,1 0-1,0 0 0,0 0 1,0 0-1,0 0 0,0 0 0,0 0 1,0 0-1,0 0 0,0 0 1,0 0-1,0 0 0,0 0 1,0 0-1,0-1 0,-9 12-161,-9 14 158,13-15 14,-1-1 1,1 0-1,0 0 1,0 1-1,1-1 0,1 1 1,-1 0-1,1 1 1,1-1-1,0 0 1,1 1-1,-1 16 0,3-25 16,-1-1-1,1 1 0,0-1 0,0 0 0,0 1 1,0-1-1,0 0 0,0 0 0,1 1 0,-1-1 1,0 0-1,0 0 0,1 0 0,-1-1 0,1 1 1,-1 0-1,1 0 0,-1-1 0,1 1 0,0-1 1,-1 0-1,1 1 0,-1-1 0,1 0 0,0 0 1,-1 0-1,1 0 0,0 0 0,-1 0 0,1 0 1,2-1-1,57-10 507,-39 3-480,-2 0 0,1-1 0,-1-1 0,0 0-1,18-15 1,-26 17-3,-1 0 0,-1-1 0,0 0 0,0-1 0,-1 0 0,0-1 0,0 0 0,-1 0 0,9-18 0,-34 62-801,11-24 664,1 1 1,-1-1 0,2 1 0,0 0 0,0 0 0,0 0 0,1 1 0,1-1 0,0 1 0,0 0 0,1 15 0,1-24-76,0-1-1,1 1 1,-1-1 0,1 1 0,0-1 0,-1 1 0,1-1 0,0 1 0,0-1-1,0 0 1,0 0 0,0 1 0,0-1 0,0 0 0,1 0 0,-1 0 0,0 0-1,1 0 1,-1-1 0,0 1 0,1 0 0,-1 0 0,1-1 0,-1 1 0,1-1-1,-1 0 1,1 1 0,0-1 0,-1 0 0,1 0 0,2 0 0,53-4-6144,-15-8-548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45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65 8808,'2'-7'2670,"1"-2"-1704,-2 6-635,0 1-1,0-1 1,0 0-1,0 0 1,-1 0-1,1 0 1,-1 0-1,0 0 1,0 0 0,0 0-1,0 0 1,-1-4-1,1 7-295,0-1 0,0 1 0,-1-1 0,1 1 0,0 0 0,-1-1 0,1 1 0,0 0 0,-1-1 0,1 1 0,0 0-1,-1-1 1,1 1 0,-1 0 0,1-1 0,-1 1 0,1 0 0,-1 0 0,1 0 0,-1 0 0,1-1 0,-1 1 0,1 0 0,-1 0 0,1 0 0,-1 0 0,1 0-1,-1 0 1,1 0 0,-1 0 0,1 0 0,-1 1 0,1-1 0,0 0 0,-1 0 0,1 0 0,-1 0 0,1 1 0,-1-1 0,1 0 0,-1 1 0,1-1 0,0 0 0,-1 1-1,1-1 1,0 0 0,-1 1 0,1-1 0,0 1 0,-1-1 0,1 1 0,-21 20-21,17-16-5,0 1 1,1 0-1,-1 0 0,1 1 0,-3 12 0,5-18 8,1 0 1,0 0-1,-1 0 0,1 0 1,0 1-1,0-1 0,0 0 0,0 0 1,0 0-1,0 1 0,1-1 0,-1 0 1,0 0-1,1 0 0,-1 0 1,0 1-1,1-1 0,-1 0 0,1 0 1,0 0-1,-1 0 0,1 0 1,0 0-1,0 0 0,0-1 0,-1 1 1,1 0-1,0 0 0,0-1 1,0 1-1,0 0 0,0-1 0,1 1 1,-1-1-1,0 1 0,0-1 1,0 0-1,0 1 0,1-1 0,1 0 1,23 5 176,42 9-156,-63-12-48,-1-1 0,0 0 0,0 1 0,-1 0 0,1 0 0,0 0-1,-1 0 1,1 1 0,-1 0 0,1-1 0,-1 1 0,5 7 0,-7-9 58,0 0 0,0 1 0,0-1 0,-1 0 0,1 1 0,0-1 0,-1 1 0,1-1 0,-1 1 0,1 0 0,-1-1 0,0 1 0,0-1 0,0 1 0,0-1 0,0 1 0,0 0 0,0-1 1,0 1-1,-1-1 0,1 1 0,0 0 0,-1-1 0,-1 3 0,0-1 35,0 0 0,0-1 0,0 1 1,-1-1-1,1 1 0,-1-1 0,0 0 1,1 0-1,-1 0 0,-6 3 0,-6 2 43,0-1 1,0 0-1,-26 5 0,3-5-729,16-10-6129,15-8-3090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46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200 255 6726,'3'-8'4997,"-2"6"-4507,11-31 2558,-12 31-2916,1 1 0,-1 0 0,0 0 0,0 0 1,0 0-1,0 0 0,0 0 0,0 0 0,0-1 0,0 1 1,0 0-1,0 0 0,-1 0 0,1 0 0,0 0 1,-1 0-1,1 0 0,-1 0 0,1 0 0,-1 0 0,1 0 1,-1 0-1,0 0 0,0 0 0,1 0 0,-1 1 1,0-1-1,0 0 0,0 1 0,0-1 0,-2-1 0,-3 1-56,0-1-1,-1 1 1,1 0-1,-1 0 0,1 1 1,-1 0-1,1 0 1,-1 0-1,1 1 0,-1 0 1,1 0-1,-1 1 1,1 0-1,0 0 1,0 0-1,0 1 0,-10 6 1,10-6-36,1 0 1,-1 1 0,1-1-1,0 1 1,0 1 0,1-1-1,-1 1 1,1-1 0,0 1-1,0 0 1,0 1 0,1-1-1,0 1 1,0-1 0,0 1-1,1 0 1,0 0 0,-2 10-1,4-16-37,0 1-1,0 0 0,-1 0 1,1 0-1,0 0 0,1-1 0,-1 1 1,0 0-1,0 0 0,0 0 0,0-1 1,1 1-1,-1 0 0,0 0 0,1 0 1,-1-1-1,1 1 0,-1 0 0,1-1 1,-1 1-1,1 0 0,-1-1 1,1 1-1,-1-1 0,1 1 0,0-1 1,1 1-1,27 5 145,32-14 144,-29-2-261,0-2 0,-2-1 0,1-2-1,-2-1 1,0-1 0,-1-2 0,-1 0 0,-1-2 0,0-1-1,-2-1 1,27-32 0,-49 52-29,1 0 4,0 0 0,0 0 0,0 0 0,-1-1 0,0 1 0,1-1 0,-1 1 0,-1-1 0,1 0 0,0 0-1,-1 0 1,0 0 0,0 0 0,0 0 0,0-6 0,-1 10-16,0 0 1,-1-1-1,1 1 0,-1-1 1,1 1-1,0 0 1,-1-1-1,1 1 0,-1 0 1,1-1-1,-1 1 0,1 0 1,-1 0-1,1-1 0,-1 1 1,1 0-1,-1 0 1,1 0-1,-1 0 0,0 0 1,1 0-1,-1 0 0,1 0 1,-1 0-1,1 0 0,-1 0 1,1 0-1,-1 0 1,0 0-1,1 1 0,-1-1 1,1 0-1,-1 0 0,1 1 1,-1-1-1,1 0 0,0 1 1,-1-1-1,1 0 1,-1 1-1,0 0 0,-21 14-140,9-2 153,1 0 0,1 0 0,0 1 0,1 0 0,1 1 0,0 0 1,1 0-1,0 1 0,1 0 0,1 1 0,1-1 0,-5 27 0,9-41 7,1 0-1,0-1 1,0 1 0,0 0 0,0 0 0,0-1-1,0 1 1,0 0 0,1 0 0,-1-1 0,1 1-1,-1 0 1,1-1 0,0 1 0,-1-1 0,1 1-1,0-1 1,0 1 0,0-1 0,0 1-1,1-1 1,-1 0 0,0 0 0,0 0 0,3 2-1,0-1 21,-1-1 0,1 0-1,-1 0 1,1 0-1,0 0 1,-1 0-1,1-1 1,0 0-1,-1 0 1,1 0-1,6-1 1,3-1 24,0 0 0,0-1 1,0-1-1,-1 0 1,1 0-1,12-8 1,-12 4-25,-1 0 0,1-1 0,-2 0 0,17-16 0,-24 21-18,0 0-1,0-1 1,-1 1-1,1 0 1,-1-1 0,0 0-1,0 0 1,-1 0-1,0 0 1,0 0 0,0-1-1,0 1 1,-1 0-1,2-11 1,-3 15-18,0 1 0,0 0 0,0-1 0,0 1 0,0 0-1,0-1 1,0 1 0,0 0 0,0 0 0,0-1 0,0 1 0,0 0 0,-1-1 0,1 1 0,0 0 0,0 0 0,0-1-1,0 1 1,0 0 0,-1 0 0,1-1 0,0 1 0,0 0 0,-1 0 0,1 0 0,0-1 0,0 1 0,-1 0 0,1 0-1,0 0 1,0 0 0,-1 0 0,1 0 0,0-1 0,-1 1 0,1 0 0,0 0 0,-1 0 0,-15 5-149,-11 15 54,24-16 90,-5 3 7,1 0 1,0 1 0,1 0 0,0 1-1,0-1 1,1 1 0,0 0-1,0 1 1,1-1 0,1 1-1,-4 13 1,7-21 6,0-1-1,0 0 0,0 1 1,0-1-1,0 0 1,1 0-1,-1 1 1,1-1-1,-1 0 0,1 0 1,-1 1-1,1-1 1,0 0-1,-1 0 1,1 0-1,0 0 0,0 0 1,0 0-1,0 0 1,0 0-1,0 0 1,0-1-1,0 1 0,0 0 1,0-1-1,1 1 1,-1-1-1,0 1 1,0-1-1,1 1 0,-1-1 1,0 0-1,1 0 1,-1 0-1,0 1 1,2-1-1,58 2 240,-50-2-252,39 2-110,-28-1 19,0 0 0,0-2 0,23-3 1,-44 3 183,1 0 0,-1 0-1,1 0 1,-1 0 0,0 0 0,0-1 0,1 1 0,-1 0 0,0-1 0,0 1 0,-1-1 0,1 1 0,0-1 0,0 0 0,-1 1 0,1-1 0,-1 0 0,1 1 0,-1-1 0,0 0 0,0 0 0,0 0 0,0-2 0,2-52 1687,-2 49-1907,0-10-82,3-25 726,-2 40-713,-1 1 0,1-1 1,0 0-1,0 1 0,0-1 0,1 0 0,-1 1 0,0-1 1,1 1-1,-1 0 0,1-1 0,-1 1 0,1 0 0,-1 0 0,1 0 1,0 0-1,0 0 0,-1 0 0,1 1 0,2-1 0,15-6-3092,5-2-2141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46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70 12172,'0'0'453,"10"-10"754,2-4-350,-6 5-173,1 1-1,1 1 1,-1-1 0,10-6 0,-68 88 1435,49-71-2127,0-1 1,0 0-1,0 1 0,1-1 0,-1 1 1,0 0-1,1-1 0,0 1 0,0 0 0,-1 0 1,2 0-1,-1 0 0,0 0 0,1 0 1,-1 0-1,1 0 0,0 0 0,0 0 1,0 4-1,1-5-7,0 1 0,1-1 0,-1 1 0,0-1 0,1 1 0,0-1 0,-1 0 0,1 0 0,0 0 0,0 0 0,0 0 0,0 0 0,1 0 0,-1-1 0,0 1 0,1-1 0,-1 1 0,1-1 0,0 0 0,3 1 0,19 6 93,-14-5-231,0 1 0,0 0 0,0 0-1,0 1 1,13 9 0,-23-13 113,1 0 0,-1 0 0,0 1 0,1-1 0,-1 0 0,0 0 0,0 1 0,0-1 0,0 1 0,0-1 1,0 1-1,0-1 0,-1 1 0,1-1 0,-1 1 0,1 0 0,-1-1 0,1 1 0,-1 0 0,0-1 0,0 1 0,0 0 0,0 0 0,0-1 0,0 1 0,0 0 0,-1-1 0,1 1 0,-1 0 0,1-1 0,-1 1 0,0 0 0,1-1 0,-1 1 0,0-1 0,0 1 0,0-1 0,0 0 0,0 1 0,-1-1 0,1 0 1,0 0-1,-2 2 0,-9 7 240,0 0 0,0-1 0,-1 0-1,0-1 1,0 0 0,-1-1 0,0-1 0,0 0 0,0-1 0,-1 0 0,0-1 0,-21 2 0,36-6-205,0 0 0,0 1-1,0-1 1,-1 0 0,1 0 0,0 0-1,0 0 1,0 0 0,0 0-1,-1 0 1,1 0 0,0 0 0,0 0-1,0-1 1,0 1 0,-1 0-1,1 0 1,0 0 0,0 0-1,0 0 1,0 0 0,0 0 0,-1 0-1,1 0 1,0 0 0,0-1-1,0 1 1,0 0 0,0 0 0,0 0-1,0 0 1,-1 0 0,1 0-1,0-1 1,0 1 0,0 0-1,0 0 1,0 0 0,0 0 0,0-1-1,0 1 1,0 0 0,0 0-1,0 0 1,0 0 0,0-1 0,0 1-1,0 0 1,0 0 0,0 0-1,0 0 1,0-1 0,0 1-1,0 0 1,0 0 0,1 0 0,-1 0-1,0 0 1,0-1 0,0 1-1,11-15-876,20-13-1714,7-4-1840,6-5-1543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47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9129,'0'0'6240,"-11"12"-5460,-9 12-384,2 1 1,0 1 0,2 1 0,0 0 0,-11 30 0,22-46-231,1 0 0,0 0 1,1 1-1,0-1 1,1 1-1,0 0 1,1 0-1,0-1 1,1 1-1,2 19 1,-2-30-143,0-1 1,0 1 0,1 0-1,-1-1 1,0 1 0,1 0 0,-1-1-1,1 1 1,-1-1 0,1 1-1,-1 0 1,1-1 0,-1 1 0,1-1-1,0 0 1,-1 1 0,1-1 0,-1 1-1,1-1 1,0 0 0,-1 0-1,1 1 1,0-1 0,0 0 0,-1 0-1,1 0 1,0 0 0,0 0-1,-1 0 1,1 0 0,0 0 0,0 0-1,-1 0 1,1 0 0,1-1-1,0 1 9,-1 0-1,1-1 0,0 1 0,-1-1 0,1 1 0,-1-1 0,1 0 1,-1 0-1,1 1 0,-1-1 0,0 0 0,1 0 0,-1-1 0,0 1 0,1-1 1,5-14 1,-2 0 0,0 0 1,5-29-1,-7 29-201,-3 16 147,0 0 0,0 0 0,0 0-1,0 0 1,0 0 0,0 0 0,1 0 0,-1 0-1,0 0 1,0 0 0,0 0 0,0 0 0,0 0-1,0 0 1,0 0 0,0 0 0,0 0-1,0 0 1,0 0 0,0 0 0,0 4 15,0 1 1,0-1 0,0 0-1,1 0 1,-1 0 0,1 0-1,0 0 1,0 0-1,0-1 1,1 1 0,-1 0-1,5 6 1,-4-8 13,0 0 0,0 0 1,0 0-1,1-1 0,-1 1 0,0-1 1,1 1-1,0-1 0,-1 0 0,1 0 1,0 0-1,-1 0 0,1-1 0,0 1 1,0-1-1,0 0 0,0 1 0,-1-1 1,6-1-1,4 0 30,1-1 1,-1-1-1,1 0 0,-1 0 1,0-1-1,0-1 0,0 0 1,-1 0-1,0-1 0,0-1 1,0 0-1,-1-1 0,0 1 1,0-2-1,-1 0 0,0 0 1,-1 0-1,14-20 0,-17 19 59,-10 13-105,-10 15-9,9-8 29,0-1-14,0 0 0,1 0 1,0 1-1,0-1 1,1 1-1,0 0 1,1 0-1,0 1 1,1-1-1,0 1 1,0-1-1,1 17 0,1-26-42,0-1-1,0 1 0,1 0 0,-1 0 1,1-1-1,-1 1 0,0 0 0,1-1 1,0 1-1,-1-1 0,1 1 0,-1 0 1,1-1-1,0 1 0,-1-1 0,1 0 1,0 1-1,-1-1 0,1 1 0,0-1 1,0 0-1,-1 0 0,1 1 0,0-1 1,0 0-1,0 0 0,-1 0 0,1 0 1,0 0-1,0 0 0,0 0 0,-1 0 1,1 0-1,0-1 0,0 1 0,0 0 1,-1 0-1,1-1 0,0 1 0,0 0 1,-1-1-1,1 1 0,1-2 0,33-18-4026,-10-6-1151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47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7847,'0'0'3171,"-29"70"-2850,29-41-225,0-4-192,6-4-321,6-7-1440,10-7-5478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47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170 275 8584,'0'0'6171,"-8"5"-4809,-17 10-353,-53 33 1950,72-44-2765,1 0 0,-1 0 0,1 1 0,-1-1 0,1 1 1,1 1-1,-1-1 0,1 1 0,-7 10 0,11-15-187,0 0 0,-1-1 0,1 1 0,0 0 0,0 0 0,-1 0 0,1 0 0,0-1 0,0 1 0,0 0 0,0 0 0,0 0 0,0 0 0,0 0 0,1 0 0,-1-1 0,0 1 0,0 0 0,1 0 0,-1 0 0,0-1 0,1 1 0,-1 0 0,1 0 0,-1-1 0,1 1 0,-1 0 0,1-1 0,-1 1 0,1 0 0,0-1 0,-1 1 0,1-1 0,0 1 0,0-1 0,-1 0 0,1 1 0,0-1 0,0 0 0,0 1 0,0-1 0,-1 0 0,1 0 0,0 0 0,0 0 0,0 0 0,0 0 0,0 0 0,0 0 0,-1 0 0,3 0 0,48-6 51,-31-1-141,-1 0-1,1-1 1,-2-1-1,1-1 1,-1-1 0,-1-1-1,0 0 1,-1-1 0,0 0-1,-1-2 1,0 0 0,21-29-1,-28 34 54,0-1 0,-1 0 1,-1-1-1,0 0 0,0 0 0,-1 0 0,-1-1 0,0 1 0,0-1 0,-1 0 0,-1 0 0,0 0 1,-1-1-1,-1-15 0,0 27 24,0 0 0,0 0 0,0 0 0,0 0 1,-1 0-1,1 1 0,-1-1 0,1 0 0,-1 0 0,0 0 0,0 1 1,1-1-1,-1 0 0,0 1 0,-1-1 0,1 1 0,0-1 1,0 1-1,-1-1 0,1 1 0,-1 0 0,-2-2 0,1 1-14,-1 1 1,1 0-1,0 0 0,-1 0 0,0 0 0,1 0 0,-1 1 1,1 0-1,-1-1 0,0 2 0,-4-1 0,-7 2-39,1 1 0,-1 0 0,1 1 1,0 0-1,-14 7 0,10-4 50,-38 19 34,52-24-7,1-1 0,0 1 0,0 0 0,0 1 0,0-1 0,0 0 0,0 1 0,1 0 0,-1 0 0,1 0 1,-1 0-1,-2 5 0,5-7-18,0 0 1,0 0 0,0 0-1,-1 0 1,1 0 0,1 0 0,-1 0-1,0 0 1,0 0 0,0 0-1,0 0 1,1 0 0,-1 0-1,0 0 1,1-1 0,-1 1-1,1 0 1,-1 0 0,1 0 0,-1 0-1,1-1 1,0 1 0,-1 0-1,1-1 1,0 1 0,0 0-1,-1-1 1,1 1 0,0-1 0,0 1-1,0-1 1,0 0 0,0 1-1,0-1 1,1 1 0,42 12 4,-34-11-99,4 2-212,-1 0 1,1 0-1,-1 2 1,0 0-1,21 12 1,-30-15 188,0-1 0,-1 1 0,1 0 0,-1 1 1,0-1-1,0 0 0,0 1 0,-1 0 0,1 0 0,-1 0 0,0 0 0,0 0 0,0 0 1,-1 0-1,1 1 0,-1-1 0,0 1 0,0-1 0,-1 1 0,1-1 0,-1 7 0,0-3-311,-1-1 0,1 0 0,-2 1 0,1-1 0,-1 0 0,0 0-1,0 0 1,-1 0 0,-4 9 0,-2 2-3480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48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17 12300,'0'0'4553,"-9"10"-4302,-14 21-29,1 0-1,2 1 0,-27 56 1,17-22 1123,-25 80 1,53-140-1288,1 1 0,-1-1-1,1 1 1,0-1 0,0 12 0,1-18-29,1 0 0,-1 0 0,1 1 0,0-1 0,-1 0 1,1 0-1,0 0 0,-1 0 0,1 0 0,0 0 0,-1 0 0,1 0 0,-1 0 1,1-1-1,0 1 0,-1 0 0,1 0 0,-1-1 0,1 1 0,0 0 0,0-1 1,8-8 19,0-1 0,0-1 1,-1 1-1,-1-1 1,0-1-1,0 1 1,7-20-1,-2 8-17,39-80-62,-26 50-623,59-93 1,-82 143 611,1-1 0,-1 1-1,1 0 1,0 0 0,0 0 0,0 0 0,0 1 0,0-1-1,1 1 1,-1 0 0,1 0 0,6-2 0,-9 3 10,0 1 1,0 0-1,0 0 1,0 0-1,0 0 1,0 0-1,-1 0 1,1 0 0,0 0-1,0 0 1,0 0-1,0 0 1,0 1-1,0-1 1,0 0-1,0 1 1,0-1-1,0 1 1,0-1-1,-1 1 1,2 0 0,0 1-4,-1-1 1,0 1 0,0 0 0,0-1-1,0 1 1,0 0 0,0 0 0,0 0-1,0 0 1,-1 0 0,1 0 0,-1 0-1,1 4 1,0 2 66,-1 0 0,1 0 0,-1-1 0,-1 1 0,1 0 0,-1 0 0,-1-1-1,1 1 1,-1 0 0,-1-1 0,1 0 0,-1 1 0,-1-1 0,1 0 0,-1-1 0,0 1 0,-1-1 0,0 1 0,0-1-1,0-1 1,-1 1 0,1-1 0,-1 0 0,0 0 0,-1-1 0,1 1 0,-1-2 0,0 1 0,0-1 0,0 0 0,-1 0 0,1-1-1,-1 0 1,1 0 0,-16 1 0,23-3-60,-1 0 0,1 1-1,0-1 1,-1 0 0,1 0 0,-1 0-1,1 0 1,0 0 0,-1 0 0,1 0-1,0 0 1,-1 0 0,1 0 0,-1 0-1,1 0 1,0 0 0,-1 0 0,1 0-1,0 0 1,-1 0 0,1 0 0,-1-1-1,1 1 1,0 0 0,-1 0 0,1 0-1,0-1 1,0 1 0,-1 0 0,1 0-1,0-1 1,0 1 0,-1 0 0,1-1-1,0 1 1,0 0 0,0-1 0,-1 1-1,1 0 1,0-1 0,0 1 0,0 0-1,0-1 1,0 1 0,0-1 0,0 1-1,0 0 1,0-1 0,0 1 0,0-1-1,0 1 1,0 0 0,0-1 0,0 1-1,0 0 1,0-1 0,0 1 0,1 0-1,-1-1 1,0 1 0,0-1-1,15-21-5051,7-3-2790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27:54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6199 614 6118,'-437'-102'2699,"-43"-12"-1149,-207-40-1443,350 96 226,-411-63 525,-8 56-709,79 73 125,527 4-212,0 6-1,-218 56 1,-61 53-69,307-84 21,-169 85 0,245-102-19,2 1-1,0 2 0,2 2 1,1 2-1,2 2 0,1 1 1,-56 70-1,73-79 47,1 1 0,1 1 0,2 0-1,1 1 1,1 1 0,1 1 0,2 0 0,1 0 0,2 1 0,1 0-1,2 1 1,-5 60 0,11-56-4,2-1 1,1 0-1,2 1 1,2-2-1,1 1 0,1-1 1,3 0-1,0-1 0,3 0 1,22 40-1,5-4-16,4-1 0,2-3 0,4-1 0,2-3 0,3-3 0,2-1 0,3-4 0,3-2 0,1-3 0,92 51 0,-38-35 22,4-5 1,2-6-1,2-5 0,3-6 1,191 39-1,107-2 13,501 29-1,442-68 32,-953-57-47,793-133 0,-992 107-37,232-75-1,-367 88 9,-1-4 0,-1-3-1,-2-4 1,-2-3 0,121-86-1,-174 108 36,0-1 0,-2-1 0,0-2 0,-2 0 0,-1-1 0,0-1 0,-2-1 0,-1-1-1,-2-1 1,0 0 0,-2-1 0,-1 0 0,-2-1 0,-1-1 0,-1 0 0,-2 0 0,-1-1 0,-1 1 0,-1-39-1,-3 43-4,-1-1 0,-2 0-1,-1 1 1,-1 0 0,-2 0-1,0 0 1,-2 1 0,-1-1-1,-1 2 1,-2 0 0,0 0-1,-30-45 1,-1 11-16,-3 2 1,-1 2-1,-4 2 1,-2 2-1,-107-81 1,49 55 111,-4 4 1,-156-74 0,118 77-103,-4 7 0,-2 7 0,-319-70-1,249 87-1240,-1 11-1,-308-2 0,354 29-1435,11-2-2216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1:11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12620,'0'0'9705,"60"20"-9000,-13-20-225,8 0-256,-3 0-159,0-7-1,-13 1-64,-2 1-929,-15 1-1153,-13 2-801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48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86 13837,'0'0'1143,"-6"10"389,-8 8-880,2-3 20,1 0 1,0 1-1,1 0 1,1 1-1,1 0 1,-11 30-1,18-46-667,1-1 0,0 1 0,0-1 0,0 1 0,0-1 0,0 1-1,0-1 1,0 1 0,0-1 0,0 1 0,0-1 0,0 1 0,0-1 0,0 1-1,0-1 1,0 1 0,0-1 0,1 1 0,-1-1 0,0 1 0,0-1 0,1 1-1,-1-1 1,0 0 0,1 1 0,-1-1 0,0 1 0,1-1 0,-1 0-1,0 1 1,1-1 0,-1 0 0,1 0 0,-1 1 0,1-1 0,-1 0 0,1 0-1,-1 0 1,1 1 0,-1-1 0,1 0 0,-1 0 0,1 0 0,-1 0 0,1 0-1,-1 0 1,1 0 0,-1 0 0,1 0 0,-1-1 0,1 1 0,-1 0 0,1 0-1,-1 0 1,1 0 0,-1-1 0,1 1 0,28-14-192,-23 7 117,0-1 0,-1 1-1,0-1 1,0 0 0,0 0 0,-1-1-1,0 1 1,-1-1 0,4-14-1,-3 8-1132,-1 1 1,0-1-1,0-16 0,-3 33 995,0 0 0,1 1-1,-1-1 1,0 0 0,1 1 0,-1-1 0,1 0 0,0 0-1,0 0 1,0 1 0,0-1 0,0 0 0,0 0-1,0-1 1,1 1 0,-1 0 0,1 0 0,-1-1 0,3 3-1,0-2-258,0 1-1,0 0 0,0-1 0,1 0 0,-1 0 0,1-1 0,-1 1 0,10 1 0,44 3-1918,-7-8 3698,-46 1-973,1 1 1,-1-1-1,0 0 1,0-1-1,0 1 0,0-1 1,0 0-1,0 0 1,0-1-1,6-4 0,-8 6 12,-1-1 0,0 0-1,0 0 1,0 0 0,0 0-1,-1 0 1,1 0-1,-1 0 1,1-1 0,-1 1-1,0-1 1,0 1 0,0-1-1,0 1 1,0-1-1,0 0 1,-1 1 0,1-1-1,-1 0 1,0 1 0,0-1-1,0-3 1,0 5-316,-1 0 1,1 0-1,-1 0 0,1-1 1,-1 1-1,1 0 1,-1 0-1,0 0 0,0 0 1,1 0-1,-1 0 1,0 1-1,0-1 0,0 0 1,0 0-1,0 0 0,0 1 1,0-1-1,0 1 1,-1-1-1,1 1 0,0-1 1,0 1-1,0 0 1,-1-1-1,1 1 0,0 0 1,0 0-1,-1 0 1,1 0-1,0 0 0,0 0 1,-1 0-1,1 0 1,0 1-1,0-1 0,-2 1 1,-3 0-35,1 0 0,0 0 1,-1 0-1,1 1 1,0 0-1,0 0 0,-8 5 1,-31 33 141,42-38-117,0 0-1,0 1 0,1-1 1,-1 1-1,1-1 0,-1 1 1,1 0-1,0-1 0,0 1 1,0 0-1,1 0 0,-1 0 0,0-1 1,1 1-1,0 0 0,0 0 1,0 0-1,0 4 0,1-6 23,0 1 0,0-1-1,0 0 1,0 0 0,0 1 0,0-1-1,0 0 1,1 0 0,-1 0 0,0-1-1,0 1 1,1 0 0,-1 0-1,1-1 1,-1 1 0,0 0 0,1-1-1,-1 0 1,1 1 0,0-1-1,-1 0 1,1 0 0,-1 0 0,1 0-1,-1 0 1,3 0 0,44-3 489,-39 2-501,0-1 0,1-1 0,-1 0 0,-1 0 1,1-1-1,0 0 0,-1 0 0,0-1 0,0 0 0,0 0 0,7-8 0,-10 9-186,0 0 0,-1 0 0,1-1 0,-1 0 0,0 0 0,-1 0 0,1 0-1,-1-1 1,0 1 0,0-1 0,-1 0 0,0 0 0,0 0 0,0 0 0,-1 0-1,1 0 1,-1-9 0,-1 14-61,0 0 0,0-1 0,0 1-1,-1 0 1,1 0 0,0 0 0,-1 0-1,1-1 1,-1 1 0,1 0 0,-1 0 0,0 0-1,1 0 1,-1 0 0,0 0 0,0 1-1,0-1 1,1 0 0,-1 0 0,0 0 0,0 1-1,0-1 1,-1 0 0,1 1 0,-2-1-1,3 0 43,-1 1 0,0 0-1,1 0 1,-1 0 0,0-1-1,0 1 1,1 0 0,-1 0-1,0 0 1,1 0 0,-1 0-1,0 0 1,0 1 0,1-1-1,-1 0 1,0 0 0,1 0-1,-1 1 1,0-1 0,1 0-1,-1 1 1,0-1 0,1 0-1,-1 1 1,1-1 0,-1 1-1,1-1 1,-1 1 0,1-1-1,-1 1 1,1-1 0,-1 1-1,1 0 1,0-1 0,-1 1-1,1 0 1,0-1 0,0 1-1,-1 0 1,1-1 0,0 2-1,-1 6-2921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49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0 993,'0'0'11926,"-10"5"-11344,5-2-457,-1 0-1,1 0 1,0 1 0,0 0 0,0 0 0,1 0 0,-1 1-1,1 0 1,0 0 0,0 0 0,1 0 0,-1 0 0,1 1-1,0 0 1,1-1 0,-1 1 0,1 0 0,0 0 0,1 0-1,-1 1 1,1-1 0,1 0 0,-1 1 0,1-1 0,1 11 0,0-13-94,0 0 1,0-1-1,0 1 1,1-1-1,-1 0 1,1 1-1,0-1 1,0 0-1,0 0 1,0 0-1,1 0 1,-1-1-1,1 1 1,0-1 0,0 1-1,0-1 1,0 0-1,0 0 1,0 0-1,1 0 1,4 1-1,10 4 70,0-1-1,0-1 0,22 3 1,12 5-577,-51-13 468,0 0 0,0 0 1,-1 0-1,1 0 0,0 0 1,-1 1-1,1-1 0,0 0 0,-1 0 1,1 1-1,0-1 0,-1 0 1,1 1-1,-1-1 0,1 1 0,-1-1 1,1 1-1,-1-1 0,1 1 1,-1-1-1,1 1 0,-1 0 0,1-1 1,-1 1-1,0-1 0,1 1 1,-1 1-1,-13 8 1158,-35 4 1056,48-14-2207,-44 9 1205,0-2 1,-82 2 0,126-8-1229,-1-1 0,0 0 0,0 0 0,0 0 0,0 0 0,1 0 0,-1 0 0,0 0 0,0 0 0,0 0 0,0 0 0,1 0 0,-1-1 0,0 1 0,0 0 0,0-1 0,1 1 0,-1 0 0,0-1 0,0 1 0,1-1-1,-1 1 1,0-1 0,1 0 0,-1 1 0,1-1 0,-1 0 0,1 0-181,0 0-1,0 0 0,0 0 0,1 0 0,-1 0 0,1 0 0,-1 0 1,1 0-1,-1 0 0,1 0 0,-1 0 0,1 0 0,0 1 0,-1-1 1,1 0-1,0 0 0,1 0 0,43-29-8474,-14 16 4057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0:49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1089,'11'0'5904,"25"1"-3335,-4 1 1101,-1-2-1,45-5 0,-66 3-2885,0 0 0,0-1 0,0 1 1,17-9-1,-23 9-763,1-1 1,-1 0-1,1 0 1,-1 0-1,0 0 1,0 0-1,0-1 1,-1 0-1,1 0 1,3-6-1,-5 9-14,-1-1 0,0 0 0,0 1-1,1-1 1,-1 0 0,-1 0 0,1 0-1,0 0 1,0 0 0,-1 0-1,1 0 1,-1 0 0,0 0 0,1 0-1,-1 0 1,0-1 0,0 1 0,0 0-1,-1 0 1,1 0 0,0 0-1,-2-2 1,1 2-20,0 0 1,0 1-1,-1-1 0,1 1 0,-1-1 0,1 1 0,-1 0 1,1-1-1,-1 1 0,0 0 0,0 0 0,0 0 0,0 0 0,1 1 1,-1-1-1,0 0 0,0 1 0,-3-1 0,-2 0-10,0 0 0,0 1-1,0-1 1,0 2 0,-1-1 0,1 1-1,0 0 1,0 0 0,0 1 0,1 0-1,-14 5 1,12-2 80,1-1 0,0 1 0,1 1 0,-1-1-1,1 1 1,0 1 0,0-1 0,1 1 0,0 0 0,0 0 0,-4 8 0,8-13-21,0 1 0,0-1 0,0 1 0,0-1 0,0 1 1,0-1-1,1 1 0,-1 0 0,1-1 0,0 1 0,0 0 0,0 0 1,0-1-1,0 1 0,0 0 0,1-1 0,-1 1 0,1-1 1,0 1-1,0 0 0,0-1 0,0 0 0,0 1 0,1-1 1,-1 0-1,1 1 0,0-1 0,-1 0 0,1 0 0,0 0 0,0 0 1,0-1-1,0 1 0,1-1 0,-1 1 0,0-1 0,1 0 1,2 2-1,11 3-21,0 1-1,1-2 1,-1-1 0,1 0 0,0-1 0,0 0 0,0-2 0,0 0 0,1-1-1,-1 0 1,0-2 0,0 0 0,19-4 0,-32 4-310,0 1 0,0-1 1,0 0-1,0 0 0,0-1 0,0 1 1,-1-1-1,1 0 0,-1 1 0,0-2 1,3-2-1,15-27-6642,-9 1-4541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3:4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1841 469 6182,'-47'-43'240,"33"28"-49,-2 0-1,0 1 1,0 1-1,-1 0 1,-1 2 0,0-1-1,0 2 1,-1 1-1,-31-11 1,-189-59-945,-14-4 963,96 44-38,-2 6 0,-208-15 0,302 44-290,-229-3-1705,265 10 708,1 4-598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3:49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1743 210 5637,'0'0'967,"2"-7"-909,1 0-59,-2 5 6,0 0 1,0 0-1,0 0 0,0 0 1,-1 0-1,1 0 0,-1 0 1,1 0-1,-1-1 1,0 1-1,1 0 0,-1 0 1,0 0-1,0 0 1,-1-1-1,1 1 0,0 0 1,-1 0-1,0 0 0,1 0 1,-1 0-1,0 0 1,0 0-1,0 0 0,0 0 1,0 0-1,0 0 0,-1 1 1,1-1-1,-1 0 1,1 1-1,-1-1 0,0 1 1,1 0-1,-4-2 0,-35-14 179,0 3-1,0 1 1,-50-9-1,26 7 285,-3 0-257,0 4 0,-113-6 0,-139 16 401,248 2-582,29 2 2,0 2 0,0 1-1,1 2 1,0 2-1,0 2 1,1 2-1,1 1 1,0 2-1,1 1 1,-67 46-1,92-55-39,0 1-1,1 1 0,0 0 0,1 1 1,0 0-1,1 1 0,0 0 0,-10 19 1,8-8-10,1 0 1,1 1 0,1 1-1,-7 31 1,-42 215 652,52-227-495,2 0 0,1 0 0,3 0 0,5 52 0,1-64-72,1 0 0,1 0 0,2-1 1,19 41-1,-4-17-12,49 77 0,-52-98-51,2 0-1,1-2 0,2 0 0,1-2 1,1-1-1,34 26 0,-41-40 0,0-1 0,0-1 0,2-1 0,-1 0 1,2-2-1,0-1 0,0-1 0,1-1 0,-1-2 0,41 6 0,-25-7 32,0-2-1,0-2 0,0-1 1,-1-2-1,1-3 1,0 0-1,-1-3 1,0-2-1,76-28 1,-89 26-7,0 0 0,-1-2 1,-1-1-1,-1-2 1,0 0-1,-1-1 0,-1-1 1,0-1-1,-2-1 1,0-1-1,-2-1 0,0-1 1,-2 0-1,23-45 1,-23 35 89,-2-1 0,-1 0 0,-2-1 0,-1 0 1,-2-1-1,-2 0 0,-1 0 0,-2 0 1,-2-1-1,-1 1 0,-1-1 0,-3 1 0,-1 0 1,-19-71-1,6 48 10,-3 0 0,-48-93 0,55 127-123,-1 0 1,-2 1-1,-1 0 0,0 1 1,-2 1-1,0 1 0,-40-32 1,54 50-72,0-1 1,-1 1-1,0 0 1,0 1 0,0-1-1,0 1 1,-13-3-1,16 5-137,1 0 0,-1 1-1,0-1 1,1 1-1,-1 0 1,0 0-1,0 0 1,1 1 0,-1-1-1,0 1 1,1 0-1,-1 0 1,1 0-1,-1 1 1,1-1-1,0 1 1,0 0 0,-4 2-1,-17 18-3459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1:36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35 5733,'-1'0'167,"1"0"0,-1 0 0,0 0 0,1 0 0,-1 0 0,0 0-1,1 0 1,-1 0 0,0 0 0,1 0 0,-1 0 0,0 0 0,1 0-1,-1-1 1,0 1 0,1 0 0,-1 0 0,1-1 0,-1 1 0,1 0-1,-1-1 1,0 1 0,1-1 0,0 1 0,-1-1 0,1 1 0,-1-1-1,1 1 1,-1-1 0,1 1 0,0-1 0,0 0 0,-1 1 0,1-1-1,0 1 1,0-1 0,-1 0 0,1 1 0,0-1 0,0 0-1,0 1 1,0-2 1970,1 5-1963,-1 0-1,1 0 1,0 0-1,0-1 1,0 1-1,0 0 1,1 0-1,-1 0 1,3 2-1,0-1-70,0 0 0,0 0 0,1 0 1,-1-1-1,1 0 0,0 0 0,0 0 0,0-1 0,0 1 0,0-1 1,1 0-1,-1-1 0,1 1 0,-1-1 0,7 1 0,15 1 194,53-2 0,-34 0-256,676 1 792,-397-33-510,50-3-289,288 24-530,-637 8 398,51-8 1,-50 5-25,49-2 1,-75 7-12,-14 3-11356,4-3 7032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1:41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5125,'0'0'3641,"9"-8"-3257,-6 6-370,1-2 20,2-1-1,-1 1 1,0 0 0,1 0-1,0 1 1,-1 0-1,1 0 1,1 0-1,-1 1 1,0-1 0,1 1-1,-1 1 1,1 0-1,10-1 1,264 7 113,49-1 405,684-13-160,-95 3-143,-737-1-229,130-1 125,-474 24 53,151-15-457,8 0-14,0 0 0,0 0 0,0-1 0,0 0 0,0 0 0,0 0 0,0 0 0,0 0 1,0 0-1,0-1 0,-3 0 0,2-8-3592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1:54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3838 928 2274,'0'0'1805,"-6"-10"-893,-16-29 501,2-1 0,-21-57 0,35 82-1392,-1 0 1,0 1-1,-1 0 0,-1 0 0,0 1 0,0 0 1,-2 0-1,0 1 0,0 1 0,-20-16 0,-16-9 63,-79-46-1,78 52-72,-32-16-8,-165-70-1,-98-10 4,322 119-6,-88-27-13,-1 4 1,-2 6-1,-1 4 1,0 5 0,-197 0-1,208 16-3,-187 25 0,235-16 11,1 2-1,0 3 1,1 1 0,1 4-1,-58 29 1,-52 38 5,-266 190 0,376-238 22,2 2 1,2 2-1,2 3 1,-49 62-1,69-74-8,1 0 0,2 1 0,2 1 0,1 2 0,2-1 0,2 2 0,-17 64 0,18-46 23,4-1-1,1 1 1,4 1-1,2 104 1,5-128-16,2-1-1,1 0 1,2 0 0,1 0-1,1-1 1,2 0 0,1 0 0,2-2-1,29 49 1,-4-21 12,2-1 0,4-2 0,1-2 0,3-2 0,85 68 0,-58-61 38,2-4 0,3-3 0,136 64 0,-85-58 50,244 69 0,142-14-50,-304-78-15,1-10 0,2-9 0,357-22 1,-471-3 27,0-5 1,105-30 0,-154 31 59,-2-4 1,0-1-1,0-3 1,-2-2-1,72-46 1,-98 53-62,-1-1 1,-1-1-1,0-1 1,-1-1-1,-1-1 1,-2-1-1,0 0 1,-1-1 0,-1-1-1,-2-1 1,0 0-1,-2-1 1,-1 0-1,-1-1 1,-1 0-1,-2-1 1,-1 0-1,-1 0 1,1-34 0,-2-2-34,-4-1 0,-2 0 0,-4 1 0,-2-1 1,-3 1-1,-2 1 0,-44-121 0,23 98 0,-4 2-1,-4 1 1,-3 2 0,-4 3-1,-60-75 1,65 100-124,-2 3 1,-2 2-1,-2 2 1,-2 3-1,-2 1 1,-2 3-1,-2 3 1,-1 2-1,-2 2 1,-1 4-1,-1 2 1,-130-37-1,-323-38-3299,490 98 3111,-159-27-2194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1:59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0 231 4869,'0'0'2343,"2"-9"-2167,-1 6-169,-1 0 1,1 0-1,-1 0 0,1 0 0,0 0 0,0 1 1,0-1-1,1 0 0,-1 0 0,1 1 0,-1-1 0,1 1 1,0 0-1,0-1 0,0 1 0,0 0 0,0 0 0,0 0 1,1 1-1,-1-1 0,1 0 0,0 1 0,-1 0 0,1-1 1,0 1-1,0 0 0,-1 0 0,1 1 0,0-1 1,0 1-1,6-1 0,77-10 94,141 1 1,-78 6-17,-130 3-86,1065-36 493,-46 62-56,-337-2-365,591-22 143,-9-68 286,-772 35-381,-404 27-114,-30 3 11,140-23 1,-205 21 151,-21 1-292,-32 0-994,29 2 286,-23-2-1496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1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973 250 5862,'6'-9'640,"-1"1"-530,36-67 2948,-38 69-2601,0 0 0,-1-1 0,0 1-1,-1-1 1,1 1 0,-1-1 0,0 1 0,-1-1 0,0 0 0,0 1 0,0-1 0,-2-7-1,1 11-369,-1-1-1,1 1 0,-1 0 0,0 0 0,0 0 0,0 0 0,-1 0 0,1 1 1,-1-1-1,1 1 0,-1-1 0,0 1 0,0 0 0,0 0 0,0 0 1,0 1-1,0-1 0,-1 1 0,1-1 0,-1 1 0,-4-1 0,-6-1-34,-1-1 1,0 2-1,-26-2 0,7 4-38,0 1 1,0 2 0,0 2-1,1 1 1,-41 12 0,3 5 21,-88 41 0,130-50-17,0 1 0,0 2 1,2 0-1,0 2 0,1 1 0,1 1 0,0 2 1,2 0-1,-36 47 0,44-49-4,1 1 0,1 0-1,0 1 1,2 0 0,1 1 0,1 0 0,1 1-1,1 0 1,1 0 0,1 1 0,2-1-1,-1 52 1,5-64-13,1 1-1,0-1 0,1 1 0,0-1 1,2 0-1,-1 0 0,1 0 1,1-1-1,1 0 0,-1 0 1,2 0-1,0-1 0,0 0 0,1-1 1,0 0-1,1 0 0,0-1 1,19 14-1,-8-8 9,0 0 1,1-2-1,1-1 0,0-1 1,1 0-1,0-2 0,0-1 1,1-1-1,29 5 0,-29-9 0,-1-1-1,1 0 1,-1-2-1,1-1 1,-1-1 0,0-1-1,1-1 1,-1-1-1,-1-2 1,1 0-1,27-13 1,-22 6 1,0-1 1,-2-2 0,0-1-1,-1-1 1,0-1-1,-2-2 1,0 0 0,22-28-1,-26 27 21,-1-1 0,0-1 0,-2-1 0,-1 0 0,-2-1 0,0-1 0,-2 0 1,0 0-1,-2-1 0,-2-1 0,-1 0 0,-1 0 0,-1 0 0,-1-1 0,-2-34 0,-2 56 0,-1-1 1,0 0-1,-1 0 1,0 0-1,-1 1 0,0-1 1,0 1-1,-1 0 1,0 0-1,-1 0 1,0 0-1,0 1 0,-1 0 1,0 0-1,0 0 1,-9-7-1,4 6-39,0 0 0,-1 0 0,0 2 0,0-1 1,0 1-1,-1 1 0,0 0 0,-1 1 0,1 1 0,-23-5 0,-10 1-557,-3-1-1600,16 0-2512,8-2-3284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1:11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11819,'0'0'5445,"46"9"-3587,-1-15-288,5-10-706,1 2-703,5 1-161,-6 1-929,-11 6-2178,-14 2-3620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11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747 88 9001,'0'0'795,"-5"-11"-170,3 7-573,0-1 1,-1 0-1,1 1 1,-1-1-1,0 1 1,0 0-1,0 0 1,0 0 0,-1 0-1,0 1 1,1 0-1,-1-1 1,-1 1-1,1 0 1,0 1 0,-1-1-1,1 1 1,-1 0-1,0 0 1,0 1-1,0-1 1,0 1-1,0 0 1,0 0 0,-8 0-1,-7 1 125,1 1-1,-1 1 1,1 0-1,0 2 1,0 0-1,0 1 1,0 1-1,1 1 0,0 0 1,0 2-1,1 0 1,0 1-1,-16 11 1,-2 5 24,1 1 0,1 1 0,1 2 0,-50 62-1,65-70-162,0 1 0,2 0 0,1 2 0,0 0 0,2 0 0,1 1 0,1 0 0,1 1 0,-6 33 0,12-45-17,1-1 0,1 1-1,0-1 1,0 1 0,2 0 0,0-1 0,0 1-1,2-1 1,0 0 0,0 1 0,1-1-1,1-1 1,1 1 0,-1-1 0,2 1 0,0-2-1,1 1 1,0-1 0,14 16 0,-5-12 0,1 1 1,0-2 0,1-1-1,1 0 1,1-1 0,-1-1-1,2-1 1,0-1 0,0-1-1,1-1 1,0-1 0,0-1-1,24 3 1,-10-3 74,-1-2 0,1-2 1,0-1-1,0-1 0,0-3 0,0-1 1,65-15-1,-68 9 32,-1-1-1,0-2 1,-1-1 0,-1-1 0,0-2-1,-1-2 1,-1 0 0,0-2-1,46-44 1,-61 51 7,-1-2 0,0 1-1,-1-2 1,-1 0 0,0 0 0,-1-1 0,-1 0-1,6-20 1,-10 24-16,-1-1 0,0 0 0,-1 0 0,-1 0 0,-1-1 0,0 1 0,-1 0 0,0-1 0,-2 1 0,0 0 0,-5-24 0,1 24-102,0-1-1,0 1 0,-2 0 1,0 1-1,0 0 1,-1 0-1,-1 1 1,-1 0-1,0 1 0,0 0 1,-1 0-1,0 1 1,-1 1-1,-24-15 0,-19-9-895,-1 3 0,-78-31 0,133 62 852,-142-66-6454,88 36 1410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11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1762 14798,'12'-6'101,"45"-31"82,-2-1-1,71-65 0,102-112 757,-220 207-940,347-346 153,522-482-54,-721 705 65,-115 98-7602,-67 51 2405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12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7015,'0'0'8071,"-4"10"-7991,-1 7-12,0 0-1,2 1 1,0-1-1,1 1 1,0 0 0,2 0-1,0 0 1,4 25-1,31 157 995,-23-145-676,112 481 337,-50-224-678,-44-144 78,-26-101-4420,-4-93-1255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1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53 184 11659,'0'0'3299,"2"12"-1991,0 1-1058,-1-1-1,0 0 1,-1 1-1,-1-1 1,0 1-1,0-1 1,-4 13 0,-10 32 249,3 0 0,2 1 0,-2 62 0,11-117-486,1 0-1,0 0 0,0 0 1,0 0-1,0 0 1,0 0-1,1 0 0,0 0 1,-1 0-1,1 0 1,0 0-1,0 0 0,1 0 1,-1-1-1,0 1 1,1 0-1,0-1 0,0 1 1,2 1-1,-2-2 33,1-1 0,0 0 0,-1-1 0,1 1 0,0 0 0,-1-1 0,1 0 0,0 0-1,0 1 1,-1-2 0,1 1 0,0 0 0,0 0 0,-1-1 0,1 0 0,0 1 0,-1-1 0,1 0 0,-1 0 0,1-1 0,-1 1-1,4-3 1,16-8 179,-1-1 0,0-1 0,-1-1 0,-1-1 0,19-20 0,84-100 360,-75 77-415,-3-3 1,-3-1-1,59-122 1,-87 153-154,-12 23-92,-5 10-23,-5 8-257,9-9 347,-43 67-4396,10 6-4226,21-39 2914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13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158 203 11018,'0'0'6748,"-9"2"-6102,-70 22 340,75-22-863,-1 0 0,0 0-1,0 1 1,1-1 0,-1 1 0,1 0 0,0 0 0,0 0 0,0 1 0,0-1 0,1 1 0,-1 0-1,1 0 1,0 1 0,0-1 0,-2 5 0,5-8-113,0-1 0,-1 1 0,1 0 0,0-1 0,0 1 1,0 0-1,0 0 0,0-1 0,0 1 0,0 0 0,0-1 0,0 1 0,1 0 0,-1-1 0,0 1 1,0 0-1,1-1 0,-1 1 0,0-1 0,1 1 0,-1 0 0,0-1 0,1 1 0,-1-1 0,1 1 0,-1-1 1,1 1-1,-1-1 0,1 1 0,-1-1 0,1 0 0,0 1 0,-1-1 0,1 0 0,0 0 0,-1 1 1,1-1-1,0 0 0,-1 0 0,1 0 0,0 0 0,-1 0 0,1 0 0,0 0 0,-1 0 0,1 0 0,1 0 1,41-3 49,-36 2-18,35-7 14,70-22-1,-82 20-51,1 1-1,0 1 0,1 2 1,59-3-1,-91 8-4,1 1 0,-1 0 0,0 0 0,1 0 0,-1 0 0,0 0 0,1 0 0,-1 0 0,0 0 0,1 0 0,-1 0 0,0 0 0,1 0 0,-1 0 0,0 0 0,1 0 0,-1 0 0,0 0 0,1 1 0,-1-1 0,0 0 0,0 0 0,1 0 0,-1 0 0,0 1 0,1-1 0,-1 0 0,0 0 0,0 1 0,0-1 0,1 0 0,-1 0 0,0 1 0,0-1 0,0 0 0,0 1 0,1-1 0,-1 0 0,0 1 0,-9 11 33,-19 8 67,27-19-64,0-1-1,0 1 1,0-1 0,-1 1-1,1-1 1,0 1 0,0-1-1,0 0 1,-1 1 0,1-1-1,0 0 1,0 0 0,0 0-1,-1 0 1,1 0 0,0 0-1,0-1 1,-1 1 0,1 0 0,0 0-1,0-1 1,0 1 0,0-1-1,0 1 1,-1-1 0,1 0-1,0 1 1,0-1 0,0 0-1,0-1 1,-1 0 6,1 0 0,0-1 1,1 1-1,-1 0 0,0-1 1,1 1-1,-1-1 0,1 0 1,0 1-1,0-1 0,0 1 0,0-1 1,1-3-1,2-13 37,1 0-1,12-33 1,-16 51-79,4-8 2,-1 1 0,1-1 0,0 1 0,1 0 1,10-14-1,-14 21-5,-1 0 1,1-1-1,0 1 1,0 0 0,0 0-1,0 0 1,0 0-1,0 0 1,0 0 0,1 0-1,-1 1 1,0-1-1,0 0 1,1 1 0,-1-1-1,0 1 1,1-1-1,-1 1 1,1-1 0,-1 1-1,1 0 1,-1 0-1,0 0 1,1 0 0,-1 0-1,1 0 1,-1 0-1,1 0 1,-1 1 0,1-1-1,-1 1 1,0-1-1,1 1 1,-1-1 0,0 1-1,0 0 1,1-1-1,-1 1 1,0 0 0,0 0-1,0 0 1,0 0-1,0 0 1,0 0 0,1 2-1,4 4-6,0 0 0,0-1 0,1 1 0,0-1 0,0-1 0,1 1 1,-1-1-1,1-1 0,12 6 0,-15-8-22,0 0 1,1-1-1,-1 0 1,0-1-1,0 1 0,1-1 1,-1 0-1,0 0 1,1 0-1,-1-1 1,0 0-1,1 0 1,-1 0-1,0-1 0,0 0 1,0 0-1,9-4 1,2-3-139,1-1 1,-2-1-1,1 0 1,-1-1-1,-1 0 1,0-1-1,21-27 1,-72 85-18,28-31 198,1 0-1,0 1 1,1 0 0,1 0-1,1 1 1,0 0 0,1 0-1,0 0 1,2 0 0,0 1-1,0 28 1,2-43-11,0-1 0,0 0 0,0 0 0,0 0 0,0 0 0,0 0 0,0 0 0,0 0 0,1 0-1,-1 0 1,1 0 0,-1 0 0,0 0 0,1 0 0,0 0 0,-1 0 0,1 0 0,0 0 0,-1 0 0,1 0 0,0-1 0,0 1 0,0 0 0,0-1 0,-1 1-1,1 0 1,0-1 0,0 1 0,0-1 0,0 0 0,1 1 0,-1-1 0,0 0 0,0 0 0,0 1 0,2-1 0,-1 0-81,-1 0 0,1 0 1,0-1-1,0 1 0,-1 0 1,1-1-1,0 1 0,0-1 1,-1 0-1,1 0 0,-1 1 1,1-1-1,-1 0 0,1 0 1,-1 0-1,1-1 0,-1 1 1,0 0-1,0 0 0,1-1 1,-1 1-1,1-3 0,1-2-1035,-1 0 0,0 0-1,0 0 1,0-1-1,-1 1 1,0 0 0,1-12-1,-2-24-7253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13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12780,'0'0'6150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14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209 146 7111,'0'0'10303,"-9"-7"-9566,4 4-642,4 1-64,-1 0-1,0 1 1,1-1 0,-1 1 0,0-1 0,0 1 0,0 0 0,0 0-1,0 0 1,-1 0 0,1 0 0,0 0 0,0 1 0,0-1 0,-1 1-1,1 0 1,0-1 0,-1 1 0,1 0 0,0 0 0,-1 1-1,1-1 1,0 0 0,-1 1 0,1-1 0,0 1 0,0 0 0,0 0-1,0 0 1,-4 2 0,-8 6 82,2 0 1,-1 1-1,1 0 0,-20 23 1,27-27-86,0 1 1,1-1 0,0 1 0,0 0 0,0 0 0,1 0 0,0 1 0,0-1-1,1 1 1,0-1 0,-2 16 0,4-22-27,0 0-1,0 0 1,1 0-1,-1 0 1,0 0-1,0 0 0,1 1 1,-1-1-1,0 0 1,1 0-1,-1 0 1,1 0-1,-1 0 1,1 0-1,0 0 1,-1-1-1,1 1 1,0 0-1,0 0 1,0 0-1,0-1 1,-1 1-1,1 0 1,0-1-1,0 1 1,0-1-1,0 1 1,0-1-1,1 1 1,-1-1-1,0 0 1,0 0-1,0 0 1,0 1-1,0-1 1,0 0-1,0 0 1,1 0-1,-1-1 1,0 1-1,2 0 1,4-1 28,1 1 1,-1-2-1,0 1 1,1-1-1,9-3 1,11-8 27,-1-1 0,0-2 0,-2 0 0,37-31 0,40-24 41,-102 71-101,0 0 0,0-1 0,0 1-1,0 0 1,1 0 0,-1 0 0,0 0 0,0-1-1,0 1 1,0 0 0,1 0 0,-1 0-1,0 0 1,0 0 0,0 0 0,0 0 0,1 0-1,-1-1 1,0 1 0,0 0 0,0 0 0,1 0-1,-1 0 1,0 0 0,0 0 0,1 0-1,-1 0 1,0 0 0,0 0 0,0 0 0,1 0-1,-1 1 1,0-1 0,0 0 0,0 0 0,1 0-1,-1 0 1,0 0 0,0 0 0,0 0-1,0 0 1,1 1 0,-1-1 0,0 0 0,0 0-1,0 0 1,0 0 0,0 1 0,0-1 0,1 0-1,-5 15 39,-10 14 41,12-25-77,-1 0 0,1 0 0,0 0 0,0 0 0,0 1 0,1-1 0,-1 1 0,1-1 0,0 1 0,0-1 0,1 1 0,-1 6 0,3-11 4,-1 1 0,1-1 0,-1 1 0,1-1 0,-1 0 0,1 0 0,-1 1 0,1-1 0,-1 0 0,1-1 0,-1 1 0,1 0 0,-1 0 0,1-1 0,2 0 0,18-6 64,-1 0-1,1-2 1,-1-1-1,-1 0 1,20-14-1,-15 8-61,0 2-1,42-16 1,-67 30-9,1 0 0,0-1-1,-1 1 1,1 0 0,0 0-1,0-1 1,-1 1 0,1 0 0,0 0-1,0 0 1,0 0 0,-1 0-1,1 0 1,0 0 0,0 0 0,-1 0-1,1 0 1,0 0 0,0 1-1,0-1 1,-1 0 0,1 1 0,0-1-1,-1 0 1,1 1 0,0-1-1,-1 1 1,1-1 0,0 1 0,-1-1-1,1 1 1,-1-1 0,1 1-1,-1 0 1,1-1 0,-1 1 0,0 0-1,1-1 1,-1 1 0,0 0-1,0 0 1,1-1 0,-1 1 0,0 1-1,0 45 60,0-14-71,0-33 2,0 1 0,1-1 0,-1 1 0,0 0 0,1-1 0,-1 1 0,1-1 0,-1 1 0,0-1 0,1 1 0,0-1 0,-1 1 0,1-1 0,-1 0 0,1 1-1,-1-1 1,1 0 0,0 1 0,-1-1 0,1 0 0,0 0 0,-1 0 0,1 1 0,0-1 0,-1 0 0,1 0 0,0 0 0,0 0 0,-1 0 0,2-1 0,25-2-444,-24 3 384,22-7-789,-1-1 0,-1-2-1,1 0 1,-2-1 0,1-1 0,25-19-1,-20 14-655,23-17-257,-32 21 1488,-1 0 1,1 2-1,1 0 0,36-14 1,-56 25 306,1 0 1,-1 0-1,0-1 0,0 1 1,0 0-1,1 0 0,-1 0 1,0 0-1,0 0 0,1 0 1,-1 0-1,0 0 0,1 0 0,-1 0 1,0 0-1,0 0 0,1 0 1,-1 0-1,0 0 0,0 0 1,1 0-1,-1 0 0,0 0 1,0 0-1,1 0 0,-1 0 1,0 1-1,0-1 0,1 0 1,-1 0-1,0 0 0,0 0 1,0 1-1,1-1 0,-1 0 1,0 0-1,0 0 0,0 1 1,0-1-1,1 0 0,-1 0 1,0 1-1,0-1 0,-4 15 766,-14 13 198,-47 44 670,49-56-881,0 1 1,1 1-1,0 0 0,-13 24 0,27-41-717,0 0 0,0 0 0,1 0 0,-1 0 0,0 1-1,1-1 1,-1 0 0,1 1 0,-1-1 0,1 0 0,-1 1 0,1-1 0,0 0 0,0 1 0,0-1 0,0 0 0,0 1 0,0-1 0,0 1 0,0-1 0,1 0 0,-1 1 0,0-1 0,1 0 0,-1 1 0,2 1 0,0-1-23,-1-1 0,1 0 0,0 0 0,0-1 0,-1 1 0,1 0 0,0 0 0,0-1 0,0 1-1,0-1 1,0 0 0,0 1 0,0-1 0,0 0 0,0 0 0,2-1 0,9 0-213,0-1-1,0 0 1,0-1-1,20-7 1,11-14-6152,-31 9-260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14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11979,'0'0'6631,"46"-2"-6279,6-2 128,9 2-319,1-1-129,-1 1-417,-15 0-2113,-6-3-3107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15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11275,'0'0'6064,"12"1"-5690,-4 0-290,0 0 0,0-1 0,-1 0 0,1 0 0,0-1 0,0 0 0,-1 0 0,1-1 0,-1 0 0,1 0 0,-1-1 0,0 0 0,0 0 0,8-5 0,41-33 133,-53 38-203,1-1 0,-1 1 0,0 0 0,0-1-1,-1 1 1,1-1 0,-1 0 0,0 0 0,0 0-1,0 0 1,0 0 0,-1 0 0,2-7 0,-3 10-10,0 0 0,0 0 0,0 0 1,0 1-1,0-1 0,0 0 0,-1 0 1,1 0-1,0 1 0,-1-1 0,1 0 0,0 0 1,-1 1-1,1-1 0,-1 0 0,1 1 1,-1-1-1,1 1 0,-1-1 0,0 1 0,1-1 1,-1 1-1,0-1 0,1 1 0,-1-1 1,0 1-1,0 0 0,1-1 0,-1 1 1,0 0-1,0 0 0,0 0 0,1 0 0,-1-1 1,0 1-1,0 0 0,0 0 0,1 1 1,-1-1-1,0 0 0,0 0 0,0 0 0,-1 1 1,-40 9-4,32-5 12,0 0 1,1 1-1,0 0 1,0 0-1,0 1 1,0 1-1,-7 7 1,12-10 54,-1 0 0,1 1 0,0-1 0,0 1 0,1-1 0,-1 1 0,1 0 0,1 1 0,-1-1 0,1 0 0,0 1 0,-2 12 0,4-18-65,0 1 0,1-1 0,-1 1-1,0-1 1,1 0 0,-1 1 0,1-1-1,-1 0 1,1 0 0,0 1 0,0-1-1,-1 0 1,1 0 0,0 0 0,0 0-1,0 0 1,0 0 0,0 0-1,0 0 1,1 0 0,-1 0 0,0-1-1,0 1 1,1-1 0,-1 1 0,0-1-1,1 1 1,-1-1 0,0 1 0,1-1-1,-1 0 1,1 0 0,-1 0 0,3 0-1,59 1 126,-56-2-106,19-2 12,1-2 0,-1 0 0,0-2 0,0-1 0,0-1 0,-1-1 0,-1-1 0,0-2 0,0 0 0,26-21 0,-53 38 112,-1-1 0,1 0 0,0 1 0,0-1 1,0 1-1,1 0 0,-1 0 0,1 0 0,0 1 1,0-1-1,0 0 0,-1 9 0,3-12-146,0-1-1,0 1 1,0-1 0,0 1-1,0-1 1,0 1 0,0-1-1,0 1 1,1-1 0,-1 1-1,0-1 1,0 1-1,1-1 1,-1 1 0,0-1-1,1 0 1,-1 1 0,0-1-1,1 0 1,-1 1 0,1-1-1,-1 0 1,0 1-1,1-1 1,-1 0 0,1 0-1,-1 1 1,1-1 0,-1 0-1,1 0 1,-1 0 0,1 0-1,-1 0 1,1 0-1,0 0 1,23 1 15,-18-1 10,18-1-75,1-2 1,-1-1 0,0-1-1,28-8 1,-21 4-337,50-7-1,-81 16 380,-1 1 0,1-1 0,0 0-1,-1 0 1,1 1 0,0-1 0,0 0 0,0 0-1,-1 1 1,1-1 0,0 0 0,0 0 0,0 1-1,0-1 1,-1 0 0,1 1 0,0-1 0,0 0-1,0 1 1,0-1 0,0 0 0,0 1 0,0-1-1,0 0 1,0 1 0,0-1 0,0 0-1,0 1 1,0-1 0,0 0 0,1 1 0,-1-1-1,0 0 1,0 1 0,0-1 0,0 0 0,0 1-1,1-1 1,-1 0 0,0 0 0,0 1 0,1-1-1,-1 0 1,0 0 0,0 1 0,1-1 0,-1 0-1,0 0 1,1 0 0,-1 0 0,0 0 0,1 1-1,-1-1 1,0 0 0,1 0 0,-1 0 0,0 0-1,1 0 1,-1 0 0,0 0 0,1 0 0,-1 0-1,1 0 1,-26 24-427,23-22 235,-24 19-5497,19-19-379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18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241 140 12620,'0'-2'178,"0"-1"0,-1 1 0,1 0 0,-1 0 0,0-1 0,0 1 1,0 0-1,0 0 0,0 0 0,0 0 0,0 0 0,-1 0 0,1 0 0,-1 0 0,1 0 0,-1 1 0,0-1 0,0 1 1,1-1-1,-1 1 0,0 0 0,0 0 0,-1 0 0,1 0 0,0 0 0,0 0 0,0 0 0,-1 1 0,1-1 0,0 1 1,-1 0-1,1-1 0,0 1 0,-4 1 0,-1-2-97,1 1 0,-1 0 0,1 0 0,-1 1 1,1 0-1,0 0 0,-1 1 0,1-1 0,0 1 0,0 1 1,-12 5-1,10 0-63,-1 0 0,1 0 0,1 1 0,-1 0 0,2 1 0,-1 0 0,1 0 0,1 0 0,0 0 0,0 1 0,1 0 0,0 0 0,1 0 0,0 1-1,1-1 1,1 1 0,-1 0 0,2 18 0,0-28-17,0-1-1,0 0 1,0 1-1,0-1 1,0 1-1,0-1 0,1 0 1,-1 1-1,1-1 1,-1 0-1,1 0 1,-1 1-1,1-1 0,0 0 1,0 0-1,-1 0 1,1 1-1,0-1 0,0 0 1,0 0-1,0-1 1,0 1-1,1 0 1,-1 0-1,0 0 0,2 0 1,-1 0 8,1-1 0,0 1 1,-1-1-1,1 0 0,0 0 0,0 0 1,-1 0-1,1-1 0,0 1 0,0 0 1,-1-1-1,5-1 0,3-2 39,0-1 1,0 1-1,0-2 0,0 1 1,15-13-1,-4-1 3,-2 0 0,34-40 0,-47 51 15,-1 1 0,0-1 1,0 0-1,0 0 0,-1 0 0,0-1 1,-1 1-1,0-1 0,0 0 1,-1 0-1,0 0 0,1-12 0,-3 21-54,0-1-1,0 1 1,0 0-1,0-1 0,0 1 1,1-1-1,-1 1 1,0 0-1,0-1 0,0 1 1,-1-1-1,1 1 1,0 0-1,0-1 0,0 1 1,0-1-1,0 1 1,0 0-1,-1-1 0,1 1 1,0 0-1,0-1 1,0 1-1,-1-1 0,1 1 1,0 0-1,-1 0 1,1-1-1,0 1 0,-1 0 1,1 0-1,0-1 1,-1 1-1,1 0 0,0 0 1,-1 0-1,1 0 1,-1-1-1,1 1 0,0 0 1,-1 0-1,1 0 1,-1 0-1,1 0 0,0 0 1,-1 0-1,1 0 1,-1 0-1,1 0 0,0 0 1,-1 1-1,1-1 1,-1 0-1,1 0 0,0 0 1,-1 0-1,1 1 1,0-1-1,-1 0 0,1 0 1,0 1-1,-1-1 1,1 0-1,0 1 0,-1-1 1,1 0-1,0 1 1,0-1-1,-1 1 0,-20 23 40,13-12-37,2 1 0,-1 1 0,2-1 1,0 1-1,0 0 0,1 0 0,1 1 0,0-1 0,2 1 0,-2 28 0,4-42-14,-1 1 0,0-1 0,0 0 0,0 1 0,1-1 0,-1 0 0,0 1 0,1-1 0,0 0-1,-1 0 1,1 0 0,0 0 0,-1 1 0,1-1 0,0 0 0,0 0 0,0 0 0,0 0 0,0-1 0,0 1 0,0 0 0,0 0 0,0-1 0,0 1 0,1 0 0,-1-1 0,0 1-1,0-1 1,1 0 0,-1 1 0,0-1 0,1 0 0,-1 0 0,0 0 0,1 0 0,-1 0 0,0 0 0,1 0 0,-1 0 0,0-1 0,3 0 0,2 0 20,1-1 0,-1 0 1,0 0-1,0-1 0,0 0 1,0 0-1,7-5 0,6-6 9,-1 0-1,-1 0 1,0-2 0,-1 0-1,-1-1 1,0 0 0,-2-2-1,0 1 1,-1-2 0,18-38-1,-40 93-21,2 1 0,1-1-1,-3 55 1,10-89-8,-1 0-1,1 0 1,0 0 0,0 0-1,0 1 1,1-1 0,-1 0-1,0 0 1,0 0 0,0 0-1,1 0 1,-1 0 0,1 0 0,-1 0-1,1 0 1,-1 0 0,1 0-1,0 0 1,-1 0 0,1 0-1,0-1 1,0 1 0,-1 0-1,1 0 1,0-1 0,0 1 0,1 0-1,0 0 4,0-1 0,0 0 0,0 1 0,0-1 0,0 0 0,0 0-1,0-1 1,0 1 0,0 0 0,0-1 0,0 1 0,0-1 0,0 0 0,2 0 0,4-3 18,-1 1 0,1-2 0,-1 1 1,0-1-1,0 0 0,9-9 0,-3-2 59,0 0-1,0 0 0,-2-2 1,0 1-1,-1-2 0,-1 1 0,-1-1 1,0 0-1,-1-1 0,-1 0 1,4-32-1,-28 123 29,14-59-171,-1 1-1,2 0 0,0 0 1,0 0-1,1 1 0,1-1 1,0 1-1,1-1 0,3 26 1,-3-38-29,1 0 1,0 1-1,-1-1 0,1 0 1,0 0-1,-1 0 1,1 0-1,0 0 0,0 0 1,0 0-1,0-1 1,0 1-1,0 0 1,0 0-1,0-1 0,1 1 1,-1-1-1,0 1 1,0-1-1,0 1 1,1-1-1,-1 0 0,0 1 1,0-1-1,1 0 1,-1 0-1,0 0 0,1 0 1,-1 0-1,0 0 1,0-1-1,1 1 1,-1 0-1,0-1 0,0 1 1,1-1-1,-1 1 1,0-1-1,0 1 1,2-2-1,4-1-792,0-1-1,1 1 1,-1-1 0,0-1 0,6-5-1,15-14-3881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1:11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0 409 14350,'0'0'977,"11"-1"-102,123-15 670,-120 14-1621,0-1 1,-1-1-1,1 0 1,-1 0-1,1-1 0,-2-1 1,1-1-1,15-9 1,-27 15 83,0 1 0,0-1 0,0 1 0,0-1 0,0 0 0,0 0 1,0 1-1,0-1 0,0 0 0,-1 0 0,1 0 0,0 0 0,-1 0 0,1 1 0,-1-1 0,1 0 0,-1-1 1,1 1-1,-1 0 0,0 0 0,1 0 0,-1 0 0,0 0 0,0 0 0,0 0 0,0 0 0,0-1 1,0 1-1,0 0 0,0 0 0,0 0 0,-1 0 0,1 0 0,0 0 0,-1 0 0,1 0 0,-1 0 1,1 0-1,-1 0 0,0 0 0,1 0 0,-1 0 0,0 0 0,0 0 0,1 0 0,-1 1 0,0-1 1,-1 0-1,0-1 28,-1 1 1,1 0-1,0 0 1,-1 0-1,1 0 1,0 0 0,-1 0-1,1 1 1,-1-1-1,0 1 1,1 0-1,-1 0 1,1 0-1,-1 0 1,1 0 0,-1 0-1,1 1 1,-1-1-1,1 1 1,-1 0-1,-2 0 1,1 2 9,0 0 0,0 0 1,0 0-1,1 1 0,-1-1 0,1 1 0,0 0 1,0 0-1,0 0 0,1 0 0,-1 0 1,1 1-1,0-1 0,-3 10 0,3-8 31,0 1-1,0 0 0,1 0 1,0 0-1,0 0 1,1 0-1,0 0 0,0 0 1,2 14-1,-1-19-73,0-1 0,0 1 0,0 0 0,0-1 0,0 1 0,0 0 0,0-1 0,0 1 0,1-1 0,-1 0 0,0 1 0,1-1 0,0 0 0,-1 0 0,1 0 0,0 0 0,-1 0 0,1 0 0,0 0-1,0-1 1,0 1 0,0-1 0,0 1 0,-1-1 0,1 0 0,0 0 0,0 0 0,0 0 0,0 0 0,0 0 0,0 0 0,0-1 0,0 1 0,0-1 0,2-1 0,4 1-19,0-1 0,-1 0 0,1-1 0,-1 0 0,0 0 0,0-1 0,11-7 0,-8 3-153,0-1 1,-1-1-1,0 0 0,-1 0 1,0 0-1,-1-1 0,0 0 1,0-1-1,-1 0 0,-1 0 1,0 0-1,-1-1 0,5-22 1,-3 3-153,-2-1 0,-1 0 0,-1 0 0,-5-43 0,3 71 427,-1 1 1,1-1 0,-1 1 0,0-1 0,-1 1 0,1 0-1,-4-7 1,5 10-63,-1 1 0,1-1 1,0 0-1,-1 1 0,1-1 0,-1 1 0,1-1 0,-1 1 0,1-1 0,-1 1 0,1-1 1,-1 1-1,1 0 0,-1-1 0,0 1 0,1 0 0,-1-1 0,0 1 0,1 0 0,-1 0 1,0 0-1,0-1 0,0 2-19,0-1 1,0 0 0,0 1-1,0-1 1,0 1-1,0-1 1,0 1-1,0-1 1,0 1 0,0 0-1,0-1 1,0 1-1,0 0 1,1 0 0,-1 0-1,0 0 1,1-1-1,-1 1 1,0 1-1,-5 10 15,0 0-1,0 0 0,1 0 1,1 0-1,0 1 0,1 0 0,0 0 1,1 0-1,1 0 0,0 0 1,0 0-1,2 0 0,2 20 0,-3-31-33,0 0-1,0 0 1,1 0-1,-1 0 1,0 0-1,1 0 1,0 0-1,0-1 1,-1 1-1,1 0 1,0 0-1,0-1 1,1 1-1,-1 0 1,0-1-1,0 1 1,1-1-1,-1 0 1,1 1-1,-1-1 1,1 0-1,0 0 1,3 2-1,0-2 60,1 1 1,-1-1-1,1 0 1,-1-1-1,1 1 1,9-1-1,26 3 114,-39-2-142,-1 0 0,1 0 1,0 0-1,-1 0 0,1 0 0,-1 1 1,1-1-1,-1 0 0,1 1 0,-1 0 0,0-1 1,0 1-1,0 0 0,0-1 0,0 1 1,0 0-1,0 0 0,-1 0 0,1 0 0,-1 0 1,1 0-1,-1 0 0,0 0 0,0 3 1,2 57 910,-3-47-878,1-14-85,0 0 1,0-1-1,0 1 1,0-1-1,-1 1 1,1-1-1,0 1 1,0 0-1,0-1 1,0 1 0,0-1-1,0 1 1,1-1-1,-1 1 1,0 0-1,0-1 1,0 1-1,1-1 1,-1 1-1,0-1 1,0 1 0,1-1-1,-1 1 1,0-1-1,1 1 1,-1-1-1,1 1 1,-1-1-1,0 0 1,1 1-1,-1-1 1,1 0 0,-1 1-1,1-1 1,0 0-1,-1 0 1,1 0-1,-1 1 1,1-1-1,-1 0 1,1 0-1,1 0 1,-1 0-227,1-1 1,-1 0-1,1 0 0,-1 1 0,0-1 1,1 0-1,-1 0 0,0 0 0,0 0 1,1-1-1,-1 1 0,0 0 0,0 0 1,0-1-1,1-1 0,9-21-5877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18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5894,'0'0'14605,"-7"4"-14258,3-3-312,-27 15 95,29-15-130,1 0 0,-1 1 1,1-1-1,0 0 0,-1 0 0,1 1 0,0-1 0,0 0 0,0 1 0,0 0 0,0-1 0,0 1 0,0-1 0,0 1 0,1 0 0,-1 0 0,1-1 0,-1 1 0,1 3 0,2-3-176,1-1 1,0 0 0,0 0-1,0-1 1,0 1-1,0 0 1,1-1 0,-1 0-1,0 0 1,0 0-1,0 0 1,6-1 0,-4 1-246,18-1-609,-13 0 653,-1 1 0,1 0-1,0 1 1,-1 0-1,1 0 1,12 4 0,-20-4 442,0-1 1,0 1 0,0 1 0,0-1 0,0 0 0,0 0 0,-1 1 0,1-1 0,0 1 0,-1-1-1,1 1 1,-1 0 0,0-1 0,1 1 0,-1 0 0,0 0 0,0 0 0,0 0 0,0 0-1,-1 0 1,1 1 0,-1-1 0,1 0 0,-1 0 0,1 0 0,-1 1 0,0-1 0,0 0 0,0 0-1,-1 1 1,1-1 0,-1 0 0,0 2 0,0 2 192,-2 0-1,1 0 1,0 0 0,-1 0-1,0-1 1,-1 1 0,1-1-1,-1 0 1,0 0 0,0 0-1,-1 0 1,1-1 0,-1 0-1,-9 7 1,0-1 297,-1-1 0,1 0 1,-1-1-1,-21 8 0,5-7-257,30-9-409,1-1 0,-1 1 0,0 0 0,1 0 0,-1-1 0,0 1 0,1 0 0,-1-1-1,0 1 1,1 0 0,-1-1 0,1 1 0,-1-1 0,1 1 0,-1-1 0,1 1 0,-1-1 0,1 0 0,0 1 0,-1-1 0,1 1-1,0-1 1,-1 0 0,1 1 0,0-1 0,0 0 0,0 1 0,0-1 0,0 0 0,0 0 0,-1 1 0,2-1 0,-1 0 0,0 1-1,0-1 1,0-1 0,0-24-6786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19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140 268 7111,'2'-9'6550,"-1"4"-5936,1-1-77,-1 0 0,0 0 0,0 0 1,-1 0-1,0-1 0,0-8 0,-1 13-485,1 1 0,0 0 0,-1-1 0,1 1 0,-1 0 0,1 0-1,-1 0 1,0 0 0,1 0 0,-1 0 0,0-1 0,0 1 0,0 1 0,0-1-1,0 0 1,0 0 0,0 0 0,0 0 0,0 1 0,0-1 0,0 1 0,0-1-1,-1 1 1,1-1 0,0 1 0,0-1 0,-1 1 0,1 0 0,0 0 0,-1 0-1,1 0 1,0 0 0,0 0 0,-1 0 0,1 0 0,0 0 0,-1 1 0,1-1-1,0 0 1,0 1 0,0-1 0,-1 1 0,-1 1 0,-2 0-20,0 1-1,0-1 1,0 1 0,0 0-1,1 1 1,-1-1-1,1 1 1,0 0 0,0 0-1,0 0 1,0 1 0,1-1-1,0 1 1,0 0 0,-4 9-1,2-4-9,0 1-1,1-1 1,0 1-1,1 0 1,0 1-1,-2 22 1,4-33-19,1 1 1,0-1 0,0 0 0,0 1 0,0-1 0,0 1-1,0-1 1,0 0 0,1 1 0,-1-1 0,0 0 0,1 1-1,-1-1 1,1 0 0,-1 1 0,1-1 0,0 0-1,0 0 1,-1 0 0,1 0 0,0 0 0,0 1 0,0-2-1,0 1 1,0 0 0,0 0 0,2 1 0,-1-1 17,1-1 0,0 1-1,-1-1 1,1 1 0,0-1 0,0 0 0,-1 0 0,1 0 0,0 0-1,0 0 1,-1-1 0,6-1 0,5-2 103,0 0 0,0-1 0,-1-1 0,22-12 0,0-6-41,-1 0 1,-1-3 0,41-41-1,-56 49-41,0 0-1,-1-1 1,-2-1-1,0-1 1,-1 0-1,18-41 0,-27 45 308,-12 19-66,-15 25-157,-2 16-7,-29 63 0,47-88-108,0 0 0,2 0 0,0 1 0,0 0 0,2 0 0,0 0 0,0 19 0,3-35-45,0-1-1,0 0 1,0 0 0,0 0-1,1 0 1,-1 0 0,0 0-1,1 0 1,-1 1 0,0-1-1,1 0 1,-1 0-1,1 0 1,0 0 0,-1-1-1,1 1 1,0 0 0,-1 0-1,1 0 1,0 0 0,0-1-1,0 1 1,0 0 0,0-1-1,0 1 1,0-1 0,0 1-1,0-1 1,0 1 0,0-1-1,0 0 1,0 0-1,0 1 1,1-1 0,-1 0-1,1 0 1,2 0-378,0 0-1,0 0 1,0-1-1,0 0 1,0 1-1,0-1 1,0 0-1,0-1 1,-1 1-1,5-3 1,20-14-5289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19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49 14157,'0'0'3572,"-2"9"-2691,-5 45 469,7-54-1321,0 1-1,1-1 1,-1 1 0,0-1-1,0 0 1,1 1 0,-1-1-1,0 1 1,1-1-1,-1 0 1,0 1 0,1-1-1,-1 0 1,1 1 0,-1-1-1,0 0 1,1 0-1,-1 0 1,1 1 0,-1-1-1,1 0 1,-1 0 0,1 0-1,-1 0 1,1 0-1,-1 0 1,1 0 0,-1 0-1,1 0 1,-1 0 0,1 0-1,-1 0 1,0 0-1,1 0 1,-1 0 0,1-1-1,-1 1 1,1 0-1,-1 0 1,1-1 0,-1 1-1,0 0 1,1 0 0,-1-1-1,1 1 1,-1 0-1,0-1 1,1 0 0,22-13 170,-17 9-175,0 0 0,-1-1 0,1 1 1,-1-1-1,-1-1 0,1 1 0,-1-1 1,0 1-1,0-1 0,-1 0 0,0-1 0,4-11 1,-7 18-24,0 1 0,0 0 0,0 0 0,0 0 0,0 0 1,0 0-1,0 0 0,0-1 0,0 1 0,0 0 0,0 0 0,0 0 1,0 0-1,0 0 0,0-1 0,0 1 0,0 0 0,0 0 0,0 0 1,0 0-1,0 0 0,0-1 0,0 1 0,0 0 0,0 0 0,0 0 0,0 0 1,0 0-1,0 0 0,0-1 0,0 1 0,0 0 0,-1 0 0,1 0 1,0 0-1,0 0 0,0 0 0,0 0 0,0 0 0,0-1 0,-1 1 1,1 0-1,0 0 0,0 0 0,0 0 0,0 0 0,0 0 0,-1 0 1,1 0-1,0 0 0,0 0 0,0 0 0,0 0 0,0 0 0,-1 0 1,1 0-1,0 0 0,-12 8-19,-9 13-14,13-12 51,1 0-1,1 1 1,0 0 0,0 0 0,1 1 0,0-1 0,1 1 0,0 0 0,1 0 0,0 1 0,0-1-1,0 13 1,4-23-14,-1 0-1,0 0 0,0 0 1,1 0-1,-1 0 1,1 0-1,-1 0 0,1 0 1,0 0-1,-1 0 0,1 0 1,0 0-1,0 0 1,-1 0-1,1-1 0,0 1 1,0 0-1,0 0 0,0-1 1,0 1-1,0-1 1,0 1-1,0-1 0,0 1 1,0-1-1,0 0 0,1 0 1,-1 1-1,0-1 1,0 0-1,0 0 0,0 0 1,1 0-1,-1 0 0,0 0 1,2-1-1,48-8 283,-33 1-248,0 0 0,-1-1 0,0-1 0,20-15 0,-17 11-27,42-21 0,-61 35-8,-1 0 1,1 0-1,-1 0 1,1 1-1,-1-1 1,1 0 0,0 1-1,-1-1 1,1 1-1,-1-1 1,0 0 0,1 1-1,-1-1 1,1 1-1,-1-1 1,0 1-1,1-1 1,-1 1 0,0 0-1,0-1 1,1 1-1,-1-1 1,0 1-1,0 0 1,0-1 0,0 1-1,0-1 1,0 1-1,0 0 1,0-1-1,0 1 1,0 0 0,0-1-1,0 1 1,0-1-1,0 1 1,-1 0 0,1 0-1,-3 31 827,1-23-577,-1 18 88,3-26-334,1 0 1,-1-1 0,0 1-1,0-1 1,1 1-1,-1 0 1,0-1 0,1 1-1,-1-1 1,1 1-1,-1-1 1,0 1-1,1-1 1,-1 0 0,1 1-1,-1-1 1,1 0-1,0 1 1,-1-1-1,1 0 1,-1 1 0,1-1-1,0 0 1,-1 0-1,1 0 1,-1 0 0,1 0-1,0 0 1,-1 1-1,1-1 1,0-1-1,-1 1 1,1 0 0,0 0-1,-1 0 1,1 0-1,0 0 1,-1-1 0,2 1-1,5-3 53,1 0-1,-1 0 1,0-1 0,0 0 0,0 0-1,0 0 1,-1-1 0,1 0-1,-1-1 1,7-8 0,-7 8-61,0 0 0,0 1 0,0-1 0,1 1 0,0 1 0,0-1 0,0 1-1,0 0 1,15-5 0,-21 9-8,0 1 0,-1-1 0,1 1 0,0-1 0,0 1 0,-1-1 0,1 1 0,-1-1 0,1 1 0,0 0 0,-1-1 0,1 1 0,-1 0 0,1-1 0,-1 1 0,0 0 0,1 0 0,-1 0 0,0-1 0,1 1 0,-1 0 0,0 0 0,0 0 0,0 0 0,0-1 0,0 1 0,0 0 0,0 0 0,0 0 0,0 0 0,0 0 0,0-1 0,-1 1 0,1 0 0,-1 1 0,-3 36-355,-6-5-5450,10-28-2254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20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7751,'0'0'11051,"-8"6"-10181,-1 1-697,1 0 1,1 0-1,-1 1 1,1 0-1,1 1 0,-1-1 1,2 1-1,-1 1 1,1-1-1,-6 16 1,3-6 118,1 0 0,1 1 1,1 0-1,1 0 1,-3 26-1,7-44-277,-1 0 0,1 0 0,0 1 0,0-1 1,0 0-1,1 0 0,-1 0 0,0 0 0,1 0 0,-1 0 0,1 0 0,0 0 0,0-1 0,0 1 1,0 0-1,0 0 0,0-1 0,0 1 0,0 0 0,1-1 0,-1 1 0,3 1 0,-1-1 3,0-1 0,0 1 0,0 0 0,1-1 0,-1 0 0,0 0 0,1 0 0,-1 0 0,1-1 0,-1 1 0,8-1-1,6-1 27,1-1-1,-1 0 1,1-1-1,18-6 0,-24 5-27,3 0-90,-1 0 1,1 1-1,0 1 1,16-1-1,-30 3 69,-1 0 0,1 0-1,0 1 1,0-1 0,0 0-1,0 0 1,0 1 0,-1-1-1,1 1 1,0-1 0,0 1-1,-1-1 1,1 1 0,0-1 0,0 1-1,-1-1 1,1 1 0,-1 0-1,1 0 1,-1-1 0,1 1-1,-1 0 1,1 0 0,-1-1-1,0 1 1,1 0 0,-1 0 0,0 0-1,0 0 1,1 0 0,-1 0-1,0-1 1,0 1 0,0 0-1,0 0 1,0 0 0,-1 0-1,1 0 1,0 0 0,0 0 0,0-1-1,-1 1 1,0 1 0,-15 41 67,7-30 80,0 0 0,-1-1 0,0 0 0,-1-1 0,-1 0-1,0-1 1,-14 10 0,18-14 32,-1 0 0,0-1 0,0 0 1,-1-1-1,1 0 0,-1-1 0,0 1 0,0-2 0,0 0 0,0 0 1,-17 1-1,26-3-203,0 0 0,-1 0 0,1 0 0,0-1 1,0 1-1,0 0 0,0 0 0,0-1 0,0 1 0,0-1 0,0 1 1,0-1-1,0 0 0,0 1 0,0-1 0,0 0 0,0 1 1,0-1-1,1 0 0,-1 0 0,0 0 0,0 0 0,1 0 1,-1 0-1,1 0 0,-1 0 0,1 0 0,-1 0 0,1 0 1,0 0-1,-1 0 0,1 0 0,0-1 0,0 1 0,0 0 1,0 0-1,0 0 0,0 0 0,0 0 0,0-1 0,1 0 1,0-3-515,-1 1 1,1 0-1,0-1 1,1 1-1,-1 0 1,1 0-1,0 0 1,-1 0 0,6-7-1,14-12-3701,3 4-1473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20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9 185 10154,'0'0'2882,"9"-4"76,0 0-2638,-1 0-1,0 0 1,0-1 0,-1 0 0,0-1-1,0 0 1,0 0 0,0 0-1,-1-1 1,0 0 0,-1 0 0,1 0-1,-1-1 1,-1 0 0,1 0 0,-1 0-1,-1 0 1,5-15 0,-8 21-280,1 0 0,-1-1 0,0 1 0,0 0 0,0 0-1,0 0 1,0 0 0,0 0 0,-1 0 0,1 0 0,-1 0 0,1 0 0,-1 0 0,-1-2 0,2 3 5,-1 0 1,0 0-1,1 1 0,-1-1 1,0 0-1,1 1 0,-1-1 1,0 1-1,0-1 1,1 1-1,-1-1 0,0 1 1,0-1-1,0 1 0,0 0 1,0-1-1,0 1 1,0 0-1,1 0 0,-1 0 1,0 0-1,-1 0 0,-2 0 30,1 1-1,-1 0 1,1 0-1,-1 0 1,1 0-1,0 0 1,0 1-1,-1-1 1,1 1-1,0 0 1,1 0-1,-1 0 1,0 1-1,-4 4 1,0 0-13,1 0 1,0 0-1,1 1 1,-1-1-1,2 1 1,-1 1-1,1-1 1,0 1-1,1-1 1,0 1-1,0 0 1,1 0-1,1 0 1,-1 1-1,1-1 1,1 18-1,0-25-56,1 1-1,-1-1 1,1 0-1,0 0 1,0 0-1,0 0 1,0 0-1,0 0 1,0-1-1,1 1 1,-1 0-1,0-1 1,1 1 0,0 0-1,-1-1 1,1 0-1,0 1 1,0-1-1,-1 0 1,1 0-1,0 0 1,0 0-1,1 0 1,-1-1-1,0 1 1,0-1-1,0 1 1,0-1-1,0 0 1,1 0-1,-1 0 1,0 0 0,0 0-1,5-1 1,2 0 15,1 1 1,-1-2 0,0 0 0,1 0 0,-1-1 0,0 0 0,9-4 0,-3-2 2,0-1 0,0 0 0,0-1 0,-2-1 0,1 0 0,-2-1 0,1 0 0,-2-1 0,0 0 0,-1-1 0,0-1 0,-1 1 0,9-21 0,-62 136-27,41-92 4,1 1 1,-1-1-1,1 1 0,1-1 0,-1 1 0,2 0 1,-1 0-1,1-1 0,0 1 0,3 12 1,-3-20-23,0-1 0,1 1 0,-1 0 0,0 0-1,1 0 1,-1-1 0,1 1 0,0 0 0,-1-1 0,1 1 0,0 0 0,-1-1 0,1 1 0,0-1 0,-1 1 0,1-1 0,0 0 0,0 1 0,0-1 0,0 0 0,-1 1 0,1-1 0,0 0 0,0 0 0,0 0 0,0 0 0,0 0 0,0 0 0,-1 0 0,1 0 0,0 0 0,0 0 0,0 0 0,0 0 0,0-1 0,0 1 0,0-1 0,3 0-204,-1 0-1,0 0 1,0 0-1,0-1 1,0 1-1,0-1 1,0 0-1,0 0 0,2-3 1,15-19-3902,-6-7-3127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2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11819,'0'0'5798,"-25"47"-5030,22-28-95,3 1-641,0 0-64,9-3-1025,5-1-2370,8-5-1762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21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113 138 9897,'0'0'2189,"-8"5"261,-4 4-1724,1 1 0,1 0 0,-1 0 0,-12 18 0,19-23-601,0 1 1,0-1 0,0 1 0,1 0 0,0 0 0,0 1 0,0-1 0,1 1 0,0-1 0,0 1-1,1 0 1,0 0 0,0 9 0,1-15-122,0 0 1,0-1-1,0 1 0,0 0 0,0 0 1,1-1-1,-1 1 0,0 0 0,0-1 1,1 1-1,-1 0 0,1-1 0,-1 1 1,0-1-1,1 1 0,-1 0 0,1-1 1,0 1-1,-1-1 0,1 0 0,-1 1 1,1-1-1,0 1 0,-1-1 0,1 0 0,0 1 1,-1-1-1,1 0 0,1 0 0,29 0 120,27-17 159,-38 8-208,0-2-1,-1 0 1,-1-1 0,0-1 0,0-1-1,-2 0 1,0-1 0,0-1 0,-1-1-1,-1 0 1,-1-1 0,-1 0 0,0-1-1,-1 0 1,15-40 0,-25 58-34,0 0 0,-1 0 0,1 0-1,-1-1 1,0 1 0,1 0 0,-1 0 0,0 0 0,0-1 0,1 1 0,-1 0 0,0 0 0,0 0 0,-1-1 0,1 1 0,0 0-1,0 0 1,-1-2 0,-13 9 657,-20 29-257,13-9-227,-31 53 0,48-72-150,0 1-1,0 0 0,1 0 0,0 0 0,0 0 0,1 1 1,0-1-1,0 1 0,1 0 0,0 0 0,1-1 0,0 13 0,0-19-58,1 0-1,-1-1 1,0 1-1,1-1 1,-1 1-1,1-1 1,0 0-1,0 1 1,-1-1-1,1 0 1,0 1-1,0-1 1,0 0-1,0 0 1,0 0-1,1 0 0,-1 0 1,0 0-1,0 0 1,1 0-1,-1 0 1,3 1-1,1-1 10,-1 1-1,1-1 0,0 0 0,0 0 1,-1-1-1,1 0 0,9 0 1,-2 0 14,0-2 0,0 0 1,0 0-1,0-1 0,17-7 1,-14 4-10,-1-2 0,1 0 0,-2-1 0,1 0 1,13-14-1,-22 19 23,0 0 0,-1 0 0,0-1 0,1 1-1,-2-1 1,1 0 0,-1-1 0,1 1 0,-2 0 0,1-1 0,0 0 0,-1 1-1,0-1 1,-1 0 0,1 0 0,0-10 0,-2 16-28,0-1 0,0 1-1,0 0 1,0-1 0,-1 1 0,1-1 0,0 1 0,0 0 0,-1 0-1,1-1 1,0 1 0,0 0 0,-1-1 0,1 1 0,0 0-1,-1 0 1,1-1 0,0 1 0,-1 0 0,1 0 0,0 0-1,-1 0 1,1 0 0,-1-1 0,1 1 0,0 0 0,-1 0-1,1 0 1,-1 0 0,1 0 0,0 0 0,-1 0 0,1 0-1,-1 1 1,1-1 0,0 0 0,-1 0 0,1 0 0,-1 0-1,1 0 1,0 1 0,-1-1 0,1 0 0,0 0 0,-1 0-1,1 1 1,0-1 0,-21 12 43,8-2-25,0 1-1,1 0 1,-17 22 0,26-30-15,0 0-1,0 0 1,1 1 0,-1 0-1,1-1 1,0 1-1,0 0 1,1 0-1,-1 0 1,1 0 0,0 0-1,0 0 1,0 0-1,0 0 1,1 1-1,-1-1 1,1 0 0,0 0-1,2 8 1,-2-11-10,1 0 0,0 0 1,0 0-1,0 0 0,0 0 1,0-1-1,0 1 0,0 0 1,0-1-1,0 1 0,0 0 1,1-1-1,-1 1 0,0-1 1,0 0-1,1 1 0,-1-1 1,0 0-1,0 0 0,1 1 1,-1-1-1,0 0 0,2-1 1,35-1 131,-34 2-123,16-4 6,-1-1-1,1 0 1,-1-1 0,0-1 0,32-18 0,-25 13-8,46-17 1,-71 29-14,-1 0 0,1 0 0,0 0 0,-1 0 0,1 0 1,-1 0-1,1 0 0,0 0 0,-1 0 0,1 0 0,-1 0 0,1 0 0,-1 1 0,1-1 1,0 0-1,-1 0 0,1 1 0,-1-1 0,1 0 0,-1 1 0,1-1 0,-1 0 0,0 1 1,1-1-1,-1 1 0,1-1 0,-1 1 0,0-1 0,1 1 0,-1-1 0,0 1 1,0-1-1,1 1 0,-1-1 0,0 1 0,0-1 0,0 1 0,0 0 0,0-1 0,1 1 1,-1-1-1,0 1 0,-1 0 0,1-1 0,0 1 0,0-1 0,0 1 0,0 0 0,-6 44 333,2-24-300,5-21-29,-1 1 1,1-1 0,-1 1 0,1-1 0,-1 1 0,1-1 0,-1 1 0,1-1-1,-1 1 1,1-1 0,0 0 0,-1 0 0,1 1 0,0-1 0,-1 0 0,1 0-1,0 0 1,0 1 0,-1-1 0,1 0 0,0 0 0,-1 0 0,1 0 0,0-1-1,0 1 1,-1 0 0,1 0 0,0 0 0,-1 0 0,1-1 0,1 1 0,25-8 73,-19 5-391,17-9-274,-15 2-6786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21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278 111 7847,'1'-10'5937,"0"-1"-5218,0 5-91,0-1 1,0 1-1,-1-1 1,0 1-1,-1 0 1,-1-13-1,1 17-526,1 0-1,-1 0 1,0 1-1,0-1 1,0 0-1,0 1 1,0-1-1,0 0 0,-1 1 1,1-1-1,0 1 1,-1 0-1,1-1 1,-1 1-1,1 0 1,-1 0-1,0 0 1,1 0-1,-1 0 1,0 0-1,0 1 0,0-1 1,0 0-1,0 1 1,0 0-1,0-1 1,0 1-1,0 0 1,0 0-1,-2 0 1,-2 1-79,-1 0 1,1 1 0,0 0 0,0-1 0,0 2-1,1-1 1,-1 1 0,0 0 0,1 0 0,0 1-1,0-1 1,0 1 0,0 0 0,0 0 0,1 1 0,0 0-1,0 0 1,0 0 0,-5 9 0,4-6-29,0-1 0,0 1 1,1 1-1,0-1 0,0 1 1,1-1-1,0 1 1,1 0-1,0 0 0,0 0 1,1 0-1,0 1 0,1 10 1,1-17 3,-1-1 1,1 1 0,0-1-1,0 0 1,0 1 0,1-1 0,-1 0-1,1 0 1,-1 0 0,1 0 0,0 0-1,0 0 1,-1 0 0,1 0 0,1-1-1,-1 1 1,0-1 0,0 0-1,0 0 1,1 1 0,-1-1 0,5 1-1,69 16 121,-43-11-84,-29-6-37,0 0 0,-1 0 0,1 0-1,0 1 1,-1-1 0,1 1 0,-1 0 0,1 0 0,-1 0 0,0 1-1,0-1 1,0 1 0,0-1 0,0 1 0,-1 0 0,1 0-1,-1 1 1,0-1 0,0 0 0,0 1 0,2 5 0,-3-5 12,0 0-1,-1 0 1,0 0 0,1 0 0,-2 0 0,1 0 0,0 0 0,-1 0-1,0 0 1,0 0 0,0 0 0,0 0 0,-1 0 0,1 0 0,-1 0 0,0-1-1,0 1 1,0-1 0,-1 0 0,-4 6 0,-3 3 45,0-1 0,-1 1 0,0-2 0,-1 1 0,0-2 0,-1 0 0,0 0 0,0-1 0,-1-1 0,0 0 1,0-1-1,0 0 0,-1-1 0,0-1 0,0 0 0,-1-1 0,-26 1 0,41-4-62,1 0 1,-1 0-1,1 0 0,-1 0 1,0 0-1,1 0 0,-1-1 1,1 1-1,-1 0 1,1 0-1,-1-1 0,1 1 1,0 0-1,-1-1 0,1 1 1,-1 0-1,1-1 1,0 1-1,-1-1 0,1 1 1,0 0-1,-1-1 0,1 1 1,0-1-1,0 1 0,-1-1 1,1 1-1,0-1 1,0 1-1,0-1 0,0 1 1,0-1-1,0 0 0,0 1 1,0-1-1,0 1 1,0-1-1,0 1 0,0-1 1,0 1-1,0-1 0,0 1 1,0-1-1,1 1 0,-1-1 1,0 1-1,0-1 1,1 1-1,-1-1 0,1 0 1,15-28-1288,63-55-5311,-27 29 737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22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15663,'0'0'801,"-11"11"389,-6 8-613,0 1 0,1 1 1,1 1-1,1 0 0,1 0 0,1 2 1,-17 42-1,24-49-531,0-1 1,1 1-1,0 0 1,1 0-1,1 0 0,1 0 1,0 0-1,2 0 1,1 19-1,-1-34-26,-1-1 0,0 0 0,0 0 0,1 0 0,-1 1 0,1-1 0,-1 0 1,1 0-1,0 0 0,-1 0 0,1 0 0,0 0 0,0 0 0,-1 0 0,1 0 0,0 0 0,0 0 0,0-1 0,0 1 0,0 0 0,0-1 0,0 1 0,1 0 0,-1-1 0,0 0 0,0 1 0,2-1 0,-1 0 22,1 0 0,-1 0 0,1 0-1,-1-1 1,1 1 0,-1-1 0,1 0-1,-1 1 1,1-1 0,-1-1-1,0 1 1,4-2 0,3-3 44,-1 0 1,0-1-1,0 0 1,0 0 0,8-10-1,-6 3-56,0 1 0,-1-1 0,-1-1 0,0 0 0,-1 0-1,0 0 1,-1-1 0,-1 0 0,6-31 0,-20 99-185,6-41 149,0 0 0,1 1 0,1-1 0,0 1 1,0-1-1,1 1 0,1-1 0,2 17 0,-2-27 5,-1 1 1,1 0-1,0-1 0,0 1 1,0 0-1,0-1 0,0 1 1,1-1-1,-1 0 0,0 1 1,1-1-1,-1 0 0,1 0 1,-1 0-1,1 0 1,-1 0-1,1 0 0,0 0 1,-1 0-1,1-1 0,0 1 1,0-1-1,0 1 0,-1-1 1,1 0-1,0 0 1,0 0-1,0 0 0,0 0 1,0 0-1,0 0 0,-1 0 1,5-2-1,0 1 13,0-1 0,1 1 0,-1-1 0,0-1 0,0 1-1,0-1 1,-1 0 0,9-6 0,-3 0 6,-1-1-1,0 0 1,0 0 0,8-12-1,-15 17-4,1 0 0,-1 0 1,1-1-1,-2 1 0,1-1 0,-1 1 0,1-1 0,-2 0 0,1 0 1,-1 0-1,2-11 0,-21 54-189,13-27 81,0 1-30,-1 0 0,2 1-1,0-1 1,0 1 0,1-1 0,0 1 0,1 0 0,1 0 0,-1 25 0,2-37 19,1 0 0,-1 0 0,0 0 0,1 1-1,-1-1 1,0 0 0,1 0 0,-1 0-1,0 0 1,1 1 0,-1-1 0,0 0 0,1 0-1,-1 0 1,1 0 0,-1 0 0,0 0 0,1 0-1,-1 0 1,1 0 0,-1 0 0,0-1 0,1 1-1,-1 0 1,0 0 0,1 0 0,-1 0 0,0 0-1,1-1 1,-1 1 0,0 0 0,1 0 0,-1-1-1,0 1 1,0 0 0,1 0 0,-1-1 0,15-18-3706,1-10-2055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22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11979,'0'0'2659,"-6"61"-2819,6-40-2082,9-4-2595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1:12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11531,'0'0'4244,"0"9"-2781,9 160 3153,13 8-3478,-8-140-1540,-3-30-2023,-3-25-2584,-6-4-1563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23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190 322 8488,'0'0'2408,"-8"4"-673,-12 9-286,1 1 1,0 1 0,-26 26-1,36-32-1077,0 1-1,1-1 1,0 1-1,1 1 1,0-1-1,1 1 0,0 0 1,1 1-1,-6 15 1,11-27-359,-1 1 0,1 0 0,0 0 1,-1 0-1,1 0 0,0 0 0,0 0 1,-1 0-1,1 0 0,0-1 1,0 1-1,0 0 0,0 0 0,0 0 1,1 0-1,-1 0 0,0 0 0,0 0 1,0 0-1,1 0 0,-1 0 0,1 0 1,-1-1-1,1 1 0,-1 0 1,1 0-1,0 0 0,0 0 0,0-1 0,0 0 0,1 0 1,-1 0-1,0 0 0,0 0 0,0 0 0,1 0 0,-1 0 0,0 0 1,0 0-1,0-1 0,1 1 0,-1 0 0,0-1 0,0 1 0,2-2 0,47-32 223,-26 13-208,-2-1 0,-1-1-1,0-1 1,-2 0 0,-1-2-1,-1 0 1,14-29 0,-21 34-18,-1 1 1,0-1-1,-2-1 0,0 1 1,-2-1-1,0 0 1,-2-1-1,0 1 1,-1-1-1,-3-33 0,1 55-13,0 0 0,0 0-1,-1 0 1,1 0-1,0 0 1,-1 0-1,1 0 1,-1 0 0,1 0-1,-1 0 1,1 0-1,-1 0 1,0 0-1,1 1 1,-1-1 0,0 0-1,0 0 1,0 1-1,0-1 1,0 0-1,0 1 1,1-1 0,-1 1-1,0 0 1,-1-1-1,1 1 1,0 0-1,0-1 1,0 1 0,0 0-1,0 0 1,0 0-1,0 0 1,0 0-1,0 0 1,0 0 0,0 0-1,-1 0 1,1 1-1,0-1 1,0 0-1,-1 2 1,-5-1-12,1 1 1,-1 1-1,1-1 1,-1 1-1,-8 5 1,1 1 9,0 1 0,1-1 0,0 2 0,1 0 0,0 1 1,-15 18-1,24-27-1,1 1 1,-1 0-1,1 0 1,0 0-1,0 0 1,0 0 0,1 0-1,0 0 1,-1 1-1,1-1 1,1 1-1,-1-1 1,1 0-1,0 1 1,0-1-1,0 1 1,0-1-1,1 1 1,0-1 0,0 1-1,0-1 1,0 0-1,1 1 1,-1-1-1,1 0 1,0 0-1,1 0 1,3 5-1,16 23-232,32 52-2297,-28-22-4861,-19-39 338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23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15919,'0'0'844,"-8"11"298,-2 2-764,0 0-1,1 2 1,1-1 0,0 1-1,1 0 1,1 0 0,-6 20-1,6 5 138,1 0 0,1 0 0,4 59 0,-3 34-252,2-118-252,-2 0 1,0 0-1,-5 17 0,7-28 69,0-1-1,0 1 0,-1 0 1,1-1-1,-1 1 0,0-1 1,0 1-1,0-1 0,0 0 1,0 0-1,-1 0 0,1 0 0,-1 0 1,0-1-1,0 1 0,0-1 1,-6 4-1,9-6-58,0 0-1,-1 0 1,1 0 0,-1 0-1,1 0 1,-1 1-1,1-1 1,0 0 0,-1 0-1,1 0 1,-1 0-1,1 0 1,-1 0 0,1 0-1,-1-1 1,1 1 0,-1 0-1,1 0 1,0 0-1,-1 0 1,1-1 0,-1 1-1,1 0 1,0 0-1,-1-1 1,1 1 0,-1 0-1,1 0 1,0-1 0,0 1-1,-1-1 1,1 1-1,0 0 1,-1-1 0,1 1-1,0 0 1,0-1-1,0 1 1,0-1 0,-1 1-1,1-1 1,-1-23 354,1 18-313,1-30-86,2-1 1,1 1-1,2 0 1,2 0 0,1 0-1,2 1 1,1 1-1,2 0 1,1 0 0,1 2-1,3 0 1,37-52-1,-48 75 14,-1 1 0,1 1 0,0 0 1,0 0-1,16-10 0,-21 15-26,-1 0 0,1 1 0,-1-1 0,1 1 0,-1 0 0,1 0 0,0 0 0,0 0 0,0 0 0,-1 1 0,1-1 0,0 1 0,0 0 0,0 0 0,0 0 0,0 0 1,0 0-1,0 1 0,0-1 0,-1 1 0,1 0 0,0 0 0,0 0 0,-1 0 0,1 0 0,3 2 0,-5-1-13,1-1-1,0 1 1,-1-1 0,1 1-1,-1-1 1,0 1 0,0 0-1,1 0 1,-1 0 0,0-1-1,-1 1 1,1 0 0,0 0-1,0 1 1,-1-1-1,1 0 1,-1 0 0,0 0-1,0 0 1,1 0 0,-1 0-1,-1 1 1,1-1 0,0 0-1,0 0 1,-1 0 0,0 0-1,1 0 1,-1 0 0,0 0-1,0 0 1,0 0 0,0 0-1,-2 3 1,-2 2 49,-1 1-1,1-1 1,-1-1-1,-1 1 1,1-1 0,-14 10-1,2-3 289,0-1-1,0-1 1,-2 0-1,1-2 1,-1 0-1,-22 6 1,42-14-307,0-1 0,0 0 0,0 0-1,-1 0 1,1 0 0,0 0 0,0 0 0,0 0 0,0 0 0,0 0-1,-1 0 1,1 0 0,0 0 0,0 1 0,0-1 0,0 0 0,-1 0 0,1 0-1,0 0 1,0 0 0,0-1 0,0 1 0,-1 0 0,1 0 0,0 0-1,0 0 1,0 0 0,0 0 0,-1 0 0,1 0 0,0 0 0,0 0-1,0 0 1,0 0 0,0-1 0,-1 1 0,1 0 0,0 0 0,0 0 0,0 0-1,0 0 1,0-1 0,0 1 0,0 0 0,0 0 0,0 0 0,0 0-1,0 0 1,0-1 0,0 1 0,0 0 0,-1 0 0,1 0 0,0-1-1,1 1 1,-1 0 0,0 0 0,0 0 0,7-15-1561,16-12-2064,7-5-2068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24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18 15375,'-1'8'2172,"-5"9"-1237,0-1 0,-1 1 0,-16 28 0,15-33-484,1 1-1,0 0 1,1 0-1,1 1 0,0-1 1,1 1-1,0 0 1,-3 29-1,7-42-444,0 0 1,0 0-1,0-1 0,0 1 0,0 0 0,0 0 0,0-1 1,0 1-1,0 0 0,0 0 0,1-1 0,-1 1 0,0 0 0,1-1 1,-1 1-1,0 0 0,1-1 0,-1 1 0,1 0 0,-1-1 0,1 1 1,-1-1-1,1 1 0,-1-1 0,1 1 0,0-1 0,-1 0 1,1 1-1,0-1 0,-1 0 0,2 1 0,0-1 8,0 0-1,0 1 1,0-2 0,0 1-1,0 0 1,0 0-1,0 0 1,0-1 0,0 1-1,0-1 1,3-1-1,1-1 8,0 0-1,0 0 0,0 0 0,0-1 1,-1 0-1,10-9 0,-10 5-58,1-1 0,-1 1 0,-1-1 0,1-1 0,-2 1 0,1-1 0,-1 1 0,-1-1 0,0 0 0,0 0 0,-1 0 0,0-1 0,-1 1 0,0 0 0,-2-16 0,2 25 25,0 0 0,0 0 0,0 0 0,0 0 0,0 1 0,0-1 0,-1 0 0,1 0 0,0 0 0,-1 0 0,1 1 0,0-1 0,-1 0 0,1 0 0,-1 1 0,1-1 0,-1 0 0,1 1 0,-1-1 0,1 0 0,-1 1 0,0-1 0,0 1 0,1-1 0,-1 1 0,0-1 0,0 1 0,0 0-2,0 0 0,1 0 0,-1 0 0,1 0 0,-1 0 0,1 0 0,-1 0 0,1 0 1,-1 0-1,1 1 0,-1-1 0,1 0 0,-1 0 0,1 1 0,-1-1 0,1 0 0,-1 1 0,1-1 1,0 0-1,-1 1 0,1-1 0,-1 1 0,1-1 0,0 1 0,0-1 0,-1 1 0,1-1 0,0 1 1,0-1-1,-1 1 0,1-1 0,0 1 0,0-1 0,0 1 0,0-1 0,0 1 0,0-1 1,0 2-1,0-1-41,-1 1 0,1-1 0,-1 1 1,1-1-1,0 1 0,0 0 0,0-1 0,0 1 1,0-1-1,0 1 0,0-1 0,1 1 1,-1-1-1,1 1 0,-1-1 0,1 0 1,-1 1-1,1-1 0,0 1 0,-1-1 0,1 0 1,0 0-1,0 1 0,0-1 0,0 0 1,0 0-1,3 2 0,0-2-137,0 0 0,0 0 0,0-1 0,0 1 0,1-1 0,-1 0 0,0 0 0,0 0 0,7-1 0,-1-1 131,0 0-1,0-1 0,-1 0 0,1-1 1,-1 0-1,1 0 0,-1-1 1,-1 0-1,1-1 0,-1 0 0,0 0 1,0-1-1,0 0 0,-1 0 0,11-16 1,-17 23 73,0-1 1,-1 0-1,1 1 1,-1-1-1,0 0 1,1 0-1,-1 1 1,0-1-1,1 0 1,-1 0 0,0 0-1,0 0 1,0 1-1,0-1 1,0 0-1,0 0 1,0 0-1,0 0 1,0-1-1,-12-2 688,-23 15 133,25-4-679,1 0 0,0 0 0,0 0 1,1 2-1,0-1 0,0 1 0,0 0 0,1 0 0,1 1 0,0 0 0,0 0 0,1 1 0,0-1 0,-5 21 0,10-31-131,-1 1 1,1 0-1,0-1 1,0 1 0,0 0-1,0-1 1,0 1-1,0 0 1,0-1-1,0 1 1,0-1-1,1 1 1,-1 0-1,0-1 1,0 1-1,1 0 1,-1-1-1,0 1 1,1-1-1,-1 1 1,0-1-1,1 1 1,-1-1-1,1 1 1,-1-1-1,1 1 1,-1-1 0,1 0-1,-1 1 1,1-1-1,0 1 1,25 0 607,-19-2-511,0-1-1,0 0 0,1 0 0,-1-1 0,7-3 1,-8 3-114,0-1 0,0 1 0,0-1 0,0 0 0,-1-1 0,1 1 0,-1-1 1,0 0-1,-1-1 0,1 1 0,-1-1 0,0 0 0,-1 0 0,1 0 1,-1 0-1,0 0 0,-1-1 0,0 0 0,0 1 0,0-1 0,-1 0 0,1 0 1,-2 0-1,1 0 0,-1-7 0,0 13-112,0 0 0,0 0-1,0 0 1,0 0 0,0 0 0,-1 1-1,1-1 1,0 0 0,0 0 0,0 0 0,-1 1-1,1-1 1,-1 0 0,1 0 0,0 1 0,-1-1-1,1 0 1,-1 1 0,0-1 0,1 0-1,-1 1 1,1-1 0,-1 1 0,0-1 0,0 1-1,1-1 1,-1 1 0,0 0 0,0-1 0,1 1-1,-1 0 1,0 0 0,0-1 0,0 1-1,0 0 1,1 0 0,-2 0 0,0 0-292,1 1 0,0-1 0,0 0 0,0 1 0,0-1 0,0 1 0,0-1 0,0 1 0,0 0 0,0-1 0,0 1 0,0 0 0,1 0 0,-1-1 0,0 1 0,0 0 1,1 0-1,-1 0 0,0 0 0,1 0 0,-1 0 0,1 0 0,0 0 0,-1 1 0,1-1 0,-1 1 0,0 12-7085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24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0 14542,'0'0'5397,"-4"12"-4484,-21 55 320,-26 83 1107,45-129-2105,1-1 1,1 0-1,1 1 1,1 0-1,1 30 1,1-49-229,0 0 0,0-1 0,0 1 0,0 0 0,1-1 0,-1 1 0,0 0 0,1-1 0,0 1 0,-1-1 0,1 1 0,0-1 0,0 1 0,0-1 0,0 1 0,0-1 0,0 0 0,0 1 0,1-1 0,-1 0 0,0 0 0,1 0-1,-1 0 1,0 0 0,4 1 0,-1-1-5,0 0 0,0 0 0,0-1 0,0 1 0,0-1 0,0 0-1,0 0 1,0 0 0,0-1 0,6-1 0,9-2-490,-1-2-1,0 0 1,26-13 0,-11 9-225,-33 10 710,1 0 0,0 0 1,-1 0-1,1 0 0,0 1 0,-1-1 0,1 0 1,0 0-1,-1 0 0,1 0 0,0 1 0,-1-1 1,1 0-1,-1 1 0,1-1 0,0 0 1,-1 1-1,1-1 0,-1 1 0,1-1 0,-1 1 1,0-1-1,1 1 0,-1-1 0,1 2 0,0 1 48,-1 0-1,0 0 0,0 0 1,0 0-1,0 0 0,-1 0 1,1 0-1,-1 0 0,1-1 1,-1 1-1,0 0 0,0 0 0,-1 0 1,1-1-1,0 1 0,-4 4 1,-3 4 149,1-1 1,-2 1-1,0-1 1,0-1-1,-1 1 1,0-2-1,0 1 1,-1-1-1,0-1 1,-1 0-1,1-1 1,-1 0-1,0-1 1,-1 0-1,0-1 1,1 0-1,-1-1 1,-1 0-1,1-1 1,0-1-1,0 0 1,-15-1-1,26 0-219,1 0 1,-1 0-1,0 0 0,0 0 0,0 0 0,0 0 0,0-1 0,0 1 0,0 0 0,0-1 0,1 0 0,-1 1 0,0-1 1,0 0-1,1 0 0,-1 0 0,1 0 0,-1 0 0,1 0 0,-1-1 0,1 1 0,-1-1 0,1 1 0,0-1 1,0 1-1,0-1 0,0 1 0,0-1 0,0 0 0,0 0 0,1 1 0,-1-1 0,1 0 0,-1 0 0,1 0 1,0 0-1,0 0 0,-1 0 0,1 1 0,0-1 0,1-3 0,0 0-369,-1 1 0,1-1 1,1 1-1,-1-1 0,1 1 0,-1-1 1,1 1-1,0 0 0,1 0 0,-1 0 0,1 0 1,0 0-1,0 1 0,0-1 0,0 1 0,7-5 1,0 1-1097,0 2 0,1-1-1,0 1 1,0 1 0,0 0 0,0 0 0,13-2 0,15-1-3854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25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54 102 12332,'0'0'7383,"8"1"-5782,-1 0-1198,-4 0-279,0 0 1,-1 0-1,1-1 0,0 1 0,-1-1 1,1 0-1,0 0 0,-1 0 0,1 0 0,0 0 1,-1-1-1,5 0 0,-4-1-77,-1 1 0,1-1 0,-1 1 0,0-1 0,1 0 0,-1 0 0,0 0 0,0 0 0,0 0 0,0-1 0,-1 1 0,1-1 0,0 1 0,-1-1-1,0 1 1,2-5 0,-1 1-22,1 0 0,-2 0 0,1 0-1,0 0 1,-1 0 0,1-11 0,-3 16-17,1 1 1,-1-1-1,1 0 1,0 0-1,-1 1 1,1-1-1,-1 0 0,0 1 1,1-1-1,-1 1 1,1-1-1,-1 1 1,0-1-1,1 1 1,-1-1-1,0 1 1,0 0-1,1-1 1,-1 1-1,0 0 1,0-1-1,0 1 1,1 0-1,-1 0 1,0 0-1,0 0 1,0 0-1,0 0 1,1 0-1,-1 0 0,0 0 1,0 0-1,0 1 1,1-1-1,-1 0 1,0 1-1,-1-1 1,-34 12 229,29-8-196,0 1-1,0 0 0,1 1 0,-1-1 1,1 1-1,1 0 0,-1 1 1,1-1-1,0 1 0,1 0 1,-1 0-1,1 1 0,1-1 0,0 1 1,0 0-1,0 0 0,1 0 1,-2 10-1,5-17-38,0 1-1,0-1 1,-1 0-1,1 0 1,0 0-1,0 0 1,0 0-1,1 0 1,-1 0 0,0-1-1,0 1 1,0 0-1,1-1 1,-1 1-1,0 0 1,1-1 0,-1 0-1,0 1 1,1-1-1,-1 0 1,1 0-1,-1 1 1,0-1 0,1 0-1,-1-1 1,1 1-1,-1 0 1,0 0-1,3-1 1,49-6 176,-29-1-169,0 0-1,-1-2 1,0-1-1,23-15 1,26-13 1,-72 39-3,1 0 0,-1 0 1,0-1-1,1 1 0,-1 0 0,1 0 0,-1 0 1,0 0-1,1-1 0,-1 1 0,1 0 1,-1 0-1,1 0 0,-1 0 0,0 0 1,1 0-1,-1 0 0,1 0 0,-1 1 0,1-1 1,-1 0-1,0 0 0,1 0 0,-1 0 1,1 0-1,-1 1 0,0-1 0,1 0 0,-1 0 1,0 1-1,1-1 0,3 17 398,-11 34 335,4-28-694,3-22-41,0 0 0,0-1 1,0 1-1,0 0 0,0-1 0,0 1 0,1 0 0,-1-1 0,0 1 0,0 0 0,1-1 1,-1 1-1,1 0 0,-1-1 0,0 1 0,1-1 0,-1 1 0,1-1 0,-1 1 0,1-1 1,-1 1-1,1-1 0,0 0 0,-1 1 0,1-1 0,-1 0 0,1 1 0,0-1 0,-1 0 1,2 1-1,28-1 193,30-15 58,15-18-177,-55 23-122,1 0-1,1 2 0,-1 0 1,1 1-1,36-6 0,-58 13 39,0 0 0,1 0 0,-1 0 0,0 0 0,1 0 0,-1 0 0,0 0 1,0 0-1,1 0 0,-1 1 0,0-1 0,1 0 0,-1 0 0,0 0 0,0 0 0,1 0 0,-1 0 0,0 1 0,0-1 0,1 0 0,-1 0 0,0 0 0,0 1 0,1-1 1,-1 0-1,0 0 0,0 1 0,0-1 0,0 0 0,0 1 0,1-1 0,-1 0 0,0 0 0,0 1 0,0-1 0,0 0 0,0 1 0,0-1 0,0 0 0,0 0 0,0 1 1,0-1-1,0 1 0,-5 20 85,-14 17 230,7-21-186,9-13-95,0 0-1,0 0 1,1 0-1,-1 0 1,1 0 0,0 1-1,0-1 1,0 1 0,1 0-1,-1-1 1,0 6-1,31-13-2708,-12-10-2601,-2-4-5167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28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870 174 9033,'0'0'1654,"3"-10"247,-1 1-1296,0 0 0,0 0 1,-1 0-1,0 0 0,-1-18 1,0 23-465,-1 0 0,0 1 0,0-1 0,0 0 0,0 1 0,-1-1 0,1 1 0,-1-1 0,0 1 0,0 0 0,0 0 0,0-1 0,-1 2 0,1-1 0,-1 0 0,0 0 0,0 1 0,0-1 0,0 1 0,-5-3 0,0 1-76,0 1 0,0-1 0,-1 2 0,1-1 0,-1 1 0,0 0 0,1 1 0,-1 0 0,0 0 0,0 1 0,0 0 0,0 1 0,0 0 0,1 0 0,-1 1 0,0 0 0,-8 4 0,-15 5-67,0 2 1,1 1-1,-32 19 1,14-4 4,1 2 1,1 2 0,2 3 0,-44 43-1,60-50 36,1 1-1,2 1 1,2 1-1,0 2 1,2 0-1,-27 59 1,43-79 9,0 0 0,2 1 0,-1-1 0,2 1 1,0 1-1,0-1 0,1 21 0,1-29-11,1-1 1,1 1-1,0 0 0,0-1 1,0 1-1,0-1 0,1 0 1,0 1-1,1-1 0,-1 0 1,1 0-1,0 0 0,1-1 1,0 1-1,-1-1 0,2 0 1,-1 0-1,1 0 0,6 5 1,2 0 3,2-2 0,-1 1 1,1-2-1,1 0 0,-1-1 0,1 0 1,1-2-1,-1 1 0,0-2 1,29 2-1,0-2 12,-1-1 0,84-10 1,-83 1 18,-1-2 0,1-2 0,-2-1 0,0-3 0,-1-2 0,0-1 0,-2-2 0,0-2 0,-1-1 0,-1-3 0,58-50 0,-82 62-57,-1 0-1,-1 0 1,0-1-1,0-1 1,-2 0-1,0 0 1,-1-1-1,-1-1 1,12-32-1,-18 43-13,0 0-1,0 0 1,0-1 0,-1 1-1,0-1 1,-1 1-1,1-1 1,-1 1-1,-1-1 1,1 1-1,-2 0 1,1-1-1,-1 1 1,0 0-1,0-1 1,-1 1 0,1 1-1,-2-1 1,1 0-1,-1 1 1,0-1-1,-1 1 1,1 0-1,-1 1 1,0-1-1,-1 1 1,-6-6-1,4 6-56,0 1 0,0 0 0,0 0 0,-1 1 0,1 0-1,-1 0 1,0 1 0,0 0 0,0 0 0,-10 1-1,11 0-333,0 1 0,0 0 0,0 1 0,0-1 0,-9 3-1,13-2-192,1 0-1,0 0 1,-1 1-1,1-1 1,0 1-1,-1-1 1,1 1-1,0 0 1,0 0-1,1 0 1,-6 5-1,-1 13-9751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29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791 121 7303,'7'-8'315,"-1"3"-223,-1 1 127,0-1 0,-1 1-1,1-1 1,-1 0 0,0 0 0,-1-1-1,1 1 1,-1-1 0,0 0 0,0 0-1,3-9 1,-6 13-101,0 1 1,-1 0-1,1-1 0,0 1 1,0 0-1,-1 0 0,1-1 0,0 1 1,-1 0-1,1 0 0,-1-1 1,0 1-1,1 0 0,-1 0 0,0 0 1,0 0-1,0 0 0,0 0 1,0 0-1,0 0 0,0 0 0,0 1 1,0-1-1,0 0 0,0 1 1,0-1-1,-1 1 0,1-1 0,0 1 1,0-1-1,-1 1 0,1 0 1,0 0-1,-1-1 0,-1 1 0,-58-3 733,52 3-686,-16 1-14,1 2-1,0 0 0,0 1 1,1 2-1,-1 0 0,1 2 1,0 0-1,-22 13 0,-9 7-6,2 2-1,-51 39 0,65-41 83,1 1 0,2 1-1,-53 60 1,76-76-171,0 0 1,2 1-1,-1 1 0,2 0 1,0 0-1,1 1 1,0 0-1,2 0 1,0 1-1,1 0 0,0 0 1,-1 20-1,5-32-42,1 1-1,0 0 1,0-1-1,0 1 1,1 0-1,0-1 0,1 1 1,-1-1-1,1 1 1,0-1-1,1 0 1,0 0-1,0 0 0,0 0 1,7 9-1,-4-8 11,0-1-1,1 1 0,0-1 1,0-1-1,0 1 1,1-1-1,0 0 0,0-1 1,0 0-1,11 4 0,11 1 104,1-1 0,-1-1 0,1-2 0,1-1 0,50-1 0,-34-3 270,1-2 0,0-3-1,-1-1 1,0-3-1,81-25 1,-93 22-245,-1-2 0,0-1 0,0-2 0,-2-2 0,0-1 0,-2-1 0,56-48 1,-73 55-130,-1 0 1,0-1 0,-1 0 0,-1-1 0,0-1 0,-2 0-1,13-27 1,-18 34-38,0 0 0,0 0 0,-1 0 0,-1 0 0,0-1 0,0 1 0,-1-1 0,-1 1-1,1-1 1,-2 0 0,1 1 0,-2-1 0,1 1 0,-1-1 0,-5-13 0,5 19-2,0 0 1,-1 1-1,0-1 1,1 1-1,-1-1 0,-1 1 1,1 0-1,0 0 1,-1 0-1,0 1 1,0-1-1,0 1 1,-1 0-1,-8-5 0,4 4-44,0 0 0,0 1 0,-1 0 0,1 0 0,-1 1 0,0 1 0,-14-2 0,-2 3-330,0 1-1,1 1 1,-1 1-1,1 1 1,-34 10-1,-40 17-2489,0 6-3553,0 1-4264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29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11243,'0'0'1612,"-6"13"-1441,0 7 141,0 0 1,1 0-1,1 1 1,1 0 0,0 0-1,2-1 1,1 1-1,2 25 1,2-21 232,1 1-1,2-1 1,0 0-1,2-1 1,1 0 0,17 33-1,0-11 8,2 0-1,37 44 0,-58-79-497,1 0-1,1-1 0,-1 0 0,2-1 0,-1 0 0,2-1 0,-1 0 0,1-1 0,0 0 0,0 0 0,1-2 0,25 9 0,-27-12 58,0 1-1,1-2 1,-1 0-1,0 0 1,1-1-1,-1-1 1,0 0-1,1 0 1,-1-1-1,0-1 1,0 1-1,0-2 0,0 0 1,-1 0-1,1-1 1,10-7-1,88-58 673,150-126 0,-126 90-699,-70 58-71,133-106 38,-175 134 293,-15 8-1056,-6 11 605,0 1 0,0 0 1,0 0-1,0-1 0,0 1 0,0 0 0,0 0 0,0-1 0,0 1 0,0 0 0,0 0 0,0-1 0,0 1 0,-1 0 0,1 0 0,0-1 1,0 1-1,0 0 0,0 0 0,-1 0 0,1-1 0,0 1 0,0 0 0,0 0 0,-1 0 0,1 0 0,0-1 0,0 1 0,-1 0 0,1 0 1,0 0-1,0 0 0,-1 0 0,1 0 0,0 0 0,0 0 0,-1 0 0,-16-3-5258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31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63 514 5765,'4'-10'3839,"-1"4"-3405,21-54 2734,-23 57-2780,0-1 1,0 0 0,0 0 0,0 0-1,0 0 1,-1 0 0,0 0 0,0-1-1,0 1 1,0 0 0,-1 0-1,1 0 1,-1 0 0,-2-6 0,2 9-358,0 0 1,0 0 0,0 0-1,0 0 1,0 0 0,0 0 0,0 1-1,0-1 1,0 0 0,0 1-1,0-1 1,-1 1 0,1-1-1,0 1 1,0 0 0,-1-1-1,1 1 1,0 0 0,0 0 0,-1 0-1,1 0 1,0 0 0,-1 0-1,1 0 1,0 1 0,0-1-1,-1 0 1,1 1 0,0-1 0,0 1-1,0-1 1,0 1 0,-2 1-1,-1-1-39,0 1 0,1 0 0,0 0 0,-1 1-1,1-1 1,0 1 0,0-1 0,0 1 0,1 0-1,-4 3 1,4-3 4,0 1 1,0-1-1,1 1 0,-1 0 0,1-1 0,0 1 0,0 0 0,0 0 1,0 0-1,0 0 0,1 0 0,0 0 0,0 0 0,0 5 1,1-7 3,0 0 0,0 0 0,0 0 0,0 0 0,0 0 0,0 0 1,0 0-1,0 0 0,1-1 0,-1 1 0,1 0 0,-1-1 1,1 1-1,0-1 0,0 0 0,0 1 0,0-1 0,-1 0 1,1 0-1,1 0 0,-1-1 0,0 1 0,0 0 0,0-1 1,0 1-1,4-1 0,35 7 89,-25-6-79,-1 2 1,0 0-1,0 0 0,15 7 0,-25-8-17,-1 0 1,1 0-1,-1 1 0,1 0 1,-1 0-1,0 0 0,0 0 1,-1 1-1,1-1 0,-1 1 1,0 0-1,1 0 0,-2 0 1,1 1-1,0-1 0,2 8 1,-1-1 79,0 0 1,-1 0-1,-1 0 1,0 0-1,0 1 1,-1-1-1,-1 1 1,0-1-1,0 0 1,-1 1-1,0-1 0,-1 1 1,-1-1-1,0 0 1,0 0-1,-1-1 1,0 1-1,-1-1 1,0 1-1,-1-1 1,0-1-1,-1 1 1,0-1-1,0 0 1,-1-1-1,0 0 1,0 0-1,-1-1 1,-18 12-1,26-18-44,0 0 0,0 0 0,-1 0 0,1 0 0,-1 0 0,1 0 0,-1 0 0,1-1 0,-1 1 0,1-1 0,-1 1 0,0-1 0,1 0 0,-1 1 0,0-1 0,1 0 0,-1 0 0,1 0 0,-1 0 0,0-1 0,1 1 0,-1 0 0,0-1 0,1 1 0,-1-1 0,1 1 0,-1-1 0,1 0 0,-1 0 0,1 0 0,-1 1 0,1-1 0,0-1 0,0 1 0,-1 0 0,1 0 0,0 0 0,0-1 0,0 1 0,0 0 0,0-1-1,1 1 1,-1-1 0,0 1 0,1-1 0,-1 1 0,1-1 0,-1 0 0,1 1 0,0-3 0,-2-6-20,1 0-1,0-1 1,0 1-1,1 0 1,1-1-1,2-19 1,2 15-63,-1-1 0,2 0 0,0 1 0,1 0 0,1 1 0,0 0 1,0 0-1,2 0 0,20-22 0,2 1 48,2 3 1,44-35 0,-18 21 10,-21 17-64,52-50 0,-90 79 57,0-1 0,0 0 0,0 1-1,0-1 1,0 0 0,-1 0-1,1 0 1,0 0 0,-1 0-1,1 0 1,0 0 0,-1 0-1,1 0 1,-1 0 0,0 0-1,1 0 1,-1 0 0,0 0-1,1 0 1,-1 0 0,0-2-1,-1 3-4,1-1 0,-1 1-1,0-1 1,1 1 0,-1 0 0,0-1-1,1 1 1,-1 0 0,0 0-1,1-1 1,-1 1 0,0 0 0,0 0-1,1 0 1,-1 0 0,0 0-1,0 0 1,1 0 0,-1 0 0,0 0-1,0 0 1,0 1 0,-51 15-138,-4 21 104,52-34 38,1 0 0,0 0 0,-1 1 0,1-1 0,1 1 0,-1 0 0,0-1 0,1 1 0,0 0 0,0 1 0,0-1 0,-2 7 0,4-11 4,0 1-1,0-1 0,0 0 0,-1 1 1,1-1-1,0 1 0,0-1 0,0 0 1,0 1-1,0-1 0,1 1 0,-1-1 1,0 0-1,0 1 0,0-1 0,0 1 0,0-1 1,1 0-1,-1 1 0,0-1 0,0 0 1,0 1-1,1-1 0,-1 0 0,0 1 1,1-1-1,-1 0 0,0 0 0,1 1 1,-1-1-1,0 0 0,1 0 0,-1 1 1,1-1-1,18 1 7,19-10 90,-16 1-76,0-1 0,-1-1 1,0-1-1,-1-1 0,0 0 1,-1-2-1,0 0 0,-1-1 1,-1-1-1,0-1 0,21-27 1,-26 24-42,-12 18-8,-2 4-7,-21 32-64,19-27 120,0 1 0,0 0 0,1 0 0,0 0-1,0 1 1,1-1 0,0 1 0,1-1 0,-1 18-1,2-25-10,0 0-1,0 0 0,1 0 1,-1 0-1,0 0 1,1 0-1,-1 0 0,1 0 1,-1-1-1,1 1 0,0 0 1,-1 0-1,1 0 0,0-1 1,-1 1-1,1 0 0,0-1 1,0 1-1,0-1 0,0 1 1,-1-1-1,1 1 0,0-1 1,0 1-1,0-1 1,0 0-1,0 0 0,0 1 1,0-1-1,0 0 0,0 0 1,0 0-1,0 0 0,0 0 1,0 0-1,2-1 0,42-7 393,-31 1-358,1 0-1,-1-1 1,0 0 0,0-1 0,-1-1-1,21-19 1,-27 22-33,0 1-1,-1-1 1,0 0-1,0-1 1,0 1-1,-1-1 1,0-1-1,0 1 1,-1-1-1,0 1 1,-1-1-1,4-17 1,-6 26-15,-1-1 1,0 1-1,0 0 0,0 0 1,0-1-1,0 1 1,0 0-1,1 0 0,-1-1 1,0 1-1,0 0 1,0 0-1,0-1 0,0 1 1,0 0-1,0-1 1,0 1-1,0 0 0,0 0 1,0-1-1,0 1 0,-1 0 1,1-1-1,0 1 1,0 0-1,0 0 0,0-1 1,0 1-1,-1 0 1,1 0-1,0 0 0,0-1 1,0 1-1,0 0 1,-1 0-1,1 0 0,0-1 1,0 1-1,-1 0 0,1 0 1,0 0-1,0 0 1,-1 0-1,1 0 0,-13 9-73,-9 21 29,20-26 47,0 1 0,0-1 0,0 1 0,1 0 0,-1 0 0,1-1 0,1 1 1,-1 0-1,1 0 0,-1 0 0,2 7 0,-1-10 13,0-1 0,1 1 1,0 0-1,-1 0 0,1 0 0,0-1 0,0 1 0,-1 0 1,1-1-1,1 1 0,-1-1 0,0 1 0,0-1 1,1 1-1,-1-1 0,0 0 0,1 0 0,-1 0 0,1 0 1,0 0-1,-1 0 0,1 0 0,0 0 0,0-1 0,-1 1 1,1-1-1,0 1 0,0-1 0,0 0 0,0 1 0,2-1 1,6 0 50,1 0 0,-1-1-1,1 0 1,-1-1 0,0 0 0,0 0 0,0-1 0,0-1 0,0 1 0,0-2 0,-1 1 0,0-1 0,0-1 0,16-12 0,-18 13-48,0-1 1,-1 0 0,1 0 0,-1-1 0,-1 1-1,1-1 1,-1-1 0,0 1 0,-1-1-1,0 1 1,0-1 0,-1 0 0,0-1 0,0 1-1,-1-1 1,0 1 0,0-1 0,0-12 0,-14 44-214,12-23 194,0 1 0,0 0 0,0 0-1,0-1 1,0 1 0,0 0 0,0 0 0,0-1 0,0 1 0,1 0-1,-1-1 1,0 1 0,0 0 0,1 0 0,-1-1 0,0 1-1,1-1 1,-1 1 0,1 0 0,-1-1 0,1 1 0,-1-1 0,1 1-1,-1-1 1,1 1 0,-1-1 0,1 1 0,0-1 0,26 6 61,27-13 113,-43 2-155,0 1 1,0-2 0,-1 1-1,0-2 1,0 1 0,0-1-1,-1-1 1,0 0 0,0 0-1,-1-1 1,0 0 0,-1 0-1,0-1 1,8-13 0,-35 35 421,10-1-388,0 0-1,1 1 1,-14 24-1,20-31-38,0-1 0,1 1 1,0 0-1,0 0 0,0 0 0,0 0 1,1 0-1,0 0 0,0 0 0,0 0 0,1 0 1,0 1-1,0-1 0,1 10 0,0-13-25,-1-1-1,1 0 0,0 1 0,0-1 1,0 0-1,0 0 0,0 0 0,0 0 1,0 0-1,0 0 0,1 0 0,-1 0 1,0 0-1,1 0 0,-1-1 0,0 1 1,1 0-1,-1-1 0,1 1 0,-1-1 1,1 0-1,-1 1 0,1-1 0,-1 0 1,1 0-1,-1 0 0,1 0 0,-1 0 1,4-1-1,-2 1-126,1-1 0,0 1 0,-1-1-1,1 0 1,0 0 0,-1 0 0,1-1 0,-1 1 0,0-1 0,1 0-1,4-3 1,-5 1-730,1 1-1,-1-1 1,0-1-1,0 1 1,-1 0-1,1-1 1,-1 1-1,3-9 1,6-18-5775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31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10602,'0'-4'6951,"0"0"-4421,0 3 225,8 1-2595,5 0-32,8 6-96,3 2-224,-1 0-2082,5-3-2531,-1 0-2498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1:12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11050,'0'0'6326,"10"-4"-4623,1-1-1440,0-1 0,0-1 0,-1 1-1,15-14 1,-22 18-240,0 0-1,0-1 1,0 1-1,-1-1 0,1 0 1,-1 0-1,0 0 1,0 0-1,0 0 1,0 0-1,0-1 0,-1 1 1,1-1-1,-1 1 1,0-1-1,0 1 1,-1-1-1,1 0 1,-1 0-1,1 1 0,-1-1 1,0 0-1,-1-4 1,0 7-10,1 0 0,0 0 0,-1 0 1,1 0-1,-1 0 0,0 1 0,1-1 1,-1 0-1,0 0 0,1 1 0,-1-1 1,0 0-1,0 1 0,0-1 0,0 1 1,1-1-1,-1 1 0,0-1 0,0 1 0,0 0 1,0-1-1,0 1 0,0 0 0,0 0 1,0 0-1,0 0 0,0 0 0,0 0 1,0 0-1,0 0 0,0 0 0,0 0 0,0 1 1,0-1-1,0 0 0,0 1 0,0-1 1,0 0-1,0 1 0,1-1 0,-1 1 1,-1 1-1,-3 0 92,-1 1-1,1 0 1,0 0 0,1 0 0,-1 1 0,-4 4-1,5-4-29,0 0-1,1 1 0,-1 0 0,1 0 0,0 0 1,0 0-1,1 0 0,0 0 0,0 1 0,0-1 1,0 1-1,1 0 0,0-1 0,0 1 0,1 0 1,-1 0-1,1-1 0,0 1 0,2 11 0,-1-15-67,1 0 0,-1-1 0,0 1-1,0-1 1,0 0 0,1 1 0,-1-1-1,1 0 1,-1 0 0,1 0-1,-1 0 1,1 0 0,0 0 0,-1 0-1,1-1 1,0 1 0,0 0-1,-1-1 1,1 0 0,0 1 0,3-1-1,47 1 133,-37-1-100,139-17 41,-176-14 2376,16 22-2291,0-1 0,1 0 0,0 0 0,1 0 0,1-1 0,-1 1 0,2-1-1,-1 0 1,0-12 0,35 25-506,8 4-4298,72 3 0,-69-9-3273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32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100 288 13164,'-7'7'1538,"-3"2"-1147,-41 42 1375,48-47-1544,-1 0 1,1-1-1,0 1 0,1 0 0,-1 1 0,1-1 0,0 0 0,0 1 0,0-1 0,0 1 0,1 0 1,-2 8-1,3-13-210,0 1 0,0-1 0,1 1 1,-1-1-1,0 0 0,0 1 0,0-1 1,0 1-1,0-1 0,1 1 0,-1-1 1,0 0-1,0 1 0,1-1 0,-1 0 1,0 1-1,1-1 0,-1 0 0,0 1 1,1-1-1,-1 0 0,0 0 0,1 1 1,-1-1-1,1 0 0,-1 0 0,1 0 1,-1 0-1,0 0 0,1 1 0,-1-1 1,1 0-1,0 0 0,23-1 191,20-13 37,-28 6-268,0-1 0,-1 0-1,0-1 1,-1-1 0,0 0 0,0-1 0,-1-1-1,-1 0 1,11-16 0,-14 18 29,-2 0 1,0-1 0,0 1-1,-1-2 1,-1 1-1,0-1 1,0 1 0,-1-1-1,-1-1 1,0 1-1,-1 0 1,1-22 0,-3 33 0,0 0 0,0-1 0,0 1 1,-1 0-1,1 0 0,0 0 0,-1 0 1,1 0-1,-1 0 0,0 0 0,0 0 1,0 0-1,0 0 0,0 0 1,0 0-1,0 0 0,-1 1 0,1-1 1,-1 1-1,1-1 0,-1 1 0,0-1 1,1 1-1,-1 0 0,0 0 0,0 0 1,0 0-1,0 0 0,0 0 1,0 0-1,0 1 0,0-1 0,0 1 1,0-1-1,0 1 0,-1 0 0,1 0 1,-4 0-1,1 1 0,1-1 0,-1 1 0,1-1 0,-1 1 0,1 1-1,-1-1 1,1 1 0,0-1 0,-1 1 0,1 1 0,0-1 0,0 0 0,1 1 0,-1 0 0,0 0 0,1 0-1,-6 7 1,7-8-12,0 1 0,0 0 0,0 0 0,0 0-1,0 0 1,1 0 0,0 0 0,-1 1 0,1-1-1,0 0 1,1 1 0,-1-1 0,1 1 0,-1-1-1,1 1 1,0-1 0,0 1 0,1-1 0,-1 1-1,2 3 1,0-3-129,-1 0-1,1 0 1,1 0 0,-1 0-1,1-1 1,-1 1-1,1-1 1,0 0 0,0 0-1,0 0 1,1 0 0,-1-1-1,1 1 1,4 2-1,4 1-70,1 0-1,0 0 1,0-1 0,1-1-1,-1 0 1,1-1-1,0-1 1,0 0-1,16 0 1,-21-2 216,-1-1 0,1 1 0,0-2 1,-1 1-1,1-1 0,-1-1 0,0 0 0,0 0 1,0 0-1,0-1 0,0 0 0,-1-1 1,0 1-1,0-1 0,0-1 0,0 0 0,-1 0 1,9-10-1,-8 7 38,-1 0 1,0-1-1,0 0 1,-1 0 0,0 0-1,0-1 1,-1 0-1,-1 1 1,0-2 0,0 1-1,-1 0 1,-1 0-1,1-20 1,-2 31-12,0-1 0,0 0 0,0 1 0,0-1 0,0 1 0,0-1 0,0 0-1,0 1 1,0-1 0,0 1 0,0-1 0,0 1 0,0-1 0,0 0 0,0 1 0,-1-1 0,1 1 0,0-1 0,-1 1 0,1-1 0,0 1 0,-1-1 0,1 1 0,0 0 0,-1-1-1,1 1 1,-1-1 0,1 1 0,-1-1 0,-13 10 615,-10 26-218,19-20-389,1 0 1,0 0-1,1 0 0,0 1 1,2 0-1,0-1 1,1 20-1,-1-30-29,1 1 0,1-1-1,-1 1 1,1-1 0,0 1 0,0-1-1,1 0 1,-1 0 0,1 1 0,1-1 0,-1 0-1,1 0 1,-1-1 0,1 1 0,1-1-1,-1 1 1,0-1 0,1 0 0,0 0 0,0 0-1,1-1 1,-1 0 0,7 5 0,-9-7 56,0 0 0,0 0 0,0 0 0,0 0 0,0 0 0,0-1 1,0 1-1,0 0 0,0-1 0,1 0 0,-1 1 0,0-1 0,0 0 0,1 0 0,-1 0 1,0-1-1,0 1 0,0 0 0,1-1 0,-1 1 0,0-1 0,0 0 0,0 0 0,0 0 0,0 0 1,0 0-1,0 0 0,0-1 0,-1 1 0,1 0 0,0-1 0,-1 0 0,1 1 0,-1-1 1,0 0-1,1 0 0,-1 0 0,0 0 0,0 0 0,0 0 0,0 0 0,-1 0 0,1 0 1,0-3-1,3-11 473,-2-1 1,0 1-1,0 0 1,-3-31 0,1 30-368,3 15-193,0 1-1,1 0 1,-1 0 0,0 1 0,0-1 0,1 1 0,-1-1 0,0 1 0,0 0-1,1 0 1,-1 1 0,7 0 0,-8-1 17,33 4 19,50 0 86,-79-4-97,-1 0 1,1-1-1,0 0 1,-1 0-1,1 0 0,-1-1 1,0 0-1,1 0 0,-1 0 1,0-1-1,0 0 0,6-4 1,-10 6 1,0 1 0,0-1 1,0 0-1,0 0 0,0 0 1,0 0-1,0 0 0,0 0 1,0 0-1,-1 0 0,1 0 1,0 0-1,-1 0 0,1 0 1,0-1-1,-1 1 0,0 0 1,1 0-1,-1-1 0,0 1 1,0 0-1,1-3 0,-2 3 0,1 0-1,-1-1 0,1 1 0,-1 0 0,0 0 1,1 0-1,-1 1 0,0-1 0,0 0 1,0 0-1,1 0 0,-1 0 0,0 1 1,0-1-1,0 0 0,0 1 0,-1-1 0,1 1 1,0-1-1,-1 1 0,-2-2 6,0 1-1,0 0 0,0 0 1,-1 0-1,1 1 1,0-1-1,0 1 1,0 0-1,-1 0 1,1 1-1,0-1 1,0 1-1,-7 2 1,9-2 3,-1 0 0,1 1 0,0-1 0,0 1 0,-1 0 0,1 0 0,0-1 0,1 1 0,-1 1 0,0-1 1,0 0-1,1 0 0,-1 1 0,1-1 0,0 1 0,0-1 0,0 1 0,0-1 0,0 1 0,0 0 1,1-1-1,0 1 0,-1 0 0,1 0 0,0-1 0,0 1 0,0 0 0,1 4 0,0-4 2,0 1-1,0 0 1,0 0-1,0-1 1,0 1-1,1-1 1,0 1-1,-1-1 1,1 0-1,0 1 1,1-1-1,-1 0 1,1 0-1,-1-1 1,1 1-1,0-1 1,0 1-1,0-1 1,7 4-1,0-2-97,1 0-1,-1-1 1,1 0-1,0-1 1,0 0-1,20 0 1,32-7-3884,-26-7-1566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32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56 105 5189,'0'-10'1975,"0"5"-1497,-2-40 1800,2 43-1882,0-1 0,0 0 1,0 1-1,1-1 0,-1 0 0,1 1 1,0-1-1,0 0 0,-1 1 1,2-1-1,-1 1 0,0 0 1,0-1-1,1 1 0,1-2 1,-3 3-336,0 1-1,1 0 1,-1 0 0,0 0 0,0 0-1,1-1 1,-1 1 0,0 0 0,0 0 0,1 0-1,-1 0 1,0 0 0,0 0 0,1 0 0,-1 0-1,0 0 1,1 0 0,-1 0 0,0 0 0,0 0-1,1 0 1,-1 0 0,0 0 0,0 0 0,1 0-1,-1 0 1,0 0 0,0 1 0,1-1 0,-1 0-1,0 0 1,0 0 0,1 0 0,-1 1-1,0-1 1,0 0 0,0 0 0,1 0 0,-1 1-1,0-1 1,0 0 0,0 1 0,8 18 962,-1 28-431,-6-42-278,2 25-85,2-1 1,1 1-1,1-1 1,2 0-1,0-1 1,2 0 0,29 52-1,-40-80-275,0 0-1,0 0 0,0 0 1,0 0-1,0 0 1,-1 0-1,1 0 0,0 0 1,0 0-1,0 0 1,0 0-1,0 0 1,0 0-1,0 0 0,0 0 1,0 0-1,0 0 1,-1 0-1,1 0 0,0 0 1,0 0-1,0 0 1,0 1-1,0-1 1,0 0-1,0 0 0,0 0 1,0 0-1,0 0 1,0 0-1,0 0 0,0 0 1,0 0-1,-1 0 1,1 0-1,0 0 1,0 1-1,0-1 0,0 0 1,0 0-1,0 0 1,0 0-1,0 0 0,0 0 1,0 0-1,0 0 1,0 0-1,0 0 1,0 1-1,0-1 0,-15-9-1183,-18-15 229,15 8 1346,0 0-1,1-1 1,1 0 0,1-1 0,1-1-1,-17-29 1,30 47-292,1 1 1,0-1-1,-1 0 1,1 1-1,0-1 1,0 1-1,0-1 1,-1 0-1,1 1 1,0-1-1,0 0 1,0 1-1,0-1 1,0 1-1,0-1 0,0 0 1,0 1-1,0-1 1,0 0-1,1 1 1,-1-1-1,0 1 1,0-1-1,1 0 1,-1 1-1,0-1 1,1 1-1,-1-1 0,0 1 1,1-1-1,-1 1 1,1-1-1,-1 1 1,1-1-1,-1 1 1,1 0-1,-1-1 1,1 1-1,-1 0 1,1-1-1,0 1 1,-1 0-1,1 0 0,-1 0 1,1 0-1,0-1 1,-1 1-1,1 0 1,0 0-1,-1 0 1,2 0-1,45 0-312,-30 1 450,33 0-161,19 0-742,-25-4-2786,-13-3-3405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3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4 148 8264,'0'0'9732,"-1"9"-8675,0 2-735,0 1 1,0 0-1,1 0 1,1 0 0,0 0-1,1-1 1,3 17-1,-4-26-278,0 1 0,0 0-1,0-1 1,1 1 0,-1 0 0,0-1-1,1 1 1,0-1 0,0 0-1,-1 0 1,1 1 0,0-1-1,1 0 1,-1-1 0,0 1-1,3 1 1,-2-1-27,0-2-1,0 1 1,0 0 0,1 0 0,-1-1-1,0 0 1,0 0 0,0 0-1,0 0 1,1 0 0,-1 0 0,0-1-1,0 0 1,0 1 0,0-1-1,0 0 1,0-1 0,4-2-1,8-3 98,-2 0 0,1-2 0,-1 0-1,0 0 1,-1-1 0,20-21 0,59-79-4,-39 43 56,-57 107-96,-1-22-48,0 0 0,2 0 0,0 0 0,1 0 0,1 1 1,0 20-1,2-38-18,0 0 0,0 0 1,0-1-1,1 1 1,-1 0-1,0-1 0,1 1 1,-1 0-1,0-1 1,1 1-1,-1-1 0,1 1 1,-1 0-1,0-1 1,1 1-1,0-1 0,-1 1 1,1-1-1,-1 0 1,1 1-1,0-1 0,-1 1 1,1-1-1,0 0 1,-1 0-1,1 1 0,0-1 1,-1 0-1,1 0 1,0 0-1,-1 0 0,1 0 1,0 0-1,0 0 1,-1 0-1,1 0 0,0 0 1,0 0-1,-1 0 1,1-1-1,0 1 0,-1 0 1,1-1-1,0 1 1,-1 0-1,1-1 0,-1 1 1,1-1-1,1 0 1,33-21 479,-16 3-385,-1-1 0,-1-1 0,-1-1 0,15-26 0,9-11 10,-37 125-456,-4-51 368,0-8-26,0 0 0,1-1 1,0 1-1,0 0 0,1 0 0,1 10 0,-1-16 6,-1 0-1,1 1 1,-1-1 0,1 0 0,0 0-1,0 0 1,0 1 0,-1-1 0,1 0-1,0 0 1,0 0 0,0 0 0,1-1-1,-1 1 1,0 0 0,0 0-1,0-1 1,1 1 0,-1 0 0,0-1-1,1 0 1,-1 1 0,0-1 0,1 0-1,-1 1 1,0-1 0,1 0 0,-1 0-1,1 0 1,-1 0 0,0-1-1,1 1 1,-1 0 0,0 0 0,1-1-1,-1 1 1,0-1 0,2 0 0,4-2 23,-1 0 0,1 0 0,-1 0-1,0-1 1,0 0 0,-1 0 0,1-1 0,-1 0 0,10-10 0,40-54 41,-15 0 10,-41 117-849,-4 53 507,5-100 206,0 0 1,1 0-1,-1 0 1,0 0-1,0 0 1,0 0-1,1 0 0,-1-1 1,1 1-1,-1 0 1,1 0-1,-1 0 1,1 0-1,-1 0 1,1-1-1,0 1 1,-1 0-1,1 0 1,0-1-1,0 1 1,-1 0-1,1-1 1,0 1-1,0-1 1,0 1-1,0-1 0,0 0 1,0 1-1,0-1 1,0 0-1,0 0 1,0 0-1,0 0 1,0 1-1,0-1 1,0 0-1,0-1 1,0 1-1,0 0 1,0 0-1,0 0 1,0-1-1,0 1 1,0 0-1,1-2 0,3 1-362,0-1-1,-1 0 0,1 0 0,-1 0 1,1 0-1,-1-1 0,0 0 0,5-4 0,15-20-3606,-1-7-743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34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5125,'0'0'12230,"-6"9"-11894,-1 5-163,0 1 0,1 0 0,0 0 0,1 0 0,1 0-1,1 1 1,0 0 0,1 0 0,0 0 0,1 0 0,1 0-1,1 0 1,0 0 0,1-1 0,1 1 0,0 0 0,1-1-1,1 1 1,1-1 0,0 0 0,0-1 0,2 0 0,12 19-1,-2-9-188,-28-35-850,-27-38-318,21 24 1131,6 11 323,1 0-1,0 0 0,1-1 0,1 0 1,0 0-1,1-1 0,1 1 0,-5-23 1,10 37-215,0 0 0,0 1 0,0-1 0,0 0 0,0 1 0,0-1 1,0 0-1,1 1 0,-1-1 0,0 0 0,1 1 0,-1-1 0,0 1 0,1-1 1,-1 0-1,0 1 0,1-1 0,-1 1 0,1-1 0,-1 1 0,1 0 0,0-1 1,-1 1-1,1-1 0,-1 1 0,1 0 0,0-1 0,27-5 380,38 9-779,-54-2 413,-8-1-596,29 1-5,-21-5-6924,-13-7 1573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34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31 9801,'0'0'6823,"-48"-29"-5094,48 27-319,9 2-1474,7 8 0,5 0-1506,0-2-4804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35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122 475 11787,'0'-9'1522,"9"-45"-793,-4 23 992,-1-1 1,0-34-1,-3 64-1661,-1 0-1,0 1 0,0-1 1,-1 0-1,1 0 1,0 1-1,-1-1 0,1 0 1,-1 1-1,1-1 1,-1 0-1,0 1 0,0-1 1,1 1-1,-1-1 1,0 1-1,0 0 0,-1-1 1,1 1-1,0 0 1,0 0-1,-1 0 0,1-1 1,-1 1-1,1 1 0,-1-1 1,1 0-1,-1 0 1,1 1-1,-1-1 0,0 0 1,1 1-1,-1 0 1,0-1-1,0 1 0,1 0 1,-1 0-1,0 0 1,-2 0-1,0 1-43,0-1 0,0 1 0,0 0 0,0 0 0,0 0 0,0 1 0,1 0 0,-1-1 0,0 1 0,1 0 0,-1 1 0,1-1 0,0 0 0,0 1 0,0 0 0,-4 4 0,-19 41 10,24-45-26,1 0 0,0 0-1,0 0 1,0 0 0,1 0-1,-1 0 1,1 1 0,0-1-1,0 0 1,0 0 0,0 1-1,0-1 1,1 0 0,1 6-1,-2-9 0,1 1-1,0 0 0,0 0 0,0 0 0,0-1 0,0 1 1,0 0-1,0-1 0,0 1 0,0-1 0,0 1 1,0-1-1,0 1 0,0-1 0,0 0 0,0 1 1,0-1-1,0 0 0,1 0 0,-1 0 0,0 0 0,0 0 1,0 0-1,0 0 0,0-1 0,1 1 0,-1 0 1,0-1-1,0 1 0,0 0 0,0-1 0,2-1 1,35-17 71,-13 1 19,0-2 0,-1-1 0,-1-2 0,-1 0 0,0-1 0,-2 0 0,-2-2 0,0-1 0,-1 0 0,-2-1 0,17-42 0,-25 42 114,-8 28-201,1 0 1,0 0-1,0 0 0,-1 0 0,1 0 1,0 0-1,0 0 0,-1 0 0,1 0 0,0 0 1,0 0-1,-1 0 0,1 0 0,0 0 0,0 0 1,-1 0-1,1 0 0,0 0 0,0 0 0,-1 0 1,1 0-1,0 1 0,0-1 0,0 0 1,-1 0-1,1 0 0,0 0 0,0 1 0,0-1 1,-1 0-1,1 0 0,0 0 0,0 1 0,0-1 1,0 0-1,0 0 0,-1 0 0,1 1 0,0-1 1,0 0-1,0 0 0,0 1 0,0-1 0,-27 48 29,14-15-38,2 1 0,-9 46 0,17-63 3,0 0-1,2 0 0,-1 0 0,2 0 0,1 0 1,0 0-1,4 19 0,-5-34-78,0 0 1,1 1-1,-1-1 1,1 0-1,0 1 1,0-1-1,0 0 1,0 0-1,0 0 1,0 1-1,1-1 1,-1-1-1,1 1 1,-1 0-1,1 0 1,0 0-1,0-1 0,0 1 1,0-1-1,0 0 1,0 1-1,0-1 1,0 0-1,0 0 1,1 0-1,-1-1 1,0 1-1,1 0 1,-1-1-1,0 0 1,1 1-1,-1-1 1,1 0-1,-1 0 1,0 0-1,1-1 0,-1 1 1,1-1-1,3 0 1,1-2-591,0 1-1,1-1 1,-1 0-1,0-1 1,-1 1 0,1-1-1,-1-1 1,1 1 0,-1-1-1,0 0 1,6-8 0,-4 2-304,0 0 1,0 0 0,-1 0 0,0-1 0,-1 0 0,-1-1 0,0 1 0,3-14 0,1-19 3108,-6 0 6816,-6 79-5506,2-28-3263,0-1 0,0 1 0,1-1 0,-1 1 1,1-1-1,1 1 0,-1-1 0,2 7 0,-1-10-150,0 0 0,0-1 0,0 1 1,0-1-1,0 1 0,0-1 0,0 0 0,1 0 0,-1 1 1,0-1-1,1 0 0,-1 0 0,1 0 0,-1 0 0,1 0 0,0-1 1,-1 1-1,1 0 0,0-1 0,0 1 0,-1-1 0,1 0 0,0 0 1,0 0-1,0 1 0,-1-1 0,1-1 0,0 1 0,0 0 1,3-1-1,0 0 43,1 0 1,-1 0 0,0-1 0,1 1-1,-1-1 1,0-1 0,0 1-1,0-1 1,-1 1 0,1-1 0,0-1-1,-1 1 1,0-1 0,0 1 0,0-1-1,0 0 1,5-8 0,-5 5-41,1 1 1,-1-1 0,-1 0 0,1 0 0,-1 0-1,-1 0 1,1-1 0,-1 1 0,0-1-1,-1 1 1,0-1 0,1-8 0,-2 15-29,0 0-1,0 0 1,1 1 0,-1-1 0,0 0 0,0 0 0,0 1 0,0-1 0,0 0 0,0 0 0,0 0-1,0 1 1,-1-1 0,1 0 0,0 0 0,0 0 0,-1 1 0,1-1 0,0 0 0,-1 1 0,1-1 0,-1 0-1,1 1 1,-1-1 0,1 0 0,-1 1 0,1-1 0,-1 1 0,1-1 0,-1 1 0,0-1 0,1 1-1,-1 0 1,0-1 0,0 1 0,1 0 0,-1-1 0,0 1 0,0 0 0,0 0 0,1 0 0,-1 0-1,0 0 1,0 0 0,0 0 0,1 0 0,-1 0 0,0 0 0,0 0 0,1 0 0,-1 1 0,0-1-1,0 0 1,1 0 0,-1 1 0,-1 0 0,-1 0-13,0 1 0,-1 0 0,1 1-1,0-1 1,0 0 0,0 1 0,1 0 0,-1-1-1,0 1 1,1 0 0,-2 4 0,-3 6 0,1 1 1,0-1 0,-5 22-1,10-29 9,-1-1 0,1 1 1,0 0-1,1-1 0,-1 1 0,1 0 0,0 0 0,1-1 0,-1 1 0,1 0 1,3 10-1,-3-14 3,0 0 0,0-1 1,1 1-1,-1-1 0,1 1 1,-1-1-1,1 0 1,-1 0-1,1 0 0,0 0 1,-1 0-1,1 0 0,0 0 1,0 0-1,0-1 0,-1 1 1,1-1-1,0 1 0,0-1 1,0 0-1,0 0 0,0 0 1,0 0-1,0 0 0,0 0 1,0 0-1,2-1 1,4 0 50,-1 0 1,1-1 0,0 0-1,-1 0 1,13-6-1,-3-2 17,0-1-1,-1 0 1,0-1-1,13-14 1,31-24-12,-59 49-59,-1 1 1,1-1-1,-1 0 1,1 1 0,0-1-1,-1 0 1,1 1 0,0-1-1,0 1 1,-1-1-1,1 1 1,0 0 0,0-1-1,0 1 1,-1 0 0,1 0-1,0-1 1,0 1 0,0 0-1,0 0 1,0 0-1,-1 0 1,1 0 0,0 0-1,0 0 1,0 0 0,0 0-1,0 1 1,0-1 0,-1 0-1,1 1 1,0-1-1,0 0 1,0 1 0,-1-1-1,1 1 1,0-1 0,-1 1-1,1-1 1,0 1 0,-1 0-1,1-1 1,-1 1-1,1 0 1,-1 0 0,2 1-1,0 5 61,0 0-1,-1 0 1,0 0-1,0 0 1,0 11-1,-1-12-40,0 0 0,1 0 0,0 1 0,0-1 0,3 10 0,-2-14-8,-1-1 1,0 1-1,0-1 1,0 1-1,1-1 0,-1 0 1,0 1-1,1-1 0,0 0 1,-1 0-1,1 0 1,0 0-1,-1 0 0,1-1 1,0 1-1,0 0 1,0-1-1,-1 1 0,1-1 1,0 0-1,0 1 0,0-1 1,0 0-1,0 0 1,0 0-1,0-1 0,0 1 1,0 0-1,-1-1 1,1 1-1,0-1 0,0 0 1,0 0-1,2-1 0,7-3 244,1 0-1,-1-2 0,18-12 1,-28 19-248,87-71 302,-61 48-303,0 1 0,51-31 0,-78 53-13,1 0 0,-1-1 0,1 1 1,-1 0-1,1 0 0,-1-1 0,1 1 0,-1 0 1,1 0-1,-1 0 0,1-1 0,-1 1 0,1 0 1,-1 0-1,1 0 0,-1 0 0,1 0 1,-1 0-1,1 0 0,-1 0 0,1 0 0,-1 0 1,1 1-1,-1-1 0,1 0 0,-1 0 1,1 0-1,-1 1 0,1-1 0,-1 0 0,1 0 1,-1 1-1,1-1 0,-1 1 0,0-1 0,1 0 1,0 2-1,3 24 18,-13 32 126,7-51-788,-6 30 1717,6-25-3721,1-1-4002,1-24-3696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36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113 231 13645,'2'-29'1573,"1"0"1,8-39-1,1-7 1538,-11 74-3069,-1 0-1,0 0 0,0 0 1,1 0-1,-1 0 1,0 0-1,0-1 0,0 1 1,0 0-1,0 0 1,0 0-1,-1 0 0,1 0 1,0 0-1,-1 0 0,1 0 1,0 0-1,-1 0 1,1 0-1,-1 0 0,0 0 1,1 0-1,-1 0 1,0 0-1,1 0 0,-2 0 1,0 0-28,1 1 0,0 0-1,-1 0 1,1 0 0,-1 0 0,1 0 0,0 0 0,-1 0 0,1 0 0,0 1 0,-1-1 0,1 1 0,0-1 0,-1 1 0,1-1 0,0 1 0,-2 1 0,-7 4-39,1 0 1,0 1-1,-15 15 1,-16 27-108,38-47 94,0 1-1,1-1 1,-1 0 0,1 0-1,0 1 1,0-1-1,0 0 1,0 1-1,0-1 1,0 1 0,1 0-1,-1-1 1,1 1-1,-1 0 1,1-1-1,0 1 1,0 0 0,1-1-1,-1 1 1,0-1-1,2 4 1,2-2 7,0-1-1,1 0 1,0 0 0,0 0-1,0 0 1,0-1 0,0 0 0,0 0-1,0 0 1,1-1 0,-1 0-1,9 1 1,8 4-21,-8-2-105,0 1-1,-1 0 1,1 1 0,-1 1 0,0 0-1,-1 0 1,14 11 0,-23-15 144,-1-1 0,1 0 1,-1 1-1,0-1 1,1 1-1,-1 0 0,0 0 1,-1 0-1,1 0 0,0 0 1,-1 0-1,0 0 0,0 1 1,0-1-1,0 0 0,0 1 1,-1-1-1,1 0 0,-1 1 1,0-1-1,0 1 0,0-1 1,-1 1-1,1-1 0,-1 1 1,1-1-1,-1 0 0,-1 1 1,1-1-1,0 0 0,-1 0 1,1 0-1,-1 0 0,0 0 1,-5 5-1,-7 12 145,-2-1-1,-22 23 0,31-35-102,0-1 0,0 1 0,-1-2 0,1 1 0,-1-1 0,0 0 0,-1-1 0,1 0 0,-12 4 0,20-8-29,-1 0 0,1 0 0,-1 1 0,1-1 1,-1 0-1,1 0 0,-1 0 0,1 0 0,-1 0 1,1 0-1,-1 0 0,1 0 0,-1 0 0,1 0 1,0-1-1,-1 1 0,1 0 0,-1 0 0,1 0 1,-1-1-1,1 1 0,0 0 0,-1 0 1,1-1-1,-1 1 0,1 0 0,0-1 0,-1 1 1,1 0-1,0-1 0,0 1 0,-1-1 0,1 1 1,0 0-1,0-1 0,0 1 0,-1-1 0,1 1 1,0-1-1,0 1 0,0-1 0,0 1 1,0-1-1,2-23-639,3 9-607,1 0 1,0 1-1,1-1 1,15-21 0,3-8-2410,7-15-1790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36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9001,'0'0'7500,"-1"9"-6197,-13 117 958,5-61-1681,-1 71 0,10-134-578,0 0 1,0 0-1,0 1 0,0-1 0,0 0 0,1 0 0,-1 0 0,1 0 0,-1 0 0,1 0 0,0 0 0,0 0 0,0 0 0,0 0 0,0 0 0,0 0 0,3 2 0,-3-3 4,1 0 0,-1 0 0,1 0 0,-1-1 0,0 1 0,1 0 0,-1-1 0,1 1 0,0-1 0,-1 0 0,1 0 0,-1 1-1,1-1 1,-1 0 0,1 0 0,0 0 0,-1-1 0,3 1 0,2-2-12,-1 0 0,1 0 0,-1 0-1,0 0 1,0-1 0,0 0 0,0 0 0,0 0 0,-1 0-1,1-1 1,-1 0 0,4-4 0,2-6-68,0-1 0,-1 0 0,-1-1 0,0 1-1,-1-2 1,-1 1 0,6-24 0,-13 160 427,1-119-344,0 1 0,0-1 1,0 0-1,1 1 1,-1-1-1,0 1 0,1-1 1,-1 0-1,1 1 0,0-1 1,-1 0-1,1 0 1,0 0-1,0 0 0,0 1 1,0-1-1,0 0 1,0 0-1,0-1 0,0 1 1,0 0-1,0 0 0,1 0 1,-1-1-1,0 1 1,0-1-1,1 1 0,-1-1 1,0 1-1,1-1 1,-1 0-1,1 0 0,-1 1 1,0-1-1,1 0 1,-1 0-1,1-1 0,-1 1 1,1 0-1,-1 0 0,0-1 1,1 1-1,0-1 1,5-1 31,-1 1 0,0-1 0,0 0 1,0-1-1,0 1 0,0-1 1,0-1-1,6-4 0,60-70 125,-72 78-172,1 0 0,-1 0-1,0 0 1,1 0 0,-1 0 0,0 0 0,0 1 0,1-1-1,-1 0 1,0 0 0,0 0 0,1 0 0,-1 1 0,0-1 0,0 0-1,1 0 1,-1 0 0,0 1 0,0-1 0,0 0 0,0 0 0,1 1-1,-1-1 1,0 0 0,0 1 0,0-1 0,0 0 0,0 0-1,0 1 1,0-1 0,0 0 0,0 1 0,0-1 0,0 0 0,0 1-1,0-1 1,0 0 0,0 0 0,0 1 0,0-1 0,0 0 0,0 1-1,0-1 1,-1 0 0,1 1 0,-1 17 6,-9 17 62,7-28-497,1-1 0,0 1 1,1 0-1,-1-1 0,0 12 0,2-16-1465,3-12-3197,-1 2 2758,7-15-6187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36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9417,'0'0'8007,"-36"46"-18160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37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203 343 5157,'0'0'8392,"-9"-2"-6187,4 0-2004,1 1-36,1 0 0,-1 0 1,0 0-1,0 0 0,1 1 1,-1-1-1,0 1 0,0 0 1,0 0-1,0 1 0,1-1 1,-1 1-1,0 0 0,0 0 0,1 0 1,-1 0-1,0 0 0,1 1 1,0 0-1,-4 2 0,-5 4 114,2 1-1,-1 1 0,1 0 1,1 0-1,0 1 0,-11 17 1,16-22-187,0 1 0,1-1-1,0 1 1,0 0 0,1 0 0,0 0 0,0 1 0,1-1 0,0 0 0,0 1 0,1-1 0,0 1 0,1 12-1,-1-18-89,0 0 1,1-1-1,-1 1 0,1 0 0,-1-1 0,1 1 0,0 0 0,0-1 0,0 1 0,0-1 0,0 1 0,0-1 0,0 1 0,0-1 0,0 0 0,1 0 0,-1 1 0,0-1 0,1 0 0,-1 0 0,3 0 0,0 1 8,0 0-1,0-1 1,0 0-1,0 0 1,0 0-1,1 0 0,-1-1 1,8 1-1,-4-1 17,1-1-1,0 0 0,-1 0 1,1 0-1,-1-1 0,0-1 0,0 1 1,13-7-1,-3-3-3,0-1 0,-1-1-1,0-1 1,-2 0 0,0-1 0,0 0-1,-1-1 1,-1-1 0,15-28 0,-5 4 170,-1-1 1,-3-1-1,17-57 1,-31 83-153,-1 1 0,0-1 0,-1 1 0,-1-1 0,-1-22 0,0 39-36,-1 0-1,0 0 1,0 0-1,0 0 1,0 0-1,0 0 1,0 0-1,-1 0 1,1 0 0,0-1-1,0 1 1,-1 0-1,1 0 1,-1 0-1,1 0 1,-1 0-1,1 1 1,-1-1 0,1 0-1,-1 0 1,0 0-1,0 0 1,1 1-1,-1-1 1,0 0-1,0 1 1,-1-2 0,0 2-8,0 0 1,1-1 0,-1 1 0,0 0 0,0 0 0,1 1 0,-1-1 0,0 0 0,0 1 0,1-1-1,-1 0 1,0 1 0,1 0 0,-1-1 0,-1 2 0,-5 3-15,0-1 0,1 1 0,0 1-1,0-1 1,-11 13 0,-2 5 4,-31 50 0,45-64 8,2-1 1,-1 1 0,1 0 0,1 1 0,-1-1 0,2 1 0,-1-1-1,1 1 1,-1 19 0,3-28 2,1 1-1,-1-1 0,1 0 1,0 0-1,0 1 1,-1-1-1,1 0 1,0 0-1,0 0 0,0 0 1,0 0-1,0 0 1,0-1-1,0 1 1,1 0-1,-1 0 1,0-1-1,0 1 0,1-1 1,-1 1-1,0-1 1,1 1-1,-1-1 1,0 0-1,1 0 0,-1 0 1,0 0-1,1 0 1,-1 0-1,1 0 1,-1 0-1,3-1 1,54-4 60,-54 4-56,6 0 5,-2-1-10,0 1 0,0 0 0,0 0-1,0 1 1,0 0 0,9 2 0,-15-2 0,-1 1 0,1-1 1,0 1-1,-1-1 0,1 1 1,-1 0-1,1 0 1,-1 0-1,1 0 0,-1 0 1,0 0-1,1 0 0,-1 1 1,0-1-1,0 0 0,0 1 1,0-1-1,0 1 0,0-1 1,0 1-1,-1-1 0,1 1 1,0 0-1,-1-1 0,1 1 1,-1 0-1,0 0 1,0-1-1,0 1 0,0 0 1,0 0-1,0 3 0,-1 9-80,0 0-1,-1 1 1,0-1-1,-1 0 1,-9 25-1,-5 6-6134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1:13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24 12107,'0'0'9796,"3"9"-9593,-1-5-176,-1 1-1,0-1 0,0 1 1,-1-1-1,1 0 1,-1 1-1,0 0 1,0-1-1,0 1 0,-1-1 1,1 0-1,-1 1 1,0-1-1,-1 1 0,1-1 1,-1 0-1,1 0 1,-6 8-1,5-9 16,1 0 1,-1 0-1,1 0 0,-1 0 1,1 0-1,0 0 1,0 1-1,0-1 0,1 0 1,-1 1-1,1-1 0,0 5 1,0-6-19,1-1 1,0 0-1,-1 0 1,1 0-1,0 0 1,0 1-1,-1-1 1,1 0-1,0-1 1,0 1-1,0 0 1,0 0-1,1 0 1,-1-1-1,0 1 1,0 0-1,0-1 1,1 1-1,-1-1 1,0 1-1,0-1 1,1 0-1,-1 0 1,0 1-1,1-1 1,-1 0-1,0 0 1,1 0-1,-1 0 1,0-1-1,3 0 1,8-1-3,0 0 0,0-2 0,-1 1 0,1-2 1,-1 1-1,0-2 0,0 1 0,-1-2 0,1 1 1,-1-1-1,-1-1 0,1 0 0,-1 0 0,-1-1 1,0 0-1,0 0 0,-1-1 0,10-15 0,-15 14-148,-10 17-21,-11 20-12,16-21 149,0 1 0,1 0 0,-1 0 0,1 0 1,1 0-1,-1 0 0,1 1 0,0-1 0,0 0 0,1 1 0,0-1 0,0 0 1,2 11-1,-1-14 16,-1 1 1,1-1 0,0 0 0,0 0 0,1 0-1,-1 0 1,1-1 0,-1 1 0,1 0 0,0-1-1,0 1 1,0-1 0,0 1 0,1-1 0,-1 0-1,1 0 1,-1 0 0,1 0 0,0-1 0,0 1-1,-1-1 1,1 1 0,0-1 0,0 0 0,1 0-1,-1-1 1,0 1 0,4 0 0,-3 0 28,0 0 1,0-1 0,1 1 0,-1-1-1,0 0 1,0 0 0,1-1 0,-1 1-1,0-1 1,0 0 0,0 0 0,0 0-1,0-1 1,0 0 0,0 1 0,0-1-1,-1 0 1,1-1 0,-1 1 0,1-1-1,5-5 1,-6 3 34,1 0-1,-1-1 1,0 1 0,-1-1-1,1 0 1,-1 0 0,0 0-1,-1 0 1,1 0 0,-1 0-1,-1-1 1,1 1-1,-1 0 1,0-7 0,-1 7-58,1-1 1,-1 1 0,0 0 0,-1-1-1,1 1 1,-1 0 0,-1 0-1,-4-9 1,6 13-57,0-1 0,-1 0 0,0 0 0,1 1-1,-1-1 1,0 1 0,0 0 0,-1-1 0,1 1 0,0 0-1,-1 0 1,1 1 0,-1-1 0,0 0 0,0 1 0,1-1-1,-1 1 1,0 0 0,-5-1 0,8 2-60,-1 0 0,1 0-1,-1 0 1,1 0 0,-1 0 0,1 0 0,-1 0 0,1 0-1,0 0 1,-1 0 0,1 0 0,-1 1 0,1-1-1,-1 0 1,1 0 0,0 0 0,-1 1 0,1-1-1,-1 0 1,1 0 0,0 1 0,-1-1 0,1 0 0,0 1-1,-1-1 1,1 0 0,0 1 0,0-1 0,-1 1-1,1-1 1,0 1 0,0-1 0,0 0 0,0 1 0,-1-1-1,1 1 1,0-1 0,0 1 0,0-1 0,0 1-1,0-1 1,0 1 0,0-1 0,0 1 0,1-1-1,-1 0 1,0 1 0,0-1 0,0 1 0,0-1 0,0 1-1,1-1 1,-1 0 0,0 1 0,1-1 0,-1 1-1,0-1 1,0 0 0,1 1 0,1 2-648,-1-1 1,0 1-1,1-1 0,-1 1 1,1-1-1,0 0 0,0 0 1,0 1-1,4 2 0,16 4-5152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37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 12364,'0'0'6075,"6"13"-4575,-1-2-1210,-1 1 0,1-1 1,-2 1-1,0 0 0,0 0 1,-1 0-1,1 23 0,-3 0 235,-1-1-1,-1 1 1,-11 48-1,-59 230-54,78-391-54,8 14-747,3 2 0,3 0 0,3 0 0,2 2 0,59-102 0,-78 154 316,0 0 0,1 0 1,0 0-1,0 1 0,1 1 0,-1-1 0,2 1 0,11-8 0,-18 13 9,0 0 1,0 0-1,0 0 1,-1 0-1,1 0 1,0 0-1,0 1 1,0-1-1,1 1 0,-1-1 1,0 1-1,0 0 1,0 0-1,0 0 1,0 0-1,0 0 1,0 0-1,1 0 1,-1 1-1,0-1 0,0 1 1,0-1-1,0 1 1,0 0-1,0 0 1,-1 0-1,1 0 1,0 0-1,0 1 0,-1-1 1,1 0-1,0 1 1,-1-1-1,0 1 1,1 0-1,-1-1 1,0 1-1,0 0 1,0 0-1,0 0 0,0 0 1,0 0-1,0 0 1,-1 0-1,1 3 1,1 0 8,-1 1 1,0 0 0,-1 0 0,1 0 0,-1 0-1,0 0 1,0 1 0,-1-1 0,0 0 0,0-1-1,0 1 1,-1 0 0,0 0 0,0 0 0,0-1 0,-1 1-1,0-1 1,0 0 0,0 0 0,-1 0 0,0 0-1,0-1 1,-7 7 0,-10 10 95,-1-2 0,-1 0-1,-38 22 1,47-31-73,8-6-23,0 0-1,-1 0 1,1-1 0,-1 0-1,-12 5 1,19-8-14,0 0-1,0 0 0,0 0 1,-1 0-1,1 0 0,0 0 1,0 0-1,0 0 1,-1 0-1,1 0 0,0 0 1,0 0-1,0 0 1,0 0-1,-1 0 0,1 0 1,0 0-1,0 0 0,0 0 1,-1 0-1,1 0 1,0 0-1,0 0 0,0 0 1,-1 0-1,1 0 1,0 0-1,0 0 0,0-1 1,0 1-1,0 0 0,-1 0 1,1 0-1,0 0 1,0 0-1,0-1 0,0 1 1,0 0-1,0 0 1,0 0-1,-1 0 0,1-1 1,0 1-1,0 0 0,0 0 1,0 0-1,0-1 1,0 1-1,0 0 0,0 0 1,0 0-1,0-1 1,0 1-1,0 0 0,0 0 1,0 0-1,1-1 0,4-12-926,7-6-666,1 1 0,1 1 0,20-21 0,-1 1-1082,15-19-1926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38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40 10954,'0'0'2413,"-3"8"-651,-30 79 1648,23-65-2785,1 0-1,0 1 1,2 1 0,1-1 0,0 1 0,-2 39-1,8-63-619,0 0 0,0 1 0,0-1 0,0 0 0,0 1 0,0-1 0,0 0-1,1 1 1,-1-1 0,0 0 0,0 0 0,0 1 0,1-1 0,-1 0 0,0 0-1,0 1 1,1-1 0,-1 0 0,0 0 0,1 0 0,-1 1 0,0-1 0,0 0 0,1 0-1,-1 0 1,0 0 0,1 0 0,-1 0 0,1 0 0,-1 0 0,0 0 0,1 0-1,-1 0 1,0 0 0,1 0 0,-1 0 0,0 0 0,1 0 0,-1 0 0,0 0 0,1 0-1,-1 0 1,0-1 0,1 1 0,-1 0 0,1 0 0,17-10 182,-9 2-265,0-1 0,-1 0 1,0-1-1,0 0 0,-1 0 1,-1-1-1,0 0 0,0 0 0,-1-1 1,0 1-1,-1-1 0,0 0 1,-1 0-1,-1 0 0,1-1 0,-2 1 1,0-24-1,-1 34-440,2 26-1879,0-20 2179,-1-1-1,1 0 0,0 0 1,0 0-1,0 0 0,1 0 1,-1-1-1,1 1 0,-1-1 1,1 1-1,0-1 0,0 0 1,0 0-1,0 0 0,0-1 1,1 1-1,-1-1 0,1 1 1,-1-1-1,0 0 0,1-1 1,0 1-1,-1 0 0,1-1 0,-1 0 1,1 0-1,0 0 0,-1 0 1,1-1-1,5-1 0,-1 1 130,-1 0 0,0-1 0,0 0 0,0 0 0,0 0 0,0-1 0,0 0 0,-1-1 0,0 1 0,1-1 0,-1 0 0,-1-1 0,1 0 0,7-8 0,-12 13 135,0-1 1,-1 0-1,1 0 1,0 1-1,-1-1 1,1 0-1,-1 0 1,1 0-1,-1 0 1,1 0-1,-1 0 1,0 0-1,1 0 1,-1 0-1,0 0 1,0 0-1,0 0 0,0 0 1,0 0-1,0-2 1,0 3 28,-1-1 0,1 1 0,-1-1 1,1 1-1,-1-1 0,1 1 0,-1 0 0,1-1 1,-1 1-1,1 0 0,-1-1 0,1 1 0,-1 0 0,0 0 1,1 0-1,-1-1 0,0 1 0,1 0 0,-1 0 0,1 0 1,-1 0-1,0 0 0,1 0 0,-2 1 0,-2-1 165,0 1 0,0-1 0,0 1-1,0 0 1,0 1 0,0-1 0,0 1-1,0 0 1,-4 2 0,1 2-3,-1 1 0,1 0 0,0 1 1,1-1-1,0 1 0,0 0 0,0 1 0,1 0 1,1-1-1,-1 2 0,1-1 0,1 0 0,0 1 0,0-1 1,1 1-1,0 0 0,1 0 0,0 0 0,0 0 0,2 14 1,-1-23-209,1 0-1,-1 1 1,1-1 0,-1 0 0,1 0 0,0 0 0,-1 0-1,1 0 1,0 0 0,0 0 0,0 0 0,0 0 0,0 0 0,0-1-1,0 1 1,0 0 0,0-1 0,0 1 0,0 0 0,0-1 0,1 0-1,-1 1 1,0-1 0,0 1 0,1-1 0,-1 0 0,0 0-1,0 0 1,1 0 0,-1 0 0,0 0 0,0 0 0,1 0 0,-1-1-1,2 0 1,3 1 138,0-1-1,0-1 1,0 1 0,-1-1-1,1 0 1,8-4-1,0-3-33,0 0-1,-1-1 0,0 0 0,0-1 0,-1 0 0,-1-1 0,0 0 0,11-17 0,-16 21-230,-1 0 0,0 0 0,-1 0 0,0-1 0,0 0 0,-1 1 0,0-1 0,0-1 0,-1 1 0,0 0 0,-1 0 0,0-1 0,-1 1 0,0-1 0,-1-15 0,0 23-211,1 0 0,-1 0-1,0 0 1,0 0 0,1 0-1,-1 0 1,0 0-1,0 1 1,-1-1 0,1 0-1,0 1 1,-1-1 0,1 0-1,-1 1 1,1 0-1,-4-3 1,-5-5-5584,9 6 1260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3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11179,'0'0'7948,"-7"7"-7232,-2 4-521,1 1 0,0 0 1,0 0-1,1 1 0,1 0 1,0 0-1,1 0 0,0 1 0,1-1 1,1 1-1,-3 19 0,5-29-164,0 1-1,1-1 0,-1 1 1,1-1-1,-1 1 0,2-1 1,-1 0-1,0 1 0,1-1 1,0 1-1,1 5 0,0-8-28,0 0-1,0 0 0,-1-1 0,1 1 0,1 0 1,-1-1-1,0 0 0,0 1 0,0-1 1,1 0-1,-1 0 0,1 0 0,-1-1 0,1 1 1,-1 0-1,1-1 0,-1 0 0,1 0 1,-1 1-1,4-2 0,5 2-102,0 1 0,0 0 1,-1 0-1,1 1 0,-1 1 0,0 0 0,0 0 0,17 10 0,-24-12 104,-1 0-1,1-1 0,-1 1 0,1 0 0,-1 1 0,0-1 1,0 0-1,0 1 0,0-1 0,0 1 0,-1-1 0,1 1 1,-1 0-1,0 0 0,0-1 0,0 1 0,0 0 0,0 0 1,0 0-1,-1 0 0,0 0 0,1 1 0,-1-1 0,0 0 1,-1 0-1,1 0 0,0 0 0,-1 0 0,0 0 0,0 0 1,0 0-1,0 0 0,0 0 0,0-1 0,-1 1 0,-1 2 1,-1 1 102,1-1 0,-1 0 1,-1 0-1,1-1 0,0 1 1,-1-1-1,0 0 0,0 0 1,0-1-1,-1 1 0,1-1 1,-1 0-1,0-1 0,-11 4 1,2-1 29,1-2 0,-1 0 0,1 0 1,-1-2-1,-19 1 0,32-2-183,1 0 0,-1 0 0,0 0 0,1 0-1,-1 0 1,0 0 0,1 0 0,-1-1 0,1 1 0,-1-1-1,0 1 1,1-1 0,-1 0 0,1 1 0,0-1 0,-1 0-1,1 0 1,0 0 0,-1 0 0,1 0 0,0-1 0,0 1-1,0 0 1,0 0 0,0-1 0,0 1 0,0-1 0,0 1-1,1-1 1,-1 1 0,0-1 0,1 1 0,0-1 0,-1 0-1,1 1 1,0-1 0,0 1 0,0-1 0,0 0 0,0 1 0,0-1-1,1-3 1,0-2-942,0 0 1,1 0-1,0 0 0,1 0 0,-1 0 1,1 1-1,0-1 0,1 1 0,4-7 1,17-18-6410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39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10698,'0'0'1580,"8"2"529,8 2-1336,-7-2 114,-1 0 1,1 0 0,-1-1 0,1 0 0,10 0-1,-18-1-829,1 0 0,-1 0-1,1 0 1,-1 0 0,1-1-1,-1 1 1,1-1 0,-1 1-1,0-1 1,1 1 0,-1-1-1,1 0 1,-1 1 0,0-1-1,0 0 1,0 0 0,1 0-1,-1 0 1,0 0 0,0 0-1,0-1 1,-1 1 0,1 0-1,0 0 1,0-1 0,-1 1-1,1 0 1,0-1 0,-1 1-1,0-1 1,1 1 0,-1-1-1,0 1 1,0-1-1,1 1 1,-1-1 0,-1-2-1,1 3-47,0 1 0,0-1-1,0 0 1,0 0-1,-1 0 1,1 0 0,0 0-1,0 1 1,-1-1-1,1 0 1,-1 0 0,1 1-1,-1-1 1,1 0-1,-1 1 1,1-1 0,-1 0-1,0 1 1,1-1-1,-1 1 1,0-1 0,1 1-1,-1-1 1,0 1-1,0-1 1,1 1 0,-1 0-1,0 0 1,0-1-1,0 1 1,0 0 0,0 0-1,1 0 1,-1 0-1,0 0 1,0 0 0,0 0-1,0 0 1,0 0-1,1 0 1,-3 1 0,0-1 15,0 1 0,0 0 0,0-1 0,-1 1-1,1 0 1,0 1 0,0-1 0,0 1 0,1-1 0,-5 3 0,3 1 0,0-1 0,0 0 0,1 1 0,0-1 0,-1 1 0,1 0 0,1 0 0,-1 1 0,1-1 0,0 0-1,0 1 1,1 0 0,-1-1 0,0 9 0,2-12-15,1-1 0,-1 0-1,0 0 1,1 0 0,-1 0 0,1 0-1,-1 0 1,1 0 0,0 0 0,-1 0-1,1 0 1,0 0 0,0 0 0,0 0 0,0-1-1,-1 1 1,1 0 0,0 0 0,0-1-1,0 1 1,0-1 0,1 1 0,-1-1-1,0 1 1,0-1 0,0 0 0,0 0-1,0 1 1,1-1 0,-1 0 0,0 0-1,0 0 1,0 0 0,0 0 0,1-1 0,1 1-1,49-7 212,-28-2-174,1 0-1,-1-1 1,-1-2 0,32-19 0,-30 15-32,0 2 0,1 1 0,32-10 0,-58 22 1,1 1 1,-1 0 0,1 0 0,-1 0 0,1 0 0,-1 0 0,1-1 0,-1 1-1,1 0 1,0 0 0,-1 0 0,1 0 0,-1 1 0,1-1 0,-1 0 0,1 0-1,-1 0 1,1 0 0,0 0 0,-1 1 0,1-1 0,-1 0 0,1 1 0,-1-1-1,0 0 1,1 1 0,-1-1 0,1 0 0,-1 1 0,0-1 0,1 1-1,-1-1 1,0 1 0,1-1 0,-1 1 0,0-1 0,0 1 0,1-1 0,-1 1-1,0-1 1,0 1 0,0-1 0,0 1 0,0-1 0,0 1 0,0 0 0,0-1-1,0 1 1,0-1 0,0 1 0,0-1 0,0 1 0,0-1 0,-1 2-1,-9 43 793,4-22-656,7-23-146,-1 1-1,0-1 1,1 0-1,-1 1 1,1-1-1,0 0 1,-1 0-1,1 1 1,-1-1-1,1 0 1,-1 0-1,1 0 1,0 0-1,-1 0 0,1 1 1,-1-1-1,1 0 1,0 0-1,-1-1 1,1 1-1,0 0 1,-1 0-1,1 0 1,-1 0-1,1 0 1,-1-1-1,1 1 1,0-1-1,20-5 68,-8-1-643,-1-1-1,0 0 1,14-12-1,11-15-6985,-16 12-3442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40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48 10025,'-4'-10'5561,"-3"18"-3338,-7 21-867,6-6-480,1 1 0,-6 35 0,11-50-813,1-1-1,0 0 1,0 1-1,1-1 1,0 1-1,1-1 1,0 0 0,0 1-1,1-1 1,0 0-1,3 8 1,-3-13-56,0-1 1,-1 1-1,1-1 0,0 1 0,0-1 1,0 0-1,1 0 0,-1 0 0,0 0 1,1 0-1,-1 0 0,1-1 1,0 1-1,0-1 0,0 0 0,-1 0 1,1 0-1,0 0 0,0 0 0,0 0 1,0-1-1,1 0 0,-1 0 1,0 0-1,0 0 0,0 0 0,0 0 1,0-1-1,0 1 0,0-1 0,4-1 1,4-2 26,0 1 1,1-1 0,-1-1-1,0 0 1,-1-1-1,18-12 1,1-6 51,0-2 0,-2-1 0,-1-1 0,25-34 1,-10 11 555,-37 80-498,-6 13-80,1-30-63,0-1 1,0 1 0,1 0-1,1 0 1,0-1 0,0 1-1,1 0 1,1-1 0,4 14-1,-6-23-1,0 0 0,0 0-1,0-1 1,1 1 0,-1 0 0,0 0-1,1-1 1,-1 1 0,1-1-1,0 1 1,-1-1 0,1 0-1,0 0 1,0 0 0,0 0 0,0 0-1,0 0 1,0 0 0,0-1-1,0 1 1,0-1 0,3 1-1,-1-1 9,0 0-1,0 0 0,0-1 0,0 0 1,0 1-1,0-2 0,0 1 0,0 0 0,0-1 1,7-3-1,3-4 23,0 0 1,0-1-1,-1-1 0,17-17 1,4-9 338,31-45 1,-31 38 145,-34 43-503,1 0 0,0 0 0,-1 0 0,1 0 0,0 1-1,-1-1 1,1 0 0,0 0 0,0 1 0,0-1 0,0 0 0,0 1 0,0-1 0,0 1-1,0-1 1,0 1 0,2-1 0,-3 1-7,1 0-1,-1 1 1,1-1-1,-1 0 1,1 0 0,-1 1-1,1-1 1,-1 0-1,1 1 1,-1-1 0,0 0-1,1 1 1,-1-1-1,0 1 1,1-1 0,-1 0-1,0 1 1,1-1-1,-1 1 1,0-1 0,0 1-1,0-1 1,0 1-1,1-1 1,-1 1 0,0 0-1,4 53 82,-4-29-67,1-22-18,-1 0 0,0 0 0,1-1 0,-1 1 0,1 0 0,0-1 0,0 1 0,0 0 0,0-1-1,0 0 1,1 1 0,-1-1 0,1 0 0,0 1 0,-1-1 0,1 0 0,0 0 0,0 0 0,1-1 0,3 4 0,-3-5 2,0 1 0,-1 0 0,1-1 0,0 0 0,0 0 1,0 0-1,0 0 0,-1 0 0,1-1 0,0 1 0,0-1 0,0 0 0,-1 0 1,1 0-1,0 0 0,-1 0 0,1 0 0,-1-1 0,0 1 0,4-4 1,95-71-1982,-38 20-7714,-36 27-1022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40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20 11563,'-7'-3'3224,"1"0"-3057,-34-10 2767,39 13-2822,-1 0 0,1 0 1,-1 0-1,1 0 0,-1 0 1,1 0-1,-1 0 0,1 1 1,-1-1-1,1 1 0,-1-1 1,1 1-1,-1-1 0,1 1 1,0 0-1,-1 0 0,1 0 1,0-1-1,0 1 0,0 0 1,-1 1-1,1-1 0,0 0 1,0 0-1,1 0 0,-1 1 1,0-1-1,-1 3 0,-6 17 398,0 0-1,2 1 0,0 0 1,-4 36-1,-1 91 713,9-97-1088,2 1-1,3-1 1,2 0-1,2-1 1,3 1-1,2-2 0,24 69 1,-32-113 59,-3-10-87,-3-25-73,-11-47-120,-9-2-260,-50-122 0,71 200 348,1 0-1,0-1 1,0 1-1,-1 0 0,1 0 1,0 0-1,0-1 0,0 1 1,-1 0-1,1-1 0,0 1 1,0 0-1,0 0 0,0-1 1,0 1-1,0 0 1,0-1-1,0 1 0,-1 0 1,1 0-1,0-1 0,0 1 1,0 0-1,0-1 0,1 1 1,-1 0-1,0-1 0,0 1 1,0 0-1,0-1 1,0 1-1,0 0 0,0 0 1,0-1-1,1 1 0,-1 0 1,0 0-1,0-1 0,0 1 1,1 0-1,-1 0 0,0 0 1,0-1-1,1 1 0,-1 0 1,0 0-1,0 0 1,1 0-1,-1-1 0,0 1 1,1 0-1,-1 0 0,0 0 1,0 0-1,1 0 0,-1 0 1,0 0-1,1 0 0,-1 0 1,0 0-1,1 0 1,-1 0-1,0 0 0,1 0 1,-1 0-1,0 0 0,0 1 1,1-1-1,24 10-156,-20-7 165,22 7-765,0 0 1,0-2-1,43 8 0,-46-13-3050,-1-1 0,34-1 0,-24-3-7164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41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50 8168,'0'0'12006,"-8"-3"-10714,6 2-1238,0 0 0,0 0 0,0 0 0,0 0 0,0 1 0,0-1 0,0 1 0,0-1 0,0 1 0,0 0 0,0 0 0,-1 0 1,1 0-1,0 0 0,0 0 0,0 1 0,0-1 0,-3 2 0,2 0 48,0 1 0,-1-1 0,1 1 0,0 0 1,0 0-1,1 1 0,-1-1 0,1 0 0,-1 1 0,1 0 0,-3 6 0,1-2 51,-1 1 0,1-1-1,0 1 1,1 0-1,0 0 1,0 1 0,1-1-1,0 1 1,1-1-1,0 1 1,1 16 0,0-24-148,1-1 1,-1 0 0,1 1 0,0-1 0,-1 0-1,1 0 1,0 0 0,0 0 0,0 0 0,0 0 0,0 0-1,0 0 1,0 0 0,0 0 0,0 0 0,1-1-1,-1 1 1,0 0 0,0-1 0,1 1 0,-1-1 0,0 1-1,1-1 1,-1 0 0,1 0 0,-1 1 0,0-1-1,1 0 1,-1 0 0,1-1 0,-1 1 0,0 0 0,1 0-1,-1-1 1,2 0 0,4 0 19,0 0 0,-1-1 0,1 0 0,0 0 0,-1-1 0,7-3 0,-1-2-4,1-1 0,-1 0 0,-1 0 0,1-1 0,-2-1 0,20-24 0,-25 28 5,1-1-1,-1 0 1,-1 0 0,1 0-1,-1-1 1,-1 1 0,0-1-1,0 0 1,0 0-1,-1 0 1,-1 0 0,1-13-1,-2 22-25,0 0 1,0 0-1,0-1 0,0 1 0,0 0 0,0 0 0,-1 0 0,1 0 0,0 0 0,0 0 0,0 0 1,0-1-1,-1 1 0,1 0 0,0 0 0,0 0 0,0 0 0,0 0 0,-1 0 0,1 0 0,0 0 1,0 0-1,0 0 0,0 0 0,-1 0 0,1 0 0,0 0 0,0 0 0,0 0 0,-1 0 1,1 0-1,0 0 0,0 1 0,0-1 0,0 0 0,0 0 0,-1 0 0,1 0 0,0 0 0,0 0 1,0 0-1,0 1 0,0-1 0,0 0 0,-1 0 0,1 0 0,0 0 0,0 0 0,0 1 0,0-1 1,0 0-1,-5 9-16,0 1 0,1 0 1,0 0-1,1 0 0,0 0 1,1 0-1,0 1 0,0-1 1,1 1-1,1-1 0,0 1 1,0-1-1,1 1 0,3 16 1,-3-25-124,0 1 1,0-1-1,0 1 0,1-1 1,-1 1-1,1-1 1,-1 0-1,1 1 0,0-1 1,0 0-1,0 0 1,0-1-1,0 1 0,0 0 1,1-1-1,-1 1 1,0-1-1,1 0 0,-1 1 1,5 0-1,-3-1-954,0 0-1,1 0 1,-1 0-1,0 0 0,1-1 1,-1 0-1,8 0 1,15-5-11703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42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4 11659,'0'0'3913,"-8"12"-1185,5-6-2531,1 0 0,0-1 1,0 1-1,0 1 0,1-1 0,0 0 0,0 0 1,1 0-1,-1 1 0,1-1 0,1 0 0,1 12 1,-1-15-179,-1-1 0,1 0-1,0 1 1,0-1 0,0 0 0,0 1 0,0-1 0,1 0 0,-1 0 0,1 0 0,-1 0 0,1 0 0,0-1 0,0 1 0,0 0 0,0-1 0,0 1 0,0-1 0,0 0 0,0 0 0,0 0 0,1 0 0,-1 0 0,1 0 0,-1 0 0,0-1 0,1 1 0,-1-1 0,1 0-1,-1 0 1,1 0 0,-1 0 0,6-1 0,0 0 103,-1 0-1,1-1 0,-1 0 0,1-1 0,-1 1 0,0-1 0,1-1 1,-2 1-1,1-1 0,9-7 0,5-6 331,33-33-1,-2 1 447,-65 84-765,11-28-403,-1 0 0,1 1 0,0-1 0,0 0 0,1 1-1,0 0 1,0-1 0,1 11 0,0-16 62,0 0 1,1-1-1,-1 1 1,0-1-1,0 1 1,1-1-1,-1 1 1,1-1-1,0 1 0,-1-1 1,1 1-1,0-1 1,0 0-1,0 1 1,0-1-1,0 0 0,0 0 1,0 0-1,0 0 1,0 0-1,1 0 1,-1 0-1,0 0 1,1 0-1,-1-1 0,0 1 1,1 0-1,-1-1 1,1 1-1,-1-1 1,1 0-1,0 1 0,-1-1 1,1 0-1,-1 0 1,1 0-1,-1 0 1,1 0-1,0-1 1,-1 1-1,1 0 0,-1-1 1,1 1-1,-1-1 1,2 0-1,30-12-3267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43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9993,'0'0'4239,"-4"12"-2232,-9 15-1187,-31 74-332,40-91-387,1 0-1,0 0 0,0 0 0,1 0 1,1 0-1,-1 1 0,2-1 0,-1 12 0,3-21 2,-1 0 0,1 0 0,-1 0 0,1 1 0,0-2 0,-1 1-1,1 0 1,0 0 0,0 0 0,-1-1 0,1 1 0,0-1 0,0 0-1,0 1 1,3-1 0,9 3 94,-8 0-186,0-1 0,0 1 0,0 1 0,-1-1-1,0 1 1,1 0 0,-1 0 0,0 1 0,-1-1 0,1 1 0,-1 0-1,0 0 1,0 1 0,5 11 0,-4-8-13,-2 1 0,1 0 0,-1 0 0,0 0 0,-1 0 1,0 1-1,-1-1 0,0 21 0,-1-18 46,-1 1 0,0-1 0,-1 0 0,0 0 0,-2 0 1,1-1-1,-1 1 0,-1-1 0,0 0 0,-1 0 0,0 0 0,-1-1 0,0 0 0,-1 0 0,-13 14 1,20-23 102,0 0-1,-1-1 1,0 1 0,1-1 0,-1 1 0,0-1 0,0 1 0,0-1 0,0 0 0,0 0 0,0 0 0,0 0 0,0 0 0,0-1 0,0 1 0,-1-1-1,1 1 1,0-1 0,0 0 0,-1 0 0,1 0 0,-3 0 0,3-1-41,0 0 0,1 0 0,-1-1 0,1 1 0,-1 0 0,1-1 0,-1 1 0,1-1 0,0 1 0,0-1 0,0 0 0,0 1 0,0-1 0,0 0 0,0 0 0,0 0 0,1 0 0,-1 1 0,0-5 0,-1-9 77,0-1 1,0 0-1,2 0 0,0 1 1,3-19-1,5-12-132,2 1-1,2 0 1,3 0 0,1 1 0,22-42 0,-31 72-20,1 1 1,0-1-1,1 1 0,0 1 1,18-19-1,8-4-2442,-3 3-3905,-13 11-2310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49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6598,'-5'9'1079,"-4"5"-809,2 0 1,0 1-1,1 0 1,0 0-1,2 0 0,-1 1 1,2 0-1,-3 25 1,6-21 24,0 1 0,1-1 0,2 0-1,0 1 1,1-1 0,1 0 0,1-1 0,0 1 0,2-1 0,9 18 0,-4-14-88,1 0 1,1-1 0,1-1-1,1-1 1,0 0 0,2-1 0,25 21-1,-16-19-40,1 0-1,0-2 0,2-2 1,0 0-1,0-2 0,2-2 1,0 0-1,0-2 0,1-2 1,0-1-1,1-2 1,37 2-1,43-7 571,215-28 0,-229 14 185,1 4-1,194 9 1,-273 4-886,0 0 0,0 1 1,-1 2-1,1 0 0,-2 1 1,1 1-1,-1 2 0,0 0 1,24 17-1,16 17 105,83 78 1,-119-100-137,-17-16-338,-1 1-1,0-1 1,0 1 0,-1 1 0,7 9 0,-12-16 208,0 0 1,0-1-1,0 1 1,0 0 0,0 0-1,0 0 1,0 0 0,-1 0-1,1 0 1,-1 0-1,1 0 1,-1 0 0,0 0-1,0 0 1,0 0-1,0 0 1,0 0 0,-1 0-1,1 0 1,0 0 0,-1 0-1,0 0 1,1-1-1,-1 1 1,0 0 0,0 0-1,0 0 1,0-1-1,0 1 1,0 0 0,-1-1-1,1 1 1,0-1 0,-4 3-1,-19 8-5373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1:13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160 252 10218,'0'0'4511,"-8"-2"-1180,3 0-3113,0 1 0,0 0 1,0-1-1,0 2 0,0-1 1,0 1-1,0 0 0,0 0 0,0 0 1,-1 1-1,1-1 0,0 1 1,0 0-1,0 1 0,0-1 1,1 1-1,-1 0 0,0 1 0,1-1 1,-1 1-1,1 0 0,0 0 1,0 0-1,0 0 0,0 1 1,1-1-1,-5 7 0,6-8-178,0 0 0,1-1 0,0 1 0,-1 0 0,1 0 0,0 0 0,0 0-1,0 1 1,0-1 0,0 0 0,1 0 0,-1 1 0,1-1 0,-1 0 0,1 1 0,0-1 0,0 0-1,0 1 1,0-1 0,0 0 0,1 1 0,0 2 0,0-4-18,0 1 0,1-1 0,-1 1 0,1-1 0,-1 0 0,1 1 0,-1-1 0,1 0 0,0 0 1,-1 0-1,1 0 0,0-1 0,0 1 0,0 0 0,-1-1 0,1 1 0,0-1 0,0 0 0,0 1 0,3-1 0,3 0-52,-1 0 0,1 0-1,0-1 1,-1 0 0,1 0 0,-1-1-1,0 0 1,1 0 0,-1-1 0,0 0-1,0 0 1,11-7 0,-13 6-18,-1 0 0,0-1 1,0 1-1,0-1 0,-1 1 0,0-1 0,0 0 1,0-1-1,0 1 0,-1 0 0,0-1 1,0 0-1,0 1 0,-1-1 0,0 0 1,0 0-1,0 1 0,-1-8 0,-12 25-427,10-9 416,1 1 1,-1 0-1,1 0 0,0 0 0,1 0 0,-1 0 0,1 0 1,-1 0-1,1 0 0,1 0 0,-1 0 0,0 0 0,1 0 1,0 0-1,0 0 0,0 0 0,2 4 0,-2-6-102,1 0 0,-1 0-1,1 0 1,0-1 0,-1 1 0,1 0-1,0-1 1,0 1 0,0-1-1,0 0 1,0 0 0,0 0-1,0 0 1,0 0 0,1 0 0,-1 0-1,0-1 1,1 1 0,-1-1-1,0 0 1,1 1 0,-1-1-1,1 0 1,-1-1 0,0 1 0,1 0-1,-1-1 1,0 1 0,1-1-1,3-1 1,-1 0-298,1-1 0,0 0-1,-1 0 1,1 0 0,-1-1-1,0 1 1,0-1 0,-1-1 0,1 1-1,-1-1 1,0 1 0,0-1 0,0 0-1,-1-1 1,1 1 0,-1-1 0,-1 1-1,4-10 1,1-1 347,-2-1 1,0 0-1,-1 1 1,0-1-1,1-27 1,-4 28 439,1 2 708,-2 1 0,1-1 0,-2 0 1,-2-19-1,3 33-938,0-1 0,0 0 0,-1 1 0,1-1 0,0 0 0,0 1 0,0-1 0,0 0 0,-1 1 0,1-1 0,0 1 0,-1-1-1,1 1 1,0-1 0,-1 0 0,1 1 0,-1-1 0,1 1 0,-1-1 0,1 1 0,-1 0 0,1-1 0,-1 1 0,1 0 0,-1-1 0,1 1 0,-1 0 0,0-1 0,1 1 0,-1 0 0,0 0 0,1 0 0,-1 0 0,0 0 0,1 0 0,-1 0 0,0 0 0,1 0 0,-1 0 0,0 0 0,1 0 0,-1 0 0,0 0 0,1 1 0,-1-1 0,1 0 0,-1 0 0,0 1 0,1-1 0,-1 1 0,1-1 0,-1 0 0,1 1 0,-1-1 0,1 1 0,-1-1 0,1 1 0,0-1 0,-1 1 0,0 0-1,-26 35 1134,21-26-1096,1 1 0,1-1 1,-1 1-1,2 1 0,-1-1 1,2 0-1,-1 1 0,2-1 1,-1 1-1,2 0 1,-1 0-1,2-1 0,2 19 1,-2-27-149,0 0 1,1 0 0,0 0-1,0 0 1,0 0-1,0 0 1,0-1 0,0 1-1,1-1 1,-1 1 0,1-1-1,0 0 1,0 0-1,0 0 1,0 0 0,0-1-1,0 1 1,0-1 0,0 0-1,1 0 1,-1 0-1,0 0 1,1 0 0,-1-1-1,1 0 1,5 0-1,-1 1-154,-1-1 0,0 0 0,0-1 0,1 0 0,-1 0 0,0 0 0,0-1 0,0 0 0,0 0 0,0-1 0,12-6 0,-14 3 154,-3 5 12,-1-1 1,0 1-1,1-1 1,-1 1-1,1 0 0,-1 0 1,1 0-1,0 0 1,0 0-1,-1 0 0,1 0 1,3-1-1,-9 39 786,2-29-592,0-1 0,1 1 0,-1-1 1,2 1-1,-1-1 0,2 13 0,-1-19-175,0 0 0,0 0 0,1 1-1,-1-1 1,0 0 0,1 1 0,-1-1 0,1 0-1,0 0 1,-1 0 0,1 0 0,0 0 0,0 0-1,0 0 1,-1 0 0,1 0 0,0 0 0,0 0-1,1 0 1,-1-1 0,0 1 0,0 0 0,0-1-1,0 1 1,1-1 0,-1 1 0,0-1-1,0 0 1,1 1 0,-1-1 0,0 0 0,1 0-1,-1 0 1,0 0 0,1 0 0,-1 0 0,0 0-1,0-1 1,1 1 0,-1 0 0,0-1 0,1 1-1,0-1 1,2-1 0,-1 1-1,0-1 1,0 1-1,1-1 1,-1 0-1,-1 0 1,1 0-1,0 0 1,0-1-1,-1 1 0,1-1 1,-1 0-1,0 0 1,0 0-1,0 0 1,0 0-1,0 0 1,-1 0-1,2-6 1,0 4 41,-2-1 1,1 0-1,-1 0 0,1 1 1,-2-1-1,1 0 1,-1 0-1,0 0 0,0 0 1,0 0-1,-2-7 1,2 1-1241,10 13-2672,6 3 1963,11-1-3187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49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0 457 15118,'0'0'1185,"4"-10"-651,-1 4-489,1-1 0,-1 1 0,1 0-1,1 0 1,-1 0 0,1 1 0,0-1 0,0 1-1,6-5 1,7-3 144,-1 1 0,28-15 0,-7 6 166,163-83 512,-165 87-843,2 2 0,0 1 0,60-12 0,-89 24 23,0 0 0,1 1-1,-1 0 1,1 0 0,-1 1 0,0 0-1,1 1 1,-1 0 0,19 5-1,-23-4 33,-1 0-1,1 0 0,0 1 1,-1 0-1,0 0 0,0 0 1,0 0-1,0 1 0,0 0 1,-1-1-1,1 1 0,-1 0 1,0 1-1,-1-1 0,1 1 1,-1-1-1,1 1 0,-1 0 1,1 5-1,14 44 923,-11-36-745,0 1 0,0-1 0,17 30 0,-19-42-178,0 0-1,-1-1 0,2 0 1,-1 0-1,1 0 0,-1-1 0,1 1 1,1-1-1,-1-1 0,0 1 0,1 0 1,0-1-1,0 0 0,0-1 1,8 3-1,5 0 105,0-2 0,1 0 1,-1-1-1,1-1 0,-1 0 1,1-2-1,-1 0 0,1-1 1,-1-1-1,27-8 0,13-7-21,110-48 0,-121 44-133,-2-1 0,47-32 0,-75 43-15,-1-1 1,0-1-1,-1 0 1,0-1 0,-1-1-1,-1 0 1,21-31 0,-33 44-120,0-1 1,0 0 0,0 0 0,0 0 0,-1 0 0,0 0 0,1-1 0,-1 1 0,-1 0 0,1-1 0,0-7 0,-2 10-207,1 0 1,0 0 0,-1 0-1,1 0 1,-1 0 0,1 0-1,-1 0 1,0 1 0,0-1-1,0 0 1,0 0-1,0 1 1,0-1 0,-1 1-1,1-1 1,0 1 0,-3-2-1,-16-12-5651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52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78 141 5157,'0'0'3545,"9"-6"-2867,61-29 862,-42 23 599,39-24 0,-66 35-2002,0 1 0,1-1 0,-1 0 0,0 1 0,0-1 0,0 0 0,0 0 0,0 0 0,0 0 0,0 0 0,0 0 0,0 0 0,0 0 0,0 0 0,-1-1 0,1 1 0,0 0 0,-1 0 0,1-1 0,-1 1 0,1 0 0,-1-3 0,0 3-52,-1 0 0,1 0 0,-1 0-1,0 0 1,1 0 0,-1 0 0,0 0 0,0 0-1,1 0 1,-1 1 0,0-1 0,0 0-1,0 1 1,0-1 0,0 1 0,0-1-1,0 1 1,0-1 0,0 1 0,-3-1-1,-7-2 164,0 1-1,0 0 0,-23-1 1,25 3-192,0 1 1,-1 0-1,1 0 1,0 1 0,0 0-1,0 1 1,1 0-1,-1 0 1,1 1-1,-1 0 1,-10 7 0,13-8-34,1 1 0,1 0 0,-1-1 0,0 2 0,1-1 0,0 0 0,0 1 0,0 0 0,0 0 0,1 0-1,0 0 1,0 1 0,0-1 0,1 1 0,0 0 0,0-1 0,0 1 0,0 8 0,1-13-18,1 1-1,0-1 0,0 1 0,0-1 0,0 1 0,1-1 0,-1 1 0,0-1 1,0 0-1,1 1 0,-1-1 0,1 1 0,-1-1 0,1 0 0,0 1 1,0-1-1,-1 0 0,1 0 0,0 0 0,0 1 0,0-1 0,0 0 1,1 0-1,-1 0 0,0-1 0,3 3 0,0-1 8,1 0-1,-1-1 1,1 1 0,0-1-1,-1 0 1,1 0 0,0-1-1,7 1 1,8-1 26,0-1 0,0-1 0,22-5 0,1-5-42,-35 9-27,1 0 0,0 1 0,0 0 0,0 0 0,0 1 0,0 0 0,1 1 0,11 1 0,-20-1 27,1 0 0,-1 1 0,0-1 0,0 1 0,0 0-1,1-1 1,-1 1 0,0 0 0,0 0 0,0-1 0,0 1 0,0 0 0,-1 0 0,1 0 0,0 0 0,0 0 0,0 1 0,-1-1 0,1 0 0,-1 0 0,1 0 0,-1 1 0,1-1 0,-1 0 0,0 3-1,3 35 10,-2-31 16,-1 35 403,-2 0 0,-14 79 0,11-97-325,-1 0 1,-1 0 0,-1-1 0,-1 0-1,-2-1 1,-15 27 0,21-42 78,-1 0 1,-1 0 0,1-1-1,-1 0 1,-1 0-1,1 0 1,-1-1 0,-14 8-1,20-12-138,0-1-1,0 0 0,0 1 0,0-1 0,-1 0 1,1 0-1,0 0 0,0-1 0,-1 1 1,1-1-1,-1 1 0,1-1 0,0 0 0,-1 0 1,1 0-1,-1 0 0,1 0 0,0 0 0,-1-1 1,1 1-1,-1-1 0,1 0 0,0 1 1,0-1-1,-1 0 0,1 0 0,0-1 0,0 1 1,0 0-1,0-1 0,0 1 0,0-1 0,1 0 1,-1 0-1,1 0 0,-1 1 0,1-1 1,-1-1-1,-1-3 0,-2-10-27,1 0-1,0 0 1,1 0-1,1-1 1,0 1 0,1-1-1,1 0 1,1 1 0,0-1-1,6-29 1,-5 38-58,0 0-1,1 0 1,0 0-1,0 0 1,1 0 0,0 1-1,0 0 1,0-1-1,1 2 1,0-1-1,1 0 1,11-10 0,-5 8-1136,0 0 0,0 2 0,0-1-1,1 1 1,0 1 0,24-8 0,-3 2-4674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5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98 12396,'0'0'6214,"-10"-1"-4410,-42-6 1025,52 8-2791,0-1 0,0 1 0,0-1-1,0 0 1,0 1 0,0-1 0,0 1-1,0-1 1,0 1 0,0-1 0,0 1-1,0-1 1,1 0 0,-1 1 0,0-1-1,0 1 1,0-1 0,1 0 0,-1 1-1,0-1 1,0 0 0,1 1 0,-1-1-1,0 0 1,1 1 0,-1-1 0,0 0-1,1 0 1,-1 1 0,0-1 0,1 0-1,-1 0 1,1 0 0,-1 1 0,1-1-1,-1 0 1,0 0 0,1 0 0,-1 0-1,1 0 1,0 0 0,8 0-35,-1 0 1,1 0-1,0-1 0,0 0 1,-1 0-1,1-1 0,-1-1 1,13-4-1,-17 6-30,-1 0 1,0 0-1,1-1 1,-1 0-1,0 0 0,0 1 1,0-2-1,0 1 1,-1 0-1,1 0 0,0-1 1,-1 0-1,0 1 0,1-1 1,-1 0-1,0 0 1,-1 0-1,1-1 0,0 1 1,-1 0-1,0-1 0,0 1 1,2-7-1,-3 9 27,0 1 0,0-1 0,0 0-1,0 0 1,0 0 0,0 1 0,0-1 0,-1 0-1,1 0 1,0 1 0,0-1 0,0 0 0,-1 0-1,1 1 1,-1-1 0,1 0 0,0 1-1,-1-1 1,1 0 0,-1 1 0,1-1 0,-1 1-1,0-1 1,1 1 0,-1-1 0,1 1 0,-1-1-1,0 1 1,1 0 0,-1-1 0,0 1 0,0 0-1,1 0 1,-1-1 0,0 1 0,0 0 0,1 0-1,-1 0 1,0 0 0,0 0 0,0 0-1,1 0 1,-1 0 0,0 0 0,0 1 0,1-1-1,-1 0 1,-1 1 0,-2 0-11,0 0 1,0 0-1,0 0 0,0 1 0,0 0 1,0 0-1,-7 5 0,1 1 23,1 1-1,0 1 1,0 0 0,1 0-1,0 1 1,-10 17 0,15-22-5,-1 0 1,1 1-1,0-1 1,1 1-1,0-1 1,0 1-1,0 0 1,1 0-1,0 0 1,0 0-1,0 0 1,1 0-1,1 13 1,0-19-6,0 0-1,0 0 1,0 1-1,0-1 1,0 0-1,0 0 1,0 0-1,0 0 1,0 0-1,0-1 1,0 1-1,1 0 1,-1-1 0,0 1-1,1 0 1,-1-1-1,0 0 1,1 1-1,-1-1 1,1 0-1,-1 1 1,1-1-1,-1 0 1,0 0-1,1 0 1,-1-1 0,1 1-1,-1 0 1,1 0-1,-1-1 1,0 1-1,3-2 1,47-14 64,-24 0-188,-1-1 1,0-1-1,26-25 0,25-17-58,-81 98 581,1-32-349,1 0-28,0-1-1,0 1 0,1 0 1,-1 0-1,1-1 0,1 1 1,-1 0-1,1 0 0,0 0 1,1 7-1,-1-12-14,1 0-1,0 0 1,-1 0-1,1-1 0,0 1 1,0 0-1,-1 0 1,1-1-1,0 1 1,0-1-1,0 1 1,0-1-1,0 1 1,0-1-1,0 1 0,0-1 1,0 0-1,0 1 1,0-1-1,0 0 1,0 0-1,0 0 1,0 0-1,0 0 1,1 0-1,-1 0 0,0 0 1,0-1-1,2 1 1,34-10 170,15-22-126,-45 26-53,0 1 0,1 0 0,0 0 0,0 1 0,0 0 0,0 0 0,13-3 0,-20 7-4,-1 0 0,0 0 0,1 0 0,-1 1 1,1-1-1,-1 0 0,1 0 0,-1 1 0,1-1 0,-1 0 0,0 1 1,1-1-1,-1 0 0,0 1 0,1-1 0,-1 1 0,0-1 0,1 0 1,-1 1-1,0-1 0,0 1 0,0-1 0,1 1 0,-1-1 0,0 1 0,0-1 1,0 1-1,0-1 0,0 1 0,0-1 0,0 1 0,0-1 0,0 1 1,0 0-1,0 26 62,-1-22-34,-2 33 173,2-31-161,0 0-1,0 1 0,1-1 1,0 1-1,0-1 0,0 0 1,4 15-1,-3-21-26,-1-1 0,1 1 0,0 0 0,0 0 0,0-1 0,0 1 0,0-1 0,0 1 0,0 0 0,0-1 0,0 0 0,0 1 0,0-1 0,0 0 0,0 1 0,0-1 0,0 0 0,0 0 0,0 0 0,0 0 0,0 0 0,0 0 0,1 0 0,-1 0 0,0-1 0,0 1 0,1-1 0,34-9 161,7-11-100,0-2 0,53-38 1,-33 20-127,-63 40 51,1 1 1,-1-1-1,1 0 1,0 1 0,-1-1-1,1 1 1,0-1 0,-1 1-1,1 0 1,0-1-1,-1 1 1,1-1 0,0 1-1,0 0 1,0 0 0,-1-1-1,1 1 1,0 0-1,0 0 1,0 0 0,0 0-1,-1 0 1,1 0 0,0 0-1,0 0 1,0 1-1,-1-1 1,3 1 0,-9 20 15,-25 29 83,28-47-112,1 0-1,0 0 1,0 1-1,0-1 1,0 0 0,1 1-1,-1-1 1,1 1-1,0-1 1,-1 7-1,8-11-5658,18-14-411,-6-2-36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54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11691,'0'0'10410,"-46"60"-9353,28-39-256,4 0-449,3 0-320,9-7-32,2-3-769,2-7-1281,14-4-352,6 0-1313,-1-8-1955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54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25 9641,'0'0'10832,"-9"8"-9738,-8 9-687,1 1 1,1 1-1,0 0 0,2 1 0,0 0 1,-14 31-1,14-23-272,1 0 1,1 1-1,2 0 1,1 1-1,1-1 1,2 2-1,-3 40 0,24-106-49,-2-48-1511,6-30 277,-19 112 1155,0 0 0,0 0 0,-1 0 1,1 0-1,0 0 0,0 1 0,0-1 1,0 0-1,0 0 0,0 1 0,0-1 1,0 1-1,0-1 0,0 1 0,0-1 1,0 1-1,0 0 0,0-1 0,1 1 1,-1 0-1,0 0 0,0 0 0,0 0 1,1 0-1,0 0 0,42 3 617,-30-1-507,4-2-108,0-1 1,-1-1 0,1-1 0,-1 0 0,0-1 0,0-1-1,0-1 1,-1 0 0,1-1 0,20-13 0,-12 6-10,-2-1 1,0-1 0,-1-2-1,-1 0 1,36-39 0,-46 40 61,-22 21 85,-22 21 151,4 4 37,2 2 1,-43 59 0,57-70-90,2 0 1,-1 0 0,2 1-1,1 1 1,1 0-1,-8 29 1,15-48-236,1 0 0,-1-1 0,1 1-1,0 0 1,0-1 0,-1 1 0,2 0 0,-1-1-1,0 1 1,1 3 0,-1-5-5,1-1 0,-1 0 0,0 1 0,0-1 0,0 1 0,1-1 0,-1 1 0,0-1 0,1 0 0,-1 1 0,0-1 0,1 1 0,-1-1 0,0 0 0,1 1 0,-1-1 0,1 0 0,-1 0 0,1 1 0,-1-1 0,1 0 0,-1 0 0,1 0 0,-1 0 0,1 0 0,-1 0 0,1 0 1,-1 1-1,1-1 0,-1 0 0,1-1 0,2 0-16,0 0 0,-1 0 1,1 0-1,-1-1 1,1 1-1,-1-1 1,0 1-1,0-1 1,1 0-1,-1 0 1,-1 0-1,1 0 1,0-1-1,0 1 1,-1 0-1,3-5 1,2-4-143,-1 0 0,0 0 0,-1-1 0,0 1 0,-1-1 0,0 0 0,-1 0 0,-1 0 1,1 0-1,-2-20 0,-5 61 132,3-26 38,1-1 0,1 1 0,-1 0 1,0 0-1,1-1 0,-1 1 0,1 0 1,0 0-1,0 0 0,0-1 0,0 1 1,0 0-1,1 0 0,-1 0 0,1-1 1,0 1-1,0 0 0,0-1 0,0 1 0,2 4 1,1-4-1,-1 0 1,1-1 0,-1 1 0,1-1 0,0 0-1,0 1 1,0-2 0,0 1 0,0 0-1,0-1 1,1 0 0,-1 0 0,0 0-1,1 0 1,-1-1 0,1 0 0,-1 0-1,1 0 1,-1 0 0,6-2 0,2 1 5,1-1 0,0 0 0,0-1 0,-1-1 1,22-8-1,-18 3-19,0 0 0,0 0 1,15-14-1,-26 20 3,0-1 0,-1 0 1,1-1-1,-1 1 0,0-1 0,0 0 1,-1 0-1,1 0 0,-1 0 0,0-1 1,0 1-1,3-11 0,-6 16-7,0-1-1,0 1 1,0 0 0,1 0-1,-1-1 1,0 1 0,0 0-1,0-1 1,0 1-1,0 0 1,0-1 0,0 1-1,0 0 1,0-1 0,0 1-1,0 0 1,0-1 0,0 1-1,0 0 1,0 0-1,-1-1 1,1 1 0,0 0-1,0-1 1,0 1 0,0 0-1,0 0 1,-1-1 0,1 1-1,0 0 1,0 0 0,-1-1-1,1 1 1,0 0-1,0 0 1,-1 0 0,1-1-1,0 1 1,-1 0 0,1 0-1,0 0 1,0 0 0,-1 0-1,-17 5-45,-17 18-23,22-11 77,2 0 1,-1 0 0,-10 17 0,18-24 12,1 1 0,0-1 0,0 1 0,0 0 0,1 0 0,0 0 0,0 0 1,0 0-1,1 0 0,0 0 0,-1 10 0,2-14-17,1-1 1,-1 0-1,0 0 0,1 0 1,-1 0-1,1 0 0,-1 0 1,1 0-1,0 0 0,-1 0 1,1-1-1,0 1 0,0 0 1,0 0-1,-1-1 1,1 1-1,0 0 0,0-1 1,0 1-1,0-1 0,0 1 1,0-1-1,0 1 0,0-1 1,1 0-1,-1 0 0,0 1 1,0-1-1,0 0 0,0 0 1,0 0-1,0 0 1,0 0-1,3-1 0,41-4 107,-27 0-94,0-1 1,-1-1-1,-1 0 1,1-2-1,-1 1 1,0-2-1,-1 0 1,15-13-1,14-15 3,47-50 0,-30 16 32,-55 65-46,-1-1 0,0 0 0,-1 0 0,1 0 1,-2-1-1,1 1 0,-1-1 0,2-9 0,-5 17-1,0 0-1,0 1 0,0-1 0,0 1 0,0-1 0,0 0 1,0 1-1,0-1 0,0 1 0,0-1 0,-1 1 0,1-1 1,0 0-1,0 1 0,-1-1 0,1 1 0,0-1 0,-1 1 1,1-1-1,0 1 0,-1-1 0,1 1 0,-1 0 0,1-1 1,0 1-1,-1-1 0,1 1 0,-1 0 0,0 0 0,1-1 1,-1 1-1,1 0 0,-1 0 0,1 0 0,-1-1 0,0 1 1,1 0-1,-1 0 0,1 0 0,-1 0 0,0 0 0,1 0 1,-1 0-1,1 0 0,-1 1 0,0-1 0,1 0 0,-1 0 1,1 0-1,-1 1 0,1-1 0,-1 0 0,-33 12-6,17-1-6,0 1 1,0 0-1,2 1 0,0 0 1,0 2-1,1-1 1,1 2-1,0 0 1,1 0-1,1 1 0,1 1 1,-11 24-1,17-34 18,1-1-1,1 1 1,0 0-1,0 0 1,0 0 0,1 0-1,0 1 1,1-1-1,-1 0 1,2 10-1,0-15-1,-1 0 0,1 0 0,0 0 0,0 0 1,0 0-1,0-1 0,1 1 0,-1 0 0,1-1 0,0 1 0,0 0 0,0-1 0,0 0 0,0 0 0,0 1 0,0-1 0,1 0 1,-1-1-1,1 1 0,0 0 0,-1-1 0,1 1 0,0-1 0,0 0 0,0 0 0,0 0 0,0-1 0,4 2 0,5 0-7,1 0-1,0-1 1,0 0-1,0-1 0,16-2 1,15-10-2029,-40 10 1252,0 0 1,0-1-1,0 1 0,0-1 1,0 1-1,-1-1 0,7-7 1,3-10-5739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55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61 8968,'7'-15'1116,"-6"12"-437,0-1 0,1 1 0,0-1 0,-1 1 1,1-1-1,1 1 0,-1 0 0,0 0 0,1 0 0,0 1 0,-1-1 1,1 0-1,4-2 0,-4 11 2319,-3 23-1864,-4-5-778,0 1 1,-2-1 0,-1 0 0,-1 0-1,-1-1 1,-19 36 0,-7 20 541,35-77-881,-5 8 43,1 0 0,1 0 1,0 1-1,1-1 1,-3 21-1,6-31-47,0 0 1,-1 0-1,1 0 0,0 0 1,-1 0-1,1 0 0,0 0 1,0-1-1,-1 1 0,1 0 1,0-1-1,-1 1 1,1-1-1,-1 1 0,1 0 1,0-1-1,-1 1 0,1-1 1,-1 1-1,1-1 0,0-1 1,3-6-80,1-1 1,-2 0-1,1 0 1,-1 0-1,0-1 1,1-9 0,3-7-224,-7 26 287,0 0 0,0-1 0,0 1 0,0 0 0,-1 0-1,1 0 1,0 0 0,0-1 0,0 1 0,0 0 0,0 0-1,0 0 1,1-1 0,-1 1 0,0 0 0,0 0 0,0 0 0,0 0-1,0-1 1,0 1 0,0 0 0,0 0 0,0 0 0,0 0 0,0 0-1,1-1 1,-1 1 0,0 0 0,0 0 0,0 0 0,0 0-1,0 0 1,1 0 0,-1 0 0,0-1 0,0 1 0,0 0 0,0 0-1,1 0 1,-1 0 0,0 0 0,0 0 0,0 0 0,0 0-1,1 0 1,-1 0 0,0 0 0,0 0 0,0 0 0,1 0 0,-1 0-1,0 0 1,0 0 0,0 0 0,0 0 0,1 1 0,-1-1-1,0 0 1,0 0 0,2 2 7,0-1 0,0 1 1,0-1-1,0 0 0,0 0 0,0 0 0,0 0 0,0 0 1,0 0-1,1 0 0,-1 0 0,0-1 0,1 0 0,-1 1 0,0-1 1,5 0-1,46-2 133,-40 1-113,4 0-9,-1-2 1,1 0-1,-1-1 1,0-1-1,0 0 0,0-1 1,-1 0-1,1-2 1,-2 0-1,1 0 0,-1-2 1,-1 1-1,19-18 1,-31 26-11,0 1 1,-1-1 0,1 1-1,0-1 1,-1 1 0,1-1-1,-1 1 1,1-1 0,-1 0-1,1 1 1,-1-1 0,0 0-1,1 1 1,-1-1-1,0 0 1,1 1 0,-1-1-1,0 0 1,0 0 0,0 0-1,1 1 1,-1-1 0,0 0-1,0-1 1,-16 1 318,-26 16 134,23-4-342,2 1-1,-1 0 1,-26 25 0,41-33-92,-1-1 0,0 1 0,1-1-1,0 1 1,0 0 0,0 1 0,0-1 0,1 0 0,-1 1 0,1-1 0,0 1-1,1 0 1,-1 0 0,1 0 0,0 0 0,0 0 0,0 0 0,1 0 0,0 0-1,0 0 1,1 8 0,0-11-12,0 0 0,0 1 0,0-1 0,1 0-1,-1 0 1,1 0 0,0 0 0,-1 0 0,1-1 0,0 1 0,0-1-1,0 1 1,0-1 0,0 1 0,0-1 0,1 0 0,-1 0 0,0 0-1,1 0 1,-1-1 0,0 1 0,1-1 0,-1 1 0,3-1-1,66 5 77,-63-5-82,3 0-250,31-1-322,-41 1 387,-1 0 0,1 0 0,0 0 0,0 0 0,0 0-1,0 0 1,0-1 0,-1 1 0,1 0 0,0-1 0,0 1-1,0 0 1,-1-1 0,1 1 0,0-1 0,0 0 0,-1 1 0,1-1-1,-1 1 1,1-1 0,0 0 0,-1 1 0,1-1 0,-1 0-1,0 0 1,1 0 0,-1 1 0,0-1 0,1 0 0,-1 0-1,0 0 1,0 0 0,0 1 0,0-1 0,1 0 0,-2-1 0,-3-15-6634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56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19699,'0'0'704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56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9 119 11723,'0'0'6550,"0"11"-5599,-5 84 876,1-43-739,5 89 0,-1-139-1055,0-1-1,0 1 1,0 0-1,0-1 0,1 1 1,-1-1-1,0 1 1,1-1-1,-1 1 0,1-1 1,0 1-1,-1-1 1,1 0-1,0 1 0,0-1 1,0 0-1,0 0 1,0 1-1,0-1 0,0 0 1,0 0-1,1 0 1,-1 0-1,3 1 0,-2-2 37,1 1-1,-1-1 0,0 0 0,1 0 0,-1 0 0,0 0 0,1 0 0,-1-1 0,0 1 0,1-1 0,-1 1 1,0-1-1,0 0 0,4-2 0,9-5 236,-1 0 1,0-2 0,22-18-1,-31 24-332,370-359 236,-348 338-264,-22 24-274,-12 17-341,-34 45-4886,9-23-3054,8-17 806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57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20 200 512,'0'0'13015,"7"-10"-12102,-4 4-726,1 1 206,0-1 1,0-1 0,0 1-1,-1 0 1,0-1-1,-1 0 1,0 0 0,0 0-1,0 0 1,1-13 0,-14 25 1410,5 2-1630,0 0 0,1 1 0,0 0 0,1 0 0,-1 1 0,1-1 0,1 1 0,0 0 0,0 0 0,1 0 0,0 0 0,1 0 0,0 1 0,0-1 0,1 0-1,1 18 1,-1-26-160,1 1-1,-1-1 1,1 0-1,0 1 0,-1-1 1,1 0-1,0 1 1,0-1-1,0 0 0,0 0 1,0 0-1,0 0 0,0 0 1,0 0-1,0 0 1,0 0-1,1 0 0,-1 0 1,0-1-1,1 1 1,0 0-1,40 7 209,-29-8-176,-1-1 0,0 0 0,0-1 1,21-6-1,-22 5-79,0-1 1,-1 0-1,0-1 0,0 0 1,0-1-1,0 0 0,-1-1 1,16-14-1,-55 18-47,12 7 30,-8 0 623,21-9-158,11-9-8,10-7-376,0 0-1,2 1 0,0 0 0,1 2 1,33-27-1,-51 44-32,1 0 0,-1 0-1,0 0 1,1 0 0,-1 0 0,1 0 0,-1 1 0,1-1-1,0 0 1,-1 1 0,1-1 0,0 1 0,-1 0 0,1 0-1,0-1 1,-1 1 0,1 0 0,0 0 0,0 0 0,-1 1-1,1-1 1,0 0 0,2 1 0,-2 1 14,1 0-1,0 0 1,0 1 0,-1-1-1,0 0 1,1 1 0,-1 0-1,4 5 1,-4-5 2,0 0 0,0 0-1,0 0 1,0-1 0,1 1 0,-1 0-1,1-1 1,0 0 0,0 0-1,0 0 1,0 0 0,0 0 0,5 2-1,0-3 21,-1 0-1,0 0 1,0-1-1,1 0 1,-1 0-1,0-1 1,0 0-1,1 0 1,-1 0-1,0-1 1,0 0-1,0-1 1,-1 0-1,1 0 1,9-6-1,-3 2-6,0-2-1,-1 0 0,0 0 1,-1-1-1,1 0 1,13-19-1,-13 13 29,-19 23-36,-22 25 9,20-21-15,0 0 0,2 1 1,-1 0-1,1 0 0,1 0 1,0 1-1,1 0 0,0 0 1,1 1-1,0-1 0,-2 27 1,6-40-22,0 1 1,0-1 0,0 1-1,0-1 1,0 1-1,0-1 1,0 1 0,0-1-1,0 0 1,0 1-1,0-1 1,1 1 0,-1-1-1,0 1 1,0-1-1,1 0 1,-1 1 0,0-1-1,1 0 1,-1 1-1,0-1 1,1 0 0,-1 1-1,0-1 1,1 0-1,-1 0 1,1 1 0,-1-1-1,0 0 1,1 0-1,-1 0 1,1 1 0,-1-1-1,1 0 1,-1 0-1,1 0 1,-1 0 0,1 0-1,-1 0 1,1 0-1,-1 0 1,0 0 0,1 0-1,-1-1 1,1 1-1,-1 0 1,1 0 0,-1 0-1,1 0 1,-1-1-1,0 1 1,1 0 0,-1 0-1,1-1 1,24-16-1892,-20 10 317,0 0 1,0 0 0,-1 0 0,0-1 0,6-15 0,5-15-8284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57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15759,'0'0'3972,"-31"46"-3748,31-31-96,0 0-128,11-3-96,9-3-1794,6-2-4035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1:14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5 9865,'0'0'11980,"-9"-1"-11521,6 0-444,1 0 1,-1 1 0,1-1-1,-1 1 1,0 0 0,1 0 0,-1 0-1,0 0 1,1 1 0,-1-1-1,1 1 1,-1-1 0,0 1-1,1 0 1,0 0 0,-1 0-1,1 0 1,-1 0 0,1 1-1,0-1 1,0 1 0,0 0-1,0-1 1,0 1 0,0 0-1,1 0 1,-1 0 0,0 0 0,1 1-1,0-1 1,-3 4 0,3-4-32,0-1 1,0 0 0,0 1-1,0-1 1,0 1-1,0-1 1,0 1 0,0-1-1,1 1 1,-1 0 0,0-1-1,1 1 1,0 0 0,-1 0-1,1 2 1,1-4-7,0 1 0,1 0-1,-1-1 1,0 1 0,1-1 0,-1 0 0,1 1 0,-1-1-1,0 0 1,1 0 0,-1 0 0,1 0 0,-1 0 0,0 0-1,3-1 1,11 1-7,36-2 26,-35 0-1,1 1 0,-1 0-1,0 2 1,1 0 0,-1 1 0,18 4 0,-34-6 4,1 0 1,-1 0 0,0 0-1,1 0 1,-1 0 0,1 0-1,-1 1 1,1-1-1,-1 0 1,0 0 0,1 0-1,-1 1 1,1-1 0,-1 0-1,0 1 1,1-1 0,-1 0-1,0 1 1,0-1 0,1 1-1,-1-1 1,0 0 0,0 1-1,1-1 1,-1 1 0,0-1-1,0 0 1,0 1-1,0-1 1,0 1 0,0-1-1,0 1 1,0-1 0,0 1-1,-10 15 475,-23 7 875,23-17-1139,0 0 0,0-1 0,-1 0 0,1 0 1,-1-1-1,-1 0 0,1-1 0,-19 2 0,64-34-8811,-5 15 3214,8-1-1362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58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13965,'0'0'1452,"-13"10"123,6-4-1426,-71 62 2076,71-61-1846,0 0 0,1 1 1,0-1-1,0 1 0,0 1 0,1-1 0,1 1 1,-1 0-1,-4 15 0,8-23-373,1 0 0,0 0 0,0 1 0,0-1 1,0 0-1,0 0 0,1 0 0,-1 0 0,0 0 0,0 0 0,1 0 1,-1 1-1,1-1 0,-1 0 0,1 0 0,-1 0 0,1-1 0,0 1 1,-1 0-1,1 0 0,0 0 0,0 0 0,0-1 0,-1 1 0,1 0 1,0-1-1,0 1 0,0 0 0,0-1 0,0 1 0,0-1 0,0 0 1,1 1-1,-1-1 0,0 0 0,0 0 0,0 0 0,0 1 0,0-1 1,0 0-1,1-1 0,0 1 0,7 0-23,0 0 1,-1 0-1,1-1 1,14-3-1,-5-2-275,1-1-1,-1 0 0,0-2 0,-1 0 0,0-1 1,0-1-1,-1 0 0,-1-1 0,0-1 1,0-1-1,-1 0 0,23-31 0,-44 54 2036,1-2-1475,1-1-1,0 1 0,0 0 0,1 1 0,0-1 0,0 1 0,1 0 1,0-1-1,0 2 0,-3 15 0,7-23-250,-1 0-1,0 0 1,1 0 0,-1 0-1,1 0 1,-1 0 0,1 0-1,0-1 1,-1 1 0,1 0-1,0 0 1,0 0 0,-1-1-1,1 1 1,0 0 0,0-1-1,0 1 1,0-1-1,0 1 1,0-1 0,0 1-1,0-1 1,0 0 0,0 1-1,0-1 1,0 0 0,0 0-1,1 0 1,-1 0 0,0 0-1,0 0 1,0 0 0,1 0-1,46-3 164,-46 2-163,12-2-52,-1 0 0,1-1 0,-1-1 0,0 0 0,0-1 0,13-8 0,-12 6-71,0 1 0,1 1 1,0 0-1,23-6 0,-37 12 106,-1 0 0,0 0 0,0 0-1,0 0 1,1 0 0,-1 0 0,0 0-1,0 0 1,1 0 0,-1 0 0,0 0-1,0 0 1,0 0 0,1 0 0,-1 0-1,0 0 1,0 0 0,1 0 0,-1 0-1,0 0 1,0 0 0,0 1 0,0-1-1,1 0 1,-1 0 0,0 0 0,0 0-1,0 1 1,0-1 0,0 0 0,1 0-1,-1 0 1,0 1 0,0-1 0,0 0-1,0 0 1,0 0 0,0 1 0,0-1-1,0 0 1,-1 15-6,-13 25 1,9-25 5,5-15-25,0 1 1,-1-1-1,1 1 1,0-1-1,0 1 1,0-1-1,0 1 1,0-1-1,0 1 1,0-1-1,0 1 1,0-1-1,0 1 1,1-1-1,-1 1 1,0-1-1,0 1 1,0-1-1,0 0 1,1 1-1,-1-1 1,0 1-1,1-1 1,-1 1-1,0-1 0,1 0 1,-1 1-1,0-1 1,1 0-1,-1 1 1,1-1-1,-1 0 1,0 0-1,1 1 1,0-1-1,22 0-2120,25-16-2925,-20 0 436,-3-3-891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58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14798,'11'-2'2039,"-8"1"-1962,10-3 516,1 1 1,-1 1-1,1 0 1,0 1-1,-1 0 1,1 1 0,0 1-1,13 2 1,-25-3-539,-1 0 1,0 1-1,1-1 1,-1 1-1,0-1 1,0 1 0,1 0-1,-1-1 1,0 1-1,0 0 1,0 0-1,0 0 1,0 0-1,0 0 1,0 0-1,0 0 1,0 0-1,0 0 1,-1 1 0,1-1-1,-1 0 1,1 0-1,-1 1 1,1 1-1,0-1 22,-1 1-1,0-1 1,0 1 0,-1 0-1,1-1 1,-1 1-1,1-1 1,-1 1-1,0-1 1,0 0 0,0 1-1,-1 2 1,-4 5 121,-1 1 0,0-1 0,0-1 0,-11 12 0,-2-1-9,-38 44 889,55-60-968,-1 0-1,1 1 1,0-1-1,1 1 1,-1 0-1,1 0 0,0 0 1,0 1-1,1-1 1,-1 0-1,1 1 1,0 6-1,1-11-94,0 0 0,0 1 0,1-1 0,-1 0 1,0 0-1,1 0 0,-1 1 0,1-1 0,-1 0 0,1 0 0,0 0 0,-1 0 0,1 0 0,0 0 0,0 0 0,0 0 1,0-1-1,0 1 0,0 0 0,0 0 0,0-1 0,0 1 0,0-1 0,0 1 0,0-1 0,0 1 0,1-1 0,-1 0 0,0 1 1,0-1-1,2 0 0,46 4 129,-40-4-109,31 1-52,-9 0-314,0-1 1,0-1-1,42-8 0,-72 9 144,1 0-1,-1-1 0,0 1 1,0 0-1,0-1 1,1 1-1,-1 0 0,0-1 1,0 0-1,0 1 1,0-1-1,0 0 1,0 1-1,0-1 0,0 0 1,0 0-1,0 0 1,0 0-1,-1 0 0,2-2 1,-2 2-93,0 0 1,0 0-1,0 1 1,0-1-1,-1 0 0,1 0 1,0 0-1,-1 0 1,1 0-1,0 0 1,-1 0-1,1 1 0,-1-1 1,1 0-1,-1 0 1,0 0-1,1 1 1,-1-1-1,0 1 0,0-1 1,1 0-1,-1 1 1,0-1-1,0 1 1,0-1-1,0 1 1,1 0-1,-1-1 0,-1 1 1,-29-14-5780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59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30 8360,'0'0'4260,"-52"-19"-96,38 15 1281,19 4-4388,24 0-352,10 0 160,13 1-289,9 3-384,1-3-128,6-1-64,-6 0-1505,-12 0-3396,-12-13-10665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2:59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7079,'0'0'3544,"10"-4"-1947,29-7-444,-38 10-1109,0 1 0,0 0 0,0 0 0,0 0 0,0 1 0,-1-1 0,1 0 0,0 0 0,0 0 0,0 1 0,0-1 0,-1 0 0,1 1 0,0-1 0,0 1 0,-1-1 0,1 1 0,0-1 0,-1 1 0,1-1 0,0 1 0,-1 0 0,1-1 0,-1 1 0,1 0 0,-1-1 0,1 1 0,-1 0 0,0 0 0,1 0 0,-1-1 0,0 1 0,0 0 1,1 0-1,-1 0 0,0 0 0,0 0 0,0 0 0,0-1 0,0 1 0,0 0 0,-1 0 0,1 0 0,0 1 0,0 3 233,2 70 1947,-14 142 1,0-13-1693,27 1232 3562,0-1128-3513,1 94-57,-13-373-1623,1-26-2053,1-19-1555,-1-14-4363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3:00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238 358 9129,'-237'24'4409,"433"-26"-837,1545-125-2233,560 25 3989,-1753 81-4877,-431 9-459,0-5 0,185-53 0,-221 44-1647,-70 23-2188,-28 1-10539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3:01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82 8360,'0'0'2413,"4"-10"-1175,-3 9-1248,0-3 203,0 0-1,1 0 0,-1 1 1,1-1-1,0 0 0,0 1 1,0-1-1,1 1 0,-1 0 1,1 0-1,-1 0 0,1 0 1,0 0-1,1 1 1,-1-1-1,0 1 0,1 0 1,-1 0-1,1 0 0,0 0 1,-1 1-1,1-1 0,0 1 1,0 0-1,0 0 0,0 0 1,6 1-1,49 1 755,-1 3-1,1 3 1,79 19-1,-113-20-488,-14-5-353,-1 2 0,1-1 0,-1 2 0,1-1 0,-1 1 0,13 8 0,-20-10-87,-1-1 0,1 1 0,-1 0 0,0 0 0,1 1 0,-1-1 1,0 0-1,-1 1 0,1-1 0,0 1 0,-1 0 0,1 0 0,-1-1 0,0 1 0,0 0 0,0 0 0,0 0 0,-1 0 0,1 0 0,-1 0 0,0 1 0,1-1 0,-1 0 0,-1 0 1,1 0-1,-2 6 0,0 0 60,-1-1 0,-1 1 0,1-1 0,-1 1 0,-1-1 0,0-1 0,0 1 1,0-1-1,-1 1 0,0-2 0,0 1 0,-11 8 0,-10 8 301,-54 35-1,-77 39 419,127-80-1181,-1-1-1,0-2 0,-41 12 0,46-21-3229,8-4-2691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3:01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0 478 10154,'0'0'10949,"6"-13"-10709,2-3-179,0 0 1,1 0-1,0 1 0,2 1 1,12-15-1,14-13 45,52-76 1,-77 99-68,0-1 1,-1-1 0,-1 0 0,-1 0 0,0-1 0,8-39-1,-12 47 232,-1 17-204,4 28-205,-1-5 152,89 204-284,-20-50-2791,-55-128-1114,-2-7-3016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3:03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9097,'0'0'7858,"8"6"-6540,1-1-1079,1-1-1,-1 1 1,1-2-1,0 0 1,1 0-1,-1-1 0,0 0 1,1 0-1,-1-1 1,1-1-1,19-1 1,10-1-67,-1-1-1,1-2 1,-1-2 0,41-13 0,76-28-3060,-144 43-459,-7-1-2194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3:04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47 5701,'-2'-3'333,"0"0"-1,0 0 0,0 0 1,0 0-1,-1 0 0,1 0 0,-1 1 1,0-1-1,0 1 0,0-1 1,0 1-1,0 0 0,-1 1 1,1-1-1,0 0 0,-1 1 0,1 0 1,-1 0-1,0 0 0,1 0 1,-1 1-1,0-1 0,0 1 1,1 0-1,-1 0 0,0 0 0,0 1 1,-4 0-1,4 0-210,0 1 0,0-1 0,0 1 0,0 0 1,0 0-1,1 0 0,-1 1 0,1-1 0,-1 1 0,1 0 0,0 0 0,0 0 0,0 0 1,0 0-1,1 1 0,-1 0 0,1-1 0,0 1 0,0 0 0,0 0 0,1 0 0,-1 0 0,1 0 1,-1 6-1,0-2 75,1 1-1,0-1 1,0 1 0,1-1 0,0 1 0,2 10 0,-2-17-168,0 0 1,1 0-1,-1 1 0,1-1 1,0 0-1,0 0 0,0 0 1,0 0-1,0 0 0,0-1 1,0 1-1,1 0 0,-1 0 1,0-1-1,1 1 0,0-1 1,-1 1-1,1-1 0,0 0 1,0 0-1,0 1 0,0-1 1,0-1-1,0 1 0,0 0 1,0 0-1,0-1 0,0 1 1,3-1-1,5 1 87,1 0 0,0-1 0,0-1 1,-1 0-1,1 0 0,-1-1 0,1 0 0,-1-1 1,0-1-1,0 1 0,18-10 0,-10 3-26,-1 0 0,0-1-1,-1-1 1,-1-1 0,22-21-1,-34 31-47,0 0-1,1 0 0,-2-1 1,1 1-1,0-1 1,-1 0-1,1 0 0,-1 0 1,0 0-1,0 0 0,2-8 1,-25 39 166,17-18-189,1 0-1,0 0 0,0 0 1,1 0-1,0 0 1,1 0-1,0 19 1,1-25-168,0 1 0,0-1 0,0 0 1,1 0-1,-1 0 0,1 0 0,0 0 0,0 0 0,0 0 1,1 0-1,-1 0 0,1 0 0,-1 0 0,1-1 1,0 1-1,0-1 0,0 1 0,0-1 0,1 0 0,-1 0 1,1 0-1,-1 0 0,1 0 0,0-1 0,-1 1 1,5 1-1,30 7-5654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3:05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9385,'0'0'7564,"11"1"-6726,45-1 249,1-3-1,110-21 1,-50 6-663,-3 3-393,19-5-2,0 6 0,173 4-1,-180 25 195,-79-8-62,56 1 0,559-8 1254,-294-22 464,-232 11-1420,203-12-155,-313 20-210,-24 1-204,-16 2-579,-45-6-7388,34-1 759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1:14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148 276 11275,'0'0'7287,"-10"-1"-5040,0 1-1959,1 1 0,-1 0 1,0 1-1,1 0 0,-1 1 0,-12 4 1,19-6-183,0 0 0,0 0 0,0 0 0,0 1 0,0-1 1,0 1-1,0 0 0,0 0 0,1 0 0,-1 0 0,0 0 1,1 0-1,0 1 0,0-1 0,0 1 0,0 0 0,0 0 1,0 0-1,1 0 0,-1 0 0,1 0 0,0 0 0,0 0 1,0 0-1,-1 7 0,3-9-94,0 0 1,0 0-1,0 0 0,0 0 1,0 0-1,0-1 0,0 1 1,0 0-1,0 0 0,0-1 1,0 1-1,1-1 1,-1 1-1,0-1 0,0 1 1,1-1-1,-1 0 0,0 0 1,1 0-1,-1 0 0,0 0 1,1 0-1,-1 0 1,0 0-1,1 0 0,-1 0 1,0-1-1,2 1 0,44-8 174,-37 5-168,-1-1-1,0 0 1,0-1-1,0 0 0,0 0 1,-1-1-1,0 0 1,0 0-1,0-1 0,-1 0 1,0-1-1,0 1 1,-1-1-1,0 0 0,-1-1 1,7-11-1,-7 9-18,0-1 0,-1 1 0,0-1 0,0 0 1,-1 0-1,-1 0 0,0 0 0,-1-1 0,0 1 0,-1 0 0,0-1 0,-1 1 0,-3-15 0,4 24-6,0 1 0,-1-1-1,1 1 1,-1-1-1,0 1 1,1-1 0,-1 1-1,0-1 1,-1 1-1,1-1 1,0 1 0,-1 0-1,1 0 1,-1 0-1,0 0 1,1 0-1,-1 0 1,0 0 0,0 0-1,0 1 1,-1-1-1,1 1 1,0 0 0,-1-1-1,1 1 1,0 0-1,-1 1 1,0-1 0,1 0-1,-1 1 1,1-1-1,-5 1 1,2 0-8,0 1 0,0 0 1,0 0-1,1 0 0,-1 1 0,0 0 0,1 0 0,0 0 1,-1 0-1,1 1 0,0-1 0,0 1 0,0 0 0,0 1 1,1-1-1,-7 7 0,1 2 9,1 0 0,0 0 0,0 1 0,1 0 0,-10 26 0,15-33 11,0-1 1,1 1-1,0-1 1,0 1-1,0-1 1,1 1-1,0 0 1,0 7-1,1-11-2,-1 1-1,1-1 0,-1 1 1,1-1-1,0 1 1,0-1-1,0 0 0,0 1 1,1-1-1,-1 0 0,0 0 1,1 0-1,0 0 1,-1 0-1,1 0 0,0 0 1,0-1-1,4 3 1,4 2-197,1-2 0,0 1 0,0-1 0,1-1 0,-1 0 0,1 0 0,0-2 0,0 1 0,-1-1 0,1-1 0,16-1 0,-9 1-1068,-1 0-1,0 2 1,26 4-1,-44-6 1246,1 0 0,0 1 0,0-1 0,-1 0 0,1 1 0,0-1 1,-1 0-1,1 1 0,0-1 0,-1 1 0,1-1 0,-1 1 0,1 0 0,-1-1 0,1 1 0,-1-1 0,1 1 0,-1 0 1,0-1-1,1 1 0,-1 0 0,0 0 0,1-1 0,-1 1 0,0 0 0,0 0 0,0-1 0,0 1 0,0 0 0,0 0 1,0 0-1,0-1 0,0 1 0,0 0 0,0 0 0,0-1 0,-1 1 0,1 0 0,0 0 0,-1-1 0,1 1 0,0 0 1,-1-1-1,1 1 0,-2 0 0,-25 41 344,16-26-479,6-5-782,4-3-3049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3:06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15439,'0'0'5466,"-3"9"-4222,-3 4-609,-32 84 1211,35-88-1745,1-1-1,-1 1 1,2-1 0,-1 1-1,1 0 1,0-1-1,1 1 1,0 0-1,1 0 1,1 9-1,-1-17-83,0 1 0,0-1-1,0 1 1,0-1 0,1 0-1,-1 1 1,0-1 0,1 0-1,-1 0 1,1 0 0,-1 0-1,1 0 1,0 0 0,-1-1-1,1 1 1,0 0 0,-1-1-1,1 1 1,0-1 0,0 0-1,0 0 1,0 1 0,-1-1-1,1 0 1,0-1 0,3 1-1,51-7 154,38-18-75,-71 17-101,0 1 0,0 1 0,1 1 0,-1 2-1,38-2 1,-60 5 5,1 0 0,0 0 0,-1 0-1,1 0 1,-1 1 0,1-1 0,0 1-1,-1-1 1,1 1 0,-1-1 0,1 1 0,-1 0-1,1 0 1,-1 0 0,0 0 0,1 0-1,-1 0 1,0 0 0,0 0 0,0 0-1,0 1 1,0-1 0,0 0 0,0 1-1,0-1 1,0 1 0,-1-1 0,1 1 0,0-1-1,-1 1 1,0 0 0,1-1 0,-1 1-1,0 0 1,0 2 0,0-1 16,0 0-1,0 0 1,0 0 0,-1 0-1,1 0 1,-1 0 0,0 0 0,0 0-1,0 0 1,0 0 0,0 0-1,-1-1 1,1 1 0,-1-1-1,0 1 1,0-1 0,0 1 0,-4 2-1,-6 3 129,0 0-1,0-1 0,-1-1 1,0 0-1,0-1 0,-1 0 1,1-1-1,-1 0 0,-28 3 0,-1-4 97,-85-3 0,120-1-144,0 0 0,0 0 1,0-1-1,1 0 0,-1 0 0,-13-7 1,20 9-92,0-1 0,0 0 0,0 1 0,0-1 0,0 1 0,0-1-1,0 0 1,0 0 0,0 0 0,0 0 0,0 0 0,1 1 0,-1-1 0,0 0 0,1-1 0,-1 1 0,1 0 0,-1 0 0,1 0 0,-1 0 0,1-2 0,0 2-48,0-1-1,1 1 0,-1-1 1,1 0-1,0 1 1,-1-1-1,1 1 1,0 0-1,0-1 0,0 1 1,0 0-1,0-1 1,0 1-1,0 0 1,1 0-1,-1 0 0,0 0 1,1 0-1,-1 0 1,3-1-1,73-39-6382,-29 16-11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3:10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1350 7207,'0'-14'611,"2"-20"4174,-2 33-4709,1 1 0,-1-1 0,1 1 1,-1-1-1,1 1 0,-1-1 0,1 1 1,-1-1-1,1 1 0,0-1 1,-1 1-1,1 0 0,-1-1 0,1 1 1,0 0-1,-1-1 0,1 1 0,0 0 1,0 0-1,-1 0 0,1 0 0,0 0 1,0 0-1,-1 0 0,1 0 0,0 0 1,-1 0-1,1 0 0,0 0 0,0 1 1,-1-1-1,1 0 0,0 0 0,-1 1 1,1-1-1,-1 0 0,1 1 0,0-1 1,-1 1-1,1-1 0,-1 1 0,1 0 1,3 0 30,-1 1-1,0-1 1,1 0 0,-1 0 0,1 0 0,-1 0 0,1 0 0,0-1 0,-1 0 0,1 0 0,0 0-1,-1 0 1,1 0 0,0-1 0,-1 0 0,1 0 0,-1 0 0,1 0 0,-1 0 0,1-1 0,4-2-1,6-5 123,0 0-1,-1-1 0,21-19 1,8-6-40,3 6-104,2 3 0,70-29 0,11-6-15,68-59 445,-134 78-258,2 2 1,78-34-1,539-257 474,-639 308-619,267-138 70,-101 49-167,-84 43 29,-92 54-55,17-10 107,-48 25-16,0 0 240,-1-11-5386,3 1-2392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3:12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4 262 5926,'0'0'165,"0"0"1,0 0-1,0 0 0,0 0 1,0 0-1,1 0 1,-1-1-1,0 1 1,0 0-1,0 0 1,0 0-1,0 0 1,0-1-1,0 1 1,0 0-1,0 0 0,0 0 1,0 0-1,0-1 1,0 1-1,0 0 1,0 0-1,0 0 1,0-1-1,0 1 1,0 0-1,0 0 1,0 0-1,0 0 0,0-1 1,0 1-1,0 0 1,0 0-1,0 0 1,0 0-1,0-1 1,0 1-1,-1 0 1,1 0-1,0 0 1,0 0-1,0 0 0,0 0 1,0-1-1,-1 1 1,1 0-1,0 0 1,0 0-1,0 0 1,0 0-1,-1 0 1,1 0-1,0 0 1,0 0-1,0 0 0,0 0 1,-1 0-1,1 0 1,0 0-1,0 0 1,25-17 2356,39-15-2341,101-50 40,-11 6-74,-148 73-63,-19 9 104,-25 12 117,-55 39-73,-66 47-181,148-92-88,22-12 32,22-12 47,224-123 27,-236 124-54,-29 14 18,-37 18 15,-305 135 1132,395-175-1080,46-25 0,31-16-167,-68 40 40,-30 12 33,-1-1-1,0-1 1,0-1-1,33-22 0,-44 19 52,-15 7 63,1 6-114,0 1 1,1 0-1,-1 0 0,1 0 0,-1 0 1,0 0-1,1 0 0,-1 0 0,0 1 0,1-1 1,-1 0-1,1 1 0,-1-1 0,1 1 1,-1 0-1,-1 1 0,-56 32 5,15-7 199,-2-1 0,-70 27 0,287-132-427,-73 31-185,-58 32 366,26-14 34,-66 30 13,-8 1-21,-1 1 1,0 1-1,0-1 0,1 1 1,-1 1-1,1-1 0,0 2 1,-15 9-1,-8 4-10,-29 16-636,38-21-526,-1 0 1,-25 10-1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3:12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10698,'0'0'1538,"-11"0"-834,2 5 97,-2 11-160,2 3 384,-1 5 32,1 2-545,3 3-288,6 2-160,0 0-32,0-1-32,4 0-1281,3-4-2402,-2-2-3812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3:13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12684,'-8'16'-49,"1"-1"1,0 1-1,-5 23 1,11-35-117,0 1 0,0 0-1,0-1 1,1 1 0,-1 0 0,1 0 0,0-1 0,1 1 0,-1 0 0,1 0 0,0-1 0,0 1 0,1 0 0,-1-1 0,1 1-1,0-1 1,3 5 0,18 23-4008,5 8 2692,-25-35 1713,0 0 0,-1 1 0,1-1 0,-1 1 0,0-1 0,-1 1 0,0 0 0,0 0 1,0-1-1,0 12 0,-9 80 2505,4-70-1849,3 74 5434,2-55-3345,-1-46-3297,0-7-5526,0-10-2012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3:13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7015,'0'0'5541,"52"-41"-4612,-20 36-513,4 0-320,12 2-64,2 2 0,2-2-704,5 1-2627,6-2-5318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3:13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12300,'0'0'896,"59"-12"-928,-25 5 0,5-1-320,4 4-128,4-2 31,-1-1-1120,11 3-641,-2 2-417,3-2-1761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3:1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8232,'10'0'2050,"79"-2"-1076,139-18-5023,-212 17 4580,24-3 2037,-16 9 4540,-19 5-3867,-5-7-3282,0-1 1,0 0 0,0 0-1,0 0 1,0 0 0,0 0-1,0 1 1,0-1 0,0 0-1,0 0 1,0 0 0,0 0-1,1 1 1,-1-1 0,0 0-1,0 0 1,0 0 0,0 0-1,0 0 1,0 0 0,0 1-1,0-1 1,1 0 0,-1 0-1,0 0 1,0 0 0,0 0-1,0 0 1,0 0 0,1 0-1,-1 0 1,0 1 0,0-1-1,0 0 1,0 0 0,0 0-1,1 0 1,-1 0 0,0 0-1,0 0 1,0 0 0,0 0-1,1 0 1,-1 0 0,0 0-1,0-1 1,0 1 0,0 0-1,0 0 1,1 0 0,-1 0-1,0 0 1,0 0 0,0 0-1,0 0 1,0 0 0,1 0-1,-1-1 1,0 1 0,0 0-1,0 0 1,0 0 0,0 0-1,0-1 1,0-6-6366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3:15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57 9833,'0'0'1922,"0"-10"550,1-1-2686,-2-25 8142,0 64-7394,-2 176 872,-18 251-688,21-454-957,-2 10-439,-10-7-13939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3:15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1 228 13645,'0'0'3571,"0"11"-2530,0-1-757,1-1-1,0 1 1,1 0-1,0 0 0,1-1 1,-1 1-1,2-1 1,0 0-1,0 0 0,7 11 1,4 6 115,-8-13-267,0 0 1,1 0-1,0 0 1,1-1-1,0-1 0,1 0 1,0 0-1,14 11 1,-22-21-59,-1-1 1,1 1-1,0-1 0,-1 0 1,1 0-1,-1 1 1,1-1-1,0 0 1,-1 0-1,1-1 0,-1 1 1,1 0-1,-1 0 1,1-1-1,-1 1 0,1-1 1,-1 0-1,1 1 1,-1-1-1,1 0 1,-1 0-1,0 0 0,0 1 1,1-2-1,-1 1 1,0 0-1,0 0 0,0 0 1,0 0-1,0-1 1,1-1-1,36-55 987,-27 40-953,71-119 194,15-22-2937,-52 84-4246,-27 40-267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1:15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7431,'0'0'14958,"9"-3"-14413,-5 2-512,8-2 20,0-1 0,0 0 0,-1-1 1,14-7-1,-22 10-53,0 1 1,-1-1-1,1 1 0,-1-1 1,0 0-1,1 0 0,-1 0 1,0 0-1,0 0 1,0 0-1,-1 0 0,1-1 1,-1 1-1,1-1 0,-1 0 1,0 1-1,1-1 1,-1 0-1,-1 0 0,1 1 1,0-1-1,-1 0 0,1 0 1,-1 0-1,0 0 1,0 0-1,-1-4 0,1 7-3,0-1 0,-1 0 0,1 1 0,-1-1 0,1 0 0,-1 1 0,1-1 0,-1 0 0,0 1 0,1-1 0,-1 1 0,0-1-1,1 1 1,-1-1 0,0 1 0,1 0 0,-1-1 0,0 1 0,0 0 0,0 0 0,1-1 0,-1 1 0,0 0 0,0 0 0,0 0 0,1 0 0,-1 0 0,0 0-1,0 0 1,0 1 0,0-1 0,1 0 0,-1 0 0,0 0 0,0 1 0,0 0 0,-31 13-17,28-10 44,1-1 1,0 1-1,0 0 1,0 0-1,0 0 0,0 0 1,1 0-1,0 1 1,0-1-1,0 1 0,0-1 1,1 1-1,0 0 1,0 0-1,0-1 0,0 6 1,1-7-16,0 0 1,1-1-1,-1 1 1,1-1-1,-1 1 0,1-1 1,0 0-1,0 1 1,0-1-1,0 0 1,0 1-1,0-1 0,1 0 1,-1 0-1,1 0 1,0 0-1,-1 0 1,1-1-1,0 1 0,0 0 1,0-1-1,0 0 1,0 1-1,1-1 1,-1 0-1,0 0 0,1 0 1,-1 0-1,1 0 1,-1-1-1,1 1 0,2-1 1,8 3 6,0-2 1,1 0-1,-1 0 1,1-2-1,-1 1 1,0-2-1,1 0 1,15-4-1,-21 4-27,-1 0 0,1-1-1,-1 0 1,0 0 0,0 0 0,0-1-1,0 0 1,-1 0 0,1-1 0,-1 0-1,0 0 1,-1-1 0,1 1-1,-1-1 1,7-10 0,-12 17 1019,-8 27-120,8-27-876,-1-1-1,1 1 1,0 0 0,0 0 0,0-1 0,0 1 0,0 0-1,0 0 1,0 0 0,0-1 0,0 1 0,0 0-1,0 0 1,1 0 0,-1-1 0,0 1 0,1 0-1,-1-1 1,0 1 0,1 0 0,-1-1 0,1 1-1,-1 0 1,1-1 0,-1 1 0,1-1 0,-1 1-1,1-1 1,0 1 0,-1-1 0,1 1 0,0-1 0,0 0-1,-1 1 1,1-1 0,1 1 0,26 1-299,0-1-1,0-2 1,0 0 0,0-2 0,38-9 0,-36 7-953,-21 1-905,-7-2-2682,-2-1-1029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3:16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1 632 10218,'0'0'7110,"-1"12"-6389,2 16-362,2-1-1,1 0 1,1 0-1,1 0 1,19 51-1,-16-53-59,-4-8-88,1-1 0,0 0-1,1-1 1,1 1-1,1-1 1,0-1-1,0 1 1,17 17 0,-24-30-129,-1-1 0,1 1 1,-1-1-1,1 1 1,0-1-1,0 0 0,-1 0 1,1 0-1,0 0 1,0 0-1,0 0 0,0 0 1,0-1-1,0 1 1,1-1-1,-1 1 0,0-1 1,0 0-1,0 0 1,0 0-1,0 0 0,1 0 1,1-1-1,-1 0-8,-1-1 0,0 1 0,1-1 0,-1 1 0,0-1 0,0 0 0,0 0 0,0 0 0,-1 0 0,1 0 0,0 0 0,-1 0 0,1-1 0,-1 1-1,2-5 1,1-5 51,1 0 0,-2 0 0,0-1 0,0 0 0,-1 0 0,0-17 0,-1-1-133,-2-1 0,-1 1 0,-2 0 0,-1 0 0,-2 0 0,0 1 0,-2 0 0,-2 0 0,0 1 0,-2 1 0,-26-44 0,31 62 31,-3-11-132,11 21 105,0-1-1,0 0 0,0 1 0,1-1 0,-1 0 0,0 1 0,0-1 1,1 1-1,-1-1 0,0 0 0,1 1 0,-1-1 0,0 1 0,1-1 1,-1 1-1,1-1 0,-1 1 0,1-1 0,-1 1 0,1 0 0,-1-1 1,1 1-1,-1 0 0,1-1 0,0 1 0,-1 0 0,1 0 0,0 0 1,-1-1-1,1 1 0,0 0 0,-1 0 0,2 0 0,239-60-19,264-75 27,-157 5-642,-49 17 114,-287 108 521,46-12-6,-54 15 13,0 2 0,0-1 0,0 0 0,0 1 0,0 0 0,0 0 0,0 0 0,1 0 0,-1 1 0,0 0 0,7 1 0,-10 0 1,1 0 0,0-1 1,0 1-1,-1 0 1,1 0-1,-1 0 0,1 0 1,-1 0-1,0 0 0,0 0 1,0 0-1,0 0 1,0 1-1,-1-1 0,1 0 1,0 1-1,-1-1 1,0 1-1,0-1 0,0 0 1,0 1-1,0-1 1,0 1-1,-1 3 0,0 5 90,-1-1-1,0 1 0,0-1 1,-6 14-1,2-10-240,-1 1 558,1 1-1,1 0 0,-4 19 1,8-32-534,1 0 0,-1 0 0,1 1 0,0-1 0,0 0 0,0 1 0,1-1 0,-1 0 0,2 5 0,-1-6-101,-1-1 0,1 0-1,-1 0 1,1 1 0,0-1-1,0 0 1,0 0-1,0 0 1,0 0 0,0 0-1,0 0 1,0 0 0,0 0-1,0 0 1,0 0-1,1-1 1,-1 1 0,0-1-1,0 1 1,1-1 0,-1 1-1,2-1 1,16 2-6956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3:17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125 129 10090,'1'-5'753,"-1"-1"0,1 0 0,-1 1 1,-1-1-1,1 0 0,-1 1 1,0-1-1,-2-5 0,3 10-649,-1 0 0,0 0 0,1-1 0,-1 1 0,0 0 0,0 0 0,0 0 0,0 0 0,0 0-1,0 1 1,0-1 0,0 0 0,0 0 0,0 1 0,-1-1 0,1 0 0,0 1 0,0-1 0,-1 1-1,1 0 1,0-1 0,0 1 0,-1 0 0,1 0 0,-1 0 0,1 0 0,0 0 0,-1 0 0,1 0-1,0 1 1,0-1 0,-1 0 0,1 1 0,0-1 0,-1 1 0,1-1 0,0 1 0,0 0 0,0-1-1,-2 2 1,-2 2-66,-1 0 0,1 1-1,-1-1 1,1 1-1,0 0 1,1 1-1,0-1 1,-1 1 0,2 0-1,-1 0 1,1 0-1,0 0 1,0 1 0,0-1-1,1 1 1,0 0-1,1 0 1,-1 0 0,1-1-1,1 1 1,-1 0-1,1 0 1,1 11 0,0-17-26,-1 1 1,1-1 0,-1 0-1,1 0 1,0 0 0,-1 0-1,1 0 1,0 0 0,0 0 0,0 0-1,0 0 1,0 0 0,0-1-1,0 1 1,0 0 0,0-1-1,0 1 1,0 0 0,0-1 0,1 0-1,-1 1 1,0-1 0,0 0-1,0 1 1,1-1 0,-1 0-1,0 0 1,1 0 0,-1 0 0,0 0-1,0 0 1,1 0 0,-1-1-1,0 1 1,0 0 0,0-1 0,1 1-1,-1-1 1,1 0 0,4-1 70,0 0 0,-1-1 0,0 1 1,1-1-1,-1 0 0,0-1 1,6-4-1,2-5-31,-1-1-1,0 0 1,-1 0-1,0-1 1,-2-1 0,1 0-1,-2 0 1,0-1-1,-1 0 1,-1 0 0,5-19-1,-13 46-43,0 0 0,1 0-1,1 0 1,0 0 0,0 0-1,3 19 1,-2-26-101,0 0 1,0 0 0,1-1-1,-1 1 1,1 0-1,-1 0 1,1-1-1,0 1 1,0-1-1,0 1 1,0-1-1,0 0 1,0 0-1,1 0 1,-1 0-1,1 0 1,0-1-1,-1 1 1,1-1-1,0 1 1,0-1-1,0 0 1,0 0-1,0-1 1,0 1-1,0 0 1,5-1-1,22 1-3094,-1-5-2872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3:18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85 11915,'0'0'5461,"-2"-8"-4121,1 7-1324,1-1 44,-1 0 0,0 0 0,1 1 0,-1-1 0,1 0 0,-1 0 0,1 0 0,0 0 0,-1 0 0,1 1 0,0-1 0,1 0 0,-1 0 0,0 0 0,0 0 0,1 0 0,-1 0 0,1 1 0,0-1 0,-1 0 0,1 0 0,0 1 0,0-1 0,0 0 0,0 1 0,0-1 0,1 1 0,-1 0 0,0-1 0,1 1 0,-1 0 0,1 0 0,-1 0 0,1 0 0,0 0 0,-1 0 0,1 0 0,0 0 0,0 1 0,-1-1 0,4 0 0,60-10 651,-61 11-669,0-1-1,0 1 0,0 0 0,0 0 0,0 1 1,-1-1-1,1 1 0,0 0 0,0 0 0,-1 0 1,1 0-1,0 1 0,-1-1 0,5 4 0,-6-4-22,-1 0-1,0 1 1,0-1-1,0 1 1,0 0-1,0-1 1,0 1-1,0 0 1,-1 0-1,1-1 1,0 1-1,-1 0 0,0 0 1,1 0-1,-1 0 1,0 0-1,0 0 1,0 0-1,0 0 1,0 0-1,-1-1 1,1 1-1,0 0 1,-1 0-1,0 0 1,1 0-1,-1-1 1,0 1-1,0 0 0,0 0 1,-2 2-1,-2 4 83,-1-1 0,1 0 0,-1 0 0,0-1-1,-9 7 1,13-11-86,0-1 1,0 0-1,0 1 0,1-1 1,-1 1-1,1 0 0,-1 0 1,1 0-1,-1-1 0,1 1 1,0 0-1,0 1 0,0-1 1,-1 3-1,3-4-12,-1 0 1,1 0-1,-1-1 0,1 1 1,-1 0-1,1 0 0,-1-1 1,1 1-1,0 0 0,-1 0 1,1-1-1,0 1 0,0-1 1,-1 1-1,1-1 1,0 1-1,0-1 0,0 0 1,0 1-1,0-1 0,0 0 1,0 1-1,-1-1 0,1 0 1,0 0-1,0 0 0,0 0 1,0 0-1,0 0 0,0 0 1,0 0-1,0-1 0,0 1 1,1-1-1,2 1-48,26 1-916,49-7 1,-69 4-1148,0 0-1,1-1 1,-1 0 0,18-9-1,-8 2-5856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3:18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8840,'0'0'12652,"-19"46"-12107,17-26-353,2-1-128,0 1 0,2-3-32,7-3-64,1-3-480,-1-3-417,2-2-961,-8-4-3075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3:18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14894,'0'0'5701,"57"-35"-4836,-27 28-352,1-2-449,-3-1-64,1 1-961,-6-1-1057,-3-1-2466,-6-2-1826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3:19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28 134 11339,'0'0'6272,"-5"8"-5524,3-5-649,-1 1 29,0 2 0,0-1 0,1 0-1,-1 0 1,-3 12 0,6-16-107,0 0 1,0 0-1,0 0 0,0 1 0,0-1 0,0 0 1,0 0-1,0 0 0,0 0 0,0 0 0,0 0 1,1 0-1,-1 1 0,0-1 0,1 0 0,-1 0 1,1 0-1,-1 0 0,1-1 0,0 1 0,-1 0 1,1 0-1,0 0 0,0 0 0,0-1 0,-1 1 1,1 0-1,0-1 0,0 1 0,0 0 0,0-1 1,0 1-1,0-1 0,0 0 0,0 1 0,0-1 1,1 0-1,-1 0 0,0 0 0,0 1 0,0-1 1,0 0-1,0 0 0,0-1 0,2 1 0,37 0 554,-27-1-562,-1 1-1,0 0 1,0 1-1,0 0 1,0 1-1,16 5 1,-25-6 1,-1 0-1,1 0 1,-1 1-1,1-1 1,-1 1-1,0 0 1,0 0 0,0-1-1,0 1 1,0 0-1,0 1 1,0-1-1,-1 0 1,1 1 0,-1-1-1,1 1 1,-1-1-1,0 1 1,0-1-1,0 1 1,-1 0 0,1-1-1,-1 1 1,1 0-1,-1 0 1,0 0-1,0 0 1,0-1 0,0 1-1,-1 0 1,1 0-1,-2 4 1,1-3 125,-1 0 1,1 0-1,-1-1 0,0 1 1,0-1-1,0 1 0,0-1 1,0 0-1,-1 1 0,0-1 1,0-1-1,0 1 1,0 0-1,0-1 0,0 1 1,0-1-1,-1 0 0,1 0 1,-1-1-1,0 1 1,0-1-1,-6 2 0,3 0 84,0-1 0,-1 0-1,1-1 1,-1 0 0,0 0-1,1 0 1,-1-1 0,0 0-1,0-1 1,1 1 0,-9-3-1,14 2-248,0 0-1,0 1 0,1-1 0,-1 0 1,0 0-1,1 0 0,-1 0 1,0-1-1,1 1 0,-1 0 0,1-1 1,0 1-1,0-1 0,-1 1 0,1-1 1,0 0-1,0 1 0,0-1 1,1 0-1,-1 0 0,0 0 0,1 0 1,-1 0-1,1 1 0,0-1 1,-1 0-1,1 0 0,0-4 0,0 3-352,1-1 0,-1 1 0,0-1 0,1 1 1,0 0-1,0 0 0,0-1 0,0 1 0,0 0 0,1 0 0,0 0 0,-1 0 0,1 0 0,0 1 0,4-6 0,32-26-8184,-19 15 3246</inkml:trace>
  <inkml:trace contextRef="#ctx0" brushRef="#br0" timeOffset="1">178 51 13229,'0'0'9085,"7"-8"-8780,23-23-60,-8 20 154,-22 11-373,1 0 1,-1 0 0,0 0-1,1 0 1,-1 0 0,1 0-1,-1 0 1,1 0 0,-1 1-1,0-1 1,1 0 0,-1 0-1,1 0 1,-1 1 0,0-1-1,1 0 1,-1 0 0,0 1-1,1-1 1,-1 0 0,0 1-1,1-1 1,-1 0 0,0 1-1,0-1 1,0 1 0,1-1-1,-1 1 1,0 0 37,1 1 0,-1-1 0,0 1 0,0 0 0,0-1-1,0 1 1,0-1 0,0 1 0,0-1 0,0 1 0,0-1 0,-1 1 0,1-1 0,-1 1 0,1-1 0,-1 1 0,0-1 0,0 1 0,0 0 0,-28 27 763,24-24-737,0-1 0,0 1 1,0 0-1,0 0 0,1 0 0,0 1 1,0-1-1,1 1 0,-5 10 0,8-16-84,0 1 0,0 0 0,0-1-1,0 1 1,0 0 0,0 0 0,0-1-1,0 1 1,1 0 0,-1-1-1,0 1 1,1 0 0,-1-1 0,0 1-1,1-1 1,-1 1 0,1-1 0,-1 1-1,1-1 1,-1 1 0,1-1 0,-1 1-1,1-1 1,0 1 0,-1-1 0,1 0-1,0 1 1,-1-1 0,1 0 0,0 0-1,-1 0 1,1 1 0,0-1 0,-1 0-1,1 0 1,0 0 0,0 0 0,-1 0-1,2 0 1,38 1 80,-31-2-39,132 1-181,-48 0-5380,-71 0-518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3:21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2371 268 8072,'-7'-10'763,"-12"-14"-454,-1 1 0,-1 0 0,0 2-1,-2 0 1,-1 1 0,-29-18 0,35 26-156,-2 1 0,1 0 1,-1 2-1,-1 0 0,0 1 0,0 1 0,0 1 1,-1 2-1,-41-5 0,-6 7-202,-1 4 0,1 3 1,0 3-1,-114 27 0,-263 102-6,37 16 1698,332-119-1404,1 4 1,2 3-1,-78 57 0,126-78-233,1 0 0,1 1 0,1 2 0,0 0 1,-19 28-1,32-37 24,0 1 0,2 0 0,-1 0 0,2 1 0,0 0 1,1 1-1,0-1 0,2 1 0,0 0 0,-3 34 0,6-27-8,1-1 0,1 0 0,1 1 0,1-1 0,1 0 0,1-1 0,1 1 0,1-1 0,1 0 0,1 0 0,1-1 0,0-1 0,16 22 0,-15-25-8,2-1 1,0 0-1,1-1 1,0 0-1,1-1 1,1-1-1,0 0 1,1-1-1,0-1 1,1-1-1,0 0 1,1-1-1,0-1 1,0-1-1,23 5 1,-2-5 134,1-1 1,0-2-1,0-2 1,0-2 0,0-2-1,0-1 1,0-2 0,58-16-1,31-14 718,152-64 0,245-136 42,-411 172-888,-3-5-1,143-112 1,-245 171-124,21-16-27,-1-1 0,50-56 0,-75 76-119,0-1-1,-1-1 0,1 1 1,-1-1-1,-1 0 0,0 0 1,0 0-1,0 0 0,-1-1 1,0 0-1,-1 1 0,0-1 1,0 0-1,-1 0 0,0 0 0,0-1 1,-1 1-1,-2-16 0,-18-30-4180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3:22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1925 3246 10794,'-9'7'-48,"7"-5"60,-3 3 83,-1 0-1,0-1 1,0 0-1,0 0 1,0-1-1,0 1 1,-1-1-1,0-1 0,1 1 1,-1-1-1,0-1 1,0 1-1,-10 0 1,-23-3 843,1-1 0,0-2 1,0-2-1,0-2 0,-43-14 0,-185-76-172,205 73-752,2-3 1,1-3-1,2-2 0,1-2 0,1-3 1,3-2-1,1-2 0,2-3 0,2-2 1,2-1-1,-47-68 0,78 97-13,-220-324-18,193 273 12,3-1 0,3-1-1,-30-89 1,21 23-28,-39-216 0,69 264 19,4 0 0,4 0-1,8-145 1,2 185 17,3 0 0,1 1 1,3 0-1,24-69 0,-25 91 5,2 1-1,0 0 0,2 1 1,0 0-1,2 1 1,1 1-1,1 1 1,0 0-1,28-23 1,-5 11 45,2 1-1,1 3 1,2 2 0,0 1 0,55-21 0,-34 21-614,0 3 0,2 3 0,91-17-1,-89 32-5694,-69 6 3069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3:23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8456,'0'0'1884,"9"-1"-1414,263-49 354,-117 18 53,245-17 1,-390 49-880,-3-1-5,1 1 0,-1-1 0,0 2 1,0-1-1,14 4 0,-19-4 7,-1 1 0,0-1 0,0 1 0,0-1 1,0 1-1,0 0 0,0-1 0,0 1 0,0 0 0,0 0 0,0 0 0,-1 0 1,1 0-1,0 0 0,-1 0 0,1 0 0,0 0 0,-1 0 0,1 0 0,-1 0 1,0 0-1,1 0 0,-1 1 0,0-1 0,1 0 0,-1 0 0,0 0 1,0 1-1,0-1 0,0 0 0,-1 0 0,1 0 0,0 1 0,0-1 0,-1 0 1,1 0-1,0 0 0,-1 0 0,0 0 0,1 0 0,-2 2 0,-4 9 55,-1 0 0,-1-1 0,1 0-1,-2-1 1,0 1 0,0-2 0,-19 17-1,1-1-11,-7 9-120,-234 218-1912,218-211-1289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3:56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2926 420 0,'0'0'673,"4"-8"-609,0-1-487,1 1 966,-1 0 0,0 0 0,0-1 1,4-16-1,-8 23-471,1 0 0,-1 0 0,0 0 0,0-1 0,1 1 0,-1 0 0,0 0 0,-1 0 0,1-1 0,0 1 0,-1 0 0,1 0 0,-1 0 1,0 0-1,0 0 0,1 0 0,-1 0 0,-1 0 0,1 0 0,0 0 0,0 0 0,-1 1 0,1-1 0,-1 1 0,1-1 0,-1 1 0,0-1 0,-2 0 1,-16-8-6,0 1-1,-1 1 1,0 1 0,0 0 0,-1 2 0,0 1 0,-33-3 0,16 2 194,-43-12 0,-67-28 1197,-117-31-573,135 47-782,-1 6 0,-1 5-1,-156 0 1,146 21-4,-156 22 0,265-20-95,-98 14 99,-151 41 1,241-48-83,1 1 1,1 3 0,0 1-1,1 2 1,1 2 0,1 1-1,-59 47 1,53-33-19,5-6 3,1 2 0,2 2 0,-33 39 0,65-69-4,0 0 1,0 1-1,0-1 0,1 1 1,-1-1-1,1 1 1,0 0-1,1 0 1,-1 0-1,1 0 1,0 1-1,0-1 0,1 0 1,-1 0-1,1 1 1,0-1-1,1 0 1,-1 0-1,3 8 0,-1-5 9,1 0 0,1 0-1,-1 0 1,1 0 0,1 0-1,-1-1 1,1 0-1,1 0 1,-1 0 0,12 10-1,229 220 86,-218-210-84,0-2 1,2-2-1,1 0 0,0-2 0,69 34 0,185 59 145,-223-91-109,6-1-10,0-2 0,2-4 0,0-2 0,1-4 1,0-3-1,96-2 0,-84-6-27,695-18 202,-362-15-86,-306 19-60,188-51 1,-281 62-64,-1-2 1,0 1 0,-1-2 0,0 0 0,0-1 0,0-1 0,-1 0 0,13-11 0,-23 16 8,0 1 1,-1-1 0,1 0 0,-1 0-1,0 0 1,0 0 0,-1 0-1,1-1 1,-1 1 0,0-1 0,0 0-1,0 0 1,-1 1 0,0-1 0,0 0-1,0 0 1,0 0 0,-1 0 0,0-1-1,0 1 1,0 0 0,-1 0-1,1 0 1,-1 0 0,-1 0 0,1 0-1,-1 1 1,1-1 0,-1 0 0,-5-8-1,-39-66 190,-83-111-1,20 34-57,80 111-149,-5-10-39,-68-81 0,88 120 28,0 1 0,-1 1 0,-1 0 0,0 1 0,-1 1 0,0 1 0,-1 0 0,0 1 0,-27-10 0,8 9-641,-1 1 1,-1 3-1,0 0 0,0 3 0,-64 1 1,-12 1-4716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28:00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3734 356 6822,'0'0'369,"-8"-6"58,-22-22 25,0-2 0,-32-41 0,52 59-290,-1 1 1,-1 0-1,0 0 1,0 2-1,-1 0 1,-1 0-1,1 1 1,-1 1-1,0 0 1,-1 1-1,0 0 1,-30-6-1,3 2 0,0 3 0,-1 1 0,-66 0 0,-47 5 487,-364-16 319,342 4-940,-111-12 14,217 16-47,-1 3 1,0 4-1,1 2 1,-1 4-1,-131 23 1,134-12-2,-324 59-191,321-63 100,1 4 0,1 2 0,1 4 0,0 3 0,-92 46 0,93-39-205,46-21 355,-1 0-1,1 1 1,1 1-1,0 1 1,1 1 0,1 1-1,0 1 1,-27 28-1,25-17-46,1 0 0,2 1 0,0 1 0,2 1 0,2 1 0,-24 63 0,31-70-20,2 1 0,0 0-1,1 0 1,1 1-1,2-1 1,1 1 0,0 0-1,2 0 1,9 50 0,-3-48 16,1-1 0,2 0-1,1 0 1,1-1 0,21 35 0,89 113 19,-95-143-18,1-1 0,1-1 0,2-1 0,1-2 0,1-1 0,45 26 0,227 102 40,-236-126-32,1-3 0,1-2 0,1-4-1,1-3 1,111 8 0,376-10 100,-487-14-127,170-12-45,438-81-1,-546 66 46,-1-5 0,144-56-1,-182 51 53,-1-4 1,-3-4-1,128-86 0,-191 110 14,-1-2 0,-1-1 0,-2-1 0,0-2-1,-2 0 1,-1-1 0,-1-1 0,27-54 0,-41 69 35,-1 1 1,-1-1 0,0 0 0,-1 0-1,-1 0 1,0-1 0,-1 1 0,-1-1-1,0 0 1,-2 1 0,1-1 0,-2 0-1,0 1 1,-6-24 0,-8-14 492,-1 1-1,-43-88 1,48 114-432,-3-6-116,-1 0 0,-1 1 0,-2 1 0,-1 1 0,-43-49 0,52 67-86,-1 0 1,-1 0 0,1 1 0,-2 1-1,1 0 1,-1 0 0,0 2 0,-1 0-1,0 1 1,0 0 0,-1 1 0,1 0-1,-1 2 1,0 0 0,-17-1 0,12 3-595,-1 1 0,1 1 0,0 1 1,-1 1-1,1 1 0,-41 13 0,13-4-2158,-2-4-2322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1:15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15407,'0'0'4996,"46"-32"-22068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4:01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3089 376 2018,'-2'-9'350,"-1"0"0,1 0 0,-2 1-1,1-1 1,-1 1 0,0 0 0,-1 0 0,0 0 0,0 0 0,-1 1 0,0 0 0,0 0-1,-1 1 1,0 0 0,0 0 0,0 0 0,-9-4 0,-19-12 727,0 2 0,-56-23 0,79 38-986,-41-17-7,-2 3 1,0 2 0,-1 3-1,-113-14 1,-237 7-150,107 10 80,-286-4 374,461 22-339,1 4 0,-209 48 1,295-49-51,1 1 1,1 2 0,0 1-1,1 2 1,0 1-1,2 2 1,0 1 0,1 2-1,-47 42 1,61-48-9,1 1-1,0 0 0,1 1 1,2 1-1,0 0 1,0 1-1,2 0 1,1 1-1,0 0 1,2 0-1,0 1 0,1 0 1,2 1-1,0 0 1,1 0-1,-1 42 1,6-54 11,0-1 0,1 1 0,0-1 1,1 0-1,0 0 0,1 0 0,0 0 0,0 0 1,1-1-1,0 0 0,1 0 0,0 0 1,0-1-1,1 1 0,0-2 0,1 1 0,9 7 1,6 4 10,0-1 0,1-2 1,0 0-1,2-1 0,29 12 1,21 3 19,0-3-1,2-3 1,117 20-1,246 7-477,-176-35 511,359-27 0,-545 6 89,-1-4 0,0-4 0,-1-3 0,94-32 0,-135 35-103,-1-1-1,-1-2 0,-1-2 0,0-1 1,-1-1-1,-1-2 0,-1-1 1,-1-2-1,-1 0 0,48-59 1,-57 59-13,0 0 1,29-55 0,-43 70 48,0 0 0,-1 0-1,-1 0 1,1-1 0,-2 1-1,0-1 1,0 0 0,-1 0 0,0 0-1,0 0 1,-2 1 0,-1-16 0,0 19-65,0 1 1,0-1 0,-1 1 0,0 0 0,0 0 0,-1 0 0,1 0 0,-1 0 0,-1 1 0,1-1 0,-1 1 0,0 0 0,-8-5 0,0-1-20,-1 0 0,0 2-1,-1 0 1,-20-9 0,5 6-1230,-1 1 0,-60-11 0,86 21 1014,-60-13-3216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4:08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2651 656 6598,'0'0'337,"-6"-9"-119,-10-12 84,0 1-1,-1 1 0,-1 0 1,-1 1-1,-1 1 0,0 1 1,-1 1-1,-25-13 0,-133-64 289,-215-76-1,263 122-350,-1 6 0,-212-34-1,331 71-245,-296-38 249,236 34 322,-1 4 1,-90 8-1,139-1-537,0 0 0,1 2-1,0 1 1,0 1 0,1 1 0,0 1 0,0 1 0,1 1 0,1 1 0,0 0 0,0 2 0,2 1 0,0 0 0,-30 34 0,15-11-41,2 2-1,1 0 1,3 2 0,2 2-1,1 0 1,-23 60 0,38-80 1,1 0 0,1 1 0,1 0 0,1 0 0,1 1 0,2-1 1,1 1-1,1 0 0,1 0 0,1 0 0,1 0 0,2-1 0,0 1 0,2-1 0,1 0 0,1 0 1,2-1-1,0 0 0,1-1 0,2 0 0,0-1 0,2 0 0,24 30 0,-15-27 65,0 0-1,2-1 1,1-2-1,1 0 0,0-2 1,42 22-1,-26-20 42,1-1 1,2-3-1,92 26 0,-39-24 73,0-4 1,1-4-1,189-2 1,-173-15 342,-1-5 0,223-47 1,214-105 12,-445 125-371,-1-5-1,-3-5 1,161-96 0,-250 132-108,0-1 1,0 0-1,-2 0 0,1-2 0,-2 0 1,0 0-1,0-1 0,-1-1 0,10-17 1,-17 24 16,0 1 0,-1 0 0,0-1 0,-1 0 0,1 0 0,-1 0 0,-1 0 1,0 0-1,0 0 0,0 0 0,-1 0 0,-1-1 0,1 1 0,-1 0 0,-1 0 0,1 0 1,-1 0-1,-1 0 0,1 1 0,-1-1 0,-1 1 0,-5-10 0,-2 0-37,-1 0 0,-1 0-1,-1 2 1,0-1 0,-1 2 0,-1 0-1,0 1 1,-1 0 0,0 1 0,-1 1 0,-34-15-1,1 4-29,-1 2 1,-1 2-1,-69-13 0,22 12-663,-147-8 1,13 15-4526,147 9 1495,-2-1-5060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4:15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2952 509 0,'0'0'4020,"8"-9"-3326,-4 5-894,29-35 1396,-31 37-1073,0-1 1,-1 0-1,1 0 1,-1 0-1,0 0 1,0 0-1,0 0 1,0 0-1,0 0 1,-1 0-1,1 0 1,-1 0-1,0 0 1,0 0-1,0-1 1,0 1-1,-1-4 1,-1 5-85,1 0 0,0 0 0,0 0 0,-1 1 0,1-1 0,-1 0 0,0 1 0,0-1 0,1 1 0,-1-1 0,0 1 0,0 0 0,0 0 0,-4-2 0,-38-15 154,32 14-90,-255-118 1333,1 0-845,213 102-601,-1 2-1,-1 2 1,-65-10 0,-44 9-55,-1 7 1,-232 14 0,270 4 59,-244 46-1,284-34-31,1 4 0,1 3-1,-131 63 1,176-70 35,1 2-1,2 1 1,0 2 0,1 2-1,2 1 1,-43 45-1,64-58-1,0 1 0,1 0 0,1 1-1,1 0 1,0 0 0,1 1-1,-8 22 1,13-27 0,1 0 0,0 0 1,0 0-1,1 1 0,1-1 1,0 1-1,1-1 0,1 0 0,0 1 1,1-1-1,5 22 0,-1-17 8,1 0 0,1 0 0,0-1 0,1 0 0,1-1 0,1 0 0,1 0 0,0-1 0,0-1 0,2 0 0,-1-1 0,2 0 0,0-1 0,26 16 0,14 5 4,1-2-1,2-3 1,62 22 0,23 1 12,3-6 0,190 33-1,307 9 183,351-49-41,-896-42-142,-1-4 0,188-42 0,-228 35-1,0-2 1,-1-3-1,-2-2 1,0-2-1,-1-3 1,58-40-1,-93 55-3,0-2-1,-1-1 1,0 0-1,-1-1 0,-1 0 1,0-1-1,-2-1 1,0-1-1,0 1 0,9-23 1,-17 31-12,-1-1 0,0 1 0,-1-1 0,0 0 0,0-1 0,-1 1 0,-1 0 0,0-1 0,0 1 0,-1-1 0,0 1 0,-1-1 0,-1 1 0,0 0 0,0-1 0,-1 1 0,-1 0 0,0 1 0,0-1 0,-1 1 0,-8-14 0,-2 2-13,-1 2 0,-1-1 0,0 2 0,-2 1 0,0 0 0,-1 1 0,-1 1 0,0 1 0,-47-24 0,-1 5-63,-2 4-1,-82-25 0,16 15 48,-251-41 0,-150 30-3979,416 45 23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4:10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102 501 8648,'-9'8'1105,"0"-1"-874,-42 36 968,48-41-904,0 1-1,0 0 1,0 0 0,1 0 0,-1 0-1,1 1 1,0-1 0,0 1 0,0-1-1,1 1 1,-1-1 0,1 1 0,-1 0-1,0 5 1,3-8-200,0-1 0,0 0 0,0 1 0,0-1 0,0 0 0,0 0 0,0 0 0,0 0 0,0 0 0,0 0 0,0 0 0,0 0 0,0 0 0,0-1 0,0 1 0,0 0 0,0-1 1,0 1-1,1-1 0,9-6 189,0 0 1,0-1 0,-1 0 0,-1 0 0,0-1 0,0 0 0,10-14 0,7-6 67,179-199 419,-157 169-1129,-2-3-1,38-67 1,-70 105-125,-14 22-370,-2 5-291,-24 38-4555,6-9 2555,-8 9-2482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4:10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1 516 8456,'0'0'5819,"11"-8"-4276,32-29-495,-2-3 1,-2 0-1,39-53 1,41-43-460,-79 95-565,18-17-851,-23 17-4387,-19 20-1362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4:11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56 15150,'0'0'903,"-5"-8"442,4 7-1332,0-2 72,-1 0-1,0 0 1,1 0-1,-1 0 1,0 0-1,-1 1 1,1-1-1,0 1 1,-1 0-1,1 0 1,-1-1-1,0 2 1,0-1-1,0 0 1,0 0-1,0 1 1,0 0-1,0 0 1,0 0-1,0 0 1,-1 0-1,1 0 1,0 1-1,-1 0 1,1-1-1,0 1 1,-1 1-1,1-1 1,0 0-1,-1 1 1,-5 1-1,0 2-80,0 1 0,1 0 0,-1 0 1,1 1-1,0 0 0,1 0 0,-1 1 0,1 0 0,-10 12 0,-7 12-6,-21 35 0,25-34 2,2 1 0,1 1 0,-14 40 0,24-55 4,1 1 0,0-1 0,2 1 0,1 1 0,0-1 0,1 0 0,2 28 0,0-44-2,0-1-1,1 0 0,-1 0 0,1 0 0,0 1 1,-1-1-1,1 0 0,1 0 0,-1 0 0,0-1 1,1 1-1,0 0 0,-1 0 0,1-1 0,0 1 1,0-1-1,1 1 0,-1-1 0,5 3 1,-2-2 24,-1-1 0,1 0 0,-1 0 0,1 0 1,0-1-1,0 1 0,0-1 0,0 0 1,0-1-1,0 1 0,8-1 0,4-2 130,0 0-1,0 0 0,-1-2 0,1 0 0,-1-1 1,26-10-1,-9-1 103,-1 0 1,0-2 0,-1-2-1,-1 0 1,-1-2 0,30-29-1,-48 41-151,0-1 0,-1 0 0,0-1 0,-1 0 0,-1-1 0,1 0 0,-2 0 1,0-1-1,-1 0 0,0 0 0,-1 0 0,0-1 0,-2 1 0,1-1 0,-2 0 0,0 0 0,0-19 0,-3 28-65,1 0 0,-1 1 0,-1-1 1,1 1-1,-1-1 0,1 1 1,-2 0-1,1 0 0,0 0 0,-1 0 1,0 0-1,0 0 0,-1 1 1,1-1-1,-1 1 0,0 0 0,0 0 1,-1 1-1,1-1 0,-1 1 0,1 0 1,-1 0-1,0 0 0,0 1 1,0 0-1,-1 0 0,1 0 0,-8-1 1,6 1-230,-1 0 0,0 1 1,1 1-1,-1-1 1,0 1-1,0 0 0,1 1 1,-1 0-1,-8 2 0,10-2-713,0 1 0,0 0-1,1 0 1,-1 0-1,1 1 1,-1 0-1,1 0 1,0 1-1,0-1 1,0 1 0,-8 8-1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4:22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777 59 9545,'1'-8'779,"3"-27"385,-4 35-1098,0-1-1,0 1 0,0 0 1,1-1-1,-1 1 0,0-1 1,0 1-1,0-1 1,0 1-1,0-1 0,0 1 1,0 0-1,0-1 0,0 1 1,0-1-1,0 1 1,0-1-1,0 1 0,0-1 1,-1 1-1,1 0 1,0-1-1,0 1 0,0-1 1,-1 1-1,1 0 0,0-1 1,0 1-1,-1-1 1,1 1-1,0 0 0,-1 0 1,1-1-1,0 1 0,-1 0 1,1 0-1,-1-1 1,1 1-1,0 0 0,-1 0 1,1 0-1,-1-1 0,1 1 1,-2 0-1,-15 10 1419,-1 11-1055,0 0 0,2 2-1,0 0 1,2 0 0,-19 42 0,13-27-55,-192 391 1929,-122 217-2210,327-635-477,6-7 73,-1 0 0,0 0 0,-1-1 0,1 1 0,-1-1-1,1 1 1,-1-1 0,0 0 0,0 0 0,0 0-1,-1 0 1,1-1 0,-7 4 0,9-6 115,0 0 0,1 0 0,-1 0-1,0 0 1,0-1 0,0 1 0,1 0 0,-1-1 0,0 1-1,1 0 1,-1-1 0,0 1 0,1-1 0,-1 1 0,0-1 0,1 1-1,-1-1 1,1 0 0,-1 1 0,1-1 0,-1 1 0,1-1 0,0 0-1,-1 0 1,1 1 0,0-1 0,-1 0 0,1 0 0,0 1 0,0-1-1,0 0 1,0 0 0,0 0 0,0 1 0,0-3 0,-1 2-115,-5-33-5503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4:22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15 7175,'-4'8'2621,"-6"11"-1870,1 2-1,1-1 1,0 1-1,2 1 1,1-1-1,-3 25 1,1 7 452,1 82 1,6-127-1057,0 1 0,1 0 1,0-1-1,0 1 0,1 0 1,0-1-1,1 0 0,0 1 1,5 9-1,-6-15-88,-1-1 0,1 1 0,0 0 0,0-1-1,0 0 1,0 1 0,0-1 0,0 0 0,1 0 0,-1 0 0,1-1 0,-1 1 0,1 0 0,0-1-1,0 0 1,-1 0 0,1 0 0,0 0 0,0 0 0,0 0 0,0-1 0,0 1 0,1-1 0,-1 0-1,0 0 1,0 0 0,0 0 0,0-1 0,6-1 0,3-2 104,1 0 1,-1-1-1,0 0 0,0-1 1,-1 0-1,0-1 0,14-11 1,74-66-31,-70 58-84,-14 12-94,151-139-199,-63 43-2739,-48 41-1966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4:23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 87 7271,'0'-10'4174,"0"8"-4096,1 0 69,-1-1 1,1 1-1,-1-1 1,0 1-1,0-1 0,0 0 1,0 1-1,0-1 1,-1 1-1,1-1 1,-1 1-1,1-1 1,-1 1-1,0 0 0,0-1 1,0 1-1,-1 0 1,1 0-1,0-1 1,-1 1-1,1 0 1,-1 0-1,0 1 0,0-1 1,0 0-1,0 1 1,0-1-1,0 1 1,0-1-1,0 1 0,-1 0 1,1 0-1,0 0 1,-1 0-1,1 0 1,-1 1-1,-2-1 1,-11 0 175,0 1 1,0 0 0,0 2-1,0 0 1,0 0 0,1 1 0,-1 1-1,1 1 1,0 0 0,-17 9 0,4 0-117,0 0 0,2 2 0,0 2 0,-30 25 0,33-18-115,23-25-92,0 1-1,0-1 1,0 0-1,0 1 0,0-1 1,0 1-1,0-1 1,0 0-1,0 1 1,0-1-1,0 1 1,0-1-1,0 0 0,0 1 1,0-1-1,0 1 1,0-1-1,0 0 1,0 1-1,1-1 1,-1 1-1,0-1 0,0 0 1,0 1-1,1-1 1,-1 0-1,0 1 1,1-1-1,-1 0 0,0 0 1,1 1-1,-1-1 1,0 0-1,1 0 1,-1 0-1,1 1 1,5 0-8,0 1 1,1-1-1,-1 0 1,1-1-1,-1 1 1,10-2 0,-9 1 24,27 0-138,112 3-218,-126-1 230,1 0 1,0 2-1,-1 0 0,36 13 1,-53-16 74,0 0 0,0 0 0,0 0 0,0 1-1,-1 0 1,1-1 0,0 1 0,-1 0 0,1 0 0,-1 0 0,1 0 0,-1 1 0,0-1 0,0 1 0,0-1 0,0 1 0,-1 0 0,3 4 0,-3-4 42,-1 0 0,1 0 0,-1-1 1,0 1-1,0 0 0,0 0 0,-1 0 0,1-1 0,-1 1 0,1 0 0,-1-1 1,0 1-1,0 0 0,0-1 0,0 1 0,-1-1 0,-1 3 0,-5 7 206,-1 0 1,-1-1-1,0 0 0,-1-1 0,0 0 0,-18 13 0,26-21-168,-18 15 380,-1-2-1,0 0 1,-1-1 0,0-1-1,-48 17 1,70-29-425,0-1 0,1 0-1,-1 1 1,0-1 0,1 0 0,-1 0 0,0 1 0,0-1 0,0 0 0,1 0 0,-1 0 0,0 0 0,0 0-1,0 0 1,1-1 0,-1 1 0,0 0 0,0 0 0,1 0 0,-1-1 0,0 1 0,1 0 0,-1-1-1,-1 0 1,4-14-637,21-21-1195,105-116-7437,-79 89 3802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4:23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10890,'0'0'7442,"-8"15"-6438,-5 9-688,2 0 1,1 0 0,0 1 0,2 1-1,-5 26 1,9-31-196,1 0 0,2-1 1,0 1-1,3 38 0,-2-54-118,1 0 1,0 0 0,0 0-1,0 0 1,0 0-1,1 0 1,0-1 0,0 1-1,0 0 1,1-1-1,-1 0 1,1 1 0,0-1-1,0 0 1,1-1-1,-1 1 1,1 0 0,0-1-1,0 0 1,0 0-1,0 0 1,0-1 0,1 1-1,-1-1 1,8 3-1,-12-5-20,1 0 0,-1 0 0,0 1 0,0-1 0,1 0 0,-1 0 0,0 0 0,0 0 0,1 0 0,-1 0 0,0 0 0,0 0-1,1 1 1,-1-1 0,0 0 0,1 0 0,-1 0 0,0 0 0,0 0 0,1-1 0,-1 1 0,0 0 0,1 0 0,-1 0 0,0 0-1,0 0 1,1 0 0,-1 0 0,0 0 0,0-1 0,1 1 0,-1 0 0,0 0 0,0 0 0,1-1 0,-1 1 0,0 0 0,0 0-1,0-1 1,0 1 0,1 0 0,-1 0 0,0-1 0,-5-15-233,-20-20 241,24 34-27,-75-98 581,76 99-522,-1 1 0,1 0 0,0 0 0,0-1 0,0 1 0,0 0 0,-1-1 1,1 1-1,0 0 0,0-1 0,0 1 0,0 0 0,0-1 0,0 1 0,0 0 1,0-1-1,0 1 0,0 0 0,0-1 0,0 1 0,0 0 0,0-1 0,0 1 1,0 0-1,0-1 0,0 1 0,0 0 0,0-1 0,1 1 0,-1 0 0,0 0 1,0-1-1,0 1 0,1 0 0,-1 0 0,0-1 0,0 1 0,1 0 0,-1 0 1,0-1-1,1 1 0,21-5 167,32 8-406,-49-3 301,85 5-2273,0-4-4459,-45-1 2019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1:16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10 13196,'0'0'5819,"-9"-3"-4810,6 2-973,1 0 0,0 0-1,-1 0 1,1 0-1,0 1 1,-1-1 0,1 1-1,-1 0 1,1-1 0,-1 1-1,1 0 1,-1 1 0,1-1-1,-1 0 1,1 1-1,0-1 1,-1 1 0,1 0-1,0 0 1,-1 0 0,1 0-1,0 0 1,0 0-1,0 1 1,0-1 0,0 1-1,0-1 1,0 1 0,0 0-1,1 0 1,-1-1 0,1 1-1,-1 1 1,1-1-1,0 0 1,0 0 0,0 0-1,0 1 1,-1 4 0,-6 10 150,2 1 0,0-1 1,1 2-1,0-1 0,2 0 0,0 1 1,1 0-1,1 0 0,2 26 1,-1-42-166,0 0 0,0 0 0,1 0 1,-1 0-1,1 0 0,0 0 0,0 0 1,0 0-1,0 0 0,1 0 0,-1 0 1,1-1-1,0 1 0,-1 0 0,1-1 1,0 0-1,1 1 0,-1-1 0,0 0 1,4 2-1,-3-2 14,1 0 0,0 0-1,1-1 1,-1 1 0,0-1 0,0 0 0,1-1 0,-1 1-1,0 0 1,1-1 0,-1 0 0,9-1 0,-2-1 12,0 0 0,0 0-1,-1-1 1,1 0 0,-1-1 0,1 0 0,-1-1 0,0 0 0,-1-1 0,15-10-1,-19 12-29,0 0 0,0 0 0,-1 0 0,0 0 0,0-1 0,0 0 0,0 0 0,0 0 0,-1 0-1,0 0 1,0-1 0,-1 0 0,1 1 0,-1-1 0,-1 0 0,1 0 0,1-10 0,-3 16-19,0 0 0,0 0-1,0 0 1,0 0 0,0 0 0,0 0 0,0 0 0,0-1 0,0 1 0,0 0 0,0 0 0,0 0 0,0 0 0,0 0 0,0 0-1,0 0 1,0 0 0,0-1 0,0 1 0,0 0 0,0 0 0,0 0 0,-1 0 0,1 0 0,0 0 0,0 0 0,0 0 0,0 0-1,0 0 1,0-1 0,0 1 0,0 0 0,0 0 0,0 0 0,0 0 0,-1 0 0,1 0 0,0 0 0,0 0 0,0 0 0,0 0-1,0 0 1,0 0 0,0 0 0,0 0 0,0 0 0,-1 0 0,1 0 0,0 0 0,0 0 0,0 0 0,0 0 0,0 0 0,0 0 0,0 0-1,0 0 1,-1 0 0,1 0 0,0 0 0,0 0 0,0 0 0,0 1 0,0-1 0,0 0 0,0 0 0,-9 9-78,-6 13 30,11-12 68,0 1-1,1-1 1,1 1 0,-3 19 0,4-28-10,1 0 0,-1-1-1,1 1 1,0 0 0,0 0 0,0 0 0,0 0 0,0 0-1,0 0 1,1 0 0,-1 0 0,1 0 0,-1-1-1,1 1 1,0 0 0,0 0 0,0-1 0,0 1 0,0 0-1,0-1 1,0 1 0,0-1 0,0 1 0,1-1 0,-1 0-1,1 1 1,-1-1 0,1 0 0,0 0 0,-1 0 0,1 0-1,0 0 1,0-1 0,2 2 0,3-1 48,1-1 1,-1 1 0,1-1-1,-1-1 1,1 1-1,-1-1 1,0-1-1,1 1 1,-1-1 0,0 0-1,0-1 1,0 0-1,-1 0 1,1 0-1,0-1 1,10-8 0,-14 9-162,1 0 1,-1 0 0,1-1-1,-1 1 1,0-1-1,-1 0 1,1 0 0,0 0-1,-1 0 1,0 0 0,0-1-1,1-4 1,-2 5-349,0-1 0,0 1 0,-1-1 0,0 1 0,0-1 0,0 1 0,0 0-1,-1-1 1,1 1 0,-1-1 0,0 1 0,-1 0 0,1-1 0,-4-5 0,-7-11-6626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4:2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29 4773,'0'0'11995,"-12"-1"-9758,5 1-2001,0 0 0,0 1 0,-1-1 0,1 1 0,0 1 0,0 0 0,0 0 0,0 0-1,0 0 1,-6 5 0,9-5-130,1 0-1,-1 0 0,1 0 1,-1 1-1,1-1 0,0 1 1,0 0-1,0 0 0,1 1 1,-1-1-1,1 0 0,-1 1 1,1-1-1,0 1 0,0 0 1,1 0-1,-1 0 0,1 0 0,0 0 1,0 0-1,0 0 0,0 7 1,1-10-99,1 0 0,-1 0 0,0 1 0,0-1 0,1 0 0,-1 0 0,0 0 0,1 0 0,0 0 1,-1 0-1,1 0 0,-1 0 0,1 0 0,0-1 0,0 1 0,-1 0 0,1 0 0,0 0 0,0-1 0,0 1 0,0-1 0,0 1 1,0-1-1,0 1 0,0-1 0,0 1 0,0-1 0,0 0 0,0 1 0,1-1 0,-1 0 0,0 0 0,0 0 0,0 0 1,0 0-1,2 0 0,46-4 203,-48 4-207,19-5 33,0 0 1,-1-2 0,1-1-1,-1 0 1,-1-1-1,0-1 1,18-13-1,-7 5-29,-29 18-12,1 0 1,-1 0 0,0-1-1,1 1 1,-1 0 0,0 0-1,1-1 1,-1 1-1,0 0 1,1 0 0,-1 0-1,1 0 1,-1-1-1,0 1 1,1 0 0,-1 0-1,1 0 1,-1 0 0,0 0-1,1 0 1,-1 0-1,1 0 1,-1 0 0,0 0-1,1 0 1,-1 1 0,0-1-1,1 0 1,-1 0-1,1 0 1,-1 0 0,0 1-1,1-1 1,-1 0-1,0 0 1,1 1 0,-1-1-1,0 0 1,0 0 0,1 1-1,-1-1 1,0 0-1,1 1 1,3 23 91,-5-22-80,1 0 0,0 0 1,0 0-1,0-1 0,0 1 1,0 0-1,0 0 0,1 0 1,-1 0-1,1 0 0,-1 0 1,1 0-1,0-1 0,-1 1 1,1 0-1,0-1 1,0 1-1,0 0 0,1-1 1,-1 1-1,0-1 0,0 1 1,1-1-1,-1 0 0,1 0 1,-1 0-1,1 0 0,2 2 1,4-2 46,1-1 0,-1 0 0,0 0 0,0-1 0,0 0 0,0 0 0,0 0 1,0-1-1,0-1 0,0 1 0,10-6 0,9-6 20,46-31 0,-49 29-67,41-21 0,-60 40-630,-5 11 352,-6 17-2884,5-28 1439,1 2-4173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4:24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136 295 10794,'3'-11'1383,"0"-2"-818,1-1 679,-1 0 0,-1 0 0,1 0 0,-2-1 0,0 1 0,-2-19 0,1 32-1197,0 1 1,-1-1 0,1 0 0,0 1-1,0-1 1,-1 1 0,1-1-1,-1 1 1,1-1 0,0 1 0,-1-1-1,1 1 1,-1-1 0,1 1 0,-1 0-1,0-1 1,1 1 0,-1 0-1,1-1 1,-1 1 0,1 0 0,-1 0-1,0 0 1,1-1 0,-1 1-1,0 0 1,1 0 0,-1 0 0,0 0-1,1 0 1,-1 0 0,1 0 0,-1 0-1,0 1 1,1-1 0,-1 0-1,0 0 1,1 0 0,-1 1 0,1-1-1,-2 1 1,-25 14 83,17-6-112,0 1-1,1 0 1,0 0 0,1 1-1,0 1 1,1-1 0,0 1-1,0 0 1,2 1 0,-1 0 0,2 0-1,0 0 1,-5 25 0,8-36-16,1 0 1,0-1-1,0 1 1,0-1-1,0 1 1,0-1-1,0 1 1,0 0-1,0-1 1,1 1-1,-1-1 1,0 1-1,1-1 1,-1 1-1,1-1 1,0 1-1,0-1 1,-1 0-1,1 1 1,0-1-1,0 0 1,0 1-1,0-1 1,2 1-1,0-1 11,-1 0 0,0 0 0,1 0 0,-1 0 0,1-1 0,-1 1 0,0-1 0,1 1 0,-1-1 0,1 0 0,-1 0 0,1 0 0,-1-1 0,4 0 0,6-1 66,0-1 1,0-1-1,-1 0 0,1-1 1,13-7-1,4-5-31,-1-1-1,-1-1 1,-1-2 0,0 0 0,24-28-1,-38 37-27,-1-1 0,-1 0 0,0-1 0,0 0 0,-1 0 0,-1-1 0,-1 0 0,0 0 0,-1-1 0,0 0 0,6-31 0,-12 47-18,-1 1-1,1-1 0,0 0 0,-1 1 0,1-1 0,0 0 0,-1 1 1,1-1-1,-1 0 0,1 0 0,0 0 0,-1 0 0,1 1 0,-1-1 1,1 0-1,-1 0 0,1 0 0,-1 0 0,1 0 0,0 0 0,-1 0 1,1 0-1,-1 0 0,1 0 0,-1 0 0,1 0 0,-1 0 0,1-1 1,0 1-1,-1 0 0,1 0 0,-1 0 0,1-1 0,0 1 0,-1 0 1,1 0-1,0-1 0,-1 1 0,1 0 0,0-1 0,-1 1 0,1 0 1,0-1-1,0 1 0,-1-1 0,1 1 0,0 0 0,0-1 0,0 1 1,0-1-1,0 1 0,-1-1 0,1 1 0,0-1 0,0 1 0,0 0 1,0-1-1,0 1 0,0-1 0,1 1 0,-1-1 0,0 1 0,0-1 1,0 0-1,-26 28-109,14-9 103,1 1 1,0-1 0,2 2 0,0-1-1,2 1 1,0 1 0,1-1 0,1 1 0,-5 36-1,10-54-76,0-1-1,-1 1 0,1 0 1,0 0-1,0-1 0,1 1 1,-1 0-1,0 0 0,1-1 1,0 1-1,0-1 0,0 1 0,0 0 1,0-1-1,0 1 0,0-1 1,1 0-1,-1 0 0,1 1 1,0-1-1,0 0 0,0 0 1,0 0-1,0-1 0,0 1 0,0-1 1,1 1-1,-1-1 0,0 1 1,1-1-1,-1 0 0,1 0 1,0 0-1,-1-1 0,1 1 0,0-1 1,-1 1-1,1-1 0,0 0 1,-1 0-1,1 0 0,0 0 1,3-1-1,3 0-529,0 0 0,-1-1 1,1 0-1,-1 0 0,1-1 0,-1 0 1,0-1-1,0 1 0,0-2 0,-1 1 0,1-1 1,11-10-1,-13 8 245,0 1 0,0-1-1,-1 0 1,0-1 0,7-15 0,-10 19 538,0 0 0,0-1 0,-1 1-1,1 0 1,-1-1 0,0 0 0,-1 1 0,1-1 0,-1 1 0,0-1 0,0 0 0,0 1 0,-2-6 0,2 9-97,0 1 1,0 0-1,0-1 1,0 1 0,0-1-1,0 1 1,0 0 0,-1-1-1,1 1 1,0-1 0,0 1-1,-1 0 1,1-1 0,0 1-1,0 0 1,-1-1 0,1 1-1,0 0 1,-1-1 0,1 1-1,0 0 1,-1 0 0,1-1-1,0 1 1,-1 0-1,1 0 1,-1 0 0,1 0-1,-1 0 1,1 0 0,0-1-1,-1 1 1,1 0 0,-1 0-1,1 0 1,-1 0 0,-17 10 1492,-11 21 117,23-23-1334,-32 47 1106,36-52-1342,0 0 0,0 1 0,1 0 0,-1-1 0,1 1-1,0 0 1,0 0 0,0 0 0,0-1 0,1 1 0,0 0-1,0 0 1,0 8 0,1-11-101,-1 0-1,1-1 1,-1 1 0,1 0-1,0 0 1,-1-1 0,1 1-1,0-1 1,0 1 0,-1 0-1,1-1 1,0 0 0,0 1-1,0-1 1,0 1-1,0-1 1,0 0 0,0 0-1,-1 1 1,1-1 0,0 0-1,0 0 1,0 0 0,0 0-1,2 0 1,31-2 260,-25 1-183,14-2-32,-1-1 1,1-1 0,-1-1-1,27-11 1,16-5-28,-66 22 35,0 0-1,0 0 1,0 0-1,0 0 1,0 0 0,0 0-1,0 0 1,1 0 0,-1 0-1,0-1 1,0 1 0,0 0-1,0-1 1,0 1 0,1 0-1,-1-1 1,0 1 0,0-1-1,1 0 1,-1 1 0,0-1-1,1 1 1,-1-1 0,0 0-1,1 0 1,-1 1 0,1-1-1,-1 0 1,0-1 0,-1-3 61,0 1-1,0-1 1,1 1 0,-1-1 0,1 0 0,-1-9 0,1 10-117,0 0 0,1 0-1,-1 0 1,1 0 0,0-1-1,0 1 1,1 0 0,-1 0 0,1 0-1,0 0 1,0 0 0,0 0 0,1 0-1,-1 0 1,1 0 0,0 0-1,0 1 1,5-7 0,0 6-116,0 1 0,1 0-1,0 0 1,-1 1 0,1 0 0,0 0 0,0 1 0,0 0-1,0 1 1,1 0 0,-1 0 0,14 2 0,38-3-6726,-32-4-1653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4:25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102 236 14382,'0'0'993,"0"-11"581,1-3-994,1 3 188,-1-1 1,-1 1-1,0-1 0,-1 1 0,-3-18 0,4 28-746,0 1-1,-1-1 1,1 1-1,0-1 1,-1 0-1,1 1 0,0-1 1,-1 1-1,1 0 1,-1-1-1,1 1 1,-1-1-1,0 1 1,1 0-1,-1-1 0,1 1 1,-1 0-1,0 0 1,1-1-1,-1 1 1,1 0-1,-1 0 1,0 0-1,1 0 0,-1 0 1,0 0-1,1 0 1,-1 0-1,0 0 1,1 0-1,-1 0 1,0 1-1,1-1 0,-1 0 1,1 0-1,-1 0 1,0 1-1,1-1 1,-1 0-1,1 1 1,-1-1-1,1 1 0,-1 0 1,-23 17-42,17-7 27,1-1 1,0 1 0,0 1-1,1-1 1,0 1-1,1-1 1,1 1-1,-1 1 1,2-1-1,0 0 1,0 14 0,2-24-3,0-1-1,0 0 1,0 0 0,0 1 0,0-1 0,1 0 0,-1 0 0,1 0 0,-1 1 0,1-1 0,-1 0 0,1 0 0,-1 0 0,1 0 0,0 0 0,0 0 0,0 0 0,-1 0 0,1 0 0,0 0 0,0-1 0,0 1 0,0 0 0,1-1 0,-1 1 0,0-1 0,0 1-1,0-1 1,0 1 0,1-1 0,-1 0 0,0 1 0,0-1 0,1 0 0,-1 0 0,0 0 0,0 0 0,1 0 0,1-1 0,4 1 62,-1-1 0,1 0 0,0-1 0,-1 1 0,1-1 0,9-5 0,8-5 70,-1-1-1,0-1 1,-1-1 0,-1-1 0,25-24-1,-31 26-113,-1-1 0,0-1 0,-1 0 0,-1 0 0,0-1 0,-1-1 0,12-26-1,-22 41-7,0 1 0,0-1-1,0 0 1,0 0-1,0 0 1,-1 1-1,1-1 1,-1 0-1,0 0 1,0 0 0,0-4-1,0 7-11,0 0-1,-1-1 0,1 1 1,0 0-1,0 0 1,0 0-1,0 0 0,0 0 1,0-1-1,0 1 1,-1 0-1,1 0 1,0 0-1,0 0 0,0 0 1,0 0-1,-1-1 1,1 1-1,0 0 0,0 0 1,0 0-1,0 0 1,-1 0-1,1 0 1,0 0-1,0 0 0,0 0 1,-1 0-1,1 0 1,0 0-1,0 0 1,0 0-1,0 0 0,-1 0 1,1 0-1,0 0 1,0 0-1,0 0 0,-1 1 1,1-1-1,0 0 1,0 0-1,0 0 1,0 0-1,0 0 0,-1 1 1,-14 16-57,4-2 66,0 1-1,1 0 0,1 0 0,1 1 0,0 1 0,1-1 1,1 1-1,1 0 0,0 1 0,-3 33 0,8-50-1,0 0-1,1-1 1,-1 1 0,0 0-1,0 0 1,1-1 0,0 1-1,-1 0 1,1-1 0,0 1-1,-1-1 1,1 1 0,0-1-1,0 1 1,0-1 0,1 1-1,-1-1 1,0 0 0,0 0-1,1 0 1,-1 0 0,1 0-1,-1 0 1,1 0 0,-1 0-1,1 0 1,-1-1 0,1 1-1,0-1 1,-1 1 0,1-1-1,0 1 1,0-1 0,-1 0-1,1 0 1,0 0 0,0 0-1,-1 0 1,1-1 0,3 0-1,4 0 41,0 0-1,0-1 1,0 0-1,-1 0 0,1-1 1,15-8-1,-9 3-17,0 0-1,-1-2 1,-1 0 0,1 0-1,-2-1 1,1-1 0,-1 0-1,-1-1 1,0 0-1,-1 0 1,-1-1 0,9-16-1,-44 103 464,24-67-491,0 0 0,1 0 0,0 1 0,0-1 0,1 0 0,-1 1 0,1-1 0,1 1 0,-1-1 0,3 10 0,-2-15 6,0 0 0,0 0 0,0 0 0,0 0 0,1 0 0,-1 0 0,0 0 0,1 0 0,-1 0 0,1 0 0,-1-1 0,1 1 0,-1-1 0,1 1 0,-1-1 0,1 0 0,-1 1 0,1-1 0,-1 0 0,1 0 0,0 0 0,-1 0-1,1 0 1,-1-1 0,1 1 0,-1 0 0,4-2 0,-1 1-79,1 0 0,-1 0 0,1 0 0,-1-1 1,1 1-1,-1-1 0,0 0 0,7-5 0,-9 5-428,0 0 1,-1 0-1,1 0 1,-1 0-1,0 0 1,0 0-1,1-1 1,-1 1 0,-1 0-1,1 0 1,0-1-1,0 1 1,-1-1-1,0 1 1,1-1-1,-1 1 1,0-1-1,0-3 1,0-17-6770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4:25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15503,'0'0'7495,"45"56"-14766,-34-39-1794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4:26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75 8264,'0'0'3998,"4"-8"-1713,3-2-1460,-5 6-414,1 1 0,-1-1 1,0 0-1,0 1 1,0-1-1,-1 0 0,1 0 1,1-8-1,-3 12-271,0-1 0,0 1 0,0-1 0,0 1 0,0 0-1,0-1 1,0 1 0,0-1 0,0 1 0,0-1 0,0 1 0,0-1 0,0 1 0,0 0-1,0-1 1,-1 1 0,1-1 0,0 1 0,0 0 0,-1-1 0,1 1 0,0-1 0,0 1 0,-1 0-1,1 0 1,0-1 0,-1 1 0,1 0 0,0-1 0,-1 1 0,1 0 0,-1 0 0,0-1-1,-20-1 1064,-23 13-1252,-10 18 107,51-27-59,1-1 0,-1 1 0,1 0 0,-1 0-1,1 0 1,0 0 0,0 0 0,0 0 0,0 1-1,0-1 1,0 1 0,1-1 0,-1 1 0,1 0 0,0-1-1,-1 1 1,0 5 0,3-7 2,-1 0 1,1 0-1,0-1 1,-1 1-1,1-1 1,0 1-1,0-1 1,0 1-1,-1-1 1,1 1-1,0-1 1,0 0-1,0 1 1,0-1-1,0 0 0,0 0 1,0 0-1,0 1 1,0-1-1,0 0 1,0 0-1,1-1 1,32 1-67,-28 0 0,16 0-183,-12-1 183,1 1-1,0 0 1,0 0 0,0 1-1,-1 0 1,1 1 0,-1 0 0,1 1-1,-1 0 1,11 5 0,-20-7 65,0 0 0,-1-1 1,1 1-1,0 0 1,0 0-1,0 0 0,-1 0 1,1 0-1,0-1 0,-1 1 1,1 1-1,-1-1 1,1 0-1,-1 0 0,1 0 1,-1 0-1,0 0 0,0 0 1,0 0-1,1 1 1,-1-1-1,0 0 0,0 0 1,0 0-1,-1 0 0,1 0 1,0 1-1,0-1 1,-1 0-1,1 0 0,-1 0 1,1 0-1,-1 0 0,1 0 1,-1 0-1,1 0 1,-1 0-1,0 0 0,0 0 1,1 0-1,-1-1 1,0 1-1,0 0 0,-2 0 1,-41 36 620,43-36-608,-12 8 173,4-2-79,1 0 0,-1-1 1,0-1-1,0 0 0,0 0 1,-1 0-1,0-1 0,0-1 1,0 0-1,-10 2 1,22-19-749,15-7-1973,0 1 1,2 1 0,22-19-1,-31 29 1009,27-22-4081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4:26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98 1185,'0'0'20548,"-4"10"-19321,-7 13-683,5-14-400,1 1-1,0 0 1,1 1 0,0-1-1,1 1 1,0-1 0,0 1-1,-1 17 1,5-27-205,-1 0 0,1 0 0,-1-1 0,1 1 0,0 0 0,-1 0 1,1-1-1,0 1 0,-1-1 0,1 1 0,0 0 0,0-1 0,0 1 0,0-1 0,0 0 1,-1 1-1,1-1 0,0 0 0,0 1 0,0-1 0,0 0 0,0 0 0,0 0 0,0 0 1,0 0-1,0 0 0,0 0 0,0 0 0,1-1 0,32-4-2815,-25 0 1794,0 0 1,-1 0 0,1-1-1,-1 0 1,-1-1 0,1 0-1,7-9 1,-9 10 1533,0-1 0,-1 0 0,0 0 0,7-15 1,-17 25 6046,4-3-6431,0 1 1,0-1-1,0 0 1,0 0 0,0 1-1,0-1 1,0 0-1,0 1 1,0-1 0,1 1-1,-1-1 1,0 1-1,0-1 1,0 1 0,1 0-1,-1-1 1,0 1-1,1 0 1,-1 0 0,1 0-1,-1-1 1,1 1-1,-1 0 1,1 0 0,-1 0-1,1 0 1,0 0-1,0 0 1,-1 0 0,1 0-1,0 0 1,0 0-1,0 0 1,0 0 0,0 1-1,35-2 316,19-15-811,-46 12 186,1 0 0,0 0 0,0 1 0,0 1 0,0-1 0,12 1 0,-19 1 234,-1 1 0,1-1 0,-1 1-1,1 0 1,-1 0 0,1 0-1,-1 0 1,0 0 0,0 0 0,1 0-1,-1 0 1,0 1 0,0-1-1,0 0 1,0 1 0,-1-1 0,1 1-1,0-1 1,0 1 0,-1-1-1,1 1 1,-1-1 0,0 1 0,1-1-1,-1 1 1,0 0 0,0-1-1,0 1 1,0 0 0,0-1 0,-1 3-1,-2 56 722,-1-42-436,3-15-212,0 1 1,0 0 0,0 0 0,1 0-1,-1 0 1,1 0 0,0 0-1,0 0 1,1 6 0,0-10-52,-1 1-1,0-1 1,1 0 0,-1 1-1,1-1 1,-1 0 0,1 1 0,-1-1-1,1 0 1,-1 0 0,1 0-1,-1 1 1,1-1 0,-1 0 0,1 0-1,-1 0 1,1 0 0,-1 0-1,1 0 1,0 0 0,-1 0 0,1 0-1,-1 0 1,1 0 0,-1-1-1,1 1 1,-1 0 0,1 0 0,-1 0-1,2-1 1,15-7 223,-2-3-122,0-1 1,0-1 0,23-26-1,-29 28 52,-1 1 1,2 0-1,0 1 0,0 0 0,0 1 1,1 0-1,0 1 0,1 0 0,0 0 0,21-7 1,-2 5-348,-17 6 200,0 0-1,0-2 1,23-10 0,-34 14-340,0-1-1,0 1 1,0-1 0,0 0-1,-1 0 1,1 0 0,-1-1-1,0 1 1,1 0 0,-1-1-1,0 0 1,0 1 0,-1-1-1,1 0 1,0 0-1,-1 0 1,0 0 0,0 0-1,0 0 1,0-1 0,1-5-1,-1-20-6758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4:27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17360,'0'0'7463,"52"-13"-7430,-36 26-930,-7-3-3043,-9-2-7559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4:27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50 12556,'0'0'5349,"-1"14"-4447,-25 173 1042,-5 40-1016,30-225-883,1 0 1,0 0-1,0 0 0,0 0 0,0 0 1,0 0-1,1 0 0,-1 0 0,0 0 1,1 0-1,0 0 0,-1 0 0,1 0 1,0 0-1,0 0 0,0 0 0,3 3 1,-3-4 5,1 0 0,0-1 0,-1 1 0,1 0 0,0-1 0,0 1 0,-1-1 0,1 1 0,0-1 0,0 0 0,0 0 0,0 0 0,-1 0 1,1 0-1,0 0 0,0-1 0,0 1 0,0 0 0,-1-1 0,1 0 0,3-1 0,7-3 199,0 0-1,0-1 1,-1-1 0,0 0 0,0-1-1,-1 0 1,11-10 0,67-72 236,-83 84-461,24-25 64,-1-2 1,-2 0-1,-1-2 1,-2 0-1,-2-2 1,-1 0-1,18-48 0,-37 83-152,0 0 1,-1 1-1,1-1 0,-1 0 0,1 0 0,-1 0 0,1 0 0,-1 1 0,0-1 0,0 0 0,0 0 0,0 0 0,0 0 0,-1-2 1,0 4-11,1 0 0,0-1 0,-1 1 0,1 0 0,-1 0 0,1 0 1,-1 0-1,1 0 0,-1-1 0,1 1 0,-1 0 0,1 0 0,-1 0 1,1 0-1,-1 0 0,1 1 0,-1-1 0,1 0 0,-1 0 0,1 0 1,-1 0-1,1 0 0,0 1 0,-1-1 0,1 0 0,-1 0 0,1 1 1,0-1-1,-1 0 0,1 1 0,-1-1 0,1 1 0,-46 41-6551,37-32 4676,-15 13-5318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4:28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138 223 12876,'0'0'8253,"0"-9"-7847,1 3-344,-1-1 0,-1 1 0,1 0 0,-1-1 0,0 1 0,-1 0 0,1 0 0,-6-12 0,6 16-24,0-1 1,-1 1-1,1 0 0,-1 0 1,0 0-1,1 0 1,-1 0-1,0 0 0,0 0 1,0 0-1,-1 1 1,1-1-1,0 1 0,-1 0 1,1 0-1,-1 0 0,1 0 1,-1 0-1,1 0 1,-1 1-1,0-1 0,1 1 1,-1 0-1,0-1 0,1 1 1,-1 1-1,0-1 1,-3 1-1,2 0-27,1 0 1,0 0-1,0 1 0,0-1 1,0 1-1,0 0 0,0 0 1,0 0-1,1 0 0,-1 1 0,1-1 1,-1 1-1,1-1 0,0 1 1,0 0-1,0 0 0,-2 5 1,3-7-11,0 0 1,0 0 0,1 1 0,-1-1 0,0 0-1,1 1 1,-1-1 0,1 0 0,-1 1-1,1-1 1,0 1 0,0-1 0,-1 1-1,1-1 1,0 1 0,0-1 0,0 0-1,1 1 1,-1-1 0,0 1 0,1-1-1,-1 1 1,0-1 0,1 1 0,0-1-1,-1 0 1,1 0 0,0 1 0,0-1-1,-1 0 1,1 0 0,0 0 0,0 0-1,1 0 1,-1 0 0,0 0 0,0 0 0,0 0-1,1 0 1,-1-1 0,2 2 0,15 2 37,1-1 0,0 0 0,-1-1 0,1-1 0,0-1 0,28-4-1,10 2-81,-22 0-59,-26 1 80,0 0-1,1 1 0,-1 0 0,0 1 0,1 0 0,8 2 1,-17-3 32,-1 0 0,0 0 0,1 0 0,-1 0 0,1 0 0,-1 0 0,0 1 0,1-1 0,-1 0 0,0 0 0,0 0 0,1 1 0,-1-1 0,0 0 0,1 0 0,-1 1 0,0-1 0,0 0 0,1 1 0,-1-1 0,0 0 0,0 1 0,0-1 0,0 0 0,0 1 0,1-1 1,-1 0-1,0 1 0,0-1 0,0 1 0,0-1 0,0 0 0,0 1 0,0-1 0,0 0 0,0 1 0,0-1 0,0 1 0,0-1 0,-1 0 0,1 1 0,0-1 0,0 0 0,0 1 0,0-1 0,-1 0 0,1 1 0,0-1 0,0 0 0,-1 0 0,1 1 0,-1-1 0,-15 12 1610,15-12-1562,0 0 1,0 0-1,0 0 1,-1 0-1,1-1 1,0 1-1,0 0 1,0-1-1,0 1 1,0 0-1,0-1 1,0 1-1,1-1 0,-1 1 1,0-1-1,0 0 1,0 1-1,0-1 1,1 0-1,-1 0 1,0 0-1,1 0 1,-1 1-1,0-1 1,1 0-1,-1 0 1,1 0-1,0 0 0,-1 0 1,1 0-1,0 0 1,-1 0-1,1 0 1,0 0-1,0-1 1,0 0-1,-2-49-38,3 39 66,-3-89-54,2 100-36,1 0 1,-1 1 0,0-1 0,0 0-1,1 1 1,-1-1 0,0 0 0,1 1-1,-1-1 1,1 0 0,-1 1 0,1-1-1,-1 1 1,1-1 0,-1 1 0,1-1-1,-1 1 1,1-1 0,0 1 0,-1-1-1,1 1 1,0 0 0,-1 0 0,1-1-1,0 1 1,0 0 0,-1 0 0,1 0-1,0 0 1,0 0 0,-1 0 0,1 0-1,0 0 1,0 0 0,-1 0 0,1 0-1,0 0 1,0 0 0,1 1 0,39 11-188,-26-7 154,-3-3-33,0 0 0,0 0-1,0-1 1,0 0 0,0-1 0,1-1-1,21-3 1,-27 2 33,0 0 0,0 0 0,-1 0 1,1-1-1,0 1 0,-1-2 0,0 1 0,0-1 0,0 0 0,0 0 0,-1-1 0,1 1 0,-1-1 0,7-9 0,-22 27 47,-11 15 154,-25 41 0,41-60-144,0 1 1,1-1-1,0 0 0,1 1 0,0 0 0,0 0 0,1 0 0,1 0 0,-2 16 1,3-26-33,0 1 1,0 0-1,0-1 1,0 1-1,0 0 1,0 0-1,0-1 1,0 1-1,0 0 1,0-1-1,1 1 1,-1 0-1,0-1 1,0 1-1,1 0 1,-1-1-1,0 1 1,1-1-1,-1 1 1,1 0-1,-1-1 1,1 1-1,-1-1 1,1 1-1,-1-1 1,1 0-1,-1 1 1,1-1-1,0 1 1,-1-1-1,1 0 1,0 0-1,-1 1 1,1-1 0,0 0-1,-1 0 1,1 0-1,0 0 1,-1 0-1,1 0 1,0 0-1,-1 0 1,1 0-1,0 0 1,0 0-1,-1 0 1,1 0-1,0-1 1,-1 1-1,1 0 1,0 0-1,-1-1 1,2 0-1,1 0-346,0 0-1,-1-1 1,1 1-1,0-1 1,0 0-1,-1 0 1,1 0-1,-1 0 1,0-1-1,1 1 1,1-4 0,10-24-5840,1-7-4047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4:28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16976,'0'0'2242,"0"51"-2178,0-27-64,16-1 0,2 0-865,9-3-1633,2-3-1602,-1-1-544,-5-7-1826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1:16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15150,'0'0'7527,"47"4"-14733,-31 13-866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4:2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112 316 3427,'0'0'190,"1"0"-1,-1 0 1,0 0 0,0 0-1,1 0 1,-1 0-1,0 0 1,0 0 0,0 0-1,1 0 1,-1 0-1,0 0 1,0 0-1,1 0 1,-1 0 0,0 0-1,0 0 1,0 0-1,1 0 1,-1 0 0,0 0-1,0 1 1,0-1-1,1 0 1,-1 0-1,0 0 1,0 0 0,0 0-1,0 1 1,1-1-1,-1 0 1,0 0 0,0 0-1,0 1 1,0-1-1,0 0 1,0 0-1,0 0 1,0 1 0,0-1-1,1 0 1,-1 0-1,0 1 1,0-1 0,0 0-1,0 0 1,0 0-1,0 1 1,-1-1-1,1 0 1,-11 16 4017,-33 24-3410,25-23 599,14-13-1273,1 0 0,0 1 0,0-1 1,0 1-1,0 0 0,1 0 0,0 0 1,0 1-1,0-1 0,1 1 0,-4 9 1,6-14-121,0-1 1,0 1-1,0-1 1,1 1-1,-1-1 1,0 0 0,0 1-1,0-1 1,0 1-1,0-1 1,1 1 0,-1-1-1,0 0 1,0 1-1,1-1 1,-1 0-1,0 1 1,1-1 0,-1 0-1,0 1 1,1-1-1,-1 0 1,0 1 0,1-1-1,-1 0 1,1 0-1,-1 0 1,1 0-1,-1 1 1,0-1 0,1 0-1,-1 0 1,1 0-1,-1 0 1,1 0 0,-1 0-1,1 0 1,-1 0-1,1 0 1,-1 0 0,0 0-1,1 0 1,-1-1-1,1 1 1,-1 0-1,1 0 1,-1 0 0,0-1-1,1 1 1,-1 0-1,1 0 1,-1-1 0,28-10 142,-14 1-174,0-1 1,-1 0 0,0-1-1,0 0 1,10-14-1,-17 19 33,-1 1-1,0-1 1,0 1-1,-1-1 1,0-1-1,-1 1 0,1 0 1,-1-1-1,-1 0 1,1 0-1,-1 0 1,1-15-1,-3 23-1,0-1-1,0 1 1,0 0-1,0 0 1,0-1-1,0 1 1,0 0-1,0 0 1,0-1-1,0 1 1,0 0-1,0 0 1,0-1-1,-1 1 1,1 0 0,0 0-1,0 0 1,0-1-1,0 1 1,-1 0-1,1 0 1,0 0-1,0 0 1,0-1-1,-1 1 1,1 0-1,0 0 1,0 0-1,-1 0 1,1 0 0,0 0-1,0 0 1,-1 0-1,1 0 1,0 0-1,0 0 1,-1 0-1,1 0 1,0 0-1,0 0 1,-1 0-1,1 0 1,0 0-1,0 0 1,-1 0-1,1 0 1,0 0 0,0 0-1,0 0 1,-1 1-1,1-1 1,0 0-1,0 0 1,-1 0-1,1 0 1,0 1-1,0-1 1,0 0-1,0 0 1,-1 1-1,-13 11 68,7-5-4,1 0 0,1 1 0,-1 0 0,1 0-1,1 0 1,-1 0 0,2 1 0,-1 0 0,1 0 0,0 0 0,1 0-1,0 0 1,0 1 0,1 10 0,1-18-54,0 0 0,0 0 0,1 0 1,0-1-1,-1 1 0,1 0 0,0 0 0,-1-1 0,1 1 1,0-1-1,0 1 0,1-1 0,-1 1 0,0-1 1,0 1-1,1-1 0,-1 0 0,1 0 0,-1 0 0,1 0 1,-1 0-1,1 0 0,0 0 0,-1 0 0,1-1 1,0 1-1,0-1 0,-1 1 0,1-1 0,0 0 0,0 0 1,0 0-1,0 0 0,0 0 0,-1 0 0,3 0 1,5 0 21,0-1 1,0 0 0,0 0 0,0 0-1,0-1 1,13-5 0,-10 1-193,-1 1 1,1-2-1,-1 1 1,-1-2-1,17-13 1,-13 8-967,0-1-1,-1-1 1,-1 0 0,-1 0 0,18-32 0,-11 11-918,-1-2 0,-2 0 0,-2-1 0,10-45 0,-23 82 2477,1 1-1,-1-1 1,1 0-1,-1 0 1,1 1-1,-1-1 1,0 0-1,0 0 1,0 0-1,0 0 1,0 0 0,0 1-1,-1-1 1,1 0-1,0 0 1,-2-1-1,2 2-258,-1 1 1,0 0-1,1 0 0,-1 0 0,1 0 1,-1-1-1,0 1 0,1 0 0,-1 0 1,0 0-1,1 0 0,-1 0 0,1 1 1,-1-1-1,0 0 0,1 0 0,-1 0 1,1 1-1,-1-1 0,0 0 0,1 0 1,-1 1-1,1-1 0,-1 0 0,1 1 1,-1-1-1,1 1 0,-1 0 0,-46 48 2922,44-45-3373,0-2 325,-60 80 2049,58-74-1920,0 0 0,0 1 0,1-1 0,0 1-1,1 0 1,0 0 0,0 0 0,-2 17 0,5-25-171,0 1 0,0 0-1,0 0 1,0 0 0,0 0 0,1-1 0,-1 1 0,1 0 0,-1 0 0,1-1 0,-1 1 0,1 0 0,0-1 0,0 1 0,0-1 0,0 1 0,0-1 0,0 1 0,0-1-1,1 0 1,-1 1 0,0-1 0,1 0 0,-1 0 0,1 0 0,-1 0 0,1 0 0,0 0 0,-1-1 0,1 1 0,0-1 0,0 1 0,-1-1 0,1 1 0,3-1 0,8 2-10,0-1 0,1 0 0,25-2 0,-16 0-314,6 0-321,-21-1 489,1 2-1,-1-1 1,0 1-1,1 1 1,-1 0-1,14 2 1,-21-2 156,0 0 0,0-1-1,-1 1 1,1-1 0,0 1 0,0 0 0,-1-1-1,1 1 1,0 0 0,-1 0 0,1 0-1,0 0 1,-1-1 0,0 1 0,1 0 0,-1 0-1,1 0 1,-1 0 0,0 0 0,0 0 0,0 0-1,1 0 1,-1 0 0,0 0 0,0 0-1,0 0 1,-1 0 0,1 0 0,0 0 0,0 0-1,0 0 1,-1 0 0,1 0 0,-1 0 0,1 0-1,-1 0 1,1 0 0,-1 0 0,1 0 0,-2 0-1,-25 37 977,12-26-775,0 0 0,0-1 1,-1-1-1,0-1 1,-1 0-1,0-1 1,-1-1-1,1 0 0,-1-2 1,-1 0-1,1-1 1,-34 3-1,50-6-218,0-1 0,1 0 0,-1 0-1,0 0 1,1 0 0,-1 0 0,0 0 0,1 0-1,-1 0 1,0 0 0,1-1 0,-1 1 0,1-1-1,-1 1 1,0-1 0,1 0 0,-1 0 0,1 0-1,0 0 1,-1 0 0,1 0 0,0 0 0,-2-2-1,2 2-94,1-1-1,-1 1 1,1-1-1,0 0 1,0 1-1,0-1 1,-1 0-1,2 1 0,-1-1 1,0 0-1,0 0 1,0 1-1,1-1 1,-1 1-1,1-1 0,-1 0 1,1 1-1,1-3 1,5-9-1069,1 1 1,0 0-1,18-21 1,13-13-2522,4-5-1458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4:29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12492,'0'0'9193,"-23"78"-7848,-2-35-192,-7 4-224,3 0-64,2 0-321,4-2-224,7-5-191,13-7-97,-1-7 0,4-9-353,0-8-1344,7-9-834,4-2-672,9-17-3139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4:30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14478,'0'0'4601,"5"9"-3896,-5-9-705,1 3 115,1 0 1,-1 0-1,1 0 1,0 0-1,-1-1 1,1 1-1,0-1 1,0 1 0,1-1-1,-1 0 1,1 1-1,-1-1 1,1-1-1,-1 1 1,1 0-1,0-1 1,0 1 0,0-1-1,0 0 1,0 0-1,0 0 1,0 0-1,1 0 1,-1-1-1,0 1 1,0-1 0,5 0-1,6 0-31,-1-1 1,1 0-1,-1-1 0,1-1 0,-1 0 0,0-1 1,0 0-1,0-1 0,0 0 0,-1-1 1,0 0-1,0-1 0,0-1 0,-1 1 1,0-2-1,-1 0 0,13-13 0,-22 21-80,0 0 0,0 0 0,1-1 0,-1 1 0,0 0 0,0 0 0,0-1 0,0 1 0,0-1-1,-1 1 1,1-1 0,0 1 0,-1-1 0,1 0 0,-1 1 0,0-1 0,1 0 0,-1 1 0,0-1 0,0 0 0,0 1 0,0-1-1,0 0 1,-1-3 0,0 4 5,-1 0 0,1 0-1,0 0 1,-1 0 0,1 0 0,-1 0-1,1 0 1,-1 0 0,1 0-1,-1 1 1,0-1 0,1 0 0,-1 1-1,0 0 1,1-1 0,-1 1-1,0 0 1,0 0 0,-1 0-1,-9 0 33,0 0-1,0 1 0,0 1 0,0 0 0,-22 6 0,15 0 131,-1 1-1,2 1 1,-1 0 0,-24 19 0,36-25-99,1 1 0,0 0 0,0 1-1,0-1 1,1 1 0,0 0 0,0 1 0,0-1 0,1 1 0,0 0 0,0 0 0,1 0-1,-1 1 1,-3 14 0,7-20-46,0 1 0,0-1 0,0 0 0,0 1 0,0-1 0,1 0 0,-1 1 0,1-1 0,-1 0 0,1 1 0,0-1 0,0 0 0,0 0 0,0 0 0,0 0 0,0 0 0,1 0 0,-1 0 0,1 0-1,-1-1 1,1 1 0,0 0 0,0-1 0,0 1 0,0-1 0,0 0 0,0 0 0,0 0 0,0 0 0,0 0 0,0 0 0,1 0 0,3 0 0,9 3 43,0-1 1,1 0-1,29 1 0,-36-4-54,12 2-119,16 0-116,46-2 1,-25-10-2349,-51 9 1708,-1-2 0,0 1 1,0-1-1,0 0 0,0 0 1,7-5-1,14-18-9230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4:32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1 273 9801,'0'0'203,"10"1"-192,677 12 4054,-421-11-3037,1313-18 686,-803 2-1528,844-45 121,71-1 518,-222 63-448,-656 2-23,-770-5-311,551-4 698,-3-31-366,-583 34-474,25-3 133,53-11 0,-30-7-1973,-50 19 1130,-1 0 0,1-1-1,0 0 1,-1-1 0,0 1 0,7-8 0,12-20-6078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4:33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4205 1259 9961,'0'-47'449,"-8"-68"-1,5 97-543,-1 0-1,-1 0 1,0 0 0,-1 1-1,-1-1 1,-16-28 0,-1 9 74,0 1 0,-3 2 0,-38-41 0,-105-83 527,106 107-429,-2 3 0,-2 3 0,-2 3 0,-2 4 0,-1 2 0,-2 3 0,-1 4 0,-2 4 0,0 2 0,-1 4 0,-1 4 0,-1 3 0,0 3-1,-1 4 1,1 4 0,-1 3 0,1 4 0,-125 25 0,26 10-75,2 8-1,2 7 1,2 8 0,4 8-1,3 7 1,-178 113-1,248-128 274,3 3 1,-139 129-1,178-143-82,3 3-1,2 2 1,2 2-1,-76 130 0,104-153-46,2 0-1,2 1 0,1 1 1,2 1-1,-14 67 0,24-85-74,0 1-1,1-1 1,1 1-1,1-1 1,1 0-1,1 1 1,2-1-1,0 0 1,1 0-1,1 0 1,0-1-1,11 22 1,0-12-27,2 0 1,0 0-1,2-2 1,1-1-1,2-1 0,0 0 1,2-2-1,1-1 1,0-1-1,45 27 1,-8-11 18,2-2 0,1-4 1,142 49-1,-93-47 6,2-6-1,0-5 1,2-5 0,0-6 0,1-5 0,152-8-1,-63-15 87,-1-8-1,359-90 1,-22-56 114,-408 114-193,239-133 0,-320 154-56,-2-3 0,-1-2 0,-2-2 0,-2-3-1,-1-2 1,52-65 0,-74 78-12,-2-2 0,-2-1-1,-1 0 1,-1-2 0,-3 0 0,-1-2 0,-1 0-1,-3 0 1,-1-1 0,11-74 0,-19 75 75,-1-1 1,-2 1-1,-2-1 1,-2 0-1,-1 1 1,-2 0-1,-2 0 1,-17-51-1,8 45-21,-2 1 0,-2 1 0,-1 1 0,-3 1 0,-1 2 0,-53-64 0,35 55-53,-2 2-1,-2 2 1,-2 2 0,-2 3 0,-2 1-1,-1 3 1,-2 3 0,-118-51 0,90 51-465,-1 4 1,-2 4 0,-1 3-1,0 5 1,-175-12 0,-102 25-5466,198 8-586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5:11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0 593 5541,'0'0'10362,"5"-3"-9412,161-112 3509,75-78-3382,-160 125-1040,121-113-277,-190 172-277,0-1-981,-8 2-4884,-4 3 761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5:12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278 162 8680,'0'0'1303,"0"-10"523,0-2-1533,1 4 462,-1 1-1,0-1 0,-1 0 1,0 0-1,0 1 0,-3-10 1,3 14-612,0 1 0,0 0 1,0-1-1,0 1 0,-1 0 0,1-1 1,-1 1-1,1 0 0,-1 0 0,0 0 1,0 1-1,0-1 0,0 0 1,0 1-1,0-1 0,-1 1 0,1 0 1,0-1-1,-1 1 0,1 0 1,-1 1-1,1-1 0,-1 0 0,1 1 1,-5-1-1,-1 0-119,0 1 0,0 0 1,1 1-1,-1-1 0,0 2 1,1-1-1,-1 1 0,0 0 0,1 0 1,0 1-1,0 0 0,0 0 0,0 1 1,0 0-1,1 0 0,-1 1 0,-10 9 1,10-7-37,0 1 0,0-1 0,1 1 1,-1 0-1,2 1 0,-1 0 0,2-1 1,-1 1-1,1 1 0,0-1 0,1 1 1,0 0-1,-2 14 0,4-22 15,1 0 0,-1 0 0,1 0-1,0 1 1,0-1 0,0 0 0,0 0 0,0 0-1,0 1 1,1-1 0,-1 0 0,1 0 0,-1 0-1,1 0 1,0 0 0,0 0 0,0 0 0,0 0 0,0 0-1,1 0 1,-1 0 0,0-1 0,1 1 0,2 1-1,-1-1 27,0 0 1,0-1-1,0 1 0,0-1 0,1 0 0,-1 0 1,1-1-1,-1 1 0,1-1 0,-1 1 0,1-1 0,-1 0 1,7-1-1,2-1 128,0 0-1,0-1 1,0 0 0,0-1 0,-1 0 0,0-1-1,0 0 1,12-7 0,-11 3 81,-1 0 0,0 0 0,0-1 0,-1-1 0,0 0 0,15-23 0,-21 28-93,0-1 0,0 0 0,0 0 0,-1 0-1,0 0 1,-1-1 0,0 1 0,0-1 0,0 1-1,-1-1 1,0 0 0,-1 0 0,0 1 0,-1-13-1,1 19-136,0 0-1,-1-1 0,1 1 1,0 0-1,-1-1 1,1 1-1,-1 0 0,0 0 1,1 0-1,-1-1 1,0 1-1,0 0 0,1 0 1,-1 0-1,0 0 0,0 0 1,0 1-1,0-1 1,0 0-1,-1 0 0,1 1 1,0-1-1,0 0 0,0 1 1,-1-1-1,1 1 1,0 0-1,-1-1 0,1 1 1,0 0-1,-1 0 1,1 0-1,0 0 0,-1 0 1,1 0-1,0 0 0,-1 0 1,1 1-1,-2 0 1,0-1-22,1 1 0,-1-1 0,1 1 0,-1 0 0,1 0 0,-1 0 0,1 0 0,0 1 0,0-1 0,-1 1 0,1-1 0,0 1 0,0 0 0,1 0 0,-1 0 0,0 0 0,1 0 0,-1 0 0,-1 3 0,2-1-187,0-1 0,0 1 0,0-1 0,1 1 0,-1-1 0,1 1 0,0-1 0,0 1 0,0 0 0,0-1 0,1 5 0,9 10-3921,9-7-3949,-6-11-508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5:12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1 399 11179,'0'0'10324,"4"-14"-8824,49-125 299,30-88 748,-77 209-1861,-2 18-422,-3 28-450,0-3-34,2 8 168,-1 3 198,12 56 0,-12-84-253,-1-1 0,1 1 0,1-1 0,-1 0 0,1 0-1,1 0 1,-1 0 0,1 0 0,0-1 0,1 0 0,0 0-1,0 0 1,9 8 0,-10-11-192,-1-1-1,1 0 1,-1-1 0,1 1-1,0-1 1,0 0 0,0 0-1,0 0 1,0 0 0,0 0-1,5-1 1,-8 0-188,1 0 0,0 0 1,0 0-1,-1 0 0,1-1 1,0 1-1,0 0 0,-1-1 1,1 1-1,0-1 0,-1 0 0,1 0 1,-1 1-1,1-1 0,-1 0 1,1 0-1,1-2 0,8-15-8668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5:13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10 5701,'0'0'6673,"-7"-3"-5813,5 2-841,1 0 0,-1 0-1,0 0 1,0 0 0,0 1 0,0-1 0,-1 1 0,1-1 0,0 1 0,0 0-1,0 0 1,0 0 0,0 0 0,-4 1 0,4 0-6,1 0-1,-1 1 1,0-1 0,0 0 0,0 1 0,1-1 0,-1 1-1,1 0 1,-1-1 0,1 1 0,0 0 0,0 0-1,0 0 1,0 0 0,0 0 0,0 0 0,0 1-1,1-1 1,-1 2 0,-11 34 136,3 1 1,1 0-1,-5 72 1,11 121 1179,3-197-1224,2 0-1,1 0 1,1 0-1,2-1 1,2 0-1,20 50 1,-24-70-92,1-1 1,1 0-1,0-1 1,1 1-1,0-1 1,1-1-1,0 1 1,0-2-1,2 1 1,-1-1-1,1-1 0,1 0 1,0-1-1,0 0 1,0 0-1,1-1 1,0-1-1,18 6 1,-10-6-360,0-1 0,1-1 0,42 2 0,-44-5-346,-1-2 1,0 0-1,0-1 1,1 0-1,-1-2 1,-1-1-1,1 0 1,19-9 0,27-18-3489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5:13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8296,'8'-4'640,"-5"2"-459,1-1-1,1 1 0,-1 0 1,0 0-1,0 0 0,1 1 0,-1 0 1,1 0-1,-1 0 0,1 0 1,0 1-1,-1 0 0,1 0 1,0 0-1,-1 0 0,1 1 0,-1-1 1,1 1-1,-1 1 0,1-1 1,7 4-1,0 2 97,0 1-1,0 1 1,-1 0 0,0 0 0,0 1-1,-1 1 1,-1 0 0,0 0-1,12 19 1,-6-6-89,-2 1 0,0 1-1,18 51 1,-17-30-49,-2 1 0,-3 0 0,-1 1 0,-2-1 0,-3 1-1,-2 56 1,-6-39-1,-2-1-1,-4 0 1,-2-1 0,-23 68-1,18-72-160,-46 131-2196,39-133-2505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1:17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63 362 11659,'0'0'6064,"-8"9"-5455,-47 43 357,83-65-560,-15 0-252,-1 0 0,0 0 1,-1-1-1,-1-1 0,0 0 0,-1 0 0,0-1 1,-2 0-1,11-31 0,-9 19 57,-2 0 0,-1 0 0,-1 0 0,-1-1 0,0-40 0,-4 68-213,0 0 0,0 0-1,0 0 1,0 0 0,0 0 0,0 0 0,0 0 0,0 0-1,-1 0 1,1 0 0,0 0 0,-1 0 0,1 0 0,0 0 0,-1 0-1,1 1 1,-1-1 0,0 0 0,1 0 0,-1 0 0,-1 0-1,2 0-1,-1 1 0,0 0 0,0 0 0,1 0 0,-1 0 0,0 0 0,0 0 0,1 0 0,-1 0 1,0 0-1,0 0 0,1 0 0,-1 0 0,0 1 0,1-1 0,-1 0 0,0 1 0,1-1 0,-1 0 0,0 1 0,0 0 0,-4 2-6,0 1 1,1 0-1,-1 1 1,1-1-1,-7 9 1,1 3-1,0 0 0,1 1 0,1 0 0,1 0 0,-7 23 0,10-29-37,2 0 1,-1 0-1,1 0 1,1 0-1,0 1 1,1-1 0,0 0-1,0 1 1,1-1-1,3 12 1,-3-20 8,0-1 1,1 1-1,-1-1 1,1 1 0,-1-1-1,1 0 1,0 0 0,0 0-1,0 0 1,0 0 0,0 0-1,0 0 1,1-1 0,-1 1-1,1-1 1,-1 0-1,1 0 1,3 2 0,-4-3-89,0 1 1,1 0-1,-1 0 0,0 0 1,1 1-1,-1-1 1,0 0-1,0 1 0,0 0 1,0-1-1,0 1 1,-1 0-1,1 0 1,0 0-1,-1 0 0,0 0 1,1 0-1,-1 1 1,0-1-1,1 4 0,-1-5-199,0 4-1922,4-5-2868,-1-1 231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5:32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33 64,'-19'-7'1316,"18"7"-1204,0 0 0,-1 0 0,1 0 0,0 0 0,0 0 0,0 0-1,-1-1 1,1 1 0,0-1 0,0 1 0,0-1 0,0 1 0,0-1-1,0 0 1,0 1 0,0-1 0,0 0 0,0 0 0,0 0 0,0 1-1,1-1 1,-1 0 0,0 0 0,1 0 0,-1 0 0,0-1 0,1 1-1,-1 0 1,1 0 0,0 0 0,-1 0 0,1-1 0,0 0 0,0 2-43,3 28-235,-3-27 193,0 0-5,-1 1 0,0 0 0,0-1 0,1 1 0,-1-1 0,0 0 0,0 1 0,-1-1 0,1 0 0,0 1 0,0-1 0,-1 0 1,1 0-1,-3 1 0,-3 6 297,24-10-131,179-24 1254,-126 25-1219,1 2 0,-1 4 0,97 19 1,95 7 580,189-3-601,201-30-117,-255-5-49,-343 7-33,725-15 366,-344 6-242,-378 21-4548,-42-12 10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5:33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1334 344 2498,'-5'-14'327,"-1"0"0,-1 0 0,0 0 0,0 1 0,-2 0-1,1 1 1,-2 0 0,0 0 0,-12-11 0,5 7-193,-1 1 0,-1 1 0,0 1-1,-1 1 1,-29-14 0,0 6-154,-1 2 0,0 2 0,-1 2 0,-84-11 0,97 19 13,0 2 0,0 2 0,-1 1-1,-62 7 1,84-4 2,0 1 0,0 1 0,1 1 0,0 0 0,-1 1 0,2 1 0,-1 1 0,1 0 0,0 1 0,1 0 0,0 1 0,-22 21 0,10-3-15,1 0 0,2 2 0,1 1 0,1 0 0,2 2 0,-20 46 0,14-21 8,3 2 0,-28 119 0,45-156 10,1 0 1,2 0 0,0 0 0,1 0 0,1 0 0,1 0 0,1 0 0,1 0 0,10 35 0,-9-43 11,2 0 0,0-1 0,1 0 0,0 0 0,1 0 0,0-1 0,1-1 0,1 1 0,0-1 0,1-1 0,0 0 0,0 0 0,1-1 0,1-1 0,14 9 0,-9-8 80,1-1-1,0-1 1,0 0-1,0-1 1,1-2-1,0 0 1,34 4 0,12-3 236,67-3 1,-113-3-304,30-1 48,0-2 0,0-2-1,-1-2 1,1-3-1,-2-1 1,0-3 0,0-2-1,-1-1 1,-1-3 0,-1-2-1,-1-2 1,53-38 0,-78 48 20,-2 0 1,0-1-1,-1-1 1,0-1 0,-1 0-1,-1-1 1,-1 0-1,0-1 1,-2-1-1,0 0 1,-1 0 0,-1-1-1,-1-1 1,-1 1-1,-1-1 1,-1 0 0,-1 0-1,3-34 1,-7 30-81,0 1 1,-2 0 0,0-1-1,-2 1 1,-1 1-1,-1-1 1,-11-28 0,14 43-22,-1 1 0,-1 1 0,1-1 0,-2 1 1,1 0-1,-1 0 0,0 0 0,0 1 0,-1 0 1,0 0-1,-1 0 0,1 1 0,-1 1 0,0-1 1,-1 1-1,1 0 0,-1 1 0,0 0 0,0 1 1,0-1-1,-17-2 0,2 3-462,-1 0 0,1 2 0,-1 1 0,1 1 0,-1 0 0,-28 7 0,-33 7-2203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5:40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802 74 2466,'0'0'225,"-8"-6"-44,-2-2 243,0 0 1,0 1-1,-1 0 1,0 1-1,-1 1 0,1 0 1,-1 0-1,0 1 1,0 0-1,-1 1 0,-19-2 1,14 5-358,1 0 0,-1 1 0,1 1 0,-1 1 0,1 1-1,0 0 1,0 1 0,1 1 0,-1 0 0,1 1 0,1 1 0,-30 20 0,12-5-13,1 1 1,2 2-1,0 1 0,2 2 1,1 0-1,1 2 0,2 1 0,-24 39 1,32-42-27,0 0 0,2 1-1,1 1 1,2 0 0,1 0 0,1 1 0,2 0 0,1 1 0,2-1 0,-1 43-1,4-52-25,2 0-1,0 0 0,2 0 0,1 0 1,0 0-1,9 22 0,-10-36-4,0-1 0,1 0-1,0 0 1,1 0 0,-1-1 0,2 0-1,-1 1 1,1-2 0,0 1-1,0-1 1,1 0 0,0 0 0,0-1-1,0 0 1,1 0 0,-1-1 0,1 1-1,17 5 1,-12-6 16,0 0 1,0-1-1,1 0 0,0-1 0,-1-1 1,1 0-1,0-1 0,0 0 1,0-1-1,26-5 0,-20 1 1,-1-1-1,0-1 0,0-1 1,-1 0-1,1-1 1,29-21-1,-14 4 95,-1-1 1,-2-2-1,0-1 0,-3-1 1,0-1-1,35-55 0,-26 29 155,-3-1-1,41-96 0,-60 116-213,-1 0 0,-3 0-1,0-1 1,-3-1-1,5-59 1,-12 88-2,0 1 0,-1 0 0,-1 0 0,0 0 0,-4-19 0,4 26-35,0 1 1,0 0-1,0 0 1,-1 0-1,1 0 1,-1 1-1,0-1 1,0 0-1,0 1 1,0-1-1,0 1 1,0-1-1,-1 1 1,1 0-1,-1 0 1,0 0-1,1 0 1,-1 1-1,0-1 1,0 1-1,0 0 1,0 0-1,-5-2 1,-2 1 4,0 1 1,0 0-1,-1 0 1,1 1-1,0 0 1,0 0 0,0 1-1,0 1 1,0 0-1,0 0 1,0 1-1,0 0 1,-17 9-1,-4 4-619,1 2-1,-48 37 1,45-30-1066,-7 3-1861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5:4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552 441 0,'0'0'64,"9"-11"0,24-27 209,65-83 2119,-82 100-1977,-1-1 0,-1-1-1,20-43 1,-32 62-311,0-1 0,-1 1-1,1 0 1,-1-1 0,0 1 0,-1 0-1,1-1 1,-1 1 0,1-1 0,-1 0-1,-1 1 1,1-1 0,-1 1-1,1 0 1,-1-1 0,-1 1 0,1-1-1,0 1 1,-1 0 0,-3-5 0,3 6-18,-1-1 0,0 1 1,0 0-1,-1 0 1,1 0-1,-1 0 0,0 1 1,1-1-1,-1 1 1,0 0-1,0 0 1,0 0-1,-1 1 0,1 0 1,0-1-1,-1 2 1,1-1-1,-1 0 0,1 1 1,-6 0-1,-14 0-57,-1 2 1,1 0-1,0 2 0,0 1 0,0 1 0,1 0 0,-1 2 0,1 1 0,1 1 1,0 1-1,0 0 0,2 2 0,-1 1 0,1 0 0,-19 19 0,11-8-29,0 2 0,2 1 0,0 1 0,3 1-1,0 1 1,2 1 0,1 1 0,-29 69 0,36-69 12,3 1-1,0 0 1,3 1 0,-5 44 0,10-60-16,0-1 1,2 1 0,0-1 0,1 1-1,1-1 1,1 0 0,1 1 0,0-1 0,14 33-1,-13-41-2,0 0 0,1 0 0,0-1 0,1 1 0,0-1 0,1-1-1,0 0 1,0 0 0,1 0 0,0-1 0,0 0 0,1-1 0,-1 0-1,1-1 1,1 1 0,-1-2 0,1 0 0,0 0 0,22 4 0,-14-5 25,0-1 0,0 0 0,0-2 0,1 0 0,-1-1 0,0-1 1,0-1-1,0-1 0,-1 0 0,1-1 0,22-10 0,14-10 216,0-1-1,-3-3 1,0-2-1,-2-3 0,-1-1 1,-2-3-1,-1-2 1,-2-1-1,-3-3 1,-1-1-1,43-64 1,-68 85-182,-1-1 1,-1 0-1,-1-1 1,13-44 0,-21 56-42,0-1 1,-1 0-1,-1 0 1,0 0-1,-1 0 1,0 0-1,-2-1 1,0 1-1,0 0 1,-5-18-1,4 28-17,1 0 1,-1 0-1,0 0 0,0 0 0,0 0 0,-1 0 0,0 1 0,0-1 1,0 1-1,0 0 0,-1 0 0,1 0 0,-1 0 0,0 1 0,0 0 1,-1 0-1,-4-3 0,1 2 18,0 0 0,0 1 0,-1 0 0,1 1 0,-1 0 1,1 1-1,-1-1 0,1 1 0,-16 1 0,-2 2-192,-1 1 0,1 1 0,-1 1 0,1 1 0,-47 19 0,-86 40-3905,85-37-1174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5:46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1337 300 4708,'0'0'1399,"-8"-9"-1063,-5-5-349,-126-132 3080,122 132-3017,-2 0-1,0 2 1,-1 0 0,0 1-1,0 1 1,-1 1 0,-1 0-1,1 2 1,-1 1 0,-29-5-1,8 4-61,-1 2 0,1 3 0,-1 1 0,-65 7 0,87-2 9,-1 0 0,1 2 0,0 1 0,1 0 0,-1 2 0,2 0 0,-1 2 1,1 0-1,1 1 0,0 1 0,-23 20 0,-1 5 0,1 2-1,3 2 1,-45 60 0,61-72 8,2 1-1,1 0 1,1 2 0,2 0 0,-22 59 0,34-77-5,1-1-1,0 1 1,1 0 0,1-1 0,0 1 0,1 1 0,0-1 0,2 0 0,-1 0-1,2 0 1,0 0 0,1 0 0,0 0 0,2-1 0,-1 0 0,13 26-1,-2-15-2,1 0 0,1-2 1,2 0-1,0 0 0,1-2 0,1-1 0,1 0 0,0-1 0,2-2 0,48 28 0,-40-28-22,0-1 0,1-2 0,1-2 0,0 0 1,1-3-1,0 0 0,1-3 0,53 4 0,-45-10 30,0-1 0,0-3 0,0-2 0,-1-1 0,0-2 0,-1-3 0,0-1 0,-1-1 0,56-29 0,-44 15 6,-1-2 1,-2-2-1,-1-3 0,-1-1 0,-2-3 0,57-61 0,-78 71 31,0 0 0,-3-2 0,0 0 0,-2-1 0,-1-2 0,24-60 0,-34 68 98,0 0 0,-2-1 1,-1 0-1,-1 0 1,-1-1-1,-2 1 1,-1-1-1,-1 0 0,-7-54 1,6 72-81,-1 0 1,-1 0-1,0 0 1,0 0-1,-1 0 0,0 1 1,0 0-1,-1-1 1,-1 2-1,0-1 0,0 1 1,0 0-1,-1 0 1,0 0-1,-11-8 1,5 7-42,1 1 0,-1 0 0,-1 1 0,1 1 1,-1 0-1,0 0 0,-1 2 0,1 0 0,-24-4 1,-3 4-440,0 1 1,0 2-1,1 2 1,-1 2-1,0 1 1,-76 19-1,13 5-2457,-2-1-2430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5:59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9545,'0'0'21,"11"0"-213,678-22 3154,-418 4-1749,2185-64 1509,-720 129-2695,-1591-46-326,-158-18-6155,6 8 144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27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43 5605,'-37'0'3748,"57"-6"-2809,10-1-254,1 2-1,0 0 1,1 2-1,-1 2 1,60 4-1,-13-1-483,214 9 15,-15 0-175,844-32 92,-367 11-127,-534 18 26,278-4 64,-415-6-43,-71 2-199,-15-1-231,-459-9-635,-3-1 1031,-624 36-2982,1006-20 2700,-1011 28-136,889-45 1766,832 8-1077,456 3-185,724 15-1493,-1806-14 1335,4 0-560,-8-1-2869,-16-2-890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32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959 71 6342,'0'0'1078,"-8"-4"-106,-16-8-349,-1 1-1,1 2 1,-2 0 0,1 1-1,-28-4 1,37 10-524,0 0 0,0 1 0,-1 0 0,1 1 0,0 1 0,0 1 0,0 0 1,0 1-1,0 0 0,-17 8 0,-5 4-6,1 3 1,0 1-1,2 1 1,0 3-1,2 0 1,0 2-1,2 2 1,0 0 0,2 3-1,-28 36 1,35-39-23,2 2 0,0 0 0,2 2 0,2 0 0,1 1 1,1 0-1,1 1 0,2 1 0,2 0 0,1 0 0,2 0 1,-3 38-1,7-46-65,1 0 1,1 0 0,2 0-1,0 0 1,2 0-1,11 40 1,-12-57-5,1 1 0,0-1 0,0 0 0,1 0 1,0 0-1,1-1 0,0 0 0,0 0 0,1 0 0,0-1 0,0 0 0,1 0 1,-1-1-1,2 0 0,-1 0 0,1-1 0,-1 0 0,1-1 0,1 0 0,9 3 0,1 0 89,0-2-1,0-1 1,0 0-1,1-1 1,-1-2-1,1 0 1,-1-1-1,26-3 1,-15-2 97,0-1 0,0-1 1,-1-1-1,54-24 1,-29 5-56,0-3 1,-2-2-1,-2-2 1,90-78-1,-109 84-69,-2-1 0,-1-2 1,-2-1-1,-1-1 0,41-67 0,-56 79 88,0-1-1,-1 0 1,-2 0 0,0-1-1,-1 0 1,-1 0 0,-2-1-1,0 0 1,-1 1 0,-1-1-1,-3-39 1,0 52-123,0 1 0,-1 0 0,0-1 1,-1 1-1,0 0 0,0 0 0,-1 1 1,0-1-1,-1 1 0,0 0 0,-1 0 0,0 0 1,0 1-1,-10-11 0,6 9 106,-1 1 0,-1 0-1,0 1 1,0 0 0,0 1 0,-1 1 0,0-1-1,0 2 1,-19-6 0,-1 2-442,-1 2 0,0 1 1,-39-2-1,-93 4-6979,149 4 1745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04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74 5669,'0'0'4431,"3"-9"-2365,-2 7-2510,11-36 4020,-9 31-451,-9 31-2074,-7 33-726,2-1-1,2 2 0,-1 99 1,10-155-292,0-1 1,0 1-1,0-1 1,0 0-1,0 1 1,0-1 0,0 0-1,1 1 1,-1-1-1,1 0 1,-1 1-1,1-1 1,-1 0-1,1 0 1,0 0 0,-1 1-1,2 0 1,-1-2 10,0 1 0,-1-1 0,1 1 0,0-1 0,-1 0 0,1 0 0,0 1 0,0-1 0,0 0 0,-1 0 0,1 0 0,0 0 1,0 1-1,0-1 0,-1-1 0,1 1 0,0 0 0,0 0 0,0 0 0,-1 0 0,2-1 0,2 0 121,0-1 0,0 0 0,0 0 0,0-1 1,-1 1-1,1-1 0,-1 1 0,0-1 0,4-4 0,32-38 507,-2-1-1,-2-2 1,-2-1-1,40-83 1,-69 125-619,-2 2-14,0 1 0,0 0-1,0-1 1,-1 0 0,1 1 0,-1-1-1,1-5 1,-2 10-173,0 36-12576,0-26 5941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05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176 239 12556,'0'0'6155,"-8"-4"-5045,5 2-1072,1 1 33,-1-1-1,1 0 1,-1 1-1,0-1 1,1 1-1,-1 0 1,0 0-1,0 0 1,0 0-1,0 0 1,0 1-1,0-1 1,0 1-1,0 0 0,0 0 1,-1 0-1,1 0 1,0 1-1,0-1 1,0 1-1,0 0 1,0 0-1,0 0 1,1 0-1,-1 0 1,0 1-1,0-1 1,-4 4-1,1 1-2,-1 0-1,1 0 0,0 0 0,0 1 0,1 0 1,-1 0-1,2 0 0,-1 1 0,1 0 0,0 0 1,1 0-1,-1 0 0,2 0 0,-1 1 0,1 0 1,-1 13-1,3-21-64,0 0 0,0 1 1,0-1-1,0 1 0,0-1 1,0 1-1,0-1 0,1 1 1,-1-1-1,1 0 0,-1 1 1,1-1-1,-1 0 0,1 1 1,0-1-1,-1 0 0,1 0 1,0 1-1,0-1 0,0 0 1,0 0-1,0 0 0,0 0 0,1-1 1,-1 1-1,0 0 0,2 1 1,1-1 5,-1 0 0,1 0 0,0 0 1,0-1-1,0 1 0,-1-1 0,1 0 0,0 0 0,0 0 1,5-2-1,4 0 23,0-1 1,-1 0 0,1-1-1,-1-1 1,17-8 0,-17 7-7,-1-1 0,1 0 0,-1-1 0,-1 0 0,0-1 0,0 0 0,17-21 0,-31 38-13,1 0 1,-1 0-1,1 0 1,-3 15 0,-1 3 14,-3 12 3,1 1 0,2-1-1,-2 42 1,6-43-15,-1-1 0,-3 0 0,-18 63 0,22-91-7,0-1-1,-1-1 1,1 1 0,-1 0 0,-1-1 0,1 0 0,-10 10 0,11-13 0,1-1 1,-1 0-1,1 0 1,-1 1-1,0-2 1,0 1 0,0 0-1,0-1 1,0 1-1,0-1 1,-1 0-1,1 0 1,0 0-1,-1 0 1,1-1-1,0 1 1,-1-1-1,1 0 1,-4 0-1,5-1-3,1 0 0,-1 0 0,1 1 0,-1-1-1,1 0 1,-1-1 0,1 1 0,0 0 0,0 0-1,-1-1 1,1 1 0,0 0 0,0-1 0,0 1 0,1-1-1,-1 1 1,0-1 0,1 0 0,-1 1 0,0-1 0,1 0-1,0 1 1,-1-1 0,1 0 0,0 0 0,0 1-1,0-4 1,2-51-19,1 42 10,0-1-1,1 1 1,1-1 0,1 1 0,0 0 0,0 1-1,1 0 1,16-22 0,84-94 56,-87 107-35,63-65 117,37-41 115,-105 109-203,0 0 0,-2-1 1,0-1-1,-1 0 0,9-23 0,-18 37-9,-1 1 0,0-1 0,0 1 0,-1-1 0,0 0 0,0 0 1,-1 1-1,1-1 0,-2 0 0,0-10 0,1 15-23,-1 1 0,1-1 0,-1 1-1,1-1 1,-1 1 0,0-1 0,1 1 0,-1-1-1,0 1 1,0 0 0,0-1 0,0 1 0,0 0-1,0 0 1,0 0 0,-1-1 0,1 2 0,0-1-1,-2-1 1,0 1-10,1 0 0,-1 1-1,1-1 1,-1 1 0,1 0-1,-1-1 1,1 1 0,-1 1-1,1-1 1,-1 0 0,1 0 0,-1 1-1,1 0 1,-1-1 0,1 1-1,-3 1 1,-4 3 1,0-1 1,1 1-1,0 1 0,0 0 0,0 0 1,1 0-1,0 1 0,0 0 0,1 0 1,-8 11-1,0 2 15,0 1 1,-20 43 0,30-55-2,0-1 0,1 1 1,0 0-1,0 0 1,1 0-1,0 1 1,1-1-1,0 0 1,1 19-1,0-25-90,1 0 0,-1 0 0,1 0 0,0 0 0,0-1 1,0 1-1,1 0 0,-1 0 0,1-1 0,-1 1 0,1-1 0,0 1 0,0-1 0,0 0 0,0 0 0,0 0 0,1 0 1,-1 0-1,0 0 0,1-1 0,0 1 0,-1-1 0,1 1 0,0-1 0,0 0 0,0 0 0,0-1 0,0 1 0,0 0 1,0-1-1,0 0 0,0 0 0,4 0 0,60 0-5411,-24-9-1290,-8-6-2731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1:17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10698,'0'0'9791,"-1"9"-9418,-13 113 577,5-63-472,-1 70 0,10-128-427,0-1 0,1 0 0,-1 1 0,0-1 0,0 0 0,0 1 0,1-1-1,-1 0 1,0 1 0,1-1 0,-1 0 0,0 0 0,0 1 0,1-1 0,-1 0 0,0 0 0,1 0-1,-1 1 1,1-1 0,-1 0 0,0 0 0,1 0 0,-1 0 0,0 0 0,1 0 0,-1 0-1,1 0 1,-1 0 0,0 0 0,1 0 0,-1 0 0,1 0 0,-1 0 0,0 0 0,1 0 0,-1 0-1,1-1 1,-1 1 0,18-6 660,-5-2-526,0 0 1,-1-1-1,0-1 0,0 0 0,17-19 1,46-63-157,-73 90-17,2-3-55,-1 0 0,1 0-1,-1 0 1,0 0 0,-1-1-1,1 1 1,-1-1 0,3-10-1,-5 15-189,-1 0 0,1 1-1,-1-1 1,1 1 0,-1-1-1,1 1 1,-1 0 0,1-1-1,-1 1 1,1-1-1,-1 1 1,1 0 0,-1-1-1,0 1 1,1 0 0,-1 0-1,1 0 1,-1-1 0,0 1-1,1 0 1,-1 0-1,0 0 1,1 0 0,-1 0-1,0 0 1,1 0 0,-1 0-1,0 1 1,1-1 0,-1 0-1,0 0 1,1 0-1,-1 1 1,0 0 0,0-1-200,-19 4-6400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06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12011,'0'0'9129,"19"51"-8072,-10-46-416,-3-5-449,3 0-96,-4 0-32,-2-5-448,-3-8-1987,0-1-4323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07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19 377 15278,'0'0'4912,"-3"12"-4442,1 2-284,-3 12-12,1 0 0,1 0 0,2 1 0,2 42 1,-1-68-171,0 0 0,0 0 0,0 1 0,1-1 0,-1 0 0,0 0 0,1 0 1,-1 0-1,1-1 0,-1 1 0,1 0 0,-1 0 0,1 0 0,0 0 1,-1 0-1,1-1 0,0 1 0,0 0 0,0 0 0,-1-1 0,1 1 0,0-1 1,0 1-1,0-1 0,0 1 0,1-1 0,1 1 28,-1-1-1,0 0 0,1 0 1,-1 0-1,0 0 1,0 0-1,1-1 1,-1 1-1,0-1 1,0 0-1,4-1 0,3-2 96,-1 0-1,0-1 1,0 0-1,14-11 1,-6 3 32,-1-1 1,0-1-1,0-1 1,-2 0-1,0-1 1,-1 0-1,12-23 0,-48 106 590,21-60-750,1 1 0,1-1 0,0 1-1,0 0 1,0-1 0,0 1 0,1 0 0,0 0-1,2 10 1,-1-16 3,-1-1 0,1 1-1,-1-1 1,1 1 0,0 0-1,-1-1 1,1 1 0,0-1-1,-1 0 1,1 1 0,0-1 0,0 1-1,-1-1 1,1 0 0,0 0-1,0 0 1,0 1 0,-1-1-1,1 0 1,0 0 0,0 0 0,0 0-1,-1 0 1,1 0 0,0 0-1,0-1 1,0 1 0,-1 0-1,1 0 1,0-1 0,0 1 0,0-1-1,27-10 167,-8-5-120,0-1-1,-1-1 1,-1-1-1,0-1 1,-2 0-1,0-1 1,-2-1-1,16-29 0,-32 66-177,-19 138 287,21-151-155,0-1 0,0 1 0,-1-1 0,2 1 0,-1-1 0,0 1-1,0-1 1,0 1 0,1-1 0,-1 1 0,1-1 0,-1 1 0,1-1 0,-1 0 0,1 1 0,0-1 0,0 0-1,0 0 1,-1 1 0,1-1 0,1 0 0,-1 0 0,0 0 0,2 1 0,-1-1 7,0-1 0,0 1 0,0-1-1,0 0 1,-1 0 0,1 0 0,0 0 0,0 0 0,0 0 0,0 0 0,0-1 0,0 1 0,0-1 0,0 1 0,-1-1 0,4-1 0,3-2 21,1-1 0,-1 0 0,0 0 1,0-1-1,-1 0 0,13-13 0,-6 2-71,-1-1 0,12-22 0,1-3-423,-42 94-136,11-30 447,3-16 125,-6 40-1383,8-44 1370,0 0 1,0-1 0,0 1 0,0-1 0,0 1-1,1 0 1,-1-1 0,0 1 0,0-1 0,0 1 0,1-1-1,-1 1 1,0-1 0,1 1 0,-1-1 0,0 1-1,1-1 1,-1 1 0,1-1 0,-1 1 0,1-1 0,-1 0-1,1 1 1,0 0 0,0-1-10,1 0 0,-1 0 0,1 0 0,-1 0 0,1 0-1,-1 0 1,1 0 0,-1-1 0,0 1 0,1 0 0,-1-1 0,1 1 0,-1-1 0,0 1 0,2-2 0,9-5-756,0 0 0,0-1 1,-1-1-1,0 0 0,-1 0 1,11-13-1,53-69-4493,-28 28 3748,41-77-1,-48 68 3661,-2 1 3658,-46 93-795,-15 38-3920,0 1-467,8-20 176,-20 72 1,33-100-731,1 0 0,-1 1 1,2 0-1,0-1 0,1 1 1,0 0-1,1-1 0,0 1 1,7 24-1,-6-32-11,0-1 0,0 1-1,1-1 1,0 0 0,0 1 0,1-1-1,-1 0 1,1-1 0,6 7 0,-29-48 193,-59-72-890,-4-6 1327,82 115-615,0-1 0,0 1 0,0 0 0,0-1 0,0 1 0,1-1 0,-1 1-1,0-1 1,0 1 0,1-1 0,-1 1 0,0 0 0,1-1 0,-1 1 0,0 0 0,1-1-1,-1 1 1,0 0 0,1-1 0,-1 1 0,1 0 0,-1 0 0,1-1 0,-1 1-1,1 0 1,-1 0 0,1 0 0,-1 0 0,1 0 0,-1 0 0,1 0 0,-1-1-1,1 1 1,-1 1 0,1-1 0,-1 0 0,1 0 0,-1 0 0,0 0 0,1 0 0,0 1-1,36-2-252,-29 1 338,85 6 138,1 0-2854,-91-6 2053,-3 0 451,0 0 0,0 0 0,1 0 1,-1 0-1,0 0 0,0 0 0,0 0 0,1 0 1,-1 1-1,0-1 0,0 0 0,0-1 0,1 1 0,-1 0 1,0 0-1,0 0 0,1 0 0,-1 0 0,0 0 0,0 0 1,0 0-1,0 0 0,1 0 0,-1 0 0,0 0 0,0-1 1,0 1-1,0 0 0,1 0 0,-1 0 0,0 0 0,0-1 1,0 1-1,0 0 0,0 0 0,0 0 0,1 0 0,-1-1 1,0 1-1,0 0 0,0 0 0,0 0 0,0-1 0,0 1 1,0 0-1,0 0 0,0 0 0,0-1 0,0 1 0,0 0 1,0 0-1,0-1 0,0 1 0,0 0 0,-1-1 0,-2-13-6186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07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9865,'0'0'12332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09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136 369 480,'10'-14'2987,"-4"7"-1849,0 0 0,-1 0 0,0 0-1,0-1 1,-1 0 0,0 0 0,0 0-1,-1 0 1,0-1 0,-1 1-1,3-17 1,-5 25-1083,0-1 0,0 1 0,-1-1 0,1 0 0,0 1 0,-1-1 0,1 1 0,0-1 0,-1 1 0,1-1 0,-1 1 0,1-1 0,-1 1 0,1-1 0,-1 1 0,1 0 0,-1-1 0,0 1 0,1 0 1,-1 0-1,1-1 0,-1 1 0,0 0 0,1 0 0,-1 0 0,0 0 0,1 0 0,-1 0 0,0 0 0,1 0 0,-1 0 0,0 0 0,1 0 0,-1 0 0,0 0 0,1 0 0,-1 1 0,0-1 0,0 1 0,-29 9 152,18-1-87,0 1 1,1 0-1,-1 1 0,2 0 1,0 1-1,0 0 1,1 0-1,1 1 1,0 0-1,1 1 0,0 0 1,1 0-1,0 1 1,1-1-1,1 1 0,1 0 1,-3 18-1,6-33-110,0 0-1,0 1 1,0-1-1,0 1 1,0-1-1,0 0 1,0 1-1,0-1 1,0 1-1,1-1 1,-1 0-1,0 1 1,0-1-1,0 0 0,0 1 1,1-1-1,-1 0 1,0 1-1,0-1 1,1 0-1,-1 1 1,0-1-1,0 0 1,1 0-1,-1 1 1,0-1-1,1 0 1,-1 0-1,0 0 1,1 1-1,-1-1 1,0 0-1,1 0 1,0 0-1,16-3 250,18-17 223,5-9-377,-1-2-1,-1-1 0,-2-2 1,-2-2-1,-1-1 1,-2-1-1,-1-2 0,35-63 1,-61 96-61,-1-1 0,0 1 0,0-1 0,0 0 1,-1 0-1,0 0 0,0 0 0,-1 0 0,0-1 0,0-8 1,-5 12 640,-4 11-524,-6 12-153,-13 22 92,-31 60 0,51-86-94,0 0 0,1 1-1,1 0 1,0 0-1,1 0 1,1 1-1,0-1 1,0 20 0,3-33-72,0-1-1,1 0 1,-1 0 0,0 1 0,1-1 0,-1 0 0,1 0 0,-1 0 0,1 0 0,0 0 0,-1 0-1,1 0 1,0 0 0,0 0 0,-1 0 0,1 0 0,0 0 0,0-1 0,0 1 0,0 0 0,0-1 0,0 1-1,1 0 1,-1-1 0,0 1 0,0-1 0,0 0 0,0 1 0,1-1 0,-1 0 0,0 0 0,0 0 0,1 0-1,-1 0 1,2 0 0,1 0-702,0 0-1,-1-1 1,1 1 0,0 0-1,-1-1 1,1 0-1,-1 0 1,1 0 0,-1-1-1,1 1 1,5-4-1,9-12-7868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10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81 112 14189,'0'0'7965,"9"-9"-7730,-4 3-228,0 2 5,0 0 0,0 0 1,-1-1-1,0 0 0,0 1 0,0-2 1,-1 1-1,0 0 0,0-1 0,0 0 1,-1 1-1,1-1 0,-1 0 1,-1 0-1,2-7 0,-3 12-11,0 1 0,0 0 0,-1-1 0,1 1-1,0 0 1,0-1 0,-1 1 0,1 0 0,0-1 0,-1 1 0,1 0 0,0-1 0,0 1 0,-1 0-1,1 0 1,-1 0 0,1-1 0,0 1 0,-1 0 0,1 0 0,-1 0 0,1 0 0,0 0-1,-1 0 1,1 0 0,-1 0 0,1 0 0,0 0 0,-1 0 0,1 0 0,-1 0 0,1 0-1,-1 0 1,1 0 0,0 0 0,-1 0 0,1 1 0,0-1 0,-1 0 0,1 0 0,0 0-1,-1 1 1,1-1 0,-1 1 0,-19 9 23,9 1 82,0 0 1,1 0-1,0 1 1,1 0-1,1 0 0,0 1 1,1 1-1,0-1 1,1 1-1,0 0 0,1 0 1,1 1-1,-5 29 1,8-43-96,1 1 0,0 0 1,0 0-1,0 0 0,0-1 1,0 1-1,0 0 1,0 0-1,1 0 0,-1-1 1,0 1-1,1 0 1,0-1-1,-1 1 0,1 0 1,0-1-1,0 1 0,0-1 1,0 1-1,0-1 1,0 1-1,0-1 0,1 0 1,2 3-1,-2-3 4,1 0 0,0 0 0,0 0 1,0-1-1,-1 1 0,1 0 0,0-1 0,0 0 0,0 0 0,0 0 0,0 0 0,0 0 0,5-2 0,6-1 19,0-1 0,0 0 0,0-1 0,-1-1 0,15-7 0,-9 2-16,0 0 0,0-1 0,-1-1 0,0-1 0,-1 0 0,-1-1 0,22-26 0,-46 49 36,4-4-26,0 1 0,0-1 0,0 1 0,1-1 0,0 1 0,-1 0 0,2 0 0,-1 1 0,1-1 0,-1 0 0,-1 10 0,4-14 110,4-3-72,0 0-1,0 0 0,-1 0 0,1 0 0,-1 0 0,1-1 0,-1 0 0,0 1 0,0-1 0,6-7 0,4-3-28,9 0-53,-22 13 16,0 0-1,0 0 1,0 0-1,1 0 1,-1 0 0,0 1-1,0-1 1,0 0 0,1 0-1,-1 0 1,0 0-1,0 0 1,0 0 0,0 0-1,1 0 1,-1 1-1,0-1 1,0 0 0,0 0-1,0 0 1,0 0 0,1 0-1,-1 1 1,0-1-1,0 0 1,0 0 0,0 0-1,0 1 1,0-1 0,0 0-1,0 0 1,0 0-1,0 1 1,0-1 0,0 0-1,0 0 1,0 0-1,0 1 1,0-1 0,0 0-1,0 0 1,0 0 0,0 1-1,0-1 1,0 0-1,0 0 1,0 0 0,-1 1-1,-16 40-17,9-24 34,-15 40-27,14-38 205,2 1 0,-11 39 0,65-180 361,-43 105-547,-1-1 0,-1 1 0,-1 0 0,-1-28 0,0 25-32,0 20 17,1-1-1,-1 1 1,0 0-1,1 0 1,-1-1 0,1 1-1,-1 0 1,1 0-1,-1-1 1,1 1-1,-1-1 1,1 1-1,0-1 1,-1 1 0,1-1-1,0 1 1,0-1-1,-1 1 1,1-1-1,0 0 1,0 1-1,-1-1 1,1 0 0,0 0-1,0 0 1,1 1-1,39 4 7,-24-4-14,0-1 1,30-4 0,-23-8-1877,-15-1-3132,-7-2-2861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11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69 11627,'0'0'5221,"0"8"-4474,-23 165 1227,11-102-1271,-3 109 0,15-178-681,0 0 1,0 0 0,-1-1 0,2 1 0,-1 0 0,0 0 0,0-1 0,0 1 0,1 0 0,-1 0 0,1-1 0,-1 1-1,1 0 1,0-1 0,0 1 0,0-1 0,0 1 0,0-1 0,0 1 0,0-1 0,0 0 0,0 0 0,1 1 0,1 0-1,-1-1 41,1-1-1,-1 0 1,0 0-1,1 0 0,-1 0 1,0 0-1,1 0 0,-1 0 1,0-1-1,1 1 1,-1-1-1,0 0 0,0 0 1,0 0-1,1 0 0,-1 0 1,0 0-1,0 0 1,3-4-1,14-9 225,-1-2-1,0 0 1,-1-1 0,-1 0-1,24-33 1,61-108 491,-42 43 201,-53 102-821,-1-1 0,-1 1 0,0-1 0,-1 0 0,0 0 0,-1-1-1,0-14 1,-27 67-1220,-21 60-8296,30-66 2108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12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149 143 12684,'0'0'8376,"-9"6"-7970,-2 1-343,0 1 0,0 0 0,1 0 0,0 1 1,-17 21-1,-32 40 1175,86-95-934,2 1 1,0 1-1,2 1 0,34-17 1,-55 32-307,1 1 1,0 1 0,1 0 0,20-6-1,-30 10 2,-1 0-1,1 1 1,0-1-1,-1 1 1,1 0-1,0 0 0,-1-1 1,1 1-1,0 0 1,-1 0-1,1 1 0,0-1 1,-1 0-1,1 0 1,0 1-1,-1-1 0,1 1 1,-1 0-1,1-1 1,0 1-1,-1 0 1,0 0-1,1 0 0,-1 0 1,0 0-1,1 0 1,-1 0-1,0 1 0,0-1 1,0 0-1,0 1 1,0-1-1,0 1 0,0-1 1,-1 1-1,1-1 1,0 1-1,-1-1 1,0 1-1,1 0 0,-1-1 1,0 1-1,1 3 1,-1 102 224,16-142 30,-7 17-225,16-78 38,-16 57-59,-6 30-30,-1 10-26,-2 2 48,1-1 0,0 1 0,-1-1 0,1 1 0,0-1 0,0 1 0,0-1 0,0 0 0,1 1 0,-1-1 0,0 0 0,1 0 0,0 0 0,-1 0 0,1 0 0,0-1 0,0 1 0,0 0 0,0-1 0,1 0 0,4 3 0,-3-3 1,0 1-1,1-1 1,-1-1 0,1 1 0,0-1 0,-1 1-1,1-1 1,-1-1 0,1 1 0,-1-1 0,9-1-1,-2-1 2,0-1 0,-1 1 0,1-2-1,-1 0 1,0 0 0,0 0 0,0-2-1,-1 1 1,14-12 0,8-23 374,-17 24 229,-23 52-198,0-8-228,1 0-1,1 0 1,1 1 0,2 0 0,-1 43 0,4-71-192,1 1 0,0 0 0,0-1 0,0 1 1,0 0-1,0-1 0,0 1 0,0 0 0,0-1 0,1 1 0,-1 0 1,0-1-1,0 1 0,1 0 0,-1-1 0,0 1 0,0-1 0,1 1 1,-1-1-1,1 1 0,-1-1 0,0 1 0,1-1 0,-1 1 0,1-1 1,-1 1-1,1-1 0,0 0 0,-1 1 0,1-1 0,-1 0 1,1 1-1,0-1 0,-1 0 0,1 0 0,0 0 0,-1 0 0,1 1 1,0-1-1,-1 0 0,1 0 0,0 0 0,-1 0 0,1-1 0,0 1 1,-1 0-1,2 0 0,0-1-196,1 0-1,-1 0 1,0 0 0,1 0-1,-1 0 1,0 0 0,0-1 0,0 1-1,0-1 1,0 0 0,4-3-1,-1-3-1097,0 1-1,0-1 0,-1 0 0,0 0 0,6-17 0,3-20-5936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12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13100,'0'0'3011,"-13"57"-2082,11-32-801,2 1-64,0-2-224,6-1-2755,3-6-3234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13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9865,'-11'10'5189,"-1"0"-4214,-68 64 3809,74-68-4432,0 1 1,0-1-1,1 2 1,0-1-1,0 0 1,0 1-1,1 0 1,1 0-1,-1 0 1,-3 14-1,7-21-343,0 0 1,0 0-1,0 0 1,0 0-1,0 0 1,0 0-1,0 0 1,0 0-1,0 0 0,0-1 1,1 1-1,-1 0 1,0 0-1,1 0 1,-1 0-1,1 0 0,-1 0 1,1-1-1,0 1 1,-1 0-1,1 0 1,-1-1-1,1 1 1,0 0-1,0-1 0,0 1 1,-1-1-1,1 1 1,0-1-1,0 1 1,0-1-1,0 0 0,0 1 1,0-1-1,0 0 1,0 0-1,-1 0 1,1 0-1,0 0 1,0 0-1,0 0 0,0 0 1,0 0-1,0 0 1,0 0-1,0 0 1,0-1-1,1 0 0,50-13-39,-26 2-383,-1-2-1,0-1 0,-1-1 1,0-1-1,-2-1 0,0 0 0,32-37 1,-53 53 418,0 1 1,0 0-1,-1 0 1,1 0-1,0 0 1,0 0-1,0 1 1,0-1 0,0 0-1,0 0 1,1 1-1,-1-1 1,0 0-1,0 1 1,0-1-1,1 1 1,1-1-1,-3 2 12,1-1 0,-1 1 0,0 0 0,1-1 0,-1 1 0,0-1 0,0 1 0,0 0 0,0-1 0,1 1 0,-1 0 0,0-1-1,0 1 1,0-1 0,0 1 0,0 0 0,0-1 0,-1 1 0,1 0 0,0-1 0,0 1 0,0 0 0,-1 0 0,-17 49 720,15-43-638,-4 7 9,1 0 0,1 0 1,0 0-1,1 1 0,-2 15 0,5-29-103,1 0 1,0-1-1,0 1 0,0 0 1,0-1-1,0 1 0,0 0 1,0 0-1,0-1 0,1 1 1,-1 0-1,0 0 0,0-1 1,1 1-1,-1 0 0,0-1 1,1 1-1,-1 0 0,1-1 1,-1 1-1,0-1 0,1 1 1,0-1-1,-1 1 0,1-1 1,-1 1-1,1-1 0,0 1 1,-1-1-1,2 1 0,26 0-76,-19-3-216,0 0 0,-1 0 1,0-1-1,14-7 0,-1-3-2197,-1-1 1,0 0-1,20-20 0,-8 3-3703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13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12748,'0'0'7495,"9"4"-6518,-3-2-937,-2-1 67,-1-1 1,0 1-1,1 1 0,-1-1 1,0 0-1,0 1 0,1 0 0,-1 0 1,-1 0-1,1 0 0,0 0 1,0 0-1,-1 1 0,1-1 0,-1 1 1,0 0-1,0 0 0,0 0 0,0 0 1,0 0-1,-1 0 0,1 0 1,-1 1-1,0-1 0,1 6 0,-2-2-41,0 0 0,-1 0 0,0-1-1,0 1 1,-1 0 0,1-1-1,-2 1 1,1-1 0,-1 0 0,0 1-1,0-1 1,0-1 0,-1 1 0,0 0-1,0-1 1,0 0 0,-1 0-1,-10 8 1,7-4 208,0 0-1,0 0 0,1 1 1,-11 19-1,17-29-264,1 0-1,0 1 1,0-1 0,0 0-1,0 0 1,-1 1-1,1-1 1,0 0 0,0 1-1,0-1 1,0 0-1,0 1 1,0-1 0,0 0-1,0 1 1,0-1-1,0 0 1,0 1 0,0-1-1,0 0 1,1 1-1,-1-1 1,0 0 0,0 0-1,0 1 1,0-1-1,0 0 1,1 1 0,-1-1-1,0 0 1,0 0-1,1 1 1,-1-1 0,0 0-1,0 0 1,1 0-1,-1 0 1,0 1 0,0-1-1,1 0 1,-1 0-1,0 0 1,1 0 0,-1 0-1,0 0 1,1 0-1,25 1 169,26-11-48,217-86-1720,-249 85 1087,-11 2-3583,-15 3-1362,-17 3 857,-10 2-1755</inkml:trace>
  <inkml:trace contextRef="#ctx0" brushRef="#br0" timeOffset="1">55 117 10410,'0'0'4868,"-50"-7"-1761,45 6-800,5 0-1058,18-3-448,10 2 256,15-4-161,6 1-447,4 0-321,1 0-32,-1 2-160,-5-1-801,-8 0-2658,-12-1-4261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1:17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5541,'0'0'12876,"5"51"-12043,10-43-416,-1-2-225,7-1-96,3-4-448,4 0-1282,-1-1-2082,-2 0-1408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14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81 10025,'0'0'2670,"-5"-9"266,5 8-2855,-2-2 103,1 0 0,0 0-1,0 0 1,-1 1 0,0-1 0,1 1-1,-1-1 1,0 1 0,0 0 0,0-1 0,-1 1-1,1 0 1,-1 0 0,1 1 0,-1-1-1,1 0 1,-1 1 0,0 0 0,0-1 0,0 1-1,0 0 1,0 1 0,0-1 0,0 0-1,0 1 1,0 0 0,0 0 0,0 0 0,-6 0-1,1 2-72,1 0 0,-1 0 1,1 1-1,0 0 0,0 0 0,0 0 0,0 1 0,0 0 0,1 1 0,-1-1 0,1 1 0,1 1 0,-1-1 0,1 1 0,0 0 0,-8 10 0,6-5-47,1-1 1,-1 1-1,2 0 0,0 1 0,0-1 1,1 1-1,0 0 0,1 0 1,-3 23-1,6-33-57,0-1 1,0 1 0,0 0-1,0 0 1,0 0-1,0 0 1,0 0 0,1 0-1,-1-1 1,1 1-1,-1 0 1,1 0-1,0 0 1,0-1 0,0 1-1,0 0 1,0-1-1,0 1 1,0-1 0,0 1-1,0-1 1,1 0-1,-1 0 1,1 1 0,-1-1-1,1 0 1,-1 0-1,1 0 1,0 0-1,0-1 1,-1 1 0,1 0-1,0-1 1,0 1-1,0-1 1,-1 0 0,1 0-1,0 1 1,0-1-1,0 0 1,0-1-1,0 1 1,2-1 0,6 1 29,0-2 1,0 1 0,-1-2-1,1 1 1,-1-1 0,0 0-1,12-6 1,2-4 4,-1-1 1,0-1-1,-1 0 1,32-32-1,-43 38-24,-1 0 0,-1-1 0,0 0 0,-1 0 0,1 0 0,-2-1 0,0 0-1,0-1 1,-1 1 0,0-1 0,5-22 0,-10 34-14,0-1-1,0 1 0,1 0 1,-1-1-1,0 1 0,0 0 1,0-1-1,0 1 0,0 0 1,0-1-1,0 1 0,0 0 1,0-1-1,0 1 1,0 0-1,0-1 0,0 1 1,0 0-1,0-1 0,0 1 1,-1 0-1,1-1 0,0 1 1,0 0-1,0-1 1,0 1-1,-1 0 0,1-1 1,0 1-1,0 0 0,-1 0 1,1-1-1,0 1 0,0 0 1,-1 0-1,1 0 1,-1-1-1,-13 7 49,-12 19-13,14-5 84,1 0 1,-16 39-1,23-50-100,1 1-1,0-1 0,1 1 0,0 0 0,0 0 1,1 0-1,1 0 0,-1 0 0,2 10 1,-1-19-18,0 0-1,1-1 1,-1 1 0,0 0 0,0 0 0,1 0 0,-1-1 0,0 1 0,1 0 0,-1-1 0,1 1 0,-1 0 0,0-1 0,1 1 0,0 0-1,-1-1 1,1 1 0,-1-1 0,1 1 0,0-1 0,-1 1 0,1-1 0,0 0 0,0 1 0,-1-1 0,1 0 0,1 1 0,27-3 146,-21 0-104,0-1 0,0 0-1,-1 0 1,15-9 0,-3-2 4,-1-1 1,0 0 0,-1-1-1,-1-1 1,-1-1-1,0 0 1,-1-1 0,22-39-1,-75 141 66,37-77-115,-1 0-1,1 0 0,1 0 1,-1 1-1,1-1 1,0 1-1,1-1 0,-1 1 1,1-1-1,1 1 0,1 11 1,-1-16 2,0-1 0,0 1 1,0-1-1,0 1 0,0-1 1,1 1-1,-1-1 0,1 0 1,-1 0-1,1 1 0,-1-1 1,1 0-1,-1-1 0,1 1 1,0 0-1,0 0 1,0-1-1,-1 1 0,1-1 1,0 1-1,0-1 0,0 0 1,0 0-1,0 0 0,0 0 1,0 0-1,0 0 0,-1 0 1,1-1-1,4 0 0,3-1 30,1 0 0,0-1 0,-1 0 0,17-8 0,-5 0-12,-1 0 0,0-2 0,33-28 0,-44 32-11,0 1 0,0-1 0,-1-1 0,0 0 0,-1 0 0,0 0 0,0-1 0,-1 0 0,4-12-1,-6 4-39,-12 25-154,-16 26-10,17-18-72,1-1-1,0 1 1,0 1 0,2-1 0,0 1 0,0 0 0,1 0 0,-1 22-1,4-36 163,0-1-1,0 1 0,0 0 0,0 0 0,0 0 1,0-1-1,0 1 0,0 0 0,1 0 0,-1-1 0,0 1 1,0 0-1,1 0 0,-1-1 0,0 1 0,1 0 0,-1-1 1,1 1-1,-1 0 0,1-1 0,-1 1 0,1-1 0,-1 1 1,1-1-1,0 1 0,-1-1 0,1 1 0,-1-1 0,1 0 1,0 1-1,0-1 0,-1 0 0,2 1 0,0-1-214,1 0 0,-1 0-1,1 0 1,-1-1 0,1 1-1,-1-1 1,1 1-1,-1-1 1,0 0 0,5-1-1,2-3-1150,1 0 1,-1 0-1,0-1 0,9-8 0,13-15-4451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14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25 125 737,'10'-18'2547,"23"-45"3259,-24 19 1824,-35 72-4678,20-20-2848,-1 1 0,2 0 0,-1 0 0,2 0 0,-1 0 1,1 1-1,0 0 0,1 0 0,-4 18 0,8-27-88,0 0 1,0-1-1,0 1 0,0 0 1,0-1-1,0 1 0,0-1 0,0 0 1,0 1-1,0-1 0,0 0 1,0 1-1,0-1 0,0 0 1,0 0-1,0 0 0,1 0 1,-1 0-1,0 0 0,0 0 1,2-1-1,28-2 31,-14 0-206,-7 1-27,0 0 0,1 1 0,-1 0 0,1 1 0,15 1-1,-24-1 195,0 1-1,0-1 1,0 1-1,0-1 1,0 1-1,0 0 1,-1 0-1,1 0 1,0 0-1,0 0 0,-1 0 1,1 0-1,-1 1 1,1-1-1,-1 0 1,1 1-1,-1-1 1,0 1-1,0 0 1,0-1-1,0 1 0,0 0 1,0 0-1,0 0 1,-1-1-1,1 1 1,0 0-1,-1 0 1,0 0-1,1 0 1,-1 0-1,0 0 0,0 0 1,-1 3-1,1-2 138,0 0 0,0 0-1,0 0 1,-1 0-1,1 0 1,-1 0 0,0 0-1,0 0 1,0 0 0,0 0-1,0-1 1,-1 1-1,0 0 1,1-1 0,-1 0-1,0 1 1,0-1-1,0 0 1,0 0 0,-1 0-1,1 0 1,0 0 0,-1 0-1,1-1 1,-1 1-1,0-1 1,0 0 0,0 1-1,1-1 1,-4 0 0,-6 2-113,0-1 1,-1 0 0,1-1 0,0 0 0,-1-1 0,-15-2 0,27 2-293,0 0 1,0 0-1,0 0 0,0 0 0,0-1 0,1 1 1,-1 0-1,0 0 0,0-1 0,0 1 0,0 0 1,0-1-1,0 1 0,1-1 0,-1 1 0,0-1 1,0 1-1,1-1 0,-1 0 0,0 1 0,1-1 1,-1 0-1,0 0 0,1 0 0,-1 1 0,1-1 1,0 0-1,-1 0 0,1-1 0,-2-16-10262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15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165 157 9033,'0'0'5653,"-4"-9"-2605,2 6-2762,0-1 0,0 0-1,0 0 1,-1 1 0,0-1 0,1 1 0,-1 0-1,-6-5 1,8 7-223,-1 0 0,1 1 0,-1-1 0,1 0-1,-1 1 1,0-1 0,1 1 0,-1 0 0,0-1 0,1 1-1,-1 0 1,0 0 0,0 0 0,1 0 0,-1 0 0,0 1-1,1-1 1,-1 0 0,0 1 0,1-1 0,-1 1 0,1 0-1,-1-1 1,1 1 0,-1 0 0,1 0 0,-1 0 0,1 0-1,0 0 1,-1 0 0,1 1 0,0-1 0,-1 2 0,-7 6-1,0 1-1,1 0 1,0 0 0,1 1 0,0 0 0,-6 14 0,10-19-36,0 0 1,1 0-1,-1 1 0,1-1 0,1 1 1,-1 0-1,1 0 0,0-1 0,1 1 0,0 0 1,0 0-1,0 0 0,2 8 0,-1-14-20,-1 1 0,1-1-1,0 0 1,0 0 0,-1 0 0,1 0-1,0 0 1,0 0 0,0 0-1,0 0 1,0 0 0,1 0 0,-1 0-1,0-1 1,0 1 0,1 0 0,-1-1-1,0 1 1,0-1 0,1 0-1,-1 1 1,1-1 0,-1 0 0,0 0-1,1 0 1,-1 0 0,3 0-1,41-5 209,-29 0-150,0-1-1,0-1 1,-1 0 0,0-1-1,0 0 1,-1-2 0,16-12-1,4-6 3,50-52 0,-72 67-4,-1 0 0,0-1 0,-1 0 0,-1-1 0,0 0 0,-1 0 0,8-22 0,-16 38-58,0-1 1,-1 0-1,1 0 0,0 0 1,0 1-1,-1-1 0,1 0 0,0 0 1,0 0-1,0 0 0,-1 0 1,1 1-1,0-1 0,0 0 0,-1 0 1,1 0-1,0 0 0,-1 0 1,1 0-1,0 0 0,0 0 0,-1 0 1,1 0-1,0 0 0,-1 0 1,1 0-1,0 0 0,0 0 0,-1 0 1,1-1-1,0 1 0,0 0 1,-1 0-1,1 0 0,0 0 0,0 0 1,0-1-1,-1 1 0,1 0 1,0 0-1,0 0 0,0-1 1,-1 1-1,1 0 0,0 0 0,0-1 1,0 1-1,0 0 0,0 0 1,0-1-1,0 1 0,-1 0 0,1 0 1,0-1-1,0 1 0,0 0 1,0 0-1,0-1 0,0 1 0,0 0 1,0-1-1,1 1 0,-1 0 1,0 0-1,0-1 0,0 1 0,0-1 1,-20 15 77,10-4-54,0 2 0,1-1 1,0 1-1,1 1 1,0 0-1,1 0 0,1 0 1,0 1-1,1 0 0,0 0 1,1 0-1,1 0 0,0 1 1,1 0-1,-1 18 1,3-31-25,0 0 0,0 0 0,1 0 0,-1 0 0,0 0 0,1 0 1,-1 0-1,1 0 0,0 0 0,-1 0 0,1-1 0,0 1 0,0 0 1,0-1-1,0 1 0,1 0 0,-1-1 0,0 1 0,1-1 0,-1 0 1,1 1-1,-1-1 0,1 0 0,3 2 0,-1-2 14,0 1 0,0-1 0,1 0-1,-1 0 1,1-1 0,-1 1 0,1-1-1,-1 0 1,1 0 0,7-2 0,1 0 14,-1 0 0,1-2 0,0 0 0,-1 0 0,0-1 0,22-11 0,-28 12-17,0 0 0,0 0 0,-1 0-1,1-1 1,-1 0 0,0 0 0,0 0 0,-1 0 0,0-1 0,0 0 0,0 0 0,0 0 0,-1 0 0,0-1 0,0 1 0,-1-1 0,0 0 0,0 1 0,1-10 0,-3 16-16,0-1 1,0 1-1,1-1 0,-1 1 1,0 0-1,0-1 1,0 1-1,0-1 1,0 1-1,0 0 0,0-1 1,0 1-1,0-1 1,0 1-1,0 0 1,0-1-1,0 1 0,-1-1 1,1 1-1,0 0 1,0-1-1,0 1 1,0 0-1,-1-1 0,1 1 1,0 0-1,0-1 1,-1 1-1,1 0 1,0-1-1,-1 1 1,1 0-1,0 0 0,-1-1 1,1 1-1,0 0 1,-1 0-1,-13 9-67,-10 25 24,20-26 45,1 1 1,0-1-1,1 1 0,0 0 1,0 0-1,0 11 0,2-18-2,-1 0 0,1 0 0,0 0-1,0 0 1,0 0 0,0 0 0,1 0 0,-1 0-1,0 0 1,1 0 0,-1 0 0,1 0 0,0 0-1,-1 0 1,1 0 0,0-1 0,0 1 0,0 0-1,1-1 1,-1 1 0,0-1 0,1 1-1,-1-1 1,1 1 0,-1-1 0,1 0 0,-1 0-1,1 0 1,0 0 0,0 0 0,0 0 0,-1 0-1,4 0 1,19 1 11,1-1-1,0-1 0,0-1 1,-1-1-1,1-2 1,46-12-1,-67 16-11,-4-1 20,1 1-1,-1 0 0,0-1 1,1 1-1,-1 0 0,0-1 1,1 1-1,-1-1 0,0 1 1,1-1-1,-1 1 0,0 0 1,0-1-1,1 1 0,-1-1 1,0 1-1,0-1 0,0 0 1,0 1-1,0-1 0,0 1 1,0-1-1,0 1 1,0-1-1,0 1 0,0-1 1,0 1-1,0-1 0,0 1 1,0-1-1,-1 1 0,1-1 1,0 1-1,0-1 0,-1 0 1,-11-27 367,7 17-322,3 7-57,1 1 0,0-1 0,0 1 0,0-1 0,1 1 0,-1-1 0,1 0 0,0 0 0,0 1 0,1-8 0,0 9-140,0 0 0,0 1 0,-1-1 0,1 0 0,1 1 0,-1-1 0,0 1 0,0-1 0,0 1 0,1-1 0,-1 1 0,1 0 0,-1 0 0,1 0 0,-1 0 0,1 0 0,0 0 0,0 0 0,-1 1 0,1-1 0,0 0 0,3 0 0,21-6-3320,7-3-2461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16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17809,'0'0'4708,"-12"75"-4323,12-35-193,-6 1-192,6-1 0,0-4-769,0-3-640,0-7-1186,0-8-1248,-5-9-834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1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12716,'3'-10'1521,"0"0"-1064,0 1 0,1 1-1,0-1 1,1 0-1,-1 1 1,2 0 0,-1 0-1,1 0 1,0 1-1,1 0 1,0 0 0,0 1-1,0 0 1,1 0-1,0 0 1,10-5-1,-6 6-239,1 0 0,0 0-1,0 2 1,0-1-1,0 2 1,1-1-1,-1 2 1,1 0-1,20 1 1,-29 0-219,0 1-1,1 0 1,-1 0-1,0 0 1,0 0-1,0 1 1,0 0-1,0 0 1,0 0-1,-1 1 1,9 5-1,-11-6-1,1 1 0,-1-1-1,0 1 1,0-1-1,0 1 1,0 0 0,-1 0-1,1 0 1,-1 0 0,1 0-1,-1 0 1,0 0 0,0 0-1,-1 1 1,1-1 0,-1 0-1,1 1 1,-1-1 0,0 0-1,-1 5 1,0-1 15,0-1-1,-1 0 1,0 1 0,-1-1-1,1 0 1,-1 0 0,0 0-1,0 0 1,-1-1 0,0 0-1,0 1 1,0-1 0,-1 0-1,0-1 1,1 1 0,-2-1-1,-9 7 1,-7 3 48,0-1 0,0 0-1,-29 10 1,49-22 0,22-7-59,-5 3-63,-1 0 1,1 2-1,0-1 1,-1 2-1,1 0 1,0 0-1,0 2 0,0 0 1,25 7-1,-35-8 44,0 1-1,0 0 1,0 0-1,-1 0 1,1 0-1,-1 1 1,1 0-1,-1 0 1,0 0-1,0 0 1,0 1 0,-1-1-1,1 1 1,-1 0-1,0 0 1,0 1-1,0-1 1,-1 0-1,1 1 1,-1 0-1,0-1 1,-1 1-1,1 0 1,-1 0-1,0 0 1,0 0-1,0 0 1,-1 1-1,0-1 1,0 0-1,-1 9 1,0-8 111,0 0 0,-1-1 0,1 1 0,-1-1 1,0 0-1,-1 1 0,0-1 0,1 0 0,-1 0 1,-1-1-1,1 1 0,-1-1 0,0 0 0,0 1 1,0-2-1,0 1 0,-1 0 0,0-1 0,1 0 1,-1 0-1,0 0 0,-1-1 0,1 0 0,-8 3 1,-2 0 175,0-1 0,0 0 1,-1-1-1,1-1 1,-1 0-1,1-1 0,-29-2 1,41 1-337,1 0 0,0 0 0,0 0 1,0-1-1,0 1 0,-1-1 0,1 0 0,0 1 1,0-1-1,0 0 0,0 0 0,0 0 0,1-1 1,-1 1-1,0 0 0,1-1 0,-1 1 0,0-1 0,1 0 1,0 1-1,-1-1 0,1 0 0,0 0 0,0 0 1,0 0-1,0 0 0,0 0 0,0 0 0,1 0 0,-1-4 1,0 3-433,1 0 0,0 0 0,0 0 1,1 0-1,-1 0 0,1 0 0,-1 0 1,1 0-1,0 0 0,0 0 0,0 0 0,1 0 1,-1 1-1,1-1 0,-1 0 0,1 1 1,0 0-1,0-1 0,0 1 0,0 0 1,0 0-1,3-2 0,21-14-4988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16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27 190 16656,'0'0'6021,"-4"53"-4932,-1-22-384,-2 1-288,0 0-321,3-2-96,4-7 0,0-6-993,9-9-929,0-8-32,5-4-416,-7-18-2755,2-8-7495</inkml:trace>
  <inkml:trace contextRef="#ctx0" brushRef="#br0" timeOffset="1">50 0 10218,'0'0'6182,"23"47"-11147,-10-36-2819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17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8904,'-3'10'4511,"-3"4"-3397,-22 59 3567,26-67-4337,1 0 0,-1 1 0,1-1 0,0 1 0,0-1 0,1 1 1,0 0-1,0-1 0,3 13 0,-2-17-325,0 0-1,0 0 1,0-1 0,0 1 0,1-1-1,-1 1 1,1-1 0,-1 0 0,1 0-1,-1 1 1,1-1 0,0 0 0,-1 0-1,1-1 1,0 1 0,0 0-1,0 0 1,0-1 0,0 1 0,0-1-1,0 0 1,0 0 0,0 0 0,0 0-1,0 0 1,3 0 0,5-1 14,0 1 1,0-1-1,0-1 0,11-2 0,-5-2-38,0-1 0,-1 0-1,0-1 1,-1 0 0,1-1-1,-2-1 1,1 0 0,-1-1-1,-1 0 1,0-1 0,12-17-1,-29 39 99,-1 1-1,2-1 0,-1 1 1,1 0-1,1 0 0,0 0 1,1 0-1,0 0 1,-1 16-1,4-27-119,-1 1 0,1-1 0,-1 1 1,1-1-1,-1 1 0,1-1 0,0 0 0,-1 1 0,1-1 1,0 0-1,-1 1 0,1-1 0,0 0 0,-1 0 0,1 1 1,0-1-1,-1 0 0,1 0 0,0 0 0,-1 0 1,1 0-1,0 0 0,0 0 0,-1 0 0,1 0 0,0-1 1,-1 1-1,1 0 0,1-1 0,24-6-2035,17-22-7120,-18 9 3422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17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114 113 14862,'-8'7'1682,"-7"5"-486,0 1 1,-22 24-1,33-33-927,0 0 0,1 1 0,-1-1 0,1 1 0,0 0 0,1 0 0,-1 0 0,1 1 0,0-1 0,0 0 0,0 1 0,1-1 0,0 1 0,0 0 0,0-1 0,1 7 0,0-10-255,1 0 1,0-1-1,0 1 0,0-1 0,0 1 1,0-1-1,1 0 0,-1 0 1,0 1-1,0-1 0,1 0 0,-1 0 1,1 0-1,-1 0 0,1-1 0,-1 1 1,1 0-1,0-1 0,-1 1 1,1-1-1,0 1 0,0-1 0,-1 0 1,1 0-1,0 1 0,0-1 1,-1-1-1,1 1 0,3-1 0,4 1 30,0 0-1,0-1 1,0 0-1,17-5 1,-21 3-42,0 1-1,-1-1 1,1 1 0,-1-1 0,1-1-1,-1 1 1,0-1 0,0 1-1,0-1 1,-1 0 0,1-1-1,-1 1 1,0-1 0,0 1 0,2-7-1,-3 8 3,0-1 0,-1 1 0,1-1 0,-1 0 0,0 0-1,0 0 1,0 0 0,-1 0 0,1 0 0,-1 0 0,0 0 0,0 0-1,-1 0 1,1 0 0,-1 0 0,0 0 0,0 0 0,0 1 0,0-1-1,-1 0 1,-2-4 0,3 6-8,0 1 0,0-1-1,-1 1 1,1-1 0,-1 1-1,1 0 1,-1-1 0,1 1 0,-1 0-1,0 0 1,0 0 0,1 1 0,-1-1-1,0 0 1,0 1 0,0-1-1,0 1 1,0-1 0,0 1 0,0 0-1,0 0 1,0 0 0,0 0 0,-4 1-1,74 1-117,-52-5 16,0-1 0,-1-1 0,22-9 0,-27 9 11,1 1 1,0 0-1,0 0 0,0 1 0,1 1 1,-1 0-1,0 0 0,18 0 1,-29 3 88,1 0 1,0-1 0,0 1-1,-1 0 1,1 0-1,0 0 1,-1-1 0,1 1-1,0 0 1,-1 0-1,1 0 1,-1 0 0,0 0-1,1 0 1,-1 0 0,0 0-1,0 0 1,1 0-1,-1 0 1,0 0 0,0 0-1,0 0 1,0 0 0,0 0-1,0 0 1,-1 0-1,1 0 1,-1 2 0,-6 34 102,-4-10 36,8-22-75,1 0 0,-1 1 0,1-1 1,0 1-1,1 0 0,0 0 0,-1 5 0,2-10-41,0-1 1,0 1-1,1-1 1,-1 1-1,0-1 1,0 0-1,1 1 1,-1-1-1,0 0 1,1 1-1,-1-1 0,0 0 1,1 1-1,-1-1 1,1 0-1,-1 0 1,1 0-1,-1 1 1,0-1-1,1 0 1,-1 0-1,1 0 1,-1 0-1,1 0 1,-1 0-1,1 0 0,-1 0 1,1 0-1,-1 0 1,1 0-1,-1 0 1,1 0-1,-1 0 1,1-1-1,20-3 269,0-4-237,-1-1 0,0-1 0,0-1 1,21-16-1,38-21-28,-65 45-160,-10 12 58,-15 29 109,9-34 12,1-1 1,-1 0 0,1 1-1,0-1 1,0 0 0,0 1-1,1 0 1,-1-1-1,1 1 1,0-1 0,0 1-1,1 3 1,0-5-13,1-1 1,-1 0-1,1 0 1,0-1-1,0 1 1,0 0-1,-1 0 1,1-1-1,0 1 1,0-1-1,0 0 1,0 1-1,0-1 1,0 0-1,0 0 1,0 0-1,0-1 1,0 1-1,0 0 1,0-1-1,0 1 0,2-2 1,44-14 272,-28 6-294,0 0 0,-1-1 0,-1-2 1,0 1-1,0-2 0,-1-1 0,-1 0 1,0-1-1,-1 0 0,21-32 1,-77 129-489,37-72 587,1 0 0,0 0 1,0 0-1,1 0 0,0 1 0,1-1 0,0 1 1,0 15-1,1-23-77,1 0 0,-1-1 0,0 1 0,1 0 0,0-1 0,-1 1 0,1-1 0,0 1 0,0-1 0,0 1 0,0-1-1,0 0 1,0 1 0,0-1 0,0 0 0,0 0 0,1 0 0,-1 0 0,0 0 0,1 0 0,1 1 0,1 0 2,1 0-1,0-1 0,-1 1 1,1-1-1,0 0 0,0 0 0,7 0 1,-2 0-16,1-1 0,-1-1 1,0 1-1,0-2 1,0 1-1,20-7 0,-26 7-149,-1-1 0,1 0-1,0 0 1,0-1-1,-1 1 1,0-1 0,1 0-1,-1 0 1,0 0 0,0 0-1,-1 0 1,1 0-1,-1-1 1,1 0 0,-1 1-1,0-1 1,-1 0 0,1 0-1,-1 0 1,1 0-1,-1 0 1,1-7 0,-2 5-653,1-1 0,-1 1 0,0-1 0,0 1 0,-1-1 0,0 1 0,0-1 0,0 1 0,-3-7 1,-11-21-6822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18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13132,'0'0'7848,"55"14"-10763,-37 4-4708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18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223 365 11243,'0'0'5354,"-10"-5"-3235,-3 0-1499,-1 0-1,1 1 0,-1 0 1,0 1-1,-27-2 0,35 5-354,-1 0-1,1 0 1,0 1-1,0-1 1,0 1 0,0 1-1,0-1 1,-9 4-1,13-4-193,-1 1 0,0-1 0,1 1 0,0-1 0,-1 1 0,1 0 0,0 0 0,0 0 0,0 0 0,0 0 0,0 1 0,0-1 0,1 0 0,-1 1 0,1 0 0,-1-1 0,1 1 0,0 0 0,-1 2 0,2-3-67,0-1 0,0 1-1,0-1 1,0 1 0,0-1 0,0 1 0,0-1 0,0 0 0,1 1-1,-1-1 1,1 1 0,-1-1 0,1 0 0,-1 1 0,1-1 0,0 0-1,-1 0 1,1 1 0,0-1 0,0 0 0,0 0 0,0 0 0,0 0-1,0 0 1,0 0 0,0 0 0,1-1 0,-1 1 0,0 0 0,0-1-1,1 1 1,-1-1 0,1 1 0,-1-1 0,0 1 0,1-1 0,1 0 0,59 8-166,-61-7 150,28 0-244,0-1 1,0-1-1,56-10 0,-74 9 227,0-1 0,0 0 0,0-1 0,-1 0-1,0-1 1,0 0 0,0 0 0,0-1 0,-1-1 0,0 1 0,0-1 0,-1-1 0,10-10-1,-11 6 105,-14 15 71,-15 15 205,20-16-314,0 1 0,0-1-1,1 1 1,-1 0 0,0-1 0,1 1 0,0 0 0,-1 0 0,1 0 0,0 0 0,1 0 0,-1 0 0,0 1 0,1-1 0,0 0 0,0 0 0,0 0 0,0 5 0,1-6-21,0 0 0,0 0 1,0-1-1,0 1 0,0 0 0,1 0 1,-1-1-1,0 1 0,1-1 1,0 1-1,-1-1 0,1 1 1,0-1-1,-1 0 0,1 0 1,0 0-1,0 0 0,0 0 1,0 0-1,0-1 0,0 1 0,0-1 1,0 1-1,0-1 0,0 0 1,5 0-1,8 1 2,0-1 0,0-1 0,-1 0 0,1-1-1,0 0 1,0-2 0,-1 1 0,0-2 0,1 0 0,-2-1 0,1 0 0,-1-1-1,0 0 1,0-1 0,-1-1 0,0 0 0,0-1 0,-1 0 0,16-19 0,-12 11-110,0 0 1,-1-1 0,-1 0 0,-1-2 0,-1 1-1,0-1 1,-2-1 0,0 0 0,-2 0 0,0-1 0,6-44-1,-13 66 85,1 0-1,-1 0 1,0-1 0,0 1-1,1 0 1,-1 0-1,0 0 1,0 0-1,0 0 1,-1-1-1,1 1 1,0 0-1,0 0 1,-1 0 0,1 0-1,0 0 1,-1 0-1,1 0 1,-1 0-1,1 0 1,-1 0-1,0 0 1,-1-2-1,1 3 5,0 0-1,0 0 0,0 0 0,0-1 1,0 1-1,0 1 0,0-1 0,-1 0 0,1 0 1,0 0-1,0 0 0,0 1 0,0-1 1,0 0-1,0 1 0,0-1 0,1 1 0,-1-1 1,0 1-1,-1 0 0,-5 4 20,1 0-1,0 0 0,0 1 1,0-1-1,-8 12 1,6-4 71,1-1 0,1 2 0,-1-1 0,2 0 0,0 1 0,1 0 0,0 0 0,1 1 0,1-1 0,0 1 0,1-1 0,1 29 0,0-37-112,1 1 0,0 0 0,0-1 0,0 1 1,1-1-1,0 1 0,0-1 0,0 0 0,1 0 0,0 0 0,0 0 0,1 0 0,0 0 1,0-1-1,0 0 0,1 0 0,-1 0 0,1-1 0,0 1 0,0-1 0,1 0 0,0 0 1,-1-1-1,1 0 0,0 0 0,0 0 0,1-1 0,-1 0 0,13 2 0,-10-2-846,1-1 0,-1 0 0,1 0 0,0-1 0,9-1 0,10-6-4628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1:18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0 249 13357,'0'0'5146,"5"5"-4639,-4-3-494,1-1 0,-1 1 0,0-1 0,0 0 1,1 0-1,-1 0 0,0 0 0,1 0 0,-1 0 0,1 0 0,0 0 0,-1 0 0,1-1 0,0 1 1,-1-1-1,1 1 0,0-1 0,-1 0 0,1 0 0,0 1 0,0-1 0,0 0 0,-1-1 1,1 1-1,0 0 0,3-1 0,0-2-12,0 1 0,0-1 0,0 0 0,0 0-1,0-1 1,-1 0 0,1 0 0,-1 0 0,5-6 0,-6 8-8,-1-1 0,0 1 0,0-1 0,0 0 0,0 1 0,0-1 0,0 0 0,-1 0 1,1 0-1,-1 0 0,0 0 0,0 0 0,0-1 0,-1 1 0,1 0 0,-1 0 0,1-1 0,-1 1 0,-1-6 0,1 8 6,0 0-1,-1 1 1,1-1-1,0 1 0,-1-1 1,1 1-1,0-1 1,-1 1-1,1-1 1,-1 1-1,1-1 1,-1 1-1,1 0 0,-1-1 1,1 1-1,-1 0 1,0 0-1,1-1 1,-1 1-1,1 0 1,-1 0-1,0 0 0,1-1 1,-1 1-1,1 0 1,-1 0-1,0 0 1,1 0-1,-1 0 1,0 0-1,1 1 0,-1-1 1,0 0-1,1 0 1,-1 0-1,1 1 1,-1-1-1,0 0 0,1 0 1,-1 1-1,1-1 1,-2 1-1,-22 16-11,18-10 174,1 0 0,0 0 1,0 1-1,1-1 0,0 1 0,0 0 0,1 1 0,0-1 0,1 0 1,-1 1-1,2 0 0,-1-1 0,1 1 0,0 0 0,1 11 1,1-18-138,-1-1 1,1 0 0,-1 1 0,1-1-1,-1 0 1,1 0 0,0 0-1,0 0 1,-1 1 0,1-1 0,0 0-1,0 0 1,0 0 0,0-1 0,0 1-1,0 0 1,1 0 0,-1-1 0,0 1-1,0 0 1,1-1 0,-1 1-1,0-1 1,0 0 0,1 1 0,-1-1-1,1 0 1,-1 0 0,0 0 0,1 0-1,-1 0 1,0 0 0,1 0 0,-1 0-1,0-1 1,2 1 0,4-1 29,-1 0-1,0 0 1,0-1 0,0 0 0,0 0 0,12-6-1,-3-2-36,1-1-1,-1 0 1,-1-1-1,0-1 0,-1-1 1,0 0-1,18-25 0,-14 12-95,-1 0-1,0-1 1,19-52 0,-31 68 188,6-13-147,-6 27-36,-3 15 45,-3 33 508,-10 56 0,5-56-112,-1 59 0,9-109-339,-1 0-1,0 1 1,0-1 0,0 1 0,1-1 0,-1 0-1,0 1 1,1-1 0,-1 0 0,0 1 0,1-1-1,-1 0 1,0 1 0,1-1 0,-1 0-1,0 0 1,1 1 0,-1-1 0,1 0 0,-1 0-1,1 0 1,-1 0 0,1 0 0,-1 0 0,0 1-1,1-1 1,-1 0 0,1 0 0,-1 0-1,1-1 1,-1 1 0,1 0 0,-1 0 0,1 0-1,-1 0 1,0 0 0,1 0 0,-1-1 0,1 1-1,-1 0 1,0 0 0,1-1 0,-1 1-1,1-1 1,20-12 265,-20 9-351,0 1 1,0 0 0,-1 0 0,1 0 0,0-1-1,-1 1 1,0 0 0,0-1 0,0 1 0,0 0-1,-1-1 1,1 1 0,-1 0 0,0-1 0,0 1-1,0 0 1,0 0 0,0 0 0,-1 0 0,1 0-1,-1 0 1,0 1 0,0-1 0,0 0 0,0 1 0,-1-1-1,-3-2 1,-36-29-3893,0 8-3839,10 9-811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19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18 119 14029,'0'0'3225,"-2"9"-2451,-2 10-242,0-5-323,1 1 0,1-1 1,0 1-1,1 0 1,1 24-1,0-36-194,1 0 0,-1-1 0,1 1 0,-1-1 0,1 1 0,0-1 0,0 1 0,0-1 0,0 0 0,1 1 0,-1-1 0,1 0 0,-1 0 0,1 0 0,0 0 0,-1 0 0,1 0 0,0-1 0,0 1 0,1 0 0,-1-1 0,0 0-1,0 1 1,1-1 0,-1 0 0,1 0 0,-1-1 0,1 1 0,-1 0 0,1-1 0,-1 1 0,1-1 0,0 0 0,-1 0 0,1 0 0,0 0 0,-1-1 0,1 1 0,-1-1 0,5-1 0,0 1 61,1-1 0,-1 0 0,0-1 0,0 0 0,0 0-1,0 0 1,-1-1 0,1 0 0,-1 0 0,0-1 0,0 0 0,-1 0 0,1 0 0,-1-1 0,0 1 0,5-9 0,-5 7 75,0-1 0,-1 1 1,0-1-1,0 0 1,-1 0-1,0 0 1,0 0-1,-1-1 1,0 1-1,0-1 1,-1 1-1,0-1 1,-1-16-1,0 24-148,0 1-1,0-1 0,0 0 1,0 0-1,0 1 0,0-1 1,0 0-1,-1 0 1,1 1-1,0-1 0,0 0 1,0 0-1,-1 1 0,1-1 1,-1 0-1,1 1 0,0-1 1,-1 0-1,1 1 1,-1-1-1,1 1 0,-1-1 1,0 1-1,1-1 0,-1 1 1,1-1-1,-1 1 0,0 0 1,1-1-1,-1 1 1,0 0-1,0-1 0,1 1 1,-1 0-1,0 0 0,0 0 1,1 0-1,-1 0 0,0 0 1,0 0-1,1 0 1,-1 0-1,-1 0 0,1 1-6,-1-1 0,0 1 0,1 0 0,-1-1 0,1 1 0,-1 0 0,1 0 0,0 0 0,-1 0 0,1 0-1,0 0 1,0 1 0,-1-1 0,1 0 0,0 1 0,0-1 0,1 1 0,-2 1 0,1-1 2,0 0 0,0 1-1,0-1 1,0 0 0,0 1 0,0-1-1,1 1 1,-1-1 0,1 1 0,0-1 0,0 1-1,0-1 1,0 1 0,0-1 0,1 1 0,-1-1-1,1 1 1,-1-1 0,1 0 0,0 1 0,0-1-1,0 0 1,2 4 0,0-4 13,-1 0-1,1 0 1,-1 0-1,1 0 1,0-1-1,-1 1 1,1-1-1,0 0 1,0 0 0,0 0-1,0 0 1,1 0-1,-1-1 1,0 1-1,6-1 1,4 1 43,-1-2 0,1 0 0,0 0 0,-1-1 1,0-1-1,1 0 0,-1 0 0,16-8 0,-27 11-53,55-32 238,-53 30-216,0-1 0,-1 1 0,1 0 0,0-1 0,-1 1 0,1-1 1,-1 0-1,0 0 0,0 0 0,0 0 0,0 0 0,-1 0 0,1 0 0,-1-1 0,1-4 0,-1 8-19,-1 0 0,0-1 1,0 1-1,0-1 0,0 1 1,0 0-1,0-1 0,0 1 1,0 0-1,0-1 0,0 1 1,-1 0-1,1-1 1,0 1-1,0-1 0,0 1 1,0 0-1,0-1 0,-1 1 1,1 0-1,0 0 0,0-1 1,0 1-1,-1 0 0,1 0 1,0-1-1,-1 1 0,1 0 1,0 0-1,0-1 0,-1 1 1,1 0-1,0 0 0,-1 0 1,1 0-1,0 0 0,-1 0 1,1-1-1,-1 1 0,1 0 1,-23 3 8,-17 13-71,33-11 54,0-1 0,0 1 0,0 0 0,1 1 0,-1 0 0,1 0 0,1 0 0,-1 0 0,1 1 0,1 0 0,-7 11 0,11-17 4,0-1 0,0 1 0,0 0 0,0-1 0,0 1 0,0-1 0,0 1 0,0-1 0,0 1 0,1-1 0,-1 1 0,0-1 0,0 1 0,1-1 0,-1 1 0,0-1 0,1 1 0,-1-1 0,0 0 0,1 1-1,-1-1 1,0 1 0,1-1 0,-1 0 0,1 1 0,-1-1 0,1 0 0,-1 0 0,1 1 0,-1-1 0,1 0 0,-1 0 0,1 0 0,-1 0 0,1 0 0,-1 0 0,1 0 0,0 0 0,-1 0 0,1 0 0,31 2 3,-24-2 0,18 0-42,0 2-1,0 1 1,-1 0-1,1 2 0,-1 1 1,29 11-1,-53-18 129,0 0 0,0-1-1,0 1 1,0-1 0,0 1 0,0-1 0,0 1 0,-1-1 0,1 1-1,0-1 1,-1 0 0,0 1 0,1-1 0,-1 0 0,0 1 0,0-1-1,0-2 1,5-41 511,-5-98-18,0 143-656,0 0-1,0-1 1,1 1-1,-1-1 1,0 1-1,0-1 1,1 1-1,-1-1 1,1 1-1,-1 0 1,0-1-1,1 1 1,-1 0-1,1-1 1,-1 1-1,1 0 1,-1 0-1,1-1 1,-1 1-1,1 0 1,-1 0-1,1 0 1,-1 0-1,1 0 1,-1 0-1,1 0 1,-1 0-1,1 0 1,-1 0-1,1 0 1,0 0-1,-1 0 1,1 0-1,-1 0 0,1 1 1,26 4-2656,-22-4 1934,47 3-8296,-27-4 690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20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14061,'0'0'5659,"-9"3"-4250,4 0-1313,-1 0-1,1 0 0,-1 1 0,1 0 0,0 0 1,0 0-1,1 0 0,-1 1 0,1-1 0,0 1 1,0 0-1,1 1 0,-1-1 0,1 1 0,1-1 1,-1 1-1,-3 11 0,-5 10 277,2 2 0,0 0 0,-8 56-1,15-75-313,1 1-1,0 0 0,0 0 1,2 0-1,-1 0 0,1 0 1,1 0-1,0 0 0,0-1 1,1 1-1,0 0 0,1-1 1,10 19-1,-13-27-13,0-1-1,-1 1 1,1-1-1,0 0 1,0 1-1,0-1 1,0 0-1,0 0 1,0 0-1,0 1 1,0-1-1,0 0 1,1-1-1,-1 1 1,0 0-1,1 0 1,-1 0-1,1-1 1,-1 1-1,1-1 1,-1 1-1,2-1 1,-2 0-9,0-1 1,0 1-1,0-1 0,0 0 1,0 0-1,0 0 1,0 1-1,-1-1 0,1 0 1,0 0-1,-1 0 1,1 0-1,0 0 0,-1 0 1,1 0-1,-1 0 1,0 0-1,1-1 0,-1 1 1,0 0-1,0-2 1,3-14 121,-1-1 1,-1-28 0,-1 40-222,0-6 77,-2-35 10,2 46-25,0-1 1,0 1-1,0-1 0,-1 1 0,1-1 1,-1 1-1,1-1 0,-1 1 0,0-1 1,0 1-1,1-1 0,-1 1 1,0 0-1,0 0 0,0-1 0,0 1 1,-1 0-1,1 0 0,0 0 0,0 0 1,-1 0-1,1 1 0,-3-2 0,3 2 0,1 0 0,-1 0 0,0 0 0,0 0 0,1 0 0,-1 0 0,0 0 0,1 0 0,-1 0 0,0 1 0,0-1-1,1 0 1,-1 0 0,0 1 0,1-1 0,-1 1 0,1-1 0,-1 1 0,0-1 0,1 1 0,-1-1 0,1 1-1,-1-1 1,1 1 0,0-1 0,-1 1 0,1 0 0,-1-1 0,1 1 0,0 0 0,0 0 0,-1-1 0,1 1-1,0 0 1,0-1 0,0 1 0,0 0 0,0 0 0,0-1 0,0 1 0,0 0 0,0 1 0,2 32 1,-1-30 8,1-1 0,0 1 0,0-1 0,0 1 1,0-1-1,1 0 0,-1 0 0,1 0 0,0 0 0,0-1 0,0 1 1,0-1-1,0 0 0,0 0 0,1 0 0,-1 0 0,1 0 0,-1-1 1,1 1-1,0-1 0,-1 0 0,5 0 0,5 2 25,1-1 1,-1 0-1,0-1 0,1 0 0,14-2 0,-23 0-19,-1 0 0,0 0 0,0-1-1,-1 1 1,1-1 0,0 0-1,0 0 1,-1 0 0,1 0 0,-1-1-1,0 0 1,0 1 0,0-1-1,0 0 1,0-1 0,0 1-1,-1 0 1,0-1 0,1 0 0,-2 1-1,1-1 1,2-5 0,0-1 20,0-1 1,0 0-1,-1 0 1,0 0-1,-1 0 1,-1 0-1,1-14 1,-2 24-35,1 1 0,-1 0 0,0-1 0,0 1 1,0 0-1,0-1 0,0 1 0,0-1 0,0 1 0,-1 0 0,1-1 0,0 1 0,0 0 1,0-1-1,0 1 0,0 0 0,-1-1 0,1 1 0,0 0 0,0-1 0,0 1 1,-1 0-1,1 0 0,0-1 0,0 1 0,-1 0 0,1 0 0,0-1 0,-1 1 0,1 0 1,0 0-1,-1 0 0,1 0 0,0-1 0,-1 1 0,0 0 0,-15 6-71,-13 16-42,26-19 117,0 1 0,0-1 0,1 1 0,-1 0 0,1 0 0,0 0 0,0 0 0,0 0 0,0 0 0,1 0-1,0 1 1,0-1 0,0 1 0,0-1 0,1 1 0,-1-1 0,1 1 0,1 6 0,0-8 5,0 0 0,0-1 0,0 1 0,0 0 0,0 0 0,1-1 0,-1 1 0,1-1 0,0 1 0,0-1 0,0 0 0,0 1 0,0-1 0,1 0 0,-1-1 0,1 1 0,-1 0 0,1-1 0,0 1 0,-1-1 0,1 0 0,0 0 0,0 0 0,0 0 0,0 0 0,0-1 0,0 1 0,4-1 0,2 1 0,1 0 0,0 0 0,0-1 0,-1-1 0,1 0 0,0 0 0,0-1 0,-1 0 0,1 0 0,-1-1 0,0-1 0,0 1 0,16-10 0,-19 9-2,0-1 0,0 1-1,0-1 1,-1 0 0,0 0 0,0 0 0,0-1 0,-1 0 0,0 0 0,0 0 0,0 0 0,-1-1 0,0 1-1,0-1 1,-1 0 0,0 0 0,0 0 0,0 0 0,0-11 0,-2 17-10,1 0 0,-1 0 0,0 0 0,0 0-1,0 1 1,0-1 0,1 0 0,-1 0 0,0 0 0,-1 0 0,1 0 0,0 0 0,0 1 0,0-1 0,0 0 0,-1 0-1,1 0 1,0 0 0,-1 1 0,1-1 0,-1 0 0,1 0 0,-2-1 0,-11 12-150,-14 30 43,24-33 109,0 0 0,1 0 1,0 1-1,0-1 0,0 1 1,1-1-1,0 1 0,0 0 1,2 14-1,-1-19 9,0-1 0,1 1-1,-1-1 1,1 1 0,0-1 0,0 1 0,0-1 0,0 1 0,0-1 0,0 0-1,1 0 1,-1 1 0,1-1 0,-1 0 0,1 0 0,0-1 0,0 1 0,0 0-1,0-1 1,0 1 0,0-1 0,0 1 0,1-1 0,-1 0 0,0 0 0,1 0-1,-1 0 1,1-1 0,-1 1 0,1-1 0,4 1 0,-4 0-85,0-1 0,-1 1 0,1-1 0,0 0 1,-1 0-1,1 0 0,0 0 0,0 0 0,-1-1 1,1 1-1,0-1 0,-1 0 0,1 0 0,3-1 1,-4 0-256,-1 0 0,0 0 0,0 1 1,0-1-1,0 0 0,0 0 1,-1 0-1,1 0 0,-1 0 1,1 0-1,-1 0 0,0 0 1,1 0-1,-1-1 0,0 1 1,0 0-1,-1 0 0,1 0 1,-1-3-1,-2-20-5555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20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18385,'0'0'6246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21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13004,'0'0'3043,"-6"10"-2087,-6 16-598,1 0 0,1 1 0,1 0 0,2 0 1,0 1-1,2 0 0,1 0 0,1 1 0,2-1 0,2 39 0,-1-62-334,1 0 0,-1-1 0,1 1-1,0 0 1,0 0 0,0-1 0,1 1-1,0-1 1,0 1 0,0-1 0,0 0-1,1 0 1,-1 0 0,1 0 0,0 0-1,1-1 1,-1 1 0,0-1 0,1 0-1,0 0 1,0 0 0,0 0-1,0-1 1,0 1 0,0-1 0,1 0-1,-1 0 1,1-1 0,-1 0 0,1 1-1,0-2 1,0 1 0,-1 0 0,1-1-1,0 0 1,0 0 0,0 0 0,-1-1-1,1 0 1,0 0 0,0 0 0,-1 0-1,1-1 1,-1 0 0,1 1-1,6-6 1,9-5-65,0-2 0,0 0 0,-1-2 0,-1 0 0,-1 0 0,26-34 0,-24 29-328,-12 16-78,-8 15 235,-15 32 215,-1 4 97,16-43-76,0 0 0,1 0 0,-1 0 0,1 1 0,-1-1 0,1 0-1,0 0 1,0 1 0,1-1 0,-1 0 0,1 0 0,-1 0 0,1 1 0,0-1-1,0 0 1,0 0 0,1 0 0,-1 0 0,1 0 0,0-1 0,0 1-1,0 0 1,0-1 0,0 1 0,5 3 0,-1-3 1,0 1 0,0-1 1,1-1-1,-1 1 0,1-1 0,0 0 1,-1-1-1,1 1 0,0-1 0,0-1 1,9 1-1,33-2-308,-1-1 0,58-11 0,-84 10 144,-19 2 155,1 0-59,0 1-1,0-1 1,0 1 0,0 0-1,0 0 1,0 0 0,0 0-1,5 2 1,-8-2 32,0 1 1,0 0-1,0-1 1,0 1 0,-1 0-1,1 0 1,0 0-1,0 0 1,-1 0-1,1 0 1,0 0-1,-1 0 1,1 0-1,-1 0 1,1 0-1,-1 0 1,0 0-1,1 0 1,-1 1-1,0-1 1,0 0-1,0 0 1,0 0 0,0 1-1,0-1 1,0 0-1,0 0 1,0 0-1,-1 2 1,-14 69 973,10-56-684,1 0 1,1 0 0,-1 18 0,4-8-182,2 1 0,1-1 1,1 1-1,1-1 1,1 0-1,1 0 0,13 29 1,-5-12-230,-13-39 114,-1-1 0,1 1 0,-1 0 0,0-1 0,0 1 0,-1 0 0,1 0 0,-1 0 0,0-1 0,0 1 0,0 0 0,-1 0 0,1 0 0,-1-1 0,0 1 0,-2 7 0,1-9 29,0 0 0,0 0-1,-1 1 1,1-1 0,-1-1-1,1 1 1,-1 0 0,0-1-1,1 1 1,-1-1 0,0 0 0,0 0-1,0 0 1,0 0 0,0 0-1,0-1 1,0 1 0,0-1-1,0 0 1,-1 0 0,-2-1-1,-29 2 600,1-1-1,0-2 0,-37-7 1,55 6-345,1-1 1,0 0 0,0-1 0,1 0-1,-1-1 1,1-1 0,0 0 0,1-1-1,-16-12 1,26 18-197,0 0 0,0-1 1,0 1-1,0-1 0,0 0 0,1 0 0,-1 0 0,1 0 0,0-1 1,0 1-1,0-1 0,0 1 0,0-1 0,1 0 0,0 1 1,0-1-1,0 0 0,0 0 0,0 0 0,1-5 0,0 4-44,1 0-1,1 0 1,-1 0-1,0 1 1,1-1-1,0 1 1,0-1-1,1 1 1,-1 0-1,1-1 1,0 1-1,0 1 1,0-1-1,4-3 1,13-11-29,0 2 0,1 0 0,1 1 1,43-21-1,32-10 63,119-39 0,59-27-5326,-217 82-281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37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817 273 2787,'6'-11'507,"-5"9"-471,13-23 774,17-44 0,-28 61-578,0-1 0,0 1 0,-1-1 0,0 0 0,0 0 1,-1 0-1,-1 0 0,1 0 0,-1 0 0,-1 0 0,-1-10 0,1 16-149,-1 0 0,1 0 0,-1 0 0,1 1 0,-1-1 0,0 0 0,0 1 0,0-1-1,0 1 1,-1 0 0,1 0 0,-1 0 0,1 0 0,-1 0 0,0 0 0,0 1 0,1-1 0,-1 1-1,0 0 1,0 0 0,-1 0 0,1 0 0,0 1 0,0-1 0,0 1 0,-7 0 0,-1-1 45,0 0-1,0 2 1,0-1 0,0 2 0,0-1 0,-19 6 0,6 2-81,1 1 1,0 2-1,1 0 0,0 1 1,0 1-1,-25 22 0,-7 11 4,-49 55-1,59-53 78,2 2-1,1 2 1,4 1-1,1 2 1,-28 63-1,44-78-54,3 1 1,1 1-1,2 1 1,2 0-1,2 0 1,2 1-1,2 0 0,0 55 1,6-84-70,0 0 1,1 0-1,1 1 1,1-1-1,0 0 1,1-1 0,1 1-1,0 0 1,1-1-1,1 0 1,0-1-1,1 0 1,1 0-1,0 0 1,0-1-1,2-1 1,-1 1 0,2-2-1,0 1 1,0-2-1,1 0 1,0 0-1,1-1 1,0-1-1,0 0 1,21 8-1,-9-8 80,0-1 0,1-1-1,-1-1 1,1-1 0,0-1-1,0-2 1,0-1 0,1-1-1,-1-1 1,-1-1-1,1-2 1,0 0 0,-1-2-1,45-18 1,-13 0 142,-2-1 0,0-4 0,-2-1 0,-1-3 0,62-53 0,-81 59-198,-2-2 1,-1-1-1,-1-2 1,-1-1-1,-2-1 1,-2-1-1,28-54 1,-42 70-16,-1-1 1,-1 0-1,-1 0 1,-1-1-1,0 0 0,-2 0 1,-1-1-1,0 1 1,-2-1-1,-1 0 1,-1 0-1,0 0 1,-2 0-1,-1 0 1,-10-42-1,7 49 3,0 0 0,-1 1 0,-1 0 0,-1 0 0,0 1 0,0 0 0,-2 0 0,1 1 0,-2 1 0,0 0 0,0 0 1,-1 1-1,-16-10 0,1 3-442,-1 1 1,-1 1 0,0 2-1,-1 1 1,-54-15 0,37 14-2421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37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2888 5541,'-8'4'411,"1"-1"-175,5-1-148,0-1 0,-1 1 0,1-1 0,-1 0 0,0 0 0,1 0 0,-1 0 0,0 0 0,0 0 0,0-1 0,1 0 0,-1 1 0,-5-1 0,8-1 19,-1 0-1,1 0 1,0 0-1,-1 0 1,1 0-1,0-1 1,0 1-1,0 0 1,0 0-1,0 0 1,0 0-1,0 0 0,1 0 1,-1 0-1,0 0 1,1 0-1,0-2 1,9-17 411,1 1 1,1 0-1,1 0 1,1 1-1,0 1 1,32-30-1,-3 2 156,1036-1101 847,-513 625-1083,24 24 359,-51 43-414,-533 449-395,2-1-43,0-1 1,-1 0 0,0-1 0,12-14 0,-18 12-1481,-14 10-1217,-19 8-1097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38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164 144 5157,'8'-11'2482,"0"0"-2160,47-61 920,-52 67-1108,1 1 0,0-1 1,1 1-1,-1 0 0,1 1 0,-1-1 1,1 1-1,0 0 0,0 0 0,1 0 1,-1 1-1,1 0 0,9-3 0,-15 5-129,1 0 0,-1 1-1,1-1 1,-1 0-1,1 0 1,-1 0-1,1 0 1,-1 0-1,0 1 1,1-1-1,-1 0 1,1 0-1,-1 1 1,0-1 0,1 0-1,-1 1 1,0-1-1,1 0 1,-1 1-1,0-1 1,1 0-1,-1 1 1,0-1-1,0 1 1,0-1-1,1 1 1,-1-1 0,0 0-1,0 1 1,0-1-1,0 1 1,0 0-1,2 26 35,-9 25 77,-13 17 102,-3 0 1,-3-2-1,-40 74 1,12-27 257,16-34 274,19-42-65,0 2 1,3 0-1,-16 60 1,31-98-648,1-1 0,0 1 0,-1-1 0,1 1 1,0-1-1,0 1 0,0-1 0,0 1 0,0-1 0,0 1 1,0-1-1,0 1 0,1-1 0,-1 1 0,0-1 0,1 1 1,0-1-1,-1 1 0,1-1 0,0 0 0,1 2 0,-1-2-20,0 0-1,0-1 0,0 1 1,0-1-1,0 1 1,1-1-1,-1 1 0,0-1 1,1 0-1,-1 1 0,0-1 1,1 0-1,-1 0 0,0 0 1,1 0-1,-1 0 0,0-1 1,0 1-1,2 0 1,8-3 40,-1-1 0,1 0 1,-1 0-1,14-9 0,534-315-111,-462 274-2654,-11 0-2150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39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188 312 9033,'4'-8'1542,"-1"1"-901,0 0-1,-1-1 1,1 1-1,-1 0 1,-1-1-1,2-13 1,-3 20-526,0-1 0,0 0 0,0 0 0,0 0 0,0 0 1,-1 1-1,1-1 0,-1 0 0,1 0 0,-1 0 0,0 1 0,0-1 1,1 0-1,-1 1 0,0-1 0,0 1 0,-1-1 0,1 1 0,0 0 1,0-1-1,-1 1 0,1 0 0,-1 0 0,1 0 0,-1 0 0,1 0 1,-1 0-1,0 0 0,0 1 0,1-1 0,-1 0 0,0 1 0,0 0 0,0-1 1,1 1-1,-1 0 0,0 0 0,-3 0 0,-1 0-79,0 1-1,1 0 1,-1 0-1,0 0 1,1 0-1,0 1 1,-1 0-1,1 0 1,0 0 0,0 1-1,0 0 1,0 0-1,0 0 1,1 0-1,0 1 1,-1 0-1,1 0 1,0 0-1,1 0 1,-1 1 0,-2 4-1,-2 2 59,2 0 0,-1 1 0,1-1 0,1 1 0,0 0 0,1 1 0,0-1 0,-2 16 0,6-27-92,-1 0 0,1 0 0,0 0 0,0 0 1,-1 0-1,1 0 0,0 0 0,0 0 0,0 0 0,0 0 0,0 0 0,0 0 0,0 0 0,1 0 0,-1 0 0,0 0 0,1 0 0,-1 0 0,0-1 0,1 1 0,-1 0 0,1 0 0,-1 0 0,1 0 0,0-1 0,-1 1 0,1 0 0,0-1 0,-1 1 0,1 0 0,0-1 0,0 1 0,0-1 0,-1 1 0,1-1 0,0 1 0,0-1 0,0 0 0,0 1 0,0-1 0,0 0 1,0 0-1,0 0 0,0 0 0,0 0 0,0 0 0,0 0 0,0 0 0,0 0 0,0 0 0,0-1 0,0 1 0,0 0 0,1-1 0,4-1 30,1 0 0,-1 0 0,1-1 0,-1 0 0,0 0 1,11-8-1,9-9 22,-1-2 1,-2 0 0,0-1 0,35-47 0,-49 57-28,0 0 1,0 0-1,-2-1 0,1 0 1,-2-1-1,0 1 1,-1-1-1,0-1 1,-1 1-1,-1-1 1,3-30-1,-10 27 219,-7 19 51,8 1-283,1 1 1,-1 0 0,1 0-1,0 0 1,0 1-1,0-1 1,0 0-1,0 1 1,-2 4 0,-4 8-10,1 0 0,0 1 1,2 0-1,0 1 0,0-1 1,1 1-1,1 0 0,1 0 1,1 0-1,0 0 0,2 22 1,-1-36-3,1 0-1,-1 0 1,1 0 0,-1 0 0,1 0 0,0 0 0,0 0 0,0-1 0,1 1 0,-1 0-1,1-1 1,-1 1 0,1-1 0,0 1 0,0-1 0,0 0 0,0 0 0,0 0 0,1 0 0,-1 0-1,1-1 1,-1 1 0,1-1 0,-1 1 0,1-1 0,0 0 0,0 0 0,0 0 0,-1 0 0,1-1-1,0 1 1,0-1 0,0 0 0,0 0 0,0 0 0,4 0 0,3-1 21,-1 0 0,1-1 0,-1 0 1,1-1-1,-1 1 0,0-2 0,0 1 1,0-1-1,-1-1 0,10-6 0,-6 3-2,-1-1-1,0-1 1,19-19-1,-27 26-5,-1 0-1,1-1 1,0 1 0,-1 0 0,0-1-1,0 0 1,0 1 0,0-1 0,-1 0-1,1 0 1,-1 0 0,0 0-1,0 0 1,0-1 0,-1 1 0,1 0-1,-1 0 1,-1-5 0,-16 16-176,11 0 154,1-1 1,0 1 0,1 0-1,-1 0 1,1 1 0,1-1-1,-1 1 1,1 0-1,0 0 1,1 0 0,0 0-1,1 1 1,-1-1 0,1 0-1,1 13 1,0-20 6,0 0 0,0 0 0,0 0 0,1 1 0,-1-1 0,0 0 0,1 0 0,-1 0 0,1 0 0,-1 0 0,1-1 0,-1 1 0,1 0 0,0 0 0,-1 0 0,1 0 0,0-1 0,0 1 0,0 0 0,-1-1 0,1 1 1,0 0-1,0-1 0,0 1 0,0-1 0,0 1 0,0-1 0,0 0 0,0 0 0,0 1 0,0-1 0,1 0 0,-1 0 0,0 0 0,0 0 0,0 0 0,0 0 0,0 0 0,0-1 0,0 1 0,2-1 0,4 0 17,-1 0-1,1-1 1,-1 0 0,0 0 0,12-6 0,1-3 23,0-1-1,-1-1 1,-1-1 0,0 0 0,-1-2 0,0 1 0,-1-2 0,-1 0 0,-1-1 0,-1 0 0,14-27 0,-21 28 163,-10 13 227,4 5-417,-1 0-1,0 0 1,1 0-1,-1 0 1,1 0-1,-1 1 1,1-1 0,0 0-1,-1 1 1,1-1-1,0 1 1,-2 2-1,-4 8-9,1 0 0,-1 0 0,-5 19 0,10-27 7,0 1-1,1-1 1,0 0 0,0 1-1,0-1 1,1 1 0,-1-1-1,1 1 1,0 0 0,0-1 0,1 1-1,-1-1 1,1 1 0,1 4-1,0-7-4,0 0 0,0 0-1,-1 0 1,1-1-1,0 1 1,1-1 0,-1 0-1,0 1 1,0-1 0,0 0-1,1 0 1,-1 0-1,1-1 1,-1 1 0,1 0-1,-1-1 1,1 0 0,-1 0-1,1 1 1,-1-1-1,4-1 1,4 1 27,1 0 0,-1-1 0,0-1 0,11-2 0,-13 2-200,-1-1 1,0 0-1,0 0 1,0-1-1,0 0 1,-1 0-1,1 0 1,-1-1 0,9-8-1,-12 10-479,0-1-1,0 0 1,0 1-1,0-1 1,-1 0-1,1 0 0,-1-1 1,0 1-1,0 0 1,1-8-1,2-24-8700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40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9705,'0'0'7431,"-20"63"-7239,38-49-224,13-3 128,8-6-1249,5-5-3299,3 0-6086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40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13004,'-10'6'1212,"-1"-1"-775,-18 9 567,1 0 0,1 2 0,-46 35-1,73-51-1005,-1 0 1,1 0-1,0 0 0,0 0 0,-1 1 0,1-1 0,0 0 1,0 0-1,-1 0 0,1 1 0,0-1 0,0 0 0,-1 0 1,1 1-1,0-1 0,0 0 0,0 0 0,0 1 0,0-1 1,0 0-1,-1 1 0,1-1 0,0 0 0,0 0 0,0 1 1,0-1-1,0 0 0,0 1 0,0-1 0,0 0 0,0 1 1,0-1-1,0 0 0,0 1 0,1-1 0,-1 0 0,0 0 0,0 1 1,0-1-1,0 0 0,0 1 0,1-1 0,-1 0 0,0 0 1,0 0-1,1 1 0,20 3 50,36-6-280,-51 1 49,23-2-30,68-2-665,-88 5 815,1 0 1,-1 1-1,1 0 1,-1 1-1,0 0 1,0 0-1,15 7 1,-22-8 126,0-1-1,0 1 1,0 0 0,0 0 0,0 1-1,0-1 1,0 0 0,-1 1 0,1-1 0,-1 1-1,1-1 1,-1 1 0,1 0 0,-1 0-1,0-1 1,0 1 0,0 0 0,0 0 0,0 0-1,0 0 1,-1 1 0,1-1 0,-1 0-1,1 0 1,-1 0 0,0 0 0,0 1 0,0-1-1,0 0 1,0 0 0,0 0 0,-1 1-1,1-1 1,-1 0 0,0 0 0,1 0 0,-2 2-1,-2 4 288,0 1 0,-1-1 0,0-1 0,-1 1 0,1-1 0,-1 0 0,-12 10 0,4-3-101,0-1-1,-1-1 0,-1 0 1,0-1-1,-1-1 0,0 0 0,-1-2 1,1 0-1,-26 8 0,43-16-308,0 0 1,0 0-1,-1 0 0,1 0 0,0 0 0,0 0 0,-1 0 0,1 0 0,0 0 0,0 0 0,-1 0 0,1 0 0,0 0 0,0 0 1,0 0-1,-1 0 0,1 0 0,0-1 0,0 1 0,-1 0 0,1 0 0,0 0 0,0 0 0,0 0 0,0 0 0,-1-1 0,1 1 0,0 0 1,0 0-1,0 0 0,0-1 0,0 1 0,-1 0 0,1 0 0,0 0 0,0-1 0,0 1 0,0 0 0,0 0 0,0-1 0,0 1 1,0 0-1,0 0 0,0 0 0,0-1 0,0 1 0,0 0 0,0-1 0,6-18-2480,13-16-2423,11-5-1022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1:18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9513,'0'0'7271,"61"34"-6086,-29-31 64,-4-3 0,1 0-416,-4 0-416,-4-2-193,-5-4-160,-10-2-128,-6-1-1506,0-4-2786,-9 1-4997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40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15951,'0'0'3075,"-6"12"-2210,-44 99 978,43-93-1512,1-1 0,1 1-1,1 0 1,0 1 0,-1 27-1,5-33-288,0 1 0,0-1-1,1 0 1,5 19 0,-6-29-50,1 0 1,0 0-1,0 0 1,0 0-1,0-1 1,1 1-1,-1 0 1,1-1-1,-1 1 1,1-1-1,0 1 1,0-1-1,0 0 0,0 0 1,1 0-1,-1 0 1,0 0-1,1-1 1,-1 1-1,1-1 1,0 1-1,-1-1 1,1 0-1,0 0 1,0 0-1,4 0 1,-7-1-90,1 0 0,0 0 0,0 0 0,0 0 0,-1-1 0,1 1 0,0 0 0,-1 0 0,1-1 0,0 1 0,-1 0 0,1-1 0,0 1 0,-1-1 0,1 1 0,0 0-1,-1-1 1,1 0 0,-1 1 0,1-1 0,-1 1 0,1-1 0,-1 0 0,0 1 0,1-1 0,-1 0 0,0 1 0,0-1 0,1 0 0,-1 0 0,0 1 0,0-1 0,0 0 0,0 0 0,0 1 0,0-1 0,0 0 0,0 0 0,0 1 0,0-1 0,0 0 0,0 0 0,-1 1 0,1-1 0,0 0 0,-1 0 0,-12-40-4920,5 26 4019,-2 1 0,0 0 0,-1 1 0,-15-15 0,-2-2 3147,4-2 4381,56 32-3277,-17 0-2764,30 4 885,80-5 1,-107-1-1635,0-1 1,29-8 0,-36 7-493,0 0 0,0 0 0,0-1 0,-1-1 0,11-7 0,10-14-7427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41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57 7399,'0'0'10084,"-4"-9"-7751,4 8-2299,-1-2 100,0 1 0,0-1 1,-1 1-1,1-1 0,0 1 0,-1-1 0,1 1 0,-1 0 0,0-1 0,0 1 1,0 0-1,0 0 0,0 1 0,-1-1 0,1 0 0,0 1 0,-1-1 0,1 1 1,-1 0-1,0 0 0,1 0 0,-1 0 0,0 0 0,1 0 0,-1 1 0,0 0 1,0-1-1,-3 1 0,-1 0-108,0 1 1,0 0-1,-1 0 0,1 0 1,0 1-1,0 0 0,1 0 1,-1 0-1,0 1 1,1 0-1,-1 1 0,1 0 1,0-1-1,0 2 1,0-1-1,1 1 0,0 0 1,-6 6-1,4-3-11,1 0 0,0 1 0,0 0-1,1 0 1,0 0 0,0 0 0,1 1 0,1 0-1,-1 0 1,2 0 0,-1 0 0,0 12 0,2-21-15,1 1 1,0-1 0,0 1-1,0-1 1,0 1-1,0-1 1,0 0 0,0 1-1,0-1 1,0 1-1,1-1 1,-1 0-1,0 1 1,1-1 0,0 0-1,-1 1 1,1-1-1,0 0 1,-1 0 0,1 1-1,0-1 1,0 0-1,0 0 1,0 0 0,0 0-1,0 0 1,0 0-1,1-1 1,-1 1 0,0 0-1,0 0 1,1-1-1,-1 1 1,0-1 0,1 1-1,-1-1 1,0 0-1,1 0 1,-1 1 0,1-1-1,-1 0 1,1 0-1,-1 0 1,0 0-1,3-1 1,3 0 34,0 0-1,0-1 1,1 1 0,-1-1-1,0-1 1,0 0-1,10-5 1,1-3 5,1 0 0,-2-2 0,1 0 0,-2 0 0,0-2 0,-1 0 0,0-1 0,-1-1 0,17-25 0,-36 49-306,-4 5 231,1 0 1,1 1-1,0 0 0,0 0 0,2 1 0,-1 0 1,-6 28-1,13-41 34,-1 0-1,0 0 1,0-1 0,1 1 0,-1 0-1,0-1 1,1 1 0,-1 0-1,0-1 1,1 1 0,-1-1 0,1 1-1,-1-1 1,1 1 0,-1-1-1,1 1 1,0-1 0,-1 1 0,1-1-1,0 0 1,-1 1 0,1-1 0,0 0-1,-1 1 1,1-1 0,0 0-1,0 0 1,-1 0 0,1 0 0,0 0-1,0 0 1,-1 0 0,1 0-1,0 0 1,-1 0 0,2-1 0,30-2 155,-17-3-99,0 1 0,-1-2 0,1 0 0,-1-1 0,-1 0 0,24-19 0,69-68 227,-109 139-26,1-33-190,0-6-61,1 0 1,0 0-1,1 0 1,-1 0-1,1 0 1,0 0-1,0 6 1,1-10-4,-1 0-1,0-1 1,0 1-1,0 0 1,1-1 0,-1 1-1,0 0 1,1-1-1,-1 1 1,1-1 0,-1 1-1,1-1 1,-1 1 0,1-1-1,-1 1 1,1-1-1,-1 1 1,1-1 0,-1 0-1,1 1 1,0-1-1,0 1 1,26-4 177,-13-3-107,1 0 0,-1-2 1,-1 0-1,1 0 0,-1-2 1,16-14-1,-15 12-66,0 1-1,1 0 1,1 2-1,20-12 1,-35 21-12,-1 0 1,1 0 0,-1 0-1,1 0 1,-1 0 0,1 0-1,-1 0 1,1 0 0,-1 0-1,1 0 1,-1 0 0,1 0-1,-1 1 1,0-1 0,1 0-1,-1 0 1,1 0-1,-1 1 1,1-1 0,-1 0-1,0 1 1,1-1 0,-1 0-1,1 1 1,-1-1 0,0 0-1,1 1 1,-1-1 0,0 0-1,0 1 1,1-1 0,-1 1-1,0-1 1,0 1 0,0-1-1,0 1 1,0-1 0,1 1-1,-1-1 1,0 1-1,0-1 1,0 1 0,0-1-1,0 1 1,0-1 0,-1 1-1,1-1 1,0 1 0,0-1-1,0 1 1,0-1 0,0 0-1,-1 1 1,-5 39-27,4-31-5,-4 16-402,-1 16-3633,7-41 3902,0 0 0,0 1 0,0-1 0,0 0 0,0 1 0,0-1 0,0 1 0,0-1 0,0 0 0,0 1 0,1-1 0,-1 0 0,0 1 0,0-1 0,0 0 0,0 1 0,1-1 0,-1 0 0,0 1 0,0-1 0,1 0 0,-1 0 0,0 1 0,0-1 0,1 0 0,-1 0 0,0 1 0,1-1-1,-1 0 1,0 0 0,1 0 0,-1 0 0,0 0 0,1 1 0,-1-1 0,0 0 0,1 0 0,-1 0 0,1 0 0,-1 0 0,0 0 0,1 0 0,-1 0 0,0 0 0,1-1 0,-1 1 0,1 0 0,-1 0 0,0 0 0,1 0 0,-1 0 0,1-1 0,17-3-6380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42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146 121 14253,'0'0'4084,"-11"7"-3256,-6 3-565,1 2-1,1 0 1,-18 17 0,28-25-107,0 1 0,1 0 0,-1 0-1,1 1 1,0-1 0,0 1 0,0 0 0,1 0 0,0 0-1,0 0 1,1 1 0,0-1 0,0 1 0,0-1 0,0 9-1,2-15-150,1 1-1,-1 0 0,0-1 0,1 1 0,-1-1 0,0 1 0,1-1 0,-1 1 0,1 0 0,-1-1 0,1 1 0,-1-1 0,1 0 0,-1 1 0,1-1 0,0 1 0,-1-1 1,1 0-1,0 0 0,-1 1 0,1-1 0,0 0 0,-1 0 0,1 0 0,0 0 0,0 0 0,-1 0 0,1 0 0,0 0 0,-1 0 0,1 0 0,0 0 0,-1 0 0,1 0 1,0 0-1,0-1 0,-1 1 0,2-1 0,29-8 179,-17 2-151,0-1 0,-1 0 0,0-1 0,0 0 0,-1-1 0,-1-1 0,21-23 0,-17 16-3,0 0 0,-2-2 0,0 0 0,16-35 0,-26 48 3,1 0 0,-1-1 0,-1 1 0,0-1 0,0 0 0,2-10 0,-5 18-37,1 0 0,-1-1 0,1 1 0,-1 0 0,1 0 0,-1 0 0,1 0 0,-1 0 0,1 0 0,0 0 0,-1 0 0,1 1 0,-1-1 0,1 0 0,-1 0 0,1 0 0,0 0 1,-1 0-1,1 1 0,-1-1 0,1 0 0,0 0 0,-1 1 0,1-1 0,0 0 0,-1 1 0,1 0 0,-13 14 5,1 1 0,1 0 0,0 1 0,1 0 0,1 1 0,1 0 0,-11 33 0,18-46-11,-1 0-1,1 0 1,0 0 0,0 0 0,0 0 0,1 0-1,0 8 1,0-12 9,0 1-1,1-1 1,-1 0-1,0 0 0,1 1 1,-1-1-1,1 0 1,0 0-1,-1 0 1,1 0-1,0 0 1,0 0-1,-1 0 1,1 0-1,0 0 1,0 0-1,0 0 1,0 0-1,0 0 0,0-1 1,1 1-1,-1 0 1,0-1-1,0 1 1,0-1-1,1 0 1,-1 1-1,0-1 1,0 0-1,1 0 1,2 1-1,5-1-114,1 1-1,-1-2 1,1 1 0,-1-1-1,1-1 1,-1 1 0,0-2-1,1 1 1,-1-1 0,0-1-1,-1 1 1,11-7 0,3-4-1086,0 0 0,-1-2 0,23-22 0,-44 38 1205,0 0-1,0 0 1,0 1-1,0-1 0,0 0 1,0 0-1,0 0 1,0 0-1,0 0 0,0 0 1,0 0-1,0 0 1,0 0-1,0 0 0,0 1 1,0-1-1,0 0 1,0 0-1,0 0 0,0 0 1,0 0-1,0 0 1,0 0-1,0 0 0,0 0 1,0 0-1,0 0 0,1 0 1,-1 0-1,0 1 1,0-1-1,0 0 0,0 0 1,0 0-1,0 0 1,0 0-1,0 0 0,0 0 1,0 0-1,0 0 1,1 0-1,-1 0 0,0 0 1,-7 17 535,-5 15 359,12-31-876,0-1 1,1 0-1,-1 1 0,1-1 0,-1 0 1,1 0-1,-1 0 0,1 1 0,-1-1 1,0 0-1,1 0 0,-1 0 0,1 0 1,-1 0-1,1 0 0,-1 0 0,1 0 1,-1 0-1,1 0 0,-1 0 0,1 0 1,-1 0-1,1-1 0,-1 1 0,1 0 1,-1 0-1,1-1 0,-1 1 0,1 0 1,-1 0-1,0-1 0,1 1 0,-1 0 1,0-1-1,1 0 0,18-10 70,-18 11-87,1-2 42,0 1-1,0 0 0,0-1 0,0 1 0,0-1 1,0 0-1,-1 1 0,1-1 0,0 0 1,-1 0-1,0 0 0,3-4 0,-9-3 963,-16 6-528,10 4-367,0 0-1,-1 1 1,1 1 0,0 0-1,0 0 1,1 1 0,-1 1-1,1 0 1,0 0 0,0 1 0,0 0-1,-12 10 1,22-16-108,0 1 0,0-1 0,0 0 0,0 0 0,0 0-1,0 0 1,-1 0 0,1 0 0,0 0 0,0 0 0,0 0 0,0 0 0,0 1 0,0-1 0,0 0 0,0 0 0,0 0 0,0 0-1,0 0 1,0 0 0,0 1 0,0-1 0,0 0 0,0 0 0,0 0 0,0 0 0,0 0 0,0 0 0,0 0 0,0 1-1,0-1 1,0 0 0,0 0 0,0 0 0,0 0 0,0 0 0,0 0 0,0 0 0,0 1 0,0-1 0,0 0 0,0 0 0,1 0-1,-1 0 1,0 0 0,0 0 0,0 0 0,0 0 0,0 0 0,0 0 0,0 1 0,0-1 0,1 0 0,-1 0 0,0 0-1,0 0 1,0 0 0,0 0 0,0 0 0,0 0 0,1 0 0,-1 0 0,0 0 0,0 0 0,16 2 137,18-1-26,-34-1-114,171-16-118,-166 16 130,0-1 0,1 0 1,-1 0-1,0-1 0,0 1 0,0-1 0,7-3 1,-8 2-23,1 1 0,0 0 1,0 1-1,-1-1 0,1 1 1,0 0-1,0 0 1,0 0-1,0 1 0,7 0 1,-11 0 6,0 0 0,0 1 0,0-1 0,0 1 0,0-1 0,0 1 0,0-1 0,-1 1 0,1 0 0,0-1 0,0 1 0,0 0 0,-1 0 0,1-1 0,0 1 0,-1 0 0,1 0 0,-1 0 0,1 0 0,-1 0 0,1 0 0,-1 0 0,0 0 0,0 0 0,1 0 0,-1 0 0,0 0 0,0 0 1,0 2-1,0-2 3,0 0 0,0 0 1,0 1-1,0-1 1,1 0-1,-1 0 1,0 0-1,1 0 0,-1 1 1,0-1-1,1 0 1,0 0-1,-1 0 0,1 0 1,-1 0-1,1 0 1,0 0-1,0-1 1,0 1-1,0 0 0,-1 0 1,1-1-1,0 1 1,0 0-1,0-1 1,0 1-1,1-1 0,-1 1 1,0-1-1,0 1 1,0-1-1,0 0 1,2 0-1,2 0 49,0 0-1,0 0 1,0-1 0,0 0-1,0 0 1,0 0 0,0-1-1,-1 0 1,1 0 0,0 0-1,-1 0 1,0-1 0,1 0-1,-1 0 1,0 0 0,0 0-1,-1 0 1,5-5 0,29-42-1311,-17 15-4208,-15 26 3002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42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168 147 8904,'0'0'2595,"-8"-1"-882,1 1-1446,0-1-1,-1 1 1,1 1-1,0 0 0,0 0 1,0 0-1,0 0 1,0 1-1,0 1 0,0-1 1,1 1-1,-1 0 1,1 0-1,0 1 0,0 0 1,0 0-1,0 1 0,1-1 1,-5 6-1,7-7-117,1 0-1,-1-1 0,1 1 1,0 0-1,0 0 0,0 0 0,1 0 1,-1 0-1,-2 7 0,4-9-124,0-1-1,0 1 0,0-1 0,0 1 0,0 0 0,0-1 0,0 1 1,0-1-1,0 1 0,0 0 0,0-1 0,1 1 0,-1-1 0,0 1 0,0-1 1,1 1-1,-1 0 0,0-1 0,1 1 0,-1-1 0,0 0 0,1 1 0,0 0 1,21 4 137,-10-6-112,1 0 0,-1-1 0,0 0 0,0-2 0,-1 1 1,1-1-1,-1-1 0,1 0 0,-1 0 0,-1-1 0,20-14 1,-10 4-18,0 0 1,-1-2-1,0 0 1,26-35-1,-42 49 11,0 1 1,0-1-1,0 0 0,-1 0 0,1-1 0,-1 1 0,0 0 0,-1-1 0,1 1 0,-1-1 0,0 0 0,0 1 0,1-7 1,-3 11-20,1 0 0,0-1 0,0 1 0,0 0 0,0-1 1,0 1-1,0 0 0,-1-1 0,1 1 0,0 0 0,0-1 1,0 1-1,-1 0 0,1 0 0,0-1 0,0 1 1,-1 0-1,1 0 0,0-1 0,-1 1 0,1 0 0,0 0 1,-1 0-1,1 0 0,0-1 0,-1 1 0,1 0 0,-1 0 1,1 0-1,0 0 0,-1 0 0,1 0 0,0 0 0,-1 0 1,1 0-1,-1 0 0,1 0 0,0 0 0,-1 0 1,1 1-1,0-1 0,-1 0 0,1 0 0,0 0 0,-1 0 1,1 1-1,0-1 0,-1 1 0,-18 9 115,9-2-125,2 0 0,-1 0 0,1 1-1,0 0 1,1 1 0,0 0-1,-8 14 1,12-17-21,-1-1-1,1 0 1,0 1-1,1 0 1,0-1-1,0 1 1,0 0-1,1 0 1,0 0 0,0 1-1,1-1 1,0 0-1,1 12 1,0-16-79,0-1-1,-1 0 1,1 0 0,0 0 0,0 0 0,0 0-1,0 0 1,1 0 0,-1 0 0,0-1 0,1 1-1,0 0 1,-1-1 0,1 1 0,0-1 0,0 0-1,-1 0 1,1 1 0,0-1 0,0 0 0,0-1-1,3 2 1,30 5-4636,-1-7-3126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43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5541,'7'-9'1073,"27"-26"130,42-47 2102,-69 73-2218,-1 0-1,0 0 0,0 0 1,5-13-1,-10 21-893,-1 0-1,1 0 0,-1 0 0,1 0 1,-1 0-1,0 0 0,1 0 0,-1 0 1,0 0-1,0 0 0,0 0 1,1 0-1,-1-1 0,-1 1 0,1 0 1,0 0-1,0 0 0,0 0 0,0 0 1,-1-1-1,0 1-100,1 1 0,-1 0-1,1-1 1,-1 1 0,1 0 0,-1 0 0,0 0-1,1-1 1,-1 1 0,1 0 0,-1 0 0,0 0-1,1 0 1,-1 0 0,0 0 0,1 0 0,-1 0-1,1 0 1,-1 1 0,0-1 0,1 0 0,-1 0-1,1 0 1,-2 1 0,-36 23 670,25-11-635,0 0 0,-19 29 0,29-38-71,0 1 1,0 0 0,0 0 0,1 0-1,0 0 1,0 1 0,0-1-1,0 0 1,1 1 0,0 0-1,0-1 1,1 1 0,-1 6-1,1-11-47,1 0 0,-1 0-1,0 0 1,0 0 0,1 0-1,-1 0 1,0-1-1,1 1 1,-1 0 0,1 0-1,-1 0 1,1 0-1,0-1 1,-1 1 0,1 0-1,0-1 1,-1 1-1,1 0 1,0-1 0,0 1-1,0-1 1,-1 1-1,1-1 1,2 1 0,29 3 162,-20-4-96,-1-2 1,0 0-1,21-5 1,-9-2-31,0-1-1,0-1 1,-1 0-1,29-22 1,-39 25-55,-1 0-1,0-1 0,-1 0 1,0-1-1,0 0 1,-1 0-1,-1-1 1,1 0-1,10-21 1,-19 32-11,0 0 0,0 0 0,1 0 1,-1 0-1,0-1 0,0 1 0,0 0 1,1 0-1,-1 0 0,0-1 1,0 1-1,0 0 0,0 0 0,0 0 1,1-1-1,-1 1 0,0 0 0,0-1 1,0 1-1,0 0 0,0 0 1,0-1-1,0 1 0,0 0 0,0 0 1,0-1-1,0 1 0,0 0 0,0-1 1,0 1-1,0 0 0,0 0 1,0-1-1,0 1 0,0 0 0,-1 0 1,1-1-1,0 1 0,0 0 0,0 0 1,0 0-1,-1-1 0,1 1 0,0 0 1,0 0-1,-1-1 0,-13 11-380,-16 21 239,29-29 143,-36 58 33,35-56-68,0-1-1,1 1 0,-1 0 0,1 0 1,0 0-1,0 0 0,1 0 0,-1 0 1,1 0-1,0 0 0,0 0 0,0 0 1,0 0-1,1 0 0,0 5 0,0-8-49,0 0-1,0 0 0,-1-1 0,1 1 1,0 0-1,0 0 0,0-1 0,0 1 1,0 0-1,0-1 0,0 1 0,0-1 1,0 1-1,0-1 0,0 0 0,0 1 1,0-1-1,1 0 0,-1 0 0,0 0 1,0 0-1,0 0 0,0 0 0,0 0 1,2 0-1,32-6-2008,-27 2 859,1-1 0,0 0 0,-1 0 1,0-1-1,0 1 0,10-12 0,16-15-7671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43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9129,'0'0'9721,"-12"11"-9321,2-2-207,1 1-1,0 1 1,1-1-1,0 1 1,0 1-1,1-1 1,1 1 0,0 0-1,0 1 1,1 0-1,1-1 1,0 1-1,1 1 1,-3 25-1,6-34-169,0-1 0,0 1 0,0-1 0,1 0 1,-1 1-1,1-1 0,0 0 0,0 1 0,3 4 0,-3-8-10,-1 0-1,1 0 1,0 0 0,0 0 0,0 0-1,0 0 1,0 0 0,0 0 0,0-1-1,0 1 1,0 0 0,0-1 0,0 1-1,0-1 1,1 1 0,-1-1 0,0 0-1,0 0 1,1 1 0,-1-1 0,0 0-1,0 0 1,1 0 0,-1 0 0,0 0 0,0 0-1,1-1 1,-1 1 0,0 0 0,0-1-1,1 1 1,-1-1 0,0 1 0,0-1-1,0 1 1,0-1 0,2-1 0,3-3 7,0 1-1,0-1 1,0 0 0,0 0 0,-1-1 0,0 1 0,0-1 0,-1 0-1,0-1 1,4-6 0,27-34-153,-33 49-143,-4 10 232,-6 15 102,0-12-94,2-5 207,1 1 1,-1 0-1,2 0 0,0 0 1,0 1-1,1-1 0,0 1 1,-1 15-1,8-17-54,-3-9-162,-1 0 1,1 0-1,-1-1 1,1 1-1,-1 0 1,1 0-1,-1 0 1,0-1-1,1 1 1,-1 0-1,0 0 1,0 0-1,0 0 0,1 0 1,-1 0-1,0 0 1,0-1-1,0 1 1,-1 0-1,1 0 1,0 0-1,0 0 1,0 0-1,-1 0 1,1-1-1,0 1 1,-1 0-1,0 1 0,-17 14-2558,4-8-4296,4-6-1963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44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19 196 9929,'0'0'10602,"-2"8"-9908,-1 1-483,0-1-13,0 0 1,1 1 0,0-1-1,0 1 1,1-1-1,1 1 1,-1 11-1,2-18-186,-1-1 0,0 0-1,1 0 1,-1 0 0,1 0 0,0 0-1,-1 0 1,1 0 0,0-1-1,0 1 1,-1 0 0,1 0-1,0 0 1,0-1 0,0 1-1,0 0 1,0-1 0,0 1-1,0-1 1,0 1 0,0-1-1,1 0 1,-1 1 0,0-1-1,0 0 1,0 0 0,0 0-1,0 0 1,3 0 0,36-3 198,-25-1-151,1 0-1,0-2 1,-1 1-1,0-2 1,0 0-1,-1-1 1,27-19-1,-18 9-23,1-1 0,-2-1 0,29-34 1,-47 50-16,-1 0 0,1 0 0,-1 0 0,0-1 0,-1 1 0,1-1 0,-1 0 0,0 0 0,0 1 0,0-1 0,1-6 0,-4 11-24,1 0 0,0 0 1,0-1-1,-1 1 0,1 0 0,0 0 0,0 0 1,-1 0-1,1 0 0,0 0 0,0-1 1,-1 1-1,1 0 0,0 0 0,0 0 1,-1 0-1,1 0 0,0 0 0,-1 0 1,1 0-1,0 0 0,0 0 0,-1 0 1,1 0-1,0 1 0,-1-1 0,1 0 1,0 0-1,0 0 0,-1 0 0,1 0 1,0 0-1,0 1 0,-1-1 0,1 0 1,0 0-1,0 0 0,0 1 0,-1-1 1,1 0-1,0 0 0,0 1 0,0-1 1,0 1-1,-14 10-89,5-2 77,2 1 0,-1 0 1,2 0-1,-1 1 0,-5 13 0,9-19 15,1 0 0,0 1-1,0-1 1,1 1 0,-1 0 0,1-1 0,0 1-1,1 0 1,-1 0 0,1 0 0,0 0 0,1-1-1,1 9 1,-1-13 21,0 1 1,0-1-1,0 0 1,0 0-1,0 1 0,0-1 1,0 0-1,0 0 0,1 0 1,-1 0-1,0 0 1,1-1-1,-1 1 0,1 0 1,-1-1-1,1 1 0,-1-1 1,1 1-1,-1-1 1,1 0-1,0 1 0,-1-1 1,1 0-1,0 0 0,-1 0 1,1-1-1,-1 1 0,3-1 1,49-10 659,-41 6-617,-1 0 1,1-1-1,-1 0 1,-1-1-1,1-1 1,-1 0 0,11-10-1,-17 14-47,-1 1 1,1-1-1,0 0 0,-1 0 0,0 0 0,0-1 1,0 1-1,-1-1 0,0 0 0,1 1 0,-2-1 1,1 0-1,0 0 0,-1-1 0,0 1 0,0 0 1,-1 0-1,1 0 0,-1-1 0,-1-4 0,1 9-21,0 1-1,0-1 1,-1 0-1,1 1 1,0-1-1,0 1 1,-1-1-1,1 1 1,0-1-1,-1 1 1,1 0-1,-1-1 1,1 1-1,-1-1 1,1 1-1,0 0 1,-1-1-1,1 1 1,-1 0-1,0-1 1,1 1-1,-1 0 1,1 0-1,-1 0 1,1 0-1,-1-1 1,0 1-1,1 0 1,-1 0 0,1 0-1,-1 0 1,0 0-1,1 0 1,-1 1-1,1-1 1,-1 0-1,1 0 1,-1 0-1,0 1 1,1-1-1,-1 0 1,-23 15-250,22-13 248,0 1 0,-1 0 0,1 0 1,1 0-1,-1 0 0,0 0 0,1 0 0,-1 0 1,1 1-1,0-1 0,0 0 0,0 1 0,1-1 1,-1 1-1,1-1 0,0 5 0,0-7 7,1 0 1,-1 0-1,0 0 0,1 0 0,-1 0 0,1 0 0,-1 0 0,1 0 1,-1 0-1,1-1 0,0 1 0,-1 0 0,1-1 0,0 1 0,0 0 0,0-1 1,0 1-1,-1-1 0,1 1 0,0-1 0,1 1 0,2 0 21,-1 0 0,0 0 0,1-1 0,-1 0 0,0 1-1,1-1 1,-1 0 0,1-1 0,3 0 0,6-2 16,0-1 0,0-1 1,-1 0-1,0-1 1,0 0-1,0 0 0,-1-2 1,1 1-1,-2-2 0,1 1 1,-1-1-1,-1-1 1,0 0-1,0 0 0,-1-1 1,0 0-1,6-12 0,-11 8-86,-12 16-292,-14 18 32,16-11 319,0 1 0,0 0-1,1 0 1,1 0 0,0 1 0,0 0 0,1 0-1,0 0 1,0 0 0,1 1 0,-2 16-1,5-26 1,0 0 0,1 0 0,-1 1 0,1-1 0,-1 0-1,1 0 1,-1 0 0,1 0 0,0 1 0,-1-1-1,1 0 1,0 0 0,0-1 0,0 1 0,0 0 0,0 0-1,0 0 1,0-1 0,0 1 0,0 0 0,1-1-1,-1 1 1,0-1 0,0 1 0,0-1 0,1 0 0,-1 0-1,0 1 1,0-1 0,1 0 0,-1 0 0,0 0-1,3-1 1,51-3 228,-41 1-228,0-2 1,0 0-1,-1 0 1,1-1-1,-1-1 1,-1 0-1,14-10 1,-17 11-23,-1 0 1,0-1-1,0 0 1,0 0-1,-1-1 1,0 0-1,-1 0 0,1-1 1,-2 1-1,10-18 1,-25 32-545,-6 12 461,11-9 144,-1-1 0,1 1 0,1 0-1,0 0 1,0 1 0,1-1 0,0 1 0,0 0 0,1 0 0,1 0 0,-2 19 0,4-27-43,-1-1 0,1 0 1,-1 1-1,1-1 0,-1 0 0,1 0 1,0 1-1,-1-1 0,1 0 0,0 0 0,0 0 1,0 0-1,0 0 0,0 0 0,0 0 1,0 0-1,0-1 0,1 1 0,-1 0 0,0-1 1,0 1-1,1-1 0,-1 1 0,0-1 1,0 1-1,1-1 0,-1 0 0,1 0 1,-1 0-1,0 0 0,1 0 0,-1 0 0,0 0 1,3-1-1,1 1-253,0 0-1,1 0 1,-1-1 0,0 0 0,0 0-1,0-1 1,0 0 0,6-2 0,-5 0-763,-1 1 0,0-1 1,0 0-1,-1-1 1,1 1-1,-1-1 0,6-8 1,9-16-5931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45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11082,'0'0'10442,"-6"51"-12267,31-38-257,4-6-2339,6-4-2657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45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127 125 11659,'0'0'3454,"-10"5"-1479,9-4-1902,-66 45 1845,63-43-1666,0 1 0,0-1 0,0 1 0,0 0 0,1 0 0,-1 1 0,1-1 0,0 1 0,0-1 0,1 1 0,0 0 0,0 0 0,0 0 0,-2 10 0,3-14-237,1 0 1,1 0-1,-1 0 0,0 0 0,0 0 1,0 0-1,0 0 0,1 0 1,-1 0-1,0 0 0,1 0 1,-1 0-1,1 0 0,-1-1 0,1 1 1,0 0-1,-1 0 0,1 0 1,0-1-1,0 1 0,-1 0 0,1-1 1,0 1-1,0 0 0,0-1 1,0 1-1,0-1 0,0 0 1,0 1-1,0-1 0,0 0 0,0 1 1,0-1-1,0 0 0,0 0 1,0 0-1,1 0 0,46-1 230,-41 0-180,6-1-122,0 0 0,0-1-1,0-1 1,-1 0 0,1-1-1,-1 0 1,0 0 0,0-2-1,-1 1 1,0-2 0,0 1-1,-1-2 1,13-11 0,-15 12-155,-1 0 1,1 0 0,-2-1 0,1 0 0,-1 0-1,0 0 1,-1-1 0,0 0 0,-1 0-1,0 0 1,0-1 0,-1 0 0,-1 1 0,0-1-1,0 0 1,0-11 0,-2 21 196,0 1-1,0-1 1,0 1 0,0 0-1,0-1 1,0 1-1,0-1 1,0 1 0,0 0-1,0-1 1,0 1 0,0-1-1,0 1 1,-1 0-1,1-1 1,0 1 0,0 0-1,0-1 1,-1 1 0,1 0-1,0-1 1,0 1 0,-1 0-1,1-1 1,0 1-1,-1 0 1,1 0 0,0-1-1,-1 1 1,1 0 0,0 0-1,-1 0 1,1-1 0,-1 1-1,1 0 1,-1 0-1,-17 6-140,-14 19 310,26-18-86,1 0 1,1 0-1,-1 0 1,1 1-1,1-1 1,-1 1-1,1 0 1,0 0 0,1 1-1,-2 8 1,4-15-58,0 0 1,0 1 0,0-1-1,0 0 1,0 1 0,0-1-1,0 1 1,1-1 0,-1 0-1,1 0 1,0 1 0,0-1 0,0 0-1,0 0 1,0 0 0,0 0-1,0 0 1,1 0 0,-1 0-1,1 0 1,-1 0 0,1-1-1,0 1 1,0-1 0,0 1 0,-1-1-1,1 0 1,1 0 0,-1 0-1,0 0 1,0 0 0,0 0-1,1 0 1,-1-1 0,0 1-1,1-1 1,-1 0 0,0 1 0,1-1-1,1 0 1,15 1-36,-1-1-1,0 0 1,1-1-1,-1-1 1,32-8 0,85-34-1411,-119 38 1393,-15 5 53,0 0-1,0 1 1,0-1 0,0 1 0,0-1-1,0 1 1,0-1 0,0 1-1,0-1 1,0 1 0,0 0-1,0 0 1,1 0 0,-1 0 0,0 0-1,0 0 1,0 0 0,0 0-1,1 0 1,-1 0 0,0 0-1,0 1 1,0-1 0,0 0-1,0 1 1,0-1 0,0 1 0,0 0-1,0-1 1,0 1 0,1 1-1,-1 1 111,0 0 0,-1 0-1,0 0 1,0 0 0,0 0 0,0 0-1,0 0 1,-1 0 0,1 0-1,-2 3 1,1 5 51,-1-2-5,1 1 1,1-1-1,0 1 0,0-1 1,1 1-1,0-1 1,1 0-1,0 1 0,0-1 1,6 13-1,2 0-120,1-1-1,23 34 1,1 1 32,-30-48-158,-1 0-1,0 1 1,-1-1-1,1 1 0,-2-1 1,1 1-1,-1 0 1,-1 0-1,1 0 0,-1 16 1,-1-21 75,0-1 0,-1 1 0,0 0 0,1-1 0,-1 1 0,0-1 0,-1 0 0,1 1 1,-1-1-1,1 0 0,-1 0 0,0 0 0,0 0 0,0 0 0,-1 0 0,1-1 0,-1 1 0,1-1 0,-1 1 1,0-1-1,0 0 0,0 0 0,0-1 0,0 1 0,0 0 0,-1-1 0,1 0 0,0 0 0,-7 1 0,0 0 146,1 0-1,-1-1 1,0 0-1,0-1 0,1 0 1,-1 0-1,0-1 1,0-1-1,1 0 0,-1 0 1,1-1-1,-1 0 1,1 0-1,0-1 0,0 0 1,-8-6-1,12 7-53,-1-1-1,1 1 1,1-1-1,-1-1 1,0 1-1,1-1 1,0 1-1,0-1 1,0 0 0,1-1-1,0 1 1,0-1-1,0 1 1,0-1-1,1 0 1,0 0-1,0 0 1,1 0-1,0 0 1,0 0-1,0-1 1,1 1 0,0 0-1,0-1 1,0 1-1,2-7 1,0 5-119,1 1 0,0-1 0,0 1 1,0 0-1,1 0 0,0 0 0,0 1 0,1-1 1,0 1-1,0 0 0,0 0 0,1 1 1,0-1-1,0 1 0,11-6 0,7-6-387,2 2 1,48-21-1,8-1-5540,-44 18-1329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46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86 11659,'0'-20'265,"1"15"270,-1 0 1,0 0-1,0-1 1,0 1-1,-1 0 1,0 0-1,0-1 1,-2-5-1,3 10-436,-1 0 0,1 0-1,-1 1 1,1-1 0,-1 0-1,1 1 1,-1-1 0,0 0-1,1 1 1,-1-1 0,0 1-1,0-1 1,1 1 0,-1-1 0,0 1-1,0-1 1,0 1 0,1 0-1,-1 0 1,0-1 0,-1 1-1,-1 0-81,0 0-1,1 0 1,-1 0-1,0 1 1,0-1-1,1 1 1,-1 0-1,0 0 0,1 0 1,-4 1-1,-19 12 3,0 1-1,1 1 0,1 1 1,1 1-1,0 1 0,-25 29 1,47-48-23,-1 1 1,0-1 0,1 1 0,-1-1 0,0 1 0,1-1 0,-1 1 0,1 0 0,-1-1 0,1 1 0,0 0 0,-1-1 0,1 1 0,0 0 0,-1-1-1,1 1 1,0 0 0,0 0 0,0 0 0,-1-1 0,1 1 0,0 0 0,0 0 0,0 0 0,0-1 0,1 1 0,-1 0 0,0 1 0,1-1 6,0-1 0,0 1 0,0 0 1,0 0-1,0-1 0,0 1 0,0-1 1,0 1-1,1-1 0,-1 0 0,0 1 1,0-1-1,0 0 0,1 0 0,-1 0 1,2 0-1,63-4 165,-56 3-180,-5 1 16,43-6 8,71 2-1,-118 4-17,1-1 1,-1 1-1,0 0 1,1 0-1,-1 1 1,1-1-1,-1 0 1,0 0-1,1 1 1,-1-1-1,0 1 1,0-1-1,1 1 1,-1-1-1,0 1 0,0 0 1,0 0-1,0 0 1,0 0-1,1-1 1,-2 1-1,1 0 1,0 1-1,0-1 1,0 0-1,0 0 1,-1 0-1,1 0 1,-1 1-1,1-1 0,-1 0 1,1 1-1,-1-1 1,0 0-1,1 1 1,-1-1-1,0 3 1,0-1 6,-1 0-1,1 0 1,-1 1 0,0-1 0,0 0 0,0 0 0,0 0 0,-1 0-1,1 0 1,-1 0 0,0 0 0,1-1 0,-1 1 0,-5 4-1,-5 4 92,1-1 0,-2 0 0,0 0 0,0-1 0,-1-1 0,0 0 0,0-1 0,0-1 0,-1 0 0,0-1 0,-1-1 0,-22 4 0,38-8-85,-1 1 0,1-1 0,-1 0 1,0 0-1,1 0 0,-1 0 0,0 0 0,1 0 0,-1 0 0,1 0 0,-1 0 0,1-1 0,-1 1 0,0 0 0,1 0 0,-1 0 0,1-1 1,-1 1-1,1 0 0,-1-1 0,1 1 0,-1 0 0,1-1 0,-1 1 0,1-1 0,0 1 0,-1-1 0,1 1 0,-1 0 0,1-2 0,4-17-338,23-20-1478,-26 38 1723,34-41-3576,7-8-1751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1:18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11563,'0'0'6038,"1"10"-5008,2 17-277,-2 1-1,-1 0 1,-2 0 0,-6 39 0,-1 16-329,8-66-2753,7-109-6609,-6 46 4176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46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5381,'0'0'10597,"-3"10"-9722,-11 24 904,-33 61-1,31-69-1227,2 0-1,2 1 1,0 0-1,2 1 1,-10 41-1,19-67-534,1-1-1,-1 1 1,1 0 0,0-1-1,0 1 1,0 0 0,0 0-1,0-1 1,0 1 0,0 0-1,0-1 1,1 1 0,-1 0-1,1-1 1,-1 1 0,1-1-1,0 1 1,0 0 0,0-1-1,0 0 1,1 3 0,-1-3 15,1-1 0,-1 1 0,1 0 1,-1 0-1,1-1 0,-1 1 0,1-1 0,0 1 1,-1-1-1,1 0 0,-1 0 0,1 0 1,0 0-1,-1 0 0,1 0 0,0 0 0,-1 0 1,3-1-1,6-2 110,0 0 0,1-1-1,-1 0 1,-1-1 0,16-9 0,10-8-67,-1-1 0,-1-2 0,-1-1 0,-1-2 0,-2-1 0,31-39 0,-57 64-125,0 0 0,0 0 0,-1 0-1,1 0 1,-1-1 0,3-7 0,-8 0-2260,-18 9-2328,-3 5-2696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47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14029,'0'0'3844,"2"55"-2275,17-38-928,4-4-193,8-4-255,8-2-65,0-7-513,6-2-2433,-2-5-3204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47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12107,'0'0'5355,"-11"1"-4021,2 0-1186,0 0-1,0 1 1,1 0-1,-1 0 0,1 1 1,0 0-1,-1 1 1,1-1-1,1 2 0,-1-1 1,1 1-1,0 0 1,0 1-1,0 0 0,0 0 1,1 0-1,-6 9 1,7-9-37,0 1 1,1 0-1,0 0 1,0 0 0,1 0-1,-4 9 1,7-15-108,-1 0 1,1 0 0,-1 0-1,1 0 1,-1 1 0,1-1-1,0 0 1,0 0-1,0 1 1,0-1 0,-1 0-1,2 0 1,-1 1 0,0-1-1,0 0 1,0 0-1,0 1 1,1-1 0,-1 0-1,1 0 1,-1 0-1,1 0 1,-1 0 0,1 1-1,0-1 1,-1 0 0,1 0-1,0 0 1,0-1-1,0 1 1,0 0 0,0 0-1,0 0 1,0-1-1,0 1 1,0 0 0,0-1-1,0 1 1,0-1 0,1 1-1,-1-1 1,0 0-1,0 1 1,1-1 0,-1 0-1,1 0 1,11 0 45,0 0 0,-1-1 1,1 0-1,-1-1 0,0 0 1,1-1-1,-1-1 0,0 0 0,-1 0 1,1-1-1,-1-1 0,15-9 1,-12 6-24,0 0 1,0-1-1,-1 0 1,-1-1-1,0-1 1,0 0-1,-2-1 1,1 0-1,8-14 1,-53 76-264,30-42 236,0-1 0,0 1 0,1 0 1,0-1-1,1 1 0,-1 1 0,1-1 0,1 0 0,-1 1 0,1-1 0,0 14 0,1-20-3,0 0 0,0 0 0,1 0 0,-1 0 0,0 0 0,1 0 0,-1 0 0,1 0 0,-1 0 0,1 0 0,0 0 0,-1-1 0,1 1 0,0 0 0,0 0 0,-1-1 0,1 1 1,0 0-1,0-1 0,0 1 0,0-1 0,0 1 0,0-1 0,0 0 0,1 1 0,34 0-186,-27-2-397,-1-1-1,1-1 1,-1 1-1,1-1 1,14-8-1,6-13-4335,-4-6-3043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48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55 13741,'0'0'5936,"-7"11"-4687,-15 25 164,2 1 0,-28 70 0,40-86-1220,1 1 0,1 0 0,1 0-1,1 1 1,1-1 0,1 1 0,0 32 0,3-53-186,-1 0 0,0 0 1,0-1-1,1 1 0,-1 0 1,1 0-1,0 0 0,-1-1 0,1 1 1,0 0-1,0-1 0,0 1 1,0 0-1,0-1 0,1 1 0,-1-1 1,0 0-1,1 1 0,-1-1 1,1 0-1,-1 0 0,1 0 0,0 0 1,-1 0-1,1 0 0,0-1 1,0 1-1,-1-1 0,1 1 0,0-1 1,0 1-1,0-1 0,0 0 0,0 0 1,0 0-1,-1 0 0,1 0 1,0-1-1,0 1 0,0 0 0,0-1 1,1 0-1,6-1 33,0 0 1,0-1-1,-1 0 0,0 0 0,1-1 1,-1 0-1,14-9 0,4-9-171,-1 0-1,0-2 0,-2 0 0,-1-2 1,37-54-1,-92 124-411,-14 22 475,45-62 91,-1 1 0,1-1 0,1 1 0,-1 0 0,0 0 0,1 0 0,0 0 0,0 0 1,1 0-1,-1 0 0,1 0 0,0 0 0,2 7 0,-2-11-4,1 1 0,0-1-1,0 0 1,0 1 0,0-1 0,0 0 0,0 0-1,0 0 1,1 0 0,-1 0 0,0 0 0,1 0 0,-1 0-1,0-1 1,1 1 0,-1 0 0,1-1 0,-1 1 0,1-1-1,0 0 1,-1 1 0,1-1 0,-1 0 0,1 0 0,0 0-1,-1 0 1,1 0 0,1-1 0,51-5 316,-43 2-324,0-1 0,0-1 0,0 1 0,-1-2 0,0 1 1,0-1-1,-1-1 0,1 0 0,-2 0 0,1-1 0,-1 0 1,0-1-1,-1 1 0,0-1 0,-1-1 0,0 1 0,-1-1 1,0 0-1,0-1 0,-1 1 0,4-23 0,-15 43-182,1 0 1,0 0-1,-7 16 0,13-24 170,-1 0 1,1 0-1,-1 0 0,1 0 1,-1 1-1,1-1 0,-1 0 1,1 0-1,0 1 0,0-1 1,0 0-1,0 0 0,0 1 0,0-1 1,0 0-1,0 1 0,0-1 1,1 0-1,-1 0 0,0 0 1,1 1-1,-1-1 0,1 0 1,0 0-1,-1 0 0,1 0 1,0 0-1,-1 0 0,1 0 1,0 0-1,0 0 0,0 0 1,0 0-1,0 0 0,0-1 1,0 1-1,0 0 0,0-1 1,2 1-1,3 0 22,-1 0 0,1 0-1,0-1 1,0 0 0,0 0 0,-1 0-1,1-1 1,7-1 0,-4-1-29,0 1-1,0-1 0,0 0 1,0-1-1,0 0 1,-1-1-1,0 1 1,0-2-1,0 1 1,0-1-1,-1 0 1,0-1-1,-1 1 1,7-9-1,-23 16-672,-6 7 599,15-6 71,-34 36-75,33-37 72,1 1 1,0 0-1,-1 0 0,1 0 1,0 0-1,0 0 0,0 1 0,1-1 1,-1 0-1,0 0 0,1 0 1,0 1-1,-1-1 0,1 0 0,0 1 1,0-1-1,0 0 0,0 1 1,1-1-1,0 3 0,0-4-32,0-1-1,0 1 1,0 0 0,0 0-1,0-1 1,0 1-1,0-1 1,0 1-1,0-1 1,0 1 0,0-1-1,1 0 1,-1 1-1,0-1 1,0 0-1,0 0 1,1 0 0,-1 0-1,0 0 1,2-1-1,29-1-497,-30 2 472,13-2 76,0-2-1,1 0 1,-2-1-1,1 0 1,0-1-1,-1-1 1,0 0-1,-1-1 0,0 0 1,0-1-1,18-17 1,-2 0-735,-1-2 0,-1-1 0,31-46 0,-54 70 362,0 0 1,0 0 0,-1 0-1,0-1 1,0 1 0,0-1-1,-1 0 1,1 0 0,-2 0-1,1 0 1,-1 0-1,0-1 1,0 1 0,0-11-1,-1 16 365,-1-1-1,1 1 1,-1 0-1,1 0 0,-1 0 1,0 0-1,1 0 1,-1 0-1,0 0 1,0 0-1,0 0 0,0 0 1,0 0-1,0 1 1,0-1-1,0 0 0,0 0 1,0 1-1,0-1 1,0 1-1,0-1 0,-1 1 1,1 0-1,0-1 1,0 1-1,-1 0 1,1 0-1,0 0 0,0 0 1,-1 0-1,1 0 1,0 0-1,0 0 0,-1 1 1,1-1-1,0 0 1,0 1-1,0-1 0,-2 2 1,0-1 167,0-1-1,0 2 1,0-1 0,0 0 0,0 1 0,0-1-1,0 1 1,0 0 0,1 0 0,-1 0-1,1 0 1,-1 1 0,1-1 0,-3 4 0,3-1-113,1 1 1,-1-1 0,1 1 0,0 0 0,0-1 0,1 1 0,0 0 0,0 0 0,1 8 0,11 57 432,-8-49-93,12 29 181,-13-42-669,0-1-1,0 1 1,0 0 0,-1 0-1,-1 1 1,1 8 0,-4-18-25,-1 0 1,1 0 0,-1 0 0,1-1 0,-1 1-1,1-1 1,-1 0 0,1 1 0,-5-3-1,-17-11-311,-41-32-1,50 34 1369,0-2 0,0 0 0,-16-21 0,31 35-885,-1-1 0,0 1 0,1-1-1,-1 0 1,1 1 0,-1-1 0,1 0 0,-1 1 0,1-1-1,-1 0 1,1 1 0,0-1 0,-1 0 0,1 0 0,0 0 0,0 1-1,-1-1 1,1 0 0,0 0 0,0 0 0,0 1 0,0-1 0,0 0-1,0 0 1,0 0 0,1 0 0,-1 1 0,0-1 0,0 0 0,1 0-1,-1 1 1,0-1 0,1 0 0,-1 0 0,1 1 0,-1-1-1,1 0 1,-1 1 0,1-1 0,-1 1 0,1-1 0,0 0 0,-1 1-1,1-1 1,0 1 0,-1 0 0,1-1 0,0 1 0,0 0 0,-1-1-1,1 1 1,0 0 0,0 0 0,0 0 0,0 0 0,-1 0 0,1 0-1,1 0 1,62-3 178,-51 3-53,75 1 71,68-3-1227,-154 2 869,-1 0-130,1 0 0,0 0 0,0 0 0,0 0 0,0 0 0,0 0-1,0-1 1,0 1 0,-1-1 0,1 1 0,0-1 0,0 0 0,-1 1 0,1-1 0,0 0 0,-1 0 0,1 0 0,-1-1 0,1 1 0,-1 0 0,0-1 0,1 1 0,1-3-1,-1-15-6706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4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10 16303,'-17'-5'1890,"10"0"0,4 5-1089,13 3-929,10 7-129,-2-2-2657,2-3-5286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49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0 461 12716,'0'0'8275,"3"13"-7443,3 105-303,-6-117-528,0 0 0,0 0-1,0 0 1,0 0 0,0 0 0,1 0 0,-1 1 0,0-1 0,1 0-1,-1 0 1,0 0 0,1 0 0,-1 0 0,1-1 0,-1 1 0,1 0-1,0 0 1,-1 0 0,1 0 0,0-1 0,0 1 0,0 0 0,-1-1-1,1 1 1,0 0 0,1 0 0,1 0 13,-1-1 0,1 1 0,0 0 0,-1-1 0,1 0 1,0 0-1,-1 0 0,1 0 0,-1 0 0,5-1 0,3-1 31,-1 0 0,1-1 0,-1 0 0,0 0 0,10-6 0,-1-1-5,0-1-1,0-1 0,25-22 1,-37 29-16,0 0 1,-1-1-1,0 1 1,0-1 0,-1 0-1,0-1 1,0 1-1,0-1 1,-1 0 0,0 0-1,0 0 1,0 0-1,2-11 1,-6 18-29,1-1-1,0 1 1,0 0-1,0 0 1,0 0 0,0 0-1,-1-1 1,1 1-1,0 0 1,0 0-1,0 0 1,-1 0 0,1 0-1,0 0 1,0 0-1,0 0 1,-1 0-1,1 0 1,0-1 0,0 1-1,0 0 1,-1 0-1,1 0 1,0 0 0,0 0-1,0 1 1,-1-1-1,1 0 1,0 0-1,0 0 1,-1 0 0,1 0-1,0 0 1,0 0-1,0 0 1,0 0-1,-1 0 1,1 1 0,0-1-1,0 0 1,0 0-1,0 0 1,-1 0-1,1 1 1,0-1 0,0 0-1,0 0 1,0 0-1,0 1 1,0-1 0,0 0-1,0 0 1,-1 0-1,1 1 1,-11 10-73,6-5 71,1 1 0,0 0 0,1 0 1,-1 0-1,1 0 0,1 0 0,-1 1 1,1-1-1,1 1 0,-1 0 0,1-1 1,1 11-1,0-17 20,0 0 1,1-1-1,-1 1 1,1 0-1,-1 0 1,1 0-1,0-1 0,-1 1 1,1 0-1,0-1 1,0 1-1,-1 0 1,1-1-1,0 1 1,0-1-1,0 1 0,0-1 1,0 0-1,-1 1 1,1-1-1,0 0 1,0 0-1,0 0 0,0 1 1,0-1-1,0 0 1,0 0-1,0 0 1,0-1-1,0 1 0,0 0 1,0 0-1,1-1 1,37-6 684,-29 2-643,0 0-1,0-1 1,-1-1-1,0 1 1,0-2-1,0 1 1,-1-1-1,0 0 1,-1-1-1,0 0 1,0 0-1,-1 0 0,0-1 1,0 0-1,-1 0 1,-1 0-1,7-21 1,-29 69-632,12-28 572,1 0 0,0 1 1,0 0-1,1 0 0,-3 16 1,6-24 6,0-1 1,1 0 0,-1 1-1,1-1 1,0 0-1,0 1 1,0-1 0,0 1-1,0-1 1,0 1-1,1-1 1,-1 0-1,1 1 1,-1-1 0,1 0-1,0 1 1,0-1-1,0 0 1,0 0 0,1 0-1,-1 0 1,1 0-1,-1 0 1,1 0-1,0 0 1,2 2 0,0-3 32,0 0 0,0 0 0,0 0 0,1 0 0,-1 0 0,0-1 0,0 0 0,0 0 0,0 0 0,1 0 0,-1-1 0,0 0 0,0 0-1,0 0 1,7-3 0,2-1 5,1 0 0,-1-1-1,0-1 1,-1 0-1,1-1 1,-1 0-1,-1-1 1,0 0 0,17-18-1,-20 18-22,0 0 0,0 0 0,-1-1 0,-1 0 1,0 0-1,0-1 0,-1 1 0,0-1 0,0-1 0,-2 1 0,1-1 0,1-11 0,-8 14-327,-6 14 123,-7 14 83,7-6 84,-19 33-41,27-43 60,0-1 1,0 0 0,0 1 0,0-1 0,0 0 0,1 1 0,-1-1-1,1 1 1,0 0 0,-1-1 0,1 1 0,1-1 0,-1 1 0,0-1 0,0 1-1,1-1 1,1 4 0,-2-5 13,1 0 0,0 0 0,0-1 0,0 1 0,0 0 0,0-1 0,0 1 0,0-1 0,0 1-1,1-1 1,-1 1 0,0-1 0,0 0 0,0 0 0,0 1 0,1-1 0,-1 0 0,0 0 0,0 0 0,0 0 0,1-1 0,-1 1 0,1 0 0,31-7 366,-20 2-325,0-1 0,0 0 0,-1 0 0,1-2 0,-2 0 0,1 0 0,-1-1 0,0 0 0,-1-1 0,0 0-1,0 0 1,10-18 0,-7 10 44,-1-2-1,-1 0 1,0 0 0,-2-1-1,-1 0 1,12-45-1,-14 40-102,-2 0 0,-1 0 0,0-32 0,-3 58 0,0 0-1,0 0 0,0 0 1,0 1-1,0-1 0,-1 0 1,1 0-1,0 0 0,0 0 0,0 0 1,-1 1-1,1-1 0,0 0 1,0 0-1,0 0 0,-1 0 1,1 0-1,0 0 0,0 0 0,-1 0 1,1 0-1,0 0 0,0 0 1,0 0-1,-1 0 0,1 0 1,0 0-1,0 0 0,-1 0 0,1 0 1,0 0-1,0 0 0,0 0 1,-1-1-1,1 1 0,0 0 1,0 0-1,0 0 0,-1 0 0,1 0 1,0-1-1,0 1 0,0 0 1,0 0-1,0 0 0,-1-1 1,1 1-1,0 0 0,0 0 1,0 0-1,0-1 0,0 1 0,0 0 1,0 0-1,0 0 0,0-1 1,0 1-1,0 0 0,0 0 1,0-1-1,0 1 0,-12 17-157,6-3 144,0-1 0,1 1 0,1 1 0,0-1 0,1 0 0,0 1 0,2 0-1,-1-1 1,2 1 0,0 0 0,4 25 0,-2-29 32,0 0 0,1 0 0,1 0 0,0 0 0,0 0 0,1-1-1,0 0 1,1 0 0,0-1 0,1 1 0,0-1 0,0-1-1,1 1 1,0-1 0,15 11 0,-13-11 23,-4-2-16,0-1 0,1 0 1,0 0-1,0-1 1,0 0-1,0 0 1,1 0-1,-1-1 0,1 0 1,10 2-1,-37-33-784,-16-2-1331,-1 2 1,-1 2-1,-64-35 1,-9-5 4216,109 65-933,6 0-1006,0 0 0,-1 1-1,1-1 1,0 1 0,-1 0 0,1 0-1,0 0 1,6 2 0,8-1 148,77 1 382,-29 1-783,71-8 1,-137 5-31,-1 0 1,1 0 0,-1 0 0,1 0 0,-1 0 0,1 0 0,-1 0 0,1 0 0,-1 0 0,1 0 0,-1 0-1,0 0 1,1 0 0,-1 0 0,1-1 0,-1 1 0,1 0 0,-1 0 0,1-1 0,-1 1 0,0 0 0,1 0-1,-1-1 1,1 1 0,-1-1 0,0 1 0,1 0 0,-1-1 0,0 1 0,0-1 0,1 1 0,-1 0-1,0-1 1,0 1 0,0-1 0,0 1 0,1-1 0,-1 1 0,0-1 0,0 1 0,0-1 0,0 1 0,0-1-1,0 1 1,0-1 0,0 1 0,-1-1 0,-3-12-5523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50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 17424,'-3'-1'2179,"3"-6"-65,0 6-353,10 1-1729,6 0-96,-3 4-256,-8 2-3460,-5 1-4195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53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264 368 4548,'4'-19'2015,"-1"7"1806,-3 3 3460,-45 9-5867,34 1-1289,1 0 0,-1 1 1,0 0-1,1 0 0,0 2 0,-1-1 0,1 1 0,1 0 0,-1 1 0,1 0 0,-1 1 0,1 0 0,1 1 0,-1-1 0,1 2 0,1-1 0,-1 1 0,1 0 0,0 0 0,1 1 0,0 0 0,1 0 0,-1 1 0,2 0 0,-7 17 0,11-26-119,-1 0 0,1 0 0,0 0 0,-1 0-1,1 0 1,0 0 0,0 0 0,0 0 0,0 0-1,0 0 1,0 0 0,0 0 0,0 0-1,0 0 1,0 0 0,1 0 0,-1 0 0,0 0-1,1 0 1,-1 0 0,0-1 0,1 1 0,-1 0-1,1 0 1,0 0 0,-1-1 0,1 1-1,0 0 1,-1 0 0,2 0 0,1 0 17,-1 0 0,0-1 1,0 0-1,0 1 0,0-1 0,1 0 1,-1 0-1,0 0 0,0 0 0,0 0 1,1-1-1,-1 1 0,2-1 0,7-3 124,0 1 0,0-1-1,-1-1 1,17-9 0,-4-2-78,-1-2 1,-1 0-1,0-1 1,-2-1-1,0-1 0,-1 0 1,-1-2-1,18-31 1,-4-1-10,-3-2 1,33-97-1,-53 138-79,-5 10-2,-3 8-88,-21 40 49,-6 12 173,-22 63 0,43-101-61,1 1 0,1 0 0,0 0 1,1 0-1,1 0 0,1 0 0,0 1 0,3 27 0,-1-43-53,-1 0 0,1-1 0,-1 1-1,1 0 1,-1-1 0,1 1 0,0-1 0,0 1 0,0-1 0,0 1 0,0-1 0,0 1 0,0-1-1,0 0 1,1 0 0,-1 1 0,0-1 0,1 0 0,-1 0 0,1 0 0,1 0 0,2 1 67,-1 0 0,1 0 0,0-1 0,0 0 0,0 0 0,0 0 1,8 0-1,-4-1-519,-1 0 1,1-1 0,-1 0-1,0 0 1,1 0 0,-1-1-1,0-1 1,15-5 0,-19 6-381,-1 0-1,0 0 1,-1-1 0,1 1-1,0-1 1,0 1 0,-1-1 0,0 0-1,0 0 1,3-4 0,5-14-8253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5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27 169 2146,'0'0'18636,"8"-1"-17968,7-3-430,0-1 0,0 0 0,0-1 1,-1-1-1,0-1 0,-1 1 0,25-20 0,-26 19-188,-9 7-6,1-1 1,-1 1-1,0-1 1,-1 0-1,1 0 1,0 0-1,-1-1 1,1 1 0,-1-1-1,1 1 1,-1-1-1,0 0 1,2-4-1,-33 5 784,21 3-813,1 1 1,-1 0 0,1 0-1,0 1 1,0 0 0,0 0-1,0 1 1,0 0 0,1 0 0,-1 0-1,1 1 1,-10 10 0,-2 2 81,2 0 1,-28 37-1,42-52-79,0 1 1,1-1-1,-1 1 1,0 0-1,1-1 1,0 1-1,-1 0 1,1 0-1,0 0 1,0 0-1,1 0 1,-2 6-1,2-8-15,1 0 0,-1-1-1,0 1 1,0-1-1,0 1 1,1 0 0,-1-1-1,0 1 1,1-1 0,-1 1-1,0-1 1,1 1 0,-1-1-1,1 1 1,-1-1-1,1 1 1,-1-1 0,1 0-1,-1 1 1,1-1 0,-1 0-1,1 1 1,0-1 0,26 3 56,-9-7-3,-1 1-1,1-2 1,-1-1-1,-1 0 1,1-1 0,-1 0-1,30-19 1,-28 15-75,0 1 0,1 0 0,0 2 0,1 0 0,27-7 0,-45 15 12,-1-1 0,1 1 0,-1-1-1,0 1 1,1 0 0,-1 0 0,1-1 0,-1 1 0,1 0 0,-1 0 0,1 0 0,-1 1-1,1-1 1,-1 0 0,1 1 0,-1-1 0,0 0 0,1 1 0,-1 0 0,1-1-1,-1 1 1,0 0 0,0 0 0,1 0 0,-1-1 0,0 1 0,0 0 0,0 1-1,0-1 1,0 0 0,0 0 0,-1 0 0,3 3 0,-2 2-5,0 0 0,0-1 0,-1 1 0,1 0 0,-1 0 0,-1 0 0,0 7 0,0-8 35,0 7 70,-2-1 1,1 0-1,-2 1 0,1-1 0,-10 19 1,-7 18 243,27-58 806,37-63-781,-38 53-314,-1 0-1,0-1 1,-1 0-1,-2 0 1,0 0-1,-1-24 1,3-30-103,-4 74-2,1 1 0,-1-1 0,1 0 0,-1 1 0,1-1 0,-1 1 0,1-1 0,-1 1 0,1-1 0,0 1 0,-1-1 0,1 1 0,0 0 0,0-1 0,-1 1 0,1 0 0,0 0 0,0 0 0,-1-1 0,1 1 0,0 0 0,0 0 0,0 0 0,-1 0 0,1 0 0,0 0 0,0 1 0,-1-1 0,1 0 0,0 0 0,0 0 0,0 1 0,34 7-2725,-29-6 1776,23 3-4509,4-5-5146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55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56 10282,'0'0'4783,"0"-8"-2594,0-26-203,-1 33-1901,1 1 0,0-1 0,-1 0 0,0 0 0,1 0 0,-1 1 0,1-1 0,-1 0 0,0 0 1,1 1-1,-1-1 0,0 1 0,0-1 0,0 1 0,1-1 0,-1 1 0,0-1 0,0 1 1,0 0-1,0-1 0,0 1 0,0 0 0,0 0 0,0 0 0,0 0 0,0-1 0,0 1 1,0 1-1,0-1 0,0 0 0,0 0 0,0 0 0,-1 1 0,-32 8 278,24-3-353,0-1 1,1 1-1,0 1 0,1 0 1,-1 0-1,-9 11 1,14-14-13,0 0 0,1 1 0,-1-1 0,1 1 0,0-1 0,0 1 0,1 0 0,-1 0 0,1 1 0,0-1 0,1 0 0,-1 1 0,1-1 0,-1 7 0,2-11-3,1-1 1,-1 1-1,1 0 1,-1 0 0,1 0-1,-1-1 1,1 1-1,-1 0 1,1-1 0,0 1-1,-1-1 1,1 1-1,0 0 1,-1-1 0,1 0-1,0 1 1,0-1-1,0 1 1,-1-1 0,1 0-1,0 1 1,0-1-1,0 0 1,0 0 0,0 0-1,-1 0 1,2 0-1,33 3 40,-27-2-32,11 1 7,16 1-64,52 11 1,-78-12 43,0 0-1,0 1 0,0 0 1,-1 1-1,0 0 1,0 0-1,0 0 0,0 1 1,0 1-1,-1-1 1,7 8-1,-11-10 10,0 1-1,0-1 1,0 1 0,-1 0 0,1 0-1,-1 0 1,0 0 0,-1 0 0,1 0-1,-1 0 1,1 1 0,-1-1-1,-1 1 1,1-1 0,-1 1 0,1-1-1,-1 1 1,0-1 0,-1 1-1,1-1 1,-1 1 0,0-1 0,0 1-1,-1-1 1,1 0 0,-1 0 0,0 0-1,0 1 1,0-2 0,0 1-1,-6 6 1,-1 2 248,0 0-1,-2-1 1,1 0-1,-1 0 1,-1-1-1,0-1 1,0 0 0,-16 8-1,15-10 109,0-1 0,0-1 0,0 0 0,-1-1 0,0 0 0,0-1 0,0 0 0,0-2 0,-28 1 0,39-2-340,1 0-1,-1-1 1,1 1-1,0-1 1,-1 1-1,1-1 1,0 0-1,-1 0 1,1 0 0,0 0-1,0-1 1,0 1-1,0-1 1,0 1-1,0-1 1,1 1-1,-1-1 1,0 0-1,1 0 1,-1 0 0,1 0-1,0 0 1,0 0-1,0 0 1,0-1-1,0 1 1,0 0-1,0-1 1,0-4-1,1 5-120,-1 1 0,1-1 0,0 0-1,0 0 1,0 0 0,1 0-1,-1 0 1,0 0 0,1 1 0,-1-1-1,1 0 1,0 0 0,-1 1-1,1-1 1,0 0 0,0 1 0,0-1-1,0 0 1,1 1 0,-1 0-1,0-1 1,1 1 0,-1 0 0,3-2-1,33-20-5423,-17 11 218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1:19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11 11211,'0'0'12171,"-6"-10"-12171,6 19-32,0 3-1281,0-1-1954,6-2-3780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5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0 830 8680,'9'73'7492,"13"24"-5588,36 101-1248,-42-146-362,18 55 57,-29-95-117,0 1 0,1-1 0,0 0 1,1-1-1,16 21 0,-23-32-196,0 0 1,0 1-1,1-1 0,-1 0 0,0 1 0,0-1 0,1 0 1,-1 1-1,0-1 0,0 0 0,1 0 0,-1 1 0,0-1 0,1 0 1,-1 0-1,0 1 0,1-1 0,-1 0 0,1 0 0,-1 0 0,0 0 1,1 0-1,-1 0 0,1 0 0,-1 0 0,0 0 0,1 0 1,-1 0-1,1 0 0,-1 0 0,0 0 0,1 0 0,-1 0 0,1 0 1,-1 0-1,0 0 0,1-1 0,-1 1 0,0 0 0,1 0 0,-1 0 1,0-1-1,1 1 0,-1 0 0,9-24 1084,-5-28-176,-3-40-816,-4 1-1,-3-1 1,-25-112-1,3 92-113,32 111-69,0 0 1,0 0-1,0 0 0,0 1 0,0-1 1,0 1-1,1 0 0,3 1 0,-4-1 32,52-4 12,-1-3 0,0-2 1,0-2-1,56-20 1,-25 8-78,313-87-259,354-81-468,-404 132 825,195-40 33,-421 70-34,-1-6 0,161-69 1,-236 81-7,-30 14-6,0 1 0,1 0 0,0 1 0,29-7 0,-46 14 4,-1 0 0,1 0 0,-1 0 1,1 0-1,-1 0 0,1 0 0,-1 0 1,0 1-1,1-1 0,-1 0 0,1 0 0,-1 0 1,1 0-1,-1 1 0,0-1 0,1 0 1,-1 0-1,0 1 0,1-1 0,-1 0 0,0 1 1,1-1-1,-1 0 0,0 1 0,0-1 1,1 1-1,-1-1 0,0 0 0,0 1 0,0-1 1,0 1-1,0-1 0,1 1 0,-1-1 1,0 1-1,0-1 0,0 0 0,0 1 0,0-1 1,0 1-1,0-1 0,-1 1 0,1-1 1,0 1-1,0-1 0,0 0 0,0 1 0,-1-1 1,1 1-1,0-1 0,0 0 0,0 1 1,-1-1-1,1 0 0,-1 1 0,-12 26 682,-7 3-197,-25 42 453,43-67-925,0-1 0,0 1 0,0-1 0,1 1 1,-1 0-1,1 0 0,0-1 0,1 1 0,-1 0 0,1 0 0,0 0 0,0 0 0,2 9 1,-2-13-175,0 0 1,0-1-1,1 1 1,-1-1-1,0 1 1,0-1-1,0 1 1,1-1-1,-1 1 1,0-1-1,1 1 1,-1-1-1,0 1 1,1-1-1,-1 0 1,1 1-1,-1-1 1,1 0-1,-1 1 1,1-1-1,-1 0 1,1 0-1,-1 1 1,1-1-1,0 0 1,4 1-5566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58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12043,'-2'22'5152,"-1"4"-3406,-3 35-396,6-46-1040,-2 16 163,2 1-1,2-1 1,1 0 0,1 0 0,1 0 0,17 54 0,-21-83-430,0 0 1,0 0 0,0 0 0,0 0-1,1 0 1,-1 0 0,1 0 0,-1 0 0,1-1-1,-1 1 1,5 2 0,-6-4-33,1 1 0,-1-1-1,1 0 1,0 0 0,-1 0 0,1 0 0,-1 0 0,1 0 0,0 0-1,-1 0 1,1 0 0,-1 0 0,1 0 0,0 0 0,-1 0 0,1 0-1,-1 0 1,1-1 0,-1 1 0,1 0 0,0-1 0,-1 1 0,1 0-1,-1-1 1,0 1 0,1 0 0,-1-1 0,1 1 0,-1-1 0,1 1-1,-1-1 1,0 1 0,1-1 0,-1 1 0,0-1 0,0 1 0,1-1-1,-1 1 1,0-1 0,0 0 0,0 1 0,0-1 0,0 1 0,0-1-1,0 0 1,0 1 0,0-2 0,4-14 64,-1-1 0,-1 1 0,-1-1 0,0-30 0,-1 40-89,-1 1-1,0-1 1,0 0 0,0 1-1,0-1 1,-1 1 0,0 0-1,-1-1 1,0 1 0,0 0-1,0 0 1,0 1 0,-1-1-1,-8-9 1,12 14 7,-1 1-1,0-1 1,0 0 0,1 0-1,-1 0 1,0 0-1,0 0 1,0 1 0,0-1-1,0 0 1,0 1-1,-1-1 1,1 1 0,0-1-1,0 1 1,0 0-1,0 0 1,-1-1 0,1 1-1,0 0 1,0 0-1,0 0 1,-1 0 0,1 0-1,0 0 1,0 0-1,0 1 1,-1-1 0,1 0-1,-1 1 1,0 1-2,0 0 0,0 0 1,1 0-1,-1 0 0,1 0 0,-1 0 1,1 0-1,0 0 0,0 1 0,0-1 0,0 0 1,0 1-1,0 3 0,-2 7-18,1-1 1,0 1-1,1 0 0,1 21 0,0-32 24,1 0 1,-1 0-1,1 1 0,-1-1 0,1 0 0,0 0 0,0 0 0,0 0 0,0 0 0,1 0 0,-1 0 1,0 0-1,1 0 0,-1-1 0,1 1 0,0-1 0,0 1 0,-1-1 0,1 0 0,0 1 1,0-1-1,0 0 0,0 0 0,1 0 0,-1-1 0,0 1 0,0 0 0,0-1 0,1 0 1,-1 1-1,0-1 0,0 0 0,1 0 0,-1 0 0,0 0 0,1-1 0,-1 1 0,3-2 1,4 1 17,0-1 1,0 0-1,0 0 1,0-1-1,-1 0 1,1-1-1,-1 0 1,12-7-1,-7 1 15,-1-1 0,0 0 0,0-1 0,12-15 0,-20 21 0,1 0 1,-1 1-1,0-2 0,-1 1 1,1 0-1,-1-1 1,0 0-1,-1 1 0,3-12 1,-9 53 186,0-13-162,2 0-1,0 0 1,1 0-1,2 1 1,3 25-1,-4-46-49,0 0-1,0-1 1,0 1-1,1 0 1,-1 0-1,1-1 0,-1 1 1,1 0-1,0-1 1,0 1-1,0 0 1,0-1-1,0 1 1,0-1-1,0 0 1,0 1-1,0-1 1,1 0-1,-1 0 0,1 0 1,-1 0-1,1 0 1,-1 0-1,1 0 1,-1 0-1,1 0 1,0-1-1,-1 1 1,1-1-1,0 1 0,0-1 1,-1 0-1,1 0 1,0 0-1,0 0 1,0 0-1,-1 0 1,1 0-1,0 0 1,0-1-1,-1 1 1,3-1-1,0-1 5,0 0 0,0 1-1,0-1 1,0-1 0,0 1 0,-1 0 0,1-1 0,-1 0-1,0 0 1,0 0 0,0 0 0,0 0 0,0-1-1,-1 0 1,1 1 0,2-6 0,-3 3-359,-1 1-1,1 0 1,-1-1 0,0 0-1,0 1 1,0-1 0,-1-7-1,0 5-690,-1-1 0,0 0 0,-1 1 0,0 0 0,0-1 0,-1 1 0,-4-10 0,-12-24-4954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59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11819,'0'0'8937,"63"25"-13069,-47-23-3171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6:59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103 143 12684,'0'0'2947,"-8"8"-337,-1 0-2189,0 1 0,1 1 0,-1-1 0,2 2 0,0-1 0,0 1 0,1 0 0,0 0 0,1 0 0,0 1 0,1 0 0,0 0 0,-2 18 0,5-25-412,0 1-1,1 0 1,0-1 0,0 1-1,0 0 1,1-1 0,0 1 0,0-1-1,0 1 1,1-1 0,0 1 0,3 7-1,-4-11-9,0-1 0,1 1 0,-1-1 0,0 0-1,0 1 1,1-1 0,-1 0 0,1 0 0,-1 0-1,1 0 1,-1 0 0,1 0 0,0 0 0,-1-1-1,1 1 1,3 0 0,-1-1 14,0 1 1,-1-1-1,1 0 1,0-1-1,-1 1 0,1-1 1,0 1-1,-1-1 0,1 0 1,6-3-1,-2 0 6,0 0-1,0-1 1,-1 0-1,0 0 1,0 0 0,0-1-1,-1 0 1,0 0-1,0-1 1,-1 0 0,1 0-1,-2 0 1,1-1-1,-1 1 1,4-11 0,-1 4-1,-2-1 0,0 0 0,0 0 0,-2-1 1,0 1-1,0-1 0,0-26 0,-3 30-2,-1-1 0,0 1 0,0 0 0,-1-1 0,-1 1 0,-6-20 0,8 29-19,0 0 0,-1 0 0,1 0 0,-1 1-1,1-1 1,-1 1 0,0-1 0,0 1 0,0 0 0,0-1 0,0 1-1,-1 0 1,1 0 0,0 1 0,-1-1 0,0 0 0,1 1 0,-1 0 0,0-1-1,0 1 1,0 0 0,0 1 0,0-1 0,0 0 0,0 1 0,0 0-1,0-1 1,0 1 0,0 1 0,0-1 0,0 0 0,0 1 0,-4 0-1,4 0-41,0 0 0,1 0 0,-1 0 1,0 0-1,0 1 0,1-1 0,-1 1 0,1 0 0,-1-1 0,1 1 0,0 0 0,0 1 0,0-1 0,0 0 0,0 0 0,0 1 0,0 0 0,1-1 0,-1 1 0,0 3 0,5-3-5,-1 0 0,2-1 0,-1 1 0,0-1 0,0 1 0,1-1 0,-1 0 0,1 0 0,5 1 0,7 6-32,0 2 91,0 1 0,-1 0 0,0 1 0,16 18 0,-27-25-5,1 0 0,-1 0 0,0 0 0,0 1 1,-1-1-1,1 1 0,-2 0 0,1 0 0,-1 0 0,0 0 0,0 0 0,-1 1 0,0-1 0,0 11 0,-5 44 165,3-52-6258,1-27-23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7:00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12204,'0'0'2583,"-3"11"-602,-7 34-262,-2 11 1453,-7 64 1,17-102-2941,1 0 1,1 0 0,1 0 0,0 0 0,1 0-1,1 0 1,1 0 0,6 18 0,3-7-147,-13-29-83,0 0 1,0 0 0,0-1 0,0 1 0,0 0-1,0 0 1,0 0 0,0 0 0,0 0 0,0 0-1,0 0 1,0-1 0,1 1 0,-1 0-1,0 0 1,0 0 0,0 0 0,0 0 0,0 0-1,0 0 1,0 0 0,0 0 0,0-1-1,0 1 1,1 0 0,-1 0 0,0 0 0,0 0-1,0 0 1,0 0 0,0 0 0,0 0 0,1 0-1,-1 0 1,0 0 0,0 0 0,0 0-1,0 0 1,0 0 0,0 0 0,0 0 0,1 0-1,-1 0 1,0 0 0,0 0 0,0 0 0,0 0-1,0 0 1,0 0 0,1 0 0,-1 0-1,0 1 1,0-1 0,0 0 0,0 0 0,0 0-1,0 0 1,0 0 0,0 0 0,0 0-1,0 0 1,0 0 0,1 1 0,-3-53 436,0 17-584,2 33 148,-1-35-290,1 0-1,2 1 1,1-1-1,2 1 1,2-1-1,13-43 0,-19 78 280,0 0-1,-1 0 0,1 0 0,0 0 0,0 0 0,1 0 0,-1 0 0,0 0 1,1 1-1,-1-1 0,1 0 0,-1 1 0,1-1 0,0 1 0,0 0 0,3-3 0,-3 4 2,-1 0 0,0 0 0,0 0 0,0 0 0,0 0 0,1 0-1,-1 0 1,0 0 0,0 1 0,0-1 0,0 0 0,0 1 0,0-1 0,0 1-1,0-1 1,0 1 0,0-1 0,0 1 0,0 0 0,0 0 0,0-1 0,0 1-1,0 0 1,-1 0 0,1 0 0,0 0 0,-1 0 0,1 0 0,-1 0 0,1 0-1,-1 0 1,1 2 0,4 6 7,-1-1 0,0 1 1,-1 0-1,0 0 0,0 0 0,-1 0 0,0 0 0,0 1 0,-1 17 0,-1-23 71,0 0 0,-1-1 0,0 1-1,0 0 1,0-1 0,0 1 0,0-1-1,-1 0 1,0 1 0,0-1 0,0 0 0,0 0-1,0 0 1,0 0 0,-1-1 0,1 1-1,-1-1 1,0 1 0,0-1 0,0 0 0,0 0-1,0 0 1,0 0 0,-1-1 0,1 1-1,-1-1 1,1 0 0,-5 1 0,5-1-65,1 0-1,-1 0 1,0 0 0,0-1 0,0 1 0,0-1-1,0 0 1,0 0 0,1 0 0,-1 0 0,0 0-1,0 0 1,0-1 0,0 0 0,-4-1 0,7 2-117,-1 0 0,1-1 0,-1 1 0,1-1 0,-1 1 0,1-1 0,0 1 0,-1-1 0,1 1 0,0-1 0,-1 1 0,1-1 0,0 1 0,0-1 0,-1 1 0,1-1 0,0 0 0,0 1 0,0-1 0,0 1 0,0-1 0,0 0 0,0 1 1,0-1-1,0 0 0,13-26-5004,2 7 208,4-2-565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7:00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6022,'0'0'12849,"3"11"-11397,23 122 2541,-26-132-3965,0 0-1,0 1 1,0-1-1,0 0 1,0 0 0,0 1-1,0-1 1,1 0-1,-1 0 1,0 0-1,1 1 1,-1-1-1,1 0 1,0 0-1,-1 0 1,1 0-1,0 0 1,-1 0 0,1 0-1,0 0 1,0 0-1,0 0 1,0-1-1,0 1 1,0 0-1,0-1 1,0 1-1,0 0 1,0-1-1,0 1 1,1-1 0,-1 0-1,0 1 1,0-1-1,3 0 1,-2 0-3,0-1 1,0 0-1,0 0 1,-1 0-1,1-1 1,0 1-1,0 0 1,-1-1-1,1 1 1,-1-1-1,1 1 1,-1-1-1,0 0 1,0 0-1,0 1 1,0-1-1,0 0 1,0 0-1,0 0 1,0-3-1,3-5 8,-2 0-1,1-1 1,-1 1 0,-1-1-1,0-15 1,0 22-23,-1 0-1,0-1 1,0 1 0,-1 0 0,0-1-1,1 1 1,-1 0 0,-1 0 0,1-1 0,0 1-1,-1 0 1,0 0 0,0 0 0,0 1 0,-5-6-1,7 8-10,0 1-1,0-1 1,-1 1-1,1-1 1,0 1-1,-1-1 1,1 1-1,0 0 1,-1-1-1,1 1 1,0 0-1,-1-1 1,1 1-1,-1 0 0,1-1 1,-1 1-1,1 0 1,0 0-1,-1-1 1,1 1-1,-1 0 1,1 0-1,-1 0 1,1 0-1,-1 0 1,0 0-1,1 0 1,-1 0-1,1 0 1,-1 0-1,1 0 0,-1 0 1,1 0-1,-1 0 1,1 0-1,-1 1 1,1-1-1,-1 0 1,1 0-1,0 0 1,-1 1-1,1-1 1,-1 0-1,1 1 1,-1-1-1,1 0 0,0 1 1,-1-1-1,1 1 1,0-1-1,0 1 1,-1-1-1,1 0 1,0 1-1,0-1 1,-1 1-1,1-1 1,0 1-1,0-1 1,0 1-1,0-1 1,0 1-1,0 0 0,0 0 1,0 1-8,-1 1 1,1-1-1,0 1 1,0-1-1,1 1 1,-1-1-1,0 0 1,1 1-1,-1-1 1,1 0-1,0 1 1,0-1-1,1 3 1,1-3-74,-1 0 0,0 0 0,1 0 0,-1 0 0,1-1 0,-1 1 0,1-1 0,0 0 0,0 0 0,0 0 1,0 0-1,-1 0 0,1 0 0,0-1 0,0 0 0,0 1 0,1-1 0,-1 0 0,0-1 0,0 1 0,0 0 0,0-1 1,-1 0-1,1 0 0,0 0 0,0 0 0,3-1 0,8-4-914,0 0 0,-1-1 0,26-17 0,-30 18 505,30-22-2227,-37 27 2720,-1-1 1,1 1 0,0-1-1,-1 0 1,1 1 0,-1-1 0,1 0-1,-1 0 1,0 0 0,0 0-1,0 0 1,0 0 0,0 0 0,0 0-1,1-5 1,-5 7 405,0 0 0,0 1 0,0-1-1,0 1 1,0-1 0,1 1 0,-1 0 0,0 0 0,-3 2 0,-1 2 134,-1 0 1,0 1-1,1 0 1,0 1-1,-8 9 1,12-13-394,0 1 0,0-1 0,1 1 1,-1 0-1,1 0 0,0 0 0,0 0 0,0 0 0,0 0 1,1 1-1,0-1 0,0 1 0,-1 4 0,3-8-141,0 0 0,0-1-1,-1 1 1,1 0 0,0-1 0,0 1-1,0-1 1,0 1 0,0-1 0,0 1 0,0-1-1,0 0 1,0 1 0,1-1 0,-1 0-1,0 0 1,0 0 0,0 0 0,0 0-1,0 0 1,0 0 0,0 0 0,0-1-1,1 1 1,0-1 0,33-4 116,-31 3-160,1 1 1,-1-1-1,1 0 1,-1 0-1,0 0 1,0-1-1,0 0 1,0 0-1,-1 0 1,1 0-1,-1 0 1,0 0-1,0-1 1,0 0-1,0 0 1,-1 0-1,1 0 1,-1 0-1,0 0 0,0 0 1,0-1-1,-1 1 1,0-1-1,0 1 1,1-10-1,-2 13 47,-1-1-1,0 1 1,1-1-1,-1 1 0,0-1 1,0 1-1,0 0 0,0 0 1,0-1-1,0 1 1,-1 0-1,1 0 0,0 0 1,0 0-1,-1 1 1,1-1-1,-1 0 0,1 0 1,-1 1-1,1-1 1,-1 1-1,1-1 0,-1 1 1,0 0-1,1 0 1,-1-1-1,1 1 0,-1 0 1,-2 1-1,-51-1-4027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7:01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11371,'0'0'7644,"-8"4"-6106,2-1-1346,1 0 1,-1 0-1,1 1 1,0 0-1,1-1 1,-1 2 0,1-1-1,-1 0 1,1 1-1,0 0 1,1 0-1,-1 0 1,1 1-1,-3 6 1,2-3 235,0-1-282,1-1 0,0 1 0,1 0 0,-1 0 0,0 8 0,3-15-152,-1 0 0,1 0 1,0 1-1,0-1 0,0 0 0,0 0 1,1 0-1,-1 0 0,0 1 0,0-1 1,1 0-1,-1 0 0,0 0 0,1 0 1,-1 0-1,1 0 0,0 0 0,-1 0 1,1 0-1,0 0 0,-1 0 0,1 0 1,0 0-1,0-1 0,0 1 1,0 0-1,0-1 0,0 1 0,0 0 1,0-1-1,0 1 0,0-1 0,0 0 1,0 1-1,0-1 0,1 0 0,-1 0 1,0 0-1,0 1 0,0-1 0,0 0 1,3-1-1,117-8-2124,-120 9 2155,-1 1 0,1-1-1,0 1 1,-1 0 0,1-1 0,-1 1 0,1 0 0,-1-1 0,1 1 0,-1 0 0,1 0-1,-1 0 1,0-1 0,0 1 0,1 0 0,-1 0 0,0 0 0,0 0 0,0 0-1,0-1 1,0 1 0,0 0 0,0 0 0,0 0 0,0 0 0,0 0 0,0 0 0,-1-1-1,1 1 1,0 0 0,-1 0 0,1 0 0,-1 1 0,-12 32 1638,10-31-1479,0 0 1,-1 1 0,1-1-1,-1 0 1,1-1-1,-1 1 1,0-1-1,0 0 1,-1 0 0,1 0-1,0 0 1,-1-1-1,-7 2 1,1 0 36,-1-2 0,0 0 0,0 0 0,-13-2 0,24 1-246,0 0 0,-1 0 0,1 0 1,0 0-1,0 0 0,0-1 0,0 1 0,0 0 1,-1-1-1,1 1 0,0-1 0,0 1 0,0-1 1,0 1-1,0-1 0,0 0 0,0 0 0,1 1 1,-1-1-1,0 0 0,0 0 0,0-1 0,0 1-193,1 0 0,0-1 0,-1 1-1,1 0 1,0 0 0,0 0-1,0 0 1,0 0 0,0 0 0,0 0-1,1 0 1,-1 0 0,0 0-1,0 0 1,1 0 0,-1 0-1,1 0 1,-1 0 0,1 0 0,-1 0-1,1 0 1,0 0 0,-1 0-1,1 0 1,0 1 0,0-1 0,-1 0-1,1 1 1,0-1 0,0 0-1,0 1 1,0-1 0,0 1 0,2-1-1,21-10-4777,6 3-1395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7:01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9417,'0'0'9465,"11"-5"-8889,-6 2-580,9-3 299,0-1-1,-1 0 1,14-10-1,-24 14-181,1 1 0,-1 0 0,0-1 0,0 0 0,-1 0 0,1 0 0,0 0 0,-1 0 0,0 0 0,1-1 0,-2 1 0,1-1 0,0 1-1,-1-1 1,1 0 0,-1 0 0,0 0 0,0 0 0,0-5 0,-1 9-87,0-1 1,0 1-1,0-1 1,0 1-1,0-1 1,0 1-1,0-1 1,0 1-1,0 0 1,0-1-1,0 1 1,-1-1-1,1 1 1,0-1-1,0 1 1,-1 0-1,1-1 1,0 1-1,0-1 1,-1 1-1,1 0 1,0-1-1,-1 1 1,1 0-1,0 0 1,-1-1-1,1 1 1,-1 0-1,1 0 1,-1-1-1,1 1 1,0 0-1,-1 0 1,0 0-1,-20 4 326,-15 19-264,30-16-69,1 0 1,0 0-1,0 0 0,1 1 1,0-1-1,0 1 1,1 0-1,0 0 1,0 1-1,1-1 1,0 0-1,0 1 0,0 12 1,2-20-16,0 0 0,0 0 0,0-1 0,0 1 1,0 0-1,0 0 0,1-1 0,-1 1 0,0 0 0,0-1 0,1 1 0,-1 0 1,0-1-1,1 1 0,-1 0 0,1-1 0,-1 1 0,1-1 0,-1 1 1,1-1-1,-1 1 0,1-1 0,-1 1 0,1-1 0,0 0 0,-1 1 1,1-1-1,0 0 0,-1 1 0,1-1 0,1 0 0,31-1 173,27-20 74,96-73-683,-156 99 575,1 0 1,-1 0-1,-1 1 1,1-1-1,-1 0 1,1 0-1,-3 6 1,3-11-134,0 1 0,-1-1 0,1 0 0,0 1 0,0-1 0,-1 0 1,1 1-1,0-1 0,0 0 0,0 1 0,0-1 0,0 0 0,-1 1 0,1-1 0,0 1 1,0-1-1,0 0 0,0 1 0,0-1 0,0 1 0,0-1 0,0 0 0,1 1 0,-1-1 1,0 1-1,0-1 0,0 0 0,0 1 0,0-1 0,1 0 0,-1 1 0,0-1 0,0 0 1,1 1-1,-1-1 0,0 0 0,0 1 0,1-1 0,-1 0 0,0 0 0,1 1 0,-1-1 1,0 0-1,1 0 0,-1 0 0,0 0 0,1 1 0,-1-1 0,1 0 0,-1 0 1,1 0-1,24-16 876,23-35 318,-43 44-3351,7-10-8182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7:03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94 334 10570,'0'0'9283,"10"10"-7505,-10-10-1756,0-1 0,1 1 0,-1-1 0,0 1 0,1-1 0,-1 0 0,0 1 0,0-1 0,0 0 0,1 1 0,-1-1 0,0 0 0,0 1 1,0-1-1,0 0 0,0 1 0,0-1 0,0 0 0,-1 1 0,1-1 0,0 0 0,0 1 0,0-1 0,-1 0 0,1 1 0,0-1 0,-1 0 0,0 0 0,-15 6 193,-21 25-113,31-23 45,0 0 1,1 1 0,-1 0-1,1-1 1,1 2 0,0-1 0,0 1-1,-5 16 1,9-24-137,-1-1-1,1 1 1,0 0 0,1-1-1,-1 1 1,0-1 0,0 1 0,0-1-1,0 1 1,0 0 0,0-1-1,1 1 1,-1-1 0,0 1-1,0-1 1,1 1 0,-1-1 0,1 1-1,-1-1 1,0 0 0,1 1-1,-1-1 1,1 1 0,-1-1-1,1 0 1,-1 1 0,1-1 0,-1 0-1,1 0 1,-1 1 0,1-1-1,-1 0 1,1 0 0,-1 0-1,1 0 1,-1 0 0,1 0 0,0 0-1,-1 0 1,1 0 0,-1 0-1,1 0 1,0 0 0,-1 0-1,1 0 1,-1 0 0,1-1 0,-1 1-1,1 0 1,-1 0 0,1-1-1,0 1 1,34-12 223,62-58-640,-97 70 390,1 0 0,-1 0-1,1-1 1,-1 1 0,1 0 0,-1 0 0,1 0-1,-1 0 1,1 0 0,-1 0 0,1 0-1,-1 0 1,1 0 0,-1 0 0,1 0 0,-1 0-1,1 0 1,-1 0 0,1 0 0,-1 1 0,1-1-1,-1 0 1,1 0 0,-1 0 0,0 1 0,1-1-1,-1 0 1,1 1 0,-1-1 0,0 0-1,1 1 1,-1-1 0,0 1 0,1-1 0,-1 0-1,0 1 1,0-1 0,1 1 0,-1-1 0,0 1-1,0-1 1,0 1 0,0-1 0,0 1 0,0-1-1,0 1 1,0-1 0,0 1 0,0-1-1,0 1 1,0-1 0,0 2 0,0 37-58,0-30 73,-1 24 294,-2-1 1,-1 1 0,-1-1-1,-2-1 1,-1 1-1,-2-1 1,-25 55 0,34-82-208,-1 0 0,0 0 1,0-1-1,0 1 0,0 0 1,0-1-1,-1 0 1,1 0-1,-1 0 0,0 0 1,0 0-1,0 0 0,0-1 1,-1 1-1,1-1 0,-7 3 1,9-5-75,0-1 0,0 0-1,0 0 1,0 1 0,0-1 0,0 0 0,1 0 0,-1 0 0,0 0 0,1 0 0,-1 0-1,1 0 1,-1 0 0,1 0 0,-1 0 0,1 0 0,0-1 0,-1 1 0,1 0 0,0 0-1,0 0 1,0 0 0,0-1 0,0 1 0,0 0 0,0 0 0,1 0 0,-1 0 0,1-2-1,3-42-383,1 30-105,0 0 0,1 0-1,1 0 1,0 1 0,1 0 0,1 0 0,0 1 0,19-22 0,-11 16 188,2 1 0,0 0 0,0 2 0,40-27 0,-40 35 818,-19 8-524,1 0 1,-1 0-1,0 0 1,0 0-1,0 0 0,0 0 1,0 0-1,1 0 1,-1 0-1,0 0 0,0 0 1,0 0-1,0 0 0,1 0 1,-1 0-1,0 0 1,0 0-1,0 0 0,0 0 1,0 1-1,0-1 1,0 0-1,1 0 0,-1 0 1,0 0-1,0 0 1,0 0-1,0 0 0,0 1 1,0-1-1,0 0 1,0 0-1,0 0 0,0 0 1,0 0-1,0 1 0,0-1 1,0 0-1,0 0 1,0 0-1,0 0 0,0 1 1,0-1-1,0 0 1,0 0-1,0 0 0,0 0 1,0 0-1,0 1 1,0-1-1,0 0 0,-18 33 484,3-3 1053,45-60-469,-24 22-964,0-1 0,0 1 0,-1-1 0,0 0 1,0 0-1,-1-1 0,-1 0 0,1 1 0,-1-1 0,-1 0 0,0-1 0,0 1 0,-1 0 0,-1 0 1,0-17-1,0 27-168,13 0-897,1-1 69,-1 0 0,0 0 0,1-1 0,-1-1 0,0 0 0,0-1 0,-1-1 1,1 0-1,-1 0 0,0-1 0,0-1 0,-1 0 0,20-16 0,-31 23 948,0-1-1,0 1 1,0 0-1,0 0 0,1 0 1,-1-1-1,0 1 1,0 0-1,1 0 1,-1 0-1,0-1 0,0 1 1,1 0-1,-1 0 1,0 0-1,0 0 1,1 0-1,-1-1 1,0 1-1,0 0 0,1 0 1,-1 0-1,0 0 1,1 0-1,-1 0 1,0 0-1,1 0 0,-1 0 1,0 0-1,0 0 1,1 0-1,-1 1 1,0-1-1,1 0 0,-1 0 1,0 0-1,0 0 1,1 0-1,-1 0 1,0 1-1,0-1 0,1 0 1,-1 0-1,0 0 1,0 1-1,1-1 1,0 19 1326,-9 21-228,-5-13-268,5-15-506,1 1 0,1 0 0,0 0 0,1 1 0,0 0 0,1 0 0,-3 21 0,8-35-417,0 1-1,-1-1 0,1 0 0,0 1 0,0-1 0,-1 0 0,1 0 0,0 1 0,0-1 0,-1 0 1,1 0-1,0 0 0,0 0 0,-1 0 0,1 0 0,0 0 0,0 0 0,0 0 0,-1-1 0,1 1 1,0 0-1,0 0 0,-1-1 0,1 1 0,0-1 0,17-2-446,-24 8 728,1-1 1,0 1-1,0 1 0,1-1 1,0 1-1,-5 7 1,-31 47 2627,39-59-2765,20-29 358,-5 10-459,-1-2 0,-1 0 0,-1 0 0,0-1 1,7-23-1,29-114-650,2-3-684,-49 161 1318,23-49-181,-22 47 176,0 0 0,0 0 1,0 1-1,0-1 0,0 0 0,0 1 0,0-1 0,1 1 0,-1-1 0,0 1 0,1 0 1,-1 0-1,1 0 0,0-1 0,-1 1 0,1 1 0,0-1 0,-1 0 0,1 0 0,0 1 0,0-1 1,0 1-1,0-1 0,2 1 0,-3 1 5,0-1-1,0 1 1,0 0-1,-1 0 1,1 0 0,0 0-1,-1 0 1,1 0 0,-1 0-1,1 0 1,-1 0-1,1 0 1,-1 0 0,1 0-1,-1 0 1,0 0 0,0 0-1,0 1 1,0-1 0,0 0-1,0 0 1,0 0-1,0 2 1,-4 33 166,-18 8 462,18-38-420,1 0 0,-1-1 0,1 1 0,0 1 0,1-1 0,0 0 0,0 1 0,-2 11 0,6-17-216,0 0-1,1 0 1,-1 0-1,1 0 1,-1-1-1,1 0 1,0 1-1,-1-1 1,1 0-1,-1 0 1,1 0-1,0 0 0,2-1 1,0 1-139,15-1-486,-9 1 436,-1-1-1,1 2 1,0-1-1,-1 2 1,1-1 0,15 5-1,-23-5 207,-1 0 0,0 1-1,0-1 1,1 0 0,-1 1-1,0 0 1,0-1 0,0 1 0,0 0-1,-1 0 1,1 0 0,0 0-1,-1 0 1,0 0 0,1 1-1,-1-1 1,0 0 0,0 1-1,0-1 1,0 1 0,-1-1 0,1 1-1,-1 0 1,1-1 0,-1 1-1,0-1 1,0 1 0,0 0-1,-1-1 1,1 1 0,0-1-1,-2 4 1,1-1 94,-1 0-1,1-1 1,-1 1 0,0-1-1,-1 1 1,1-1 0,-1 0-1,0 0 1,0 0 0,0 0-1,0-1 1,-1 1 0,1-1-1,-1 0 1,0 0 0,0 0 0,0 0-1,0-1 1,-1 0 0,1 1-1,-5 0 1,-3 2 183,0-1 0,1 0 1,-1-1-1,-1 0 0,1-1 0,0 0 1,-14 0-1,25-2-356,0 0 0,0 0 0,0 0 0,0 0 0,0 0 0,0 0 0,0 0 0,0 0 0,0-1 0,0 1 0,0 0 0,1 0 0,-1-1 0,0 1 0,0-1 0,0 1 0,0-1 0,0 1 0,1-1 0,-1 1 0,0-1 0,1 0 0,-1 0 0,0 1 0,1-1 0,-1 0 0,1 0 0,-1 1 0,1-1 0,-1 0 0,1 0 0,0 0 0,-1 0 0,1 0 0,0 0 0,0 0 0,0 0 0,0 0 0,0 0 0,0 0 0,0 0 0,0 1 0,0-1 0,0 0 0,0 0 0,1-2 0,0 0-687,0 0 1,0 0 0,0 0 0,0-1 0,1 2-1,0-1 1,-1 0 0,1 0 0,0 0 0,0 1 0,0-1-1,4-2 1,15-9-7076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7:0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29 129 11755,'16'-14'2889,"0"0"-792,0 0 0,0-1-1,-2-1 1,19-24 0,-33 40-2073,0 0 0,-1 0-1,1 0 1,-1 0 0,1 1 0,0-1 0,-1 0 0,1 0 0,-1 0-1,1 0 1,0 0 0,-1 0 0,1 0 0,-1 0 0,1 0 0,0 0 0,-1 0-1,1 0 1,-1-1 0,1 1 0,0 0 0,-1 0 0,1 0 0,0 0 0,-1-1-1,1 1 1,0 0 0,-1 0 0,1-1 0,0 1 0,-1 0 0,1-1-1,0 1 1,0 0 0,-1-1 0,1 1 0,0 0 0,0-1 0,0 1 0,0 0-1,0-1 1,-1 1 0,1-1 0,0 1 0,0 0 0,0-1 0,0 1 0,0-1-1,0 1 1,0 0 0,0-1 0,0 1 0,0-1 0,1 1 0,-1 0 0,0-1-1,0 1 1,0-1 0,0 1 0,1 0 0,-1-1 0,0 1 0,0 0-1,1-1 1,-1 1 0,-31 12-153,20-4 176,-1 1-1,2 0 0,0 1 0,-15 17 1,22-23 30,0-1 1,0 1-1,0-1 1,1 1-1,0 0 0,-1 0 1,2 0-1,-1 1 1,0-1-1,1 0 1,0 1-1,0-1 1,0 1-1,0-1 1,1 1-1,0-1 0,0 1 1,1 6-1,-1-10-59,1 0 0,0 0-1,0 1 1,0-1-1,0 0 1,0 0-1,0 0 1,0 0-1,0 0 1,0 0-1,0 0 1,1-1-1,-1 1 1,0 0 0,1-1-1,-1 1 1,0 0-1,1-1 1,-1 0-1,1 1 1,-1-1-1,1 0 1,-1 0-1,1 0 1,1 0-1,46-1 188,-39 1-150,-1-1-106,1 0 0,-1 0 1,0-1-1,0 0 0,0 0 1,0-1-1,15-7 0,-20 8-285,0-1 0,0 1 0,-1-1-1,1 0 1,-1 0 0,0 0 0,6-6-1,-7 6-322,0 0 1,0 0-1,-1 0 0,1 0 0,-1 0 0,0 0 0,1 0 0,-2-1 0,1 1 0,0 0 0,0-6 0,-1-14-8523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28:13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9833,'0'0'9727,"-1"14"-9492,-19 165 507,-5 49-511,18-78-5769,-2-149-7162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1:46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13933,'0'0'1810,"-5"9"-1388,-7 16-125,2 0 0,1 1 1,1 0-1,2 0 0,0 1 1,1 0-1,2 0 0,1 0 1,2 30-1,-1-55-250,1 1 0,0-1 0,0 0 1,0 0-1,1 0 0,-1 1 0,1-1 0,-1 0 0,1 0 0,-1 0 0,1 0 0,0 0 0,0 0 1,0 0-1,0 0 0,0 0 0,1-1 0,-1 1 0,1 0 0,-1-1 0,1 1 0,-1-1 0,1 1 1,0-1-1,0 0 0,0 0 0,-1 0 0,1 0 0,0 0 0,0 0 0,1 0 0,-1-1 0,0 1 1,3 0-1,-1-1-7,1 0 0,-1 0 0,0-1 0,0 1 0,0-1 0,1 0 0,-1 0 0,0 0 0,0-1 1,0 1-1,-1-1 0,1 0 0,0 0 0,-1 0 0,1-1 0,-1 1 0,6-6 0,-3 3 2,0 0-1,0-1 0,-1 0 1,0 0-1,0 0 1,0 0-1,-1-1 0,0 0 1,0 0-1,-1 0 0,0 0 1,0-1-1,-1 1 1,1-1-1,0-10 0,-3 18-29,0 0 0,0 0 0,0 0-1,-1 0 1,1-1 0,0 1 0,0 0 0,0 0-1,-1 0 1,1 0 0,0 0 0,0 0 0,0 0-1,-1-1 1,1 1 0,0 0 0,0 0 0,-1 0-1,1 0 1,0 0 0,0 0 0,-1 0 0,1 0-1,0 0 1,0 0 0,0 0 0,-1 1 0,1-1-1,0 0 1,0 0 0,-1 0 0,1 0 0,0 0-1,0 0 1,0 0 0,-1 0 0,1 1 0,0-1-1,0 0 1,0 0 0,0 0 0,0 1 0,-1-1-1,1 0 1,0 0 0,0 0 0,0 1 0,0-1-1,0 0 1,0 0 0,-11 11-42,7-6 26,1 0 0,0 0 0,1 0 0,-1 0-1,1 1 1,0-1 0,0 1 0,1-1 0,-1 1 0,1 0 0,1 0 0,-1-1 0,1 1 0,0 0 0,1 8 0,0-13 11,0 0-1,-1-1 0,1 1 0,0 0 0,0 0 0,0-1 0,0 1 0,0 0 0,0-1 0,0 1 1,1-1-1,-1 0 0,0 1 0,0-1 0,0 0 0,0 1 0,1-1 0,-1 0 0,0 0 0,0 0 1,0 0-1,1 0 0,-1-1 0,0 1 0,0 0 0,0 0 0,0-1 0,1 1 0,-1-1 0,1 0 1,38-15 348,-23 4-276,0 0-1,0-1 1,-1-1-1,-1-1 1,-1 0-1,15-19 1,-29 71-335,0-25 282,0 14 109,-1-18-105,1 0 0,-1 1 0,2-1 0,-1 0 0,2 1 1,1 10-1,-2-17-19,0 0 0,0 0 0,0 0 0,0 0 0,0 0 0,1 0 0,-1-1 0,0 1 0,1 0 0,-1-1 1,1 1-1,0-1 0,0 0 0,-1 0 0,1 1 0,0-1 0,0 0 0,0 0 0,0-1 0,0 1 0,0 0 1,0-1-1,0 1 0,1-1 0,-1 0 0,0 1 0,0-1 0,0 0 0,4-1 0,1 1 110,-1-1 0,1 0 0,0-1-1,0 0 1,0 0 0,-1 0 0,9-4-1,13-14-1432,-26 18 829,-1 1-1,0 0 1,0-1-1,0 1 1,0-1-1,0 1 1,-1-1-1,1 1 1,0-1-1,-1 0 1,1 1-1,-1-1 1,1 0-1,-1 1 0,0-4 1,0-3-7391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7:04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0 378 13196,'0'0'6284,"11"-4"-5446,48-12-21,1 2 0,78-7 0,19-3-727,-47-1-31,156-58 1,98-61 45,-358 141-105,12-5 7,-6 2 36,0 1 0,0 0 0,0 1 1,1 0-1,-1 1 0,1 0 0,0 1 0,21-1 0,-33 4 2,0-1 1,-1 1-1,1-1 0,0 1 0,-1 0 0,1-1 0,-1 1 0,1 0 1,-1 0-1,1 0 0,-1-1 0,1 1 0,-1 0 0,0 0 0,1 0 1,-1 0-1,0 0 0,0 0 0,0 0 0,0 0 0,0 0 1,0 0-1,0 0 0,0-1 0,0 1 0,0 0 0,0 0 0,0 0 1,-1 0-1,1 0 0,0 0 0,-1 0 0,0 1 0,-12 34 497,-43 48 459,42-67-771,1 0 1,1 1-1,1 1 0,1-1 1,0 2-1,1 0 1,1 0-1,-7 30 1,14-48-255,1 1 1,-1-1-1,1 0 0,0 1 1,0-1-1,0 0 1,0 1-1,0-1 0,1 0 1,-1 0-1,1 1 1,-1-1-1,1 0 0,0 0 1,0 1-1,0-1 1,0 0-1,0 0 0,0 0 1,1 0-1,-1-1 1,1 1-1,-1 0 0,1 0 1,0-1-1,0 1 1,-1-1-1,1 0 0,4 2 1,0 0-706,1-1-1,0 0 1,0 0 0,0-1 0,0 0-1,0 0 1,0 0 0,9-1 0,19 0-9003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7:22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3043,'10'0'75,"29"4"615,-1 1-1,0 3 1,0 0 0,0 3 0,53 22 0,83 22 845,-110-42-1223,-1-3-1,83 2 1,134-10 443,-149-3-582,1237-45 1207,-630 13-929,-328 18-355,1361-26 43,-1337 70-57,-42 0-4173,-268-29-1098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7:23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108 296 2402,'0'0'1538,"-9"-2"-641,0 1-702,-4 0 217,0-1 1,-1-1-1,1 0 1,-23-9 0,50 18-136,-1-2 0,1 1 0,0-2 0,1 0 0,-1 0 0,1-1 0,25-1 0,112-8 778,-131 5-883,375-42 692,-69 6-703,3250-140 1446,-2375 161-2493,-1130 13-924,-46-5-304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57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8820 465 6502,'-1122'-261'2077,"-20"103"-358,742 126-1203,-1 18 0,-590 55 0,-491 131 8,1040-99-265,-571 173-1,248 30-187,652-225-46,2 6 0,3 4 1,3 4-1,-151 124 0,216-154 47,2 1-1,1 3 0,2 0 0,2 2 0,-35 57 1,51-70-69,1 1 1,2 1 0,0 0-1,3 1 1,0 0 0,2 1 0,2 0-1,0 0 1,-2 54 0,7-50 0,2 1 1,1-1-1,2 1 1,2-1-1,1 0 1,1 0-1,3-1 1,0 0-1,3 0 1,0-1 0,3-1-1,26 43 1,-10-27 23,2-1 0,2-2 1,2-2-1,3-1 1,56 47-1,-35-41 7,2-2-1,3-3 1,93 46-1,-6-21 35,2-6-1,3-8 0,176 37 0,11-16-14,3-16-1,455 19 0,713-52 40,-1331-27-84,1933-90 881,-1542 26-806,935-226-1,-1355 248-100,-3-7-1,238-109 1,-323 124 333,-2-3 0,-1-3 0,-2-3 1,-1-2-1,-3-4 0,-2-1 0,84-96 0,-123 122-231,0-1 0,-1-1-1,-2 0 1,-1-1 0,-1-1 0,-1 0 0,-2-1-1,12-45 1,-18 55-91,-1 0-1,-2-1 1,0 1 0,-1-1-1,0 0 1,-2 1-1,-1-1 1,0 1 0,-1-1-1,-1 1 1,-1 0-1,-1 0 1,0 1 0,-15-28-1,0 9-82,-2 2-1,-2 0 0,-1 1 0,-2 2 1,-1 1-1,-1 1 0,-63-48 0,-2 10-181,-168-90 0,80 66 88,-3 8-1,-4 8 1,-249-65-1,-611-81-1366,753 167-2876,166 24 438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02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129 128 11659,'-13'1'1132,"6"0"-922,-48 4 236,51-5-290,0 0 0,1 1 1,-1 0-1,0 0 1,1 0-1,-1 0 0,1 1 1,-1-1-1,1 1 1,0 0-1,-1 0 0,1 0 1,-5 5-1,8-7-113,1 1 0,-1-1-1,0 1 1,0-1 0,0 0 0,0 1 0,1-1-1,-1 1 1,0-1 0,0 0 0,1 1-1,-1-1 1,0 0 0,0 1 0,1-1 0,-1 0-1,1 0 1,-1 1 0,0-1 0,1 0-1,-1 0 1,0 1 0,1-1 0,-1 0 0,1 0-1,-1 0 1,1 0 0,-1 0 0,0 0-1,1 0 1,-1 0 0,1 0 0,-1 0 0,1 0-1,-1 0 1,1 0 0,-1 0 0,1 0 0,23 1 557,439-23 2475,-3-43-4917,-317 36-1969,-52 1-1677,-33 5-924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0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22 11883,'0'0'3502,"13"-4"-3454,-1 0-10,-1 0 0,1 1 0,0 1 0,0 0 0,0 0-1,0 2 1,0-1 0,0 1 0,0 1 0,22 4 0,-22-1 124,0 0 1,0 0 0,-1 2 0,1-1-1,-1 2 1,0-1 0,-1 1 0,0 1-1,0 0 1,10 11 0,-18-17-90,1 1-1,-1 0 1,1 0 0,-1 0-1,0 0 1,0 1 0,-1-1 0,1 1-1,-1-1 1,1 1 0,-1-1 0,0 1-1,0 0 1,-1-1 0,1 1-1,-1 0 1,0 0 0,0 0 0,0-1-1,0 1 1,-1 0 0,0 0-1,0-1 1,0 1 0,0 0 0,0-1-1,-1 1 1,1-1 0,-1 0 0,0 1-1,0-1 1,0 0 0,0 0-1,-1 0 1,1 0 0,-1-1 0,-4 4-1,-39 36 1035,-58 40 0,69-57-1473,2 0 0,1 3 0,1 0 1,-49 60-1,66-69-5651,5-11-5103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03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9993,'0'0'7010,"0"10"-6599,18 182 2832,-3-66-2365,-4 123-227,-11-249-705,0 1-1,1-1 0,-1 1 0,0-1 0,0 1 0,0-1 1,0 1-1,0-1 0,0 1 0,0-1 0,0 1 0,0-1 1,-1 1-1,1-1 0,0 0 0,0 1 0,0-1 0,0 1 1,-1-1-1,1 1 0,0-1 0,-1 0 0,1 1 1,0-1-1,-1 1 0,1-1 0,0 0 0,-1 1 0,1-1 1,0 0-1,-1 0 0,1 1 0,-1-1 0,1 0 0,-1 0 1,1 0-1,-1 1 0,1-1 0,-1 0 0,1 0 1,-1 0-1,1 0 0,-1 0 0,1 0 0,-1 0 0,1 0 1,-1 0-1,1 0 0,-1 0 0,1-1 0,-1 1 0,1 0 1,0 0-1,-1 0 0,1-1 0,-1 1 0,1 0 1,-1 0-1,1-1 0,0 1 0,-1 0 0,1-1 0,0 1 1,-1-1-1,1 0 0,-30-25-4141,29 25 3880,-63-66-5647,22 26 3700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03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73 259 2659,'-8'-12'4446,"1"4"-3472,-34-45 2192,39 49-2438,-1 0 0,1 0-1,0 0 1,0 0 0,1-1-1,-1 1 1,-1-9 0,3 12-661,0 0-1,0 0 1,1 0 0,-1 0 0,0 0-1,0 0 1,1 0 0,-1 0 0,1 0-1,-1 0 1,1 0 0,-1 0 0,1 0 0,-1 1-1,1-1 1,0 0 0,-1 0 0,1 1-1,0-1 1,0 0 0,0 1 0,0-1-1,-1 1 1,1-1 0,0 1 0,2-1-1,31-10 64,-23 8 164,90-24 627,160-23 0,-104 29-6470,-117 16 2743,-13 0-4465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03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1 257 15567,'0'0'2092,"12"2"-1435,-9-2-612,2 2 52,1-1 0,-1 0 0,1-1 1,0 1-1,-1-1 0,1 0 0,-1-1 1,1 1-1,0-1 0,-1 0 0,0-1 0,1 1 1,-1-1-1,0 0 0,0 0 0,7-4 1,15-10-13,-1 0 0,-1-2 1,0-1-1,-1 0 1,-2-2-1,0-1 1,36-47-1,-56 67-80,-1 0 1,1 0-1,-1-1 1,0 1-1,0-1 1,0 1-1,0-1 1,-1 1-1,1-1 1,0-3-1,-1 5-4,0 1 0,0-1 0,0 0-1,0 1 1,0-1 0,0 0 0,-1 1 0,1-1-1,0 1 1,0-1 0,-1 0 0,1 1 0,0-1-1,0 1 1,-1-1 0,1 1 0,-1-1 0,1 1-1,0-1 1,-1 1 0,1-1 0,-1 1 0,1 0-1,-1-1 1,0 1 0,0-1 0,-1 1-8,-1-1 0,1 1 1,-1 0-1,1 0 0,-1 0 1,1 1-1,0-1 0,-1 0 1,1 1-1,0 0 0,-1-1 0,1 1 1,0 0-1,0 0 0,0 0 1,0 1-1,0-1 0,0 0 1,0 1-1,-3 2 0,-12 13 110,1 0-1,1 1 1,0 1-1,2 1 1,0 0-1,1 0 1,1 1-1,1 1 1,-14 43-1,21-58-52,1-1-1,1 2 1,0-1-1,0 0 1,0 0 0,1 0-1,0 0 1,1 14-1,0-18-50,-1-1 0,1 0 0,0 0 0,0 0 0,0 0-1,0 0 1,0 0 0,0 0 0,1 0 0,-1 0 0,0-1 0,1 1 0,0 0-1,-1-1 1,1 1 0,0-1 0,0 0 0,0 0 0,0 1 0,0-1 0,0-1-1,0 1 1,0 0 0,0 0 0,0-1 0,0 1 0,1-1 0,-1 0 0,0 1-1,3-1 1,6 0-291,-1 0 0,0-1 0,0 0 0,0 0 0,0-1 0,0 0 0,0-1 0,11-5 0,-4 1-1520,0-1 0,0-1 0,22-17 0,6-9-3820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04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26 9897,'0'0'1853,"-9"-5"111,6 2-1869,0 1 0,0 0-1,-1 0 1,1 0 0,-1 0-1,1 1 1,-1-1 0,0 1-1,1 0 1,-1 0-1,0 1 1,0-1 0,0 1-1,0-1 1,0 1 0,1 0-1,-1 1 1,0-1 0,0 1-1,0-1 1,0 1 0,1 1-1,-1-1 1,0 0 0,-6 4-1,2 1-5,0-1-1,1 1 1,-1 0-1,1 1 1,1 0-1,-1 0 1,1 0-1,0 1 0,1 0 1,0 0-1,0 1 1,0-1-1,-4 15 1,9-22-88,0 0 1,0 1 0,0-1-1,0 0 1,1 1-1,-1-1 1,0 0-1,1 0 1,-1 1 0,1-1-1,-1 0 1,1 0-1,-1 0 1,1 1 0,0-1-1,0 0 1,-1 0-1,1 0 1,0 0-1,0 0 1,0-1 0,0 1-1,0 0 1,0 0-1,1-1 1,-1 1 0,0 0-1,0-1 1,0 1-1,1-1 1,-1 0-1,0 1 1,1-1 0,-1 0-1,0 0 1,1 0-1,1 0 1,65 4 92,-51-3-77,16-1 5,-19-1-22,-1 1 0,1 0 0,-1 1 0,1 1 0,-1 0 0,1 1-1,-1 0 1,0 1 0,20 8 0,-32-11 19,0 0-1,0 0 1,1 0 0,-1 0 0,0 0-1,0 1 1,0-1 0,0 0 0,0 0-1,0 1 1,-1-1 0,1 1 0,0-1-1,-1 1 1,1-1 0,-1 1 0,1-1-1,-1 1 1,0-1 0,0 1 0,0-1-1,1 1 1,-2-1 0,1 1 0,0 0-1,0-1 1,0 1 0,-1-1 0,1 1-1,-1-1 1,1 1 0,-1-1 0,1 1-1,-1-1 1,0 0 0,0 1 0,0-1-1,0 0 1,0 0 0,0 1 0,-2 0-1,-5 7 254,0 0 0,0 0-1,-19 14 1,16-13-234,-1-1 0,-1 0-1,1-1 1,-1-1 0,0 0 0,-1 0 0,0-2 0,0 1 0,-23 4 0,36-10-71,0 1 0,1-1 0,-1 0 1,0 0-1,0 0 0,0 0 0,1 0 0,-1 0 0,0 0 1,0 0-1,0 0 0,1-1 0,-1 1 0,0 0 0,0 0 1,1-1-1,-1 1 0,0 0 0,1-1 0,-1 1 1,0-1-1,1 1 0,-1-1 0,0 1 0,1-1 0,-1 1 1,1-1-1,-1 0 0,0 0 0,-2-24-2888,3 21 2513,0-34-4727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1:47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141 227 12492,'0'0'4831,"-9"-5"-4126,7 3-685,0 1-1,1 0 1,-1-1 0,0 1 0,0 0 0,0 0 0,0 0-1,0 0 1,-1 0 0,1 0 0,0 1 0,0-1-1,-1 1 1,1 0 0,0-1 0,0 1 0,-1 0 0,1 0-1,0 1 1,-1-1 0,1 0 0,0 1 0,0-1 0,-1 1-1,1 0 1,0 0 0,0 0 0,0 0 0,0 0 0,0 0-1,0 0 1,0 1 0,1-1 0,-1 1 0,0 0 0,1-1-1,-1 1 1,1 0 0,-1 0 0,1 0 0,-1 2 0,-4 3 152,1 1 1,0-1-1,0 1 1,1-1 0,0 1-1,1 0 1,0 1-1,0-1 1,0 1 0,1-1-1,1 1 1,-1 0-1,1-1 1,1 12 0,0-18-165,0-1 0,1 0 1,0 1-1,-1-1 1,1 0-1,0 0 0,-1 0 1,1 0-1,0 0 1,0 1-1,0-1 1,0-1-1,0 1 0,0 0 1,0 0-1,0 0 1,0 0-1,1-1 0,-1 1 1,0-1-1,0 1 1,1-1-1,-1 1 0,0-1 1,1 0-1,-1 0 1,0 1-1,1-1 0,-1 0 1,1 0-1,1-1 1,3 1 53,1 0 1,-1 0 0,0-1 0,1 0 0,9-4 0,-6 1-23,0 0 0,0-1 1,-1 0-1,0 0 1,0-1-1,0-1 1,0 0-1,-1 0 1,8-9-1,-11 11-20,0 0-1,-1-1 1,0 1 0,1-1-1,-2 0 1,1-1 0,-1 1-1,0 0 1,0-1 0,-1 0-1,0 0 1,0 0 0,-1 1-1,2-14 1,-3 20-23,0 0 0,0-1 0,0 1 0,0 0 0,0-1 0,0 1 1,0 0-1,0-1 0,0 1 0,0 0 0,0-1 0,0 1 0,0 0 0,0-1 0,0 1 0,0 0 0,0-1 1,0 1-1,-1 0 0,1-1 0,0 1 0,0 0 0,0 0 0,-1-1 0,1 1 0,0 0 0,0 0 1,-1-1-1,1 1 0,0 0 0,0 0 0,-1 0 0,1-1 0,0 1 0,-1 0 0,1 0 0,0 0 0,-1 0 1,-13 8-145,-10 20 7,20-21 135,0-1 0,0 2 0,1-1 0,-1 0 0,2 0 0,-1 1 0,1 0 0,0-1 0,1 1 1,-1 0-1,1 11 0,2-18 1,-1 0 1,1 0-1,-1 1 1,1-1-1,0 0 1,0 0-1,0 0 1,0 0-1,0-1 1,0 1-1,0 0 1,0 0-1,0 0 1,0-1-1,0 1 1,0-1-1,1 1 1,-1-1-1,0 1 1,0-1-1,1 0 1,-1 1-1,0-1 1,1 0-1,-1 0 1,0 0-1,1 0 1,-1 0-1,0 0 1,0-1-1,1 1 1,-1 0-1,0-1 1,3 0-1,45-15 95,-33 8-323,-2 0 0,1-1 0,-1-1 0,-1-1 0,0 0 0,0-1 1,-1 0-1,0-1 0,-2 0 0,1 0 0,-1-2 0,13-26 0,-16 27 475,0-1 0,-2 0 0,0 0 0,-1 0 0,0 0 0,-1-1 0,-1 1 0,1-27 0,-28 79 515,15-15-718,0 0 0,2 0 0,0 0-1,2 1 1,-5 29 0,5-6-74,1 82 0,-2 45-1877,30-199 2210,9-35-195,-2-2 0,-3-1 0,19-69 0,-42 121-61,2 2 318,-3 22-153,-2 45-57,-1-13-49,0-43-100,0-1 0,1 1 0,-1 0 0,0 0 1,0-1-1,0 1 0,1 0 0,-1 0 0,0-1 0,1 1 0,-1 0 0,1-1 0,-1 1 0,1 0 0,-1-1 0,1 1 0,-1-1 0,1 1 1,-1-1-1,1 1 0,0-1 0,-1 1 0,1-1 0,0 0 0,-1 1 0,1-1 0,0 0 0,0 1 0,-1-1 0,1 0 0,1 0 0,31-6 194,26-23 12,-54 26-189,-2 1 5,-1 1-1,1 0 1,-1 0-1,0-1 1,1 1-1,-1-1 1,0 0-1,0 0 1,0 0-1,0 0 1,0 0-1,-1 0 1,1 0-1,-1-1 1,3-4-1,-30 15-2105,22-6 1373,-10 5-5709,8-6-874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04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11915,'0'0'860,"-2"9"-540,-3 16-289,1 0 0,1 0 0,1 0 0,1 0 0,2 0 0,0 0 0,2 0 0,0 0 0,2-1 0,0 1 0,2-1 0,1 0 0,1-1 0,16 32-1,-11-33 296,29 35 0,-28-39-312,-1 0 0,14 24 0,-28-42-104,0 0-1,0 0 0,1 0 0,-1 0 0,0 1 0,0-1 1,0 0-1,0 0 0,1 0 0,-1 0 0,0 1 0,0-1 1,0 0-1,0 0 0,0 1 0,1-1 0,-1 0 0,0 0 1,0 1-1,0-1 0,0 0 0,0 0 0,0 1 0,0-1 1,0 0-1,0 0 0,0 1 0,0-1 0,0 0 0,0 0 1,0 1-1,0-1 0,0 0 0,0 0 0,-1 1 0,1-1 1,0 0-1,0 0 0,0 1 0,0-1 0,0 0 0,-1 0 1,1 0-1,0 1 0,0-1 0,-1 0 0,-13-6-764,-19-16 844,-1-4-67,-103-81 1144,113 85 2396,-32-36-1,55 57-3407,0 0-1,0 0 0,0 0 1,1 1-1,-1-1 0,0 0 1,0 0-1,1 0 0,-1 0 1,1 0-1,-1-1 0,1 1 0,-1 0 1,1 0-1,0 0 0,-1 0 1,1-1-1,0 1 0,0 0 1,0 0-1,0 0 0,0-1 1,0 1-1,0 0 0,0 0 1,1 0-1,-1-1 0,0 1 0,1 0 1,-1 0-1,1 0 0,-1 0 1,1 0-1,-1 0 0,1 0 1,0 0-1,0 0 0,-1 0 1,1 0-1,0 0 0,0 1 1,0-1-1,0 0 0,0 1 0,0-1 1,0 0-1,0 1 0,0-1 1,1 1-1,-1 0 0,2-1 1,8-3-126,0 1 0,0 0-1,0 1 1,14-1 0,-19 2 202,84-7-334,17-2-4920,-60 2-54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04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10762,'0'0'5397,"-4"11"-4980,2-5-307,0 1 0,0 0 1,0 0-1,1 0 1,0 0-1,0 0 0,1 0 1,1 9-1,-1-12-84,1 0 0,0-1-1,0 1 1,0 0 0,0-1-1,1 0 1,0 1 0,-1-1 0,1 0-1,0 1 1,1-1 0,-1-1-1,0 1 1,1 0 0,0 0-1,0-1 1,0 0 0,0 1-1,0-1 1,0 0 0,6 2-1,1 0 9,1 0-1,0 0 1,0-2-1,21 4 1,-24-6-31,0 1 1,0 1-1,0-1 0,-1 1 1,1 1-1,0-1 1,-1 1-1,0 1 0,1-1 1,-1 1-1,7 6 1,-13-9-2,0 0 0,0 0 1,0 1-1,0-1 0,0 0 1,0 1-1,0-1 0,-1 1 1,1-1-1,0 1 1,-1 0-1,1-1 0,-1 1 1,0 0-1,0-1 0,1 1 1,-1 0-1,0-1 0,-1 1 1,1 0-1,0-1 0,0 1 1,-1 0-1,1-1 0,-1 1 1,1-1-1,-1 1 1,0-1-1,1 1 0,-1-1 1,0 1-1,0-1 0,0 0 1,0 1-1,0-1 0,-1 0 1,1 0-1,0 0 0,-3 2 1,-6 5 48,0 1 0,-1-2 1,-19 12-1,26-17-57,-11 7 26,1-2 0,-1 0 0,0 0 0,-1-1 0,0-1 0,0-1 0,0 0-1,0-1 1,-1-1 0,-20 1 0,36-3-47,0 0-1,1 0 1,-1 0-1,0 0 1,1 0 0,-1 0-1,1 0 1,-1 0-1,0-1 1,1 1-1,-1 0 1,0 0 0,1-1-1,-1 1 1,1 0-1,-1 0 1,1-1-1,-1 1 1,1-1-1,-1 1 1,1 0 0,-1-1-1,1 1 1,0-1-1,-1 1 1,1-1-1,-1 0 1,1 1 0,0-1-1,-1 0 1,4-22-2127,21-23-3677,5 2-217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05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4484,'0'0'12108,"-9"8"-11441,1 0-519,0 0 1,1 1-1,-1 0 1,2 0-1,-1 0 0,2 1 1,-1 0-1,1 0 1,0 0-1,1 1 0,1 0 1,0 0-1,0 0 1,-2 15-1,4-9 38,1-1 0,1 1 0,0-1-1,1 1 1,0-1 0,2 0 0,0 0 0,1 0 0,13 30 0,-14-37-155,1 0 1,0 0 0,1 0-1,0-1 1,0 0 0,1 0-1,0 0 1,0-1 0,1 0 0,0-1-1,0 1 1,1-1 0,-1-1-1,1 0 1,1 0 0,-1-1-1,11 4 1,-11-7 27,-8-4-104,-14-13-252,-26-17-418,-144-92 352,183 125 357,0 0 1,0 0-1,0 0 1,1 0 0,-1 0-1,0 0 1,0 0-1,0 0 1,0 0 0,0 0-1,0 0 1,1 0-1,-1 0 1,0 0-1,0 0 1,0 0 0,0 0-1,0 0 1,0 0-1,0 0 1,1 0-1,-1 0 1,0 0 0,0 0-1,0 0 1,0 0-1,0-1 1,0 1-1,0 0 1,0 0 0,0 0-1,0 0 1,0 0-1,0 0 1,1 0-1,-1-1 1,0 1 0,0 0-1,0 0 1,0 0-1,0 0 1,0 0-1,0 0 1,0 0 0,0-1-1,0 1 1,0 0-1,0 0 1,0 0-1,0 0 1,0 0 0,0 0-1,-1-1 1,1 1-1,0 0 1,0 0 0,0 0-1,0 0 1,0 0-1,0 0 1,0 0-1,0 0 1,0 0 0,0-1-1,0 1 1,-1 0-1,22-2-88,29 1 159,-46 1-78,44-1-58,56-7 1,-87 6 37,-1-1 0,0 0-1,0-2 1,0 0 0,-1 0 0,1-2 0,16-9 0,-26 8 583,-17 10-155,1 5-286,1 1 0,1 0-1,-1 0 1,1 1 0,1 0-1,-1 1 1,2 0 0,-1 0-1,1 0 1,1 1 0,0 0-1,0 0 1,-4 19 0,8-28-85,0 0 1,1 0-1,0 0 0,-1 1 1,1-1-1,0 0 1,0 0-1,0 0 1,0 0-1,0 0 1,1 0-1,-1 0 0,1 0 1,-1 0-1,1 0 1,0 0-1,-1 0 1,3 2-1,-2-3-7,0 0 0,0 0-1,0 0 1,0-1 0,0 1-1,0 0 1,0-1 0,0 1 0,0-1-1,1 1 1,-1-1 0,0 0-1,0 1 1,1-1 0,-1 0 0,0 0-1,1 0 1,-1 0 0,0 0-1,0 0 1,3-1 0,3-1 17,0 0-1,-1 0 1,1 0 0,0-1-1,-1 0 1,0-1 0,0 1-1,0-1 1,7-6 0,60-60-4,-68 64-29,0 0 0,0 0-1,0 0 1,-1-1 0,0 0-1,0 1 1,-1-2-1,0 1 1,0 0 0,3-13-1,-7 24-1,-1 7-38,1 0-1,0 0 1,1 1 0,0-1-1,2 18 1,-1-26 28,-1 0 1,1 0-1,0 0 1,0-1-1,0 1 0,1 0 1,-1 0-1,1-1 1,-1 1-1,1-1 0,0 0 1,0 1-1,0-1 1,0 0-1,0 0 0,0 0 1,1 0-1,-1-1 1,1 1-1,-1-1 0,1 1 1,0-1-1,0 0 1,-1 0-1,1 0 0,0 0 1,6 0-1,0 1-252,0-1-1,0-1 0,1 1 1,-1-2-1,0 1 1,0-1-1,0 0 0,10-3 1,-12 1-594,1 1 1,-1-1-1,0 0 0,0-1 1,0 0-1,0 0 1,0 0-1,-1-1 1,10-9-1,8-14-5063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06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9161,'0'0'5365,"-9"14"-4532,3-4-620,0-2 8,0 1 0,1 0 0,0 1 0,0-1 0,1 1 0,0 0 0,1 0 0,0 0 0,-2 17 0,3-8 164,1 0-1,1 0 1,1 0-1,1 0 1,0 0 0,2-1-1,10 35 1,-11-44-352,1 1 0,0-1 0,1-1 0,0 1 1,0 0-1,1-1 0,0 0 0,0-1 0,1 1 1,0-1-1,0-1 0,1 1 0,0-1 0,0 0 1,1-1-1,16 8 0,-24-12-29,0 0 0,1 0 1,-1 0-1,1-1 0,0 1 0,-1 0 1,1-1-1,0 1 0,-1-1 0,1 0 1,0 1-1,-1-1 0,1 0 0,0 0 1,0 0-1,-1 0 0,1-1 0,0 1 1,-1 0-1,1-1 0,0 1 0,-1-1 1,1 0-1,0 1 0,1-2 0,-2 0 9,0 0 0,0 1 0,0-1 0,0 0 0,0 0 0,0 0 0,-1 0 0,1 0 0,-1 0 0,1 0-1,-1 0 1,0 0 0,0 0 0,0 0 0,0 0 0,0 0 0,-1-3 0,0-5 29,-1 0 0,0 1 0,-1-1-1,0 1 1,0 0 0,-1 0 0,-10-16 0,11 20-56,0 0 1,0 1-1,0 0 1,-1-1-1,0 1 1,0 0-1,0 1 1,0-1 0,-1 1-1,1 0 1,-1 0-1,0 0 1,0 1-1,0-1 1,0 1-1,0 0 1,-1 1-1,-7-2 1,13 3 10,-1 0 0,1 0-1,-1 0 1,1 0 0,-1 0 0,1 0 0,-1 0 0,1 0 0,-1 1 0,1-1 0,-1 0 0,1 0 0,-1 1-1,1-1 1,-1 0 0,1 0 0,0 1 0,-1-1 0,1 0 0,-1 1 0,1-1 0,0 1 0,-1-1 0,1 1 0,0-1-1,0 0 1,-1 1 0,1-1 0,0 1 0,0-1 0,0 1 0,0-1 0,-1 1 0,1-1 0,0 1 0,0 0 0,0-1-1,0 1 1,0-1 0,0 1 0,0-1 0,0 1 0,1-1 0,-1 2 0,11 21-104,-4-18 125,1 1 0,-1-1 0,1-1 0,0 1-1,0-2 1,1 1 0,-1-1 0,1 0 0,0-1 0,-1 0-1,1 0 1,0-1 0,0 0 0,0 0 0,10-2 0,-4 1 15,0 0 1,1-2-1,-1 0 1,0 0-1,0-2 1,0 0-1,0-1 1,14-6-1,18-20-1,-45 29-24,0 0 1,0 0-1,1 0 1,-1 0-1,-1 0 1,1 0-1,0-1 1,-1 1-1,1-1 1,-1 1-1,0-1 1,1 0-1,-1 1 1,-1-1-1,1 0 1,0-3 0,-1 6-7,-1-1 0,1 1 0,-1 0 0,1 0 0,-1 0 0,1 0 0,-1 0 0,1-1 0,-1 1 0,1 0 0,-1 0 0,1 0 0,-1 1 0,0-1 0,1 0 0,-1 0 0,1 0 0,-1 0 0,1 0 0,-1 1 0,1-1 0,-1 0 0,1 1 0,-1-1 0,1 0 0,0 0 0,-1 1 0,0 0 0,-4 4 29,0 0-1,0 0 0,0 0 1,1 1-1,0 0 0,0 0 1,0 0-1,1 1 0,0-1 1,0 1-1,1-1 0,-1 1 1,1 0-1,1 0 0,0 0 1,0 0-1,0 1 0,1-1 1,-1 0-1,2 0 0,1 10 1,-2-16-20,1 1 0,0 0 1,0-1-1,0 1 1,0-1-1,1 1 1,-1-1-1,0 1 1,1-1-1,-1 0 1,1 1-1,-1-1 0,1 0 1,0 0-1,-1 0 1,1-1-1,0 1 1,0 0-1,-1-1 1,1 1-1,0-1 1,2 1-1,20-2-1349,-23 1 1074,0-1 1,0 1-1,0-1 0,0 1 0,0-1 0,-1 1 0,1-1 0,0 0 0,0 1 0,0-1 1,0 0-1,-1 0 0,1 0 0,0 1 0,-1-1 0,1 0 0,0-2 0,5-16-6142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06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14253,'0'0'3812,"30"53"-3748,-3-43-1281,3-7-4068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06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11563,'-11'3'2023,"-2"0"-1280,-11 1 91,1 2 1,-40 15-1,58-20-793,1 1 0,0-1 0,1 1 0,-1 0 0,0 0 0,0 0 0,1 1 0,-1-1 0,1 1 0,0 0 0,0 0 0,0 0 0,0 0 0,0 0 0,1 1 0,0-1 0,-1 1 0,1-1 0,0 1 0,1 0 0,-1 0 0,1 0 0,0 0 0,-2 7 0,4-9-34,-1 0 0,1-1 0,-1 1 1,1 0-1,0-1 0,0 1 0,0-1 0,0 1 1,0-1-1,0 0 0,0 1 0,0-1 0,0 0 0,1 0 1,-1 0-1,0 1 0,1-2 0,-1 1 0,1 0 1,-1 0-1,1 0 0,0-1 0,-1 1 0,1-1 1,0 1-1,-1-1 0,1 0 0,3 1 0,57 5 40,-57-6-30,238 1 90,-242-1-75,0 0 0,1 0-1,-1 0 1,0 0 0,1 0 0,-1 1 0,0-1 0,0 0-1,1 1 1,-1-1 0,0 1 0,0-1 0,1 1-1,-1-1 1,0 1 0,0 0 0,0 0 0,1 1 0,-2-2 59,1 1 0,-1-1 0,0 1 1,0 0-1,0-1 0,0 1 1,0 0-1,0-1 0,0 1 0,0 0 1,0-1-1,0 1 0,0 0 0,0-1 1,0 1-1,0-1 0,-1 1 1,1 0-1,0-1 0,0 1 0,-1-1 1,1 1-1,-1 0 0,0 0 1,-2 3 290,-1 0 0,1 0 0,-1-1 1,0 1-1,0-1 0,-8 5 1,-16 9-365,-2-1 1,1-1 0,-2-2-1,0 0 1,-47 10 0,75-22-493,-11 1-288,7-4-3122,6-9-2223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07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13581,'0'0'1180,"4"12"-668,35 125 1037,-21-65-392,4-2-1,46 103 0,-67-170-1114,0-1 0,0 0 0,0 0 0,1 0 0,-1 0 0,1 0-1,-1 0 1,1 0 0,0-1 0,0 1 0,3 1 0,-5-2-18,1-1 1,0 0 0,-1 0-1,1 0 1,-1 0 0,1 0-1,0 0 1,-1 0 0,1 0-1,0 0 1,-1 0-1,1 0 1,-1-1 0,1 1-1,-1 0 1,1 0 0,0-1-1,-1 1 1,1 0-1,-1-1 1,1 1 0,-1 0-1,1-1 1,-1 1 0,0-1-1,1 1 1,-1-1-1,1 1 1,-1-1 0,0 1-1,0-1 1,1 1 0,-1-1-1,0 1 1,0-1 0,0 0-1,1 1 1,-1-1-1,0 1 1,0-1 0,0 0-1,0 1 1,0-1 0,0 0-1,0 1 1,-1-1-1,6-25 208,-1 0-1,0-37 0,-4 53-230,0-1-1,-1 0 1,0 0 0,-1 0-1,0 0 1,0 1-1,-1-1 1,-7-13 0,10 23-5,0 0 1,-1 0-1,0 0 1,1 0-1,-1 0 1,0 0 0,1 0-1,-1 1 1,0-1-1,0 0 1,0 0-1,1 1 1,-1-1-1,0 1 1,0-1-1,0 1 1,0-1-1,-2 0 1,3 1-2,-1 0 0,1 0-1,-1 0 1,1 1 0,0-1 0,-1 0 0,1 0 0,-1 0-1,1 0 1,-1 0 0,1 1 0,0-1 0,-1 0 0,1 0-1,-1 1 1,1-1 0,0 0 0,-1 1 0,1-1 0,0 0-1,0 1 1,-1-1 0,1 0 0,0 1 0,0-1 0,0 1-1,-1-1 1,1 1 0,0-1 0,0 0 0,0 1 0,0-1-1,0 1 1,0-1 0,0 1 0,0-1 0,0 1-1,0-1 1,0 1 0,0-1 0,0 1 0,0 4 6,0-1 1,0 0 0,0 1-1,1-1 1,-1 0-1,1 1 1,0-1 0,0 0-1,1 0 1,-1 0-1,1 0 1,0 0 0,0 0-1,0-1 1,0 1-1,1 0 1,0-1 0,0 0-1,0 0 1,0 0-1,0 0 1,0 0 0,1 0-1,-1-1 1,1 0-1,0 0 1,0 0 0,0 0-1,0 0 1,0-1-1,0 0 1,0 1 0,0-2-1,1 1 1,-1 0-1,0-1 1,1 0 0,-1 0-1,6-1 1,-1 0 26,0 0-1,0-1 1,0 0 0,0 0-1,0-1 1,-1 0-1,1-1 1,-1 0 0,0 0-1,0-1 1,0 0 0,12-10-1,-14 11-16,-1-1 0,0 1 0,0-1 0,0 0 0,0-1 0,-1 1 0,0-1-1,0 0 1,-1 0 0,1 0 0,-1 0 0,-1 0 0,1-1 0,-1 0-1,0 1 1,-1-1 0,2-12 0,-3 19-12,0 0 0,0-1 0,0 1 0,0-1 0,0 1 0,0 0 0,0-1 0,0 1 0,0-1 0,0 1 0,0 0 0,0-1-1,0 1 1,0 0 0,-1-1 0,1 1 0,0 0 0,0-1 0,0 1 0,-1 0 0,1-1 0,0 1 0,0 0 0,-1-1 0,1 1 0,0 0 0,-1 0 0,1-1 0,0 1 0,-1 0 0,1 0 0,0 0 0,-1 0 0,1 0 0,0-1-1,-1 1 1,1 0 0,-1 0 0,1 0 0,0 0 0,-1 0 0,1 0 0,0 0 0,-1 0 0,1 0 0,-1 0 0,1 0 0,0 1 0,-1-1 0,1 0 0,0 0 0,-1 0 0,1 0 0,0 1 0,-1-1 0,1 0 0,0 0-1,-1 0 1,1 1 0,0-1 0,-1 0 0,1 1 0,0 0 0,-21 19-81,15-7 91,1-1-1,1 1 1,0 0 0,0 0 0,2 0 0,-1 1 0,2-1 0,0 1 0,0-1 0,1 1-1,3 19 1,-3-30 3,1 0-1,-1 0 1,1 0-1,0 0 1,0-1-1,0 1 1,0 0-1,0 0 1,0-1-1,1 1 1,-1-1-1,1 1 1,0-1-1,0 0 1,0 1-1,0-1 1,0 0 0,0 0-1,1 0 1,-1-1-1,1 1 1,-1-1-1,1 1 1,0-1-1,-1 0 1,1 0-1,0 0 1,0 0-1,0 0 1,0-1-1,0 0 1,-1 1-1,1-1 1,0 0-1,0 0 1,4-1-1,1 0-25,0 0 0,0 0-1,0-1 1,0 0 0,-1 0-1,1-1 1,0 0 0,-1 0 0,0-1-1,0 1 1,0-2 0,10-7 0,-8 3-615,1-1 1,-2 0-1,1 0 1,-1-1-1,8-14 1,-7 7-1133,0-1-1,0 0 1,-2-1-1,-1 0 1,5-21 0,-1-19-5644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07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11851,'0'0'1628,"-6"8"-555,1 1-797,1 0-1,-1 1 1,1-1-1,1 1 1,0 0-1,0 0 1,1 0-1,0 0 1,0 15-1,1-6 147,1 1 0,0-1-1,2 1 1,0-1 0,1 0-1,1 0 1,1 0 0,1 0 0,1-1-1,9 21 1,-12-31-340,3 6 198,1 1 1,0-1-1,1 0 1,0-1-1,12 13 0,-20-24-184,1 0 0,0 0 0,0 0 0,0 0 0,1 0 0,-1-1 0,0 1-1,1-1 1,-1 0 0,1 1 0,-1-1 0,1 0 0,-1-1 0,1 1 0,0 0-1,0-1 1,-1 1 0,1-1 0,0 0 0,0 0 0,-1 0 0,1 0 0,0-1-1,0 1 1,-1-1 0,1 1 0,0-1 0,-1 0 0,1 0 0,-1 0 0,1-1-1,-1 1 1,1-1 0,-1 1 0,0-1 0,4-3 0,19-19-213,-1-1 0,-2 0 0,0-2 0,-2-1 0,-1 0 0,-1-1 0,-1-1 0,-2-1 0,-1 0 0,14-47 0,-27 73-329,1 0 0,-1 0 1,0 0-1,0 0 0,0-1 0,-1-8 0,1 14 332,-1-1 1,0 1-1,0 0 0,-1-1 0,1 1 0,0 0 1,0-1-1,0 1 0,0 0 0,0-1 0,0 1 1,0 0-1,0 0 0,-1-1 0,1 1 0,0 0 1,0-1-1,0 1 0,-1 0 0,1 0 1,0-1-1,0 1 0,0 0 0,-1 0 0,1 0 1,0 0-1,-1-1 0,1 1 0,0 0 0,-1 0 1,1 0-1,0 0 0,0 0 0,-1 0 0,1 0 1,-1 0-1,-20 14-5794,-2 8 255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08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505 376 6598,'0'0'2819,"-3"55"704,3-30-480,10-3-865,6-1-512,6-4-129,3-5-384,3-4-352,6-3-320,-1-4-385,-8-1-32,-4 0-160,-5 0-1122,-11-4-960,-5-5-1537,-12-4-3300</inkml:trace>
  <inkml:trace contextRef="#ctx0" brushRef="#br0" timeOffset="1">11 1 17008,'0'0'3684,"-11"8"-12749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08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14478,'0'0'1281,"-2"50"-1121,4-12 64,18 9 97,-3 5 543,8 3-223,6 1-193,3 2-287,3 0-97,2 1 32,-1-7-673,-8-6-2626,-5-11-2530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1:48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13261,'0'0'5765,"-5"47"-5765,5-32-2274,5-4-3684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08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12011,'0'0'6695,"20"26"-6631,3-27-3684,-1-8-5444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09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1548 9705,'0'0'1794,"18"-6"-1303,579-200 4511,845-260-4463,-419 118 619,149-46 268,-847 311-1659,-201 54-175,-101 21-1513,-19 1-2371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17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0 178 7527,'0'0'812,"9"-2"-743,110-31 1175,-55 14-877,2 2-1,129-16 1,78 26-223,23-2 817,-156 0-719,0 6 0,255 27 0,-249-9-195,146-3 1,149-23 36,-204 3 84,1398 3-11,-273 5-106,-214-30-25,-507 10 16,394 1 45,-974 21-65,-20 0 280,0-1 0,67-9 0,-106 8-264,-1 0 266,-1 0-631,0 1 170,0-1 1,0 0 0,0 1-1,0-1 1,0 1-1,0-1 1,0 1-1,0-1 1,1 1 0,-1-1-1,0 0 1,0 1-1,0-1 1,1 1-1,-1-1 1,0 0 0,0 1-1,1-1 1,-1 0-1,0 1 1,1-1-1,-1 0 1,1 1 0,-1-1-1,0 0 1,1 0-1,-1 1 1,1-1-1,-1 0 1,0 0 0,1 0-1,-1 0 1,1 0-1,-1 0 1,1 0-1,-1 0 1,1 0 0,-1 0-1,1 0 1,-1 0-1,1 0 1,9 0-7382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22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9129,'3'-9'-556,"12"-27"450,-15 34 94,1 1 1,0-1 0,-1 1-1,1 0 1,0-1 0,0 1-1,0 0 1,-1 0 0,1-1-1,0 1 1,1 0 0,-1 0-1,0 0 1,2-1 0,-3 2 1,1 0 0,-1 0-1,1 0 1,-1 0 0,1 0 0,-1 0 0,0 0 0,1 0 0,-1 0 0,1 0 0,-1 0 0,1 0 0,-1 0 0,1 0 0,-1 0 0,1 1 0,-1-1 0,0 0 0,1 0 0,-1 1 0,1-1 0,-1 0 0,0 0 0,1 1 0,-1-1 0,0 0 0,0 1 0,1 0 0,1 2 19,0 0 0,0 0 0,-1 0 0,1 0 0,-1 1 0,0-1 0,0 0 1,1 6-1,6 71 1528,-5 145 0,-3-67-1291,18 1825 4404,-19-1935-4547,-1-23-67,2-1-1,1 1 1,7 44-1,0-55-455,0-23-1588,2-27-1569,-3-10-1244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23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75 185 6342,'-8'4'545,"2"-2"-393,-30 14 382,34-15-476,0 0 1,1 0-1,-1 0 0,1 0 1,-1 0-1,1 1 0,-1-1 1,1 0-1,0 1 0,0-1 1,0 0-1,0 1 0,0 0 1,0-1-1,0 1 0,0 0 1,1-1-1,-1 1 0,1 0 1,-1 0-1,0 2 0,2-3-34,-1 0-1,1 0 1,-1 0-1,1 0 1,-1 0-1,1 0 1,0 0-1,-1 0 1,1 0 0,0 0-1,0 0 1,-1-1-1,1 1 1,0 0-1,0 0 1,0-1-1,0 1 1,0-1-1,0 1 1,0-1-1,0 1 1,1-1-1,-1 0 1,0 0-1,0 1 1,0-1-1,0 0 1,0 0-1,2 0 1,43 3 426,-37-3-330,367-8 485,-66-1-260,-294 9-269,1625-20 2309,364-27-1552,48-33 260,-1642 57-1027,-295 18-108,129-10-430,-85-6-2618,-150 20 2141,0-2 0,-1 1 0,1-1 0,17-9-1,-3-1-3480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23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9993,'0'0'2595,"11"6"-2558,2 0-17,-1-1-1,1-1 1,0 0 0,0 0-1,0-2 1,0 0-1,1 0 1,25-1-1,22-3 72,-39 0-66,0 1-1,1 1 1,-1 1-1,31 6 1,-51-7-27,-1 0 1,1 1-1,0-1 1,-1 1-1,1-1 0,-1 1 1,1 0-1,-1 0 1,1 0-1,-1 0 0,0 0 1,1 0-1,-1 0 1,0 0-1,0 1 0,0-1 1,0 0-1,0 1 1,0-1-1,0 1 0,0-1 1,0 1-1,-1-1 1,1 1-1,-1-1 0,1 1 1,-1 0-1,0-1 1,0 1-1,1 0 0,-1-1 1,0 1-1,0 0 1,-1 0-1,1-1 0,0 1 1,-1 0-1,1-1 1,-1 1-1,1-1 0,-1 1 1,-1 2-1,-1 3 29,0 1 1,-1-1-1,0 1 0,-1-1 1,1 0-1,-2-1 0,-6 8 0,-10 8 107,-2-2 0,0 0-1,-2-2 1,0 0-1,0-2 1,-52 22-1,52-27-322,-1-2 0,-53 12 0,57-18-729,1 0 0,-1-1 0,0-1 0,-22-3 0,-17-6-6967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24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1 724 11275,'0'0'74,"9"-11"71,208-288 883,-55 68-781,-138 198-242,43-52 7,-60 77-16,0 1 1,1 0-1,-1 1 0,1 0 1,1 0-1,-1 1 1,1 0-1,11-5 0,-17 9-1,1 0-1,-1 0 0,0 0 1,1 1-1,-1 0 0,1 0 1,-1 0-1,1 0 0,-1 0 1,0 1-1,1-1 0,-1 1 1,0 0-1,1 0 0,-1 0 1,0 1-1,0-1 0,0 1 1,0 0-1,0 0 0,0 0 1,0 0-1,-1 0 0,3 3 1,8 8 30,-1 0 1,0 0-1,14 23 0,-13-18-22,86 136 113,-64-96-1645,57 74 1,-53-88-2674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25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2578 6342,'0'0'3011,"-4"-10"-2766,1 2-178,-1 0-1,2 0 1,-1 0-1,1 0 0,1-1 1,0 1-1,0 0 1,0-1-1,1 1 0,0-1 1,1 1-1,0-1 1,0 1-1,1 0 0,3-10 1,165-460 882,-37 114-462,-78 209-466,7 2-1,6 4 1,87-141 0,-112 220-32,4 1 0,2 2 0,4 3 0,2 2 0,2 2 0,4 3-1,124-90 1,-131 112 8,2 3-1,1 3 0,1 2 0,1 2 0,74-19 0,-82 30 42,2 2 1,-1 3-1,1 2 1,0 2-1,0 3 1,87 7-1,-111-1-26,0 2 0,0 1 1,-1 1-1,0 2 0,-1 0 0,0 2 0,0 1 1,-1 1-1,-1 2 0,-1 0 0,32 28 1,20 25 67,131 153 1,-47-47-42,-8-20-39,361 329 0,-406-404 91,4-4 1,2-6-1,4-4 0,129 52 0,-101-60 36,3-6-1,2-7 0,179 30 0,185 10 406,3-22 0,587-4 0,-869-57-526,72 0-765,-104-7-3495,-100-3-2489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2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51 177 12556,'-7'-8'160,"1"2"-46,1 0 1,0-1-1,0 1 0,0-1 1,1 0-1,-5-10 0,9 15-71,-1-1 0,0 1 0,0 0 1,1-1-1,-1 1 0,1-1 0,0 1 0,0 0 0,0-1 0,0 1 0,0-1 0,0 1 0,1-1 0,-1 1 0,1 0 0,0-1 0,-1 1 0,1 0 1,0 0-1,1-1 0,-1 1 0,0 0 0,0 0 0,1 0 0,-1 0 0,1 1 0,0-1 0,0 0 0,0 1 0,3-3 0,4-2 10,0 1 0,1 0-1,0 0 1,0 1-1,1 0 1,-1 1 0,1 0-1,-1 0 1,1 2 0,0-1-1,0 1 1,0 1-1,19 1 1,-27-1-53,0 1-1,0 0 1,1-1 0,-1 1-1,0 0 1,0 1-1,0-1 1,-1 1 0,1-1-1,0 1 1,0 0 0,-1 0-1,1 0 1,-1 0-1,0 0 1,1 1 0,-1-1-1,0 1 1,0 0 0,-1-1-1,1 1 1,-1 0 0,1 0-1,-1 0 1,0 0-1,0 0 1,0 0 0,0 0-1,-1 1 1,1 3 0,2 13-2,-2 0 1,0 0 0,-3 35 0,1-33 6,-11 68 58,8-70 90,1 0-1,0 1 1,1 31-1,2-51-117,0 0-1,0-1 0,1 1 1,-1 0-1,0 0 1,0 0-1,0-1 1,1 1-1,-1 0 1,1 0-1,-1-1 1,0 1-1,1 0 1,-1-1-1,1 1 1,-1 0-1,1-1 1,0 1-1,-1-1 1,1 1-1,0-1 1,-1 1-1,1-1 1,0 0-1,-1 1 1,1-1-1,1 0 0,27 2 625,-20-3-559,0-1 0,-1 0 1,1 0-1,12-6 0,-2-1-309,0-2-1,34-25 1,0-12-4838,-28 14-959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27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451 0 12940,'-13'14'326,"-37"45"300,2 1 1,-45 77-1,29-28 27,4 4 0,-56 149 0,110-236-1940,6-26 1225,0 0 1,0 1-1,0-1 1,0 0-1,0 0 0,0 0 1,0 0-1,0 0 1,0 1-1,1-1 1,-1 0-1,0 0 0,0 0 1,0 0-1,0 0 1,0 0-1,1 0 1,-1 0-1,0 0 0,0 1 1,0-1-1,0 0 1,0 0-1,1 0 1,-1 0-1,0 0 0,0 0 1,0 0-1,0 0 1,1 0-1,-1 0 1,0 0-1,0 0 0,0 0 1,0 0-1,1 0 1,-1 0-1,0-1 1,0 1-1,0 0 0,0 0 1,1 0-1,-1 0 1,0 0-1,0 0 1,0 0-1,0 0 0,0-1 1,0 1-1,0 0 1,1 0-1,-1 0 1,0 0-1,0 0 0,0-1 1,0 1-1,0 0 1,29-40-5181,-4-7-1025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1:48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6951,'0'0'4292,"-4"9"-2451,3-8-1794,-9 19 873,0 1 1,1-1 0,1 1 0,1 1-1,0 0 1,-4 33 0,11-24-876,1-1-1,7 42 1,-4-48-14,-1-1 0,-1 1 0,-1 0-1,-5 47 1,4-71 9,0 1-1,0 0 1,0-1 0,0 1-1,0-1 1,-1 1 0,1-1-1,0 1 1,0-1-1,0 1 1,0-1 0,-1 0-1,1 1 1,0-1 0,-1 1-1,1-1 1,0 1-1,-1-1 1,1 0 0,0 1-1,-1-1 1,1 0 0,-1 1-1,1-1 1,-1 0 0,1 0-1,-1 1 1,1-1-1,-1 0 1,1 0 0,-1 0-1,1 0 1,-1 0 0,0 0-1,-20-9 1115,-13-21-465,29 24-645,0-1 0,1 0 0,0 1 0,0-1 0,1-1 0,0 1 0,0 0 1,-3-13-1,5 17-43,0-1 0,1 1 0,0-1 0,-1 0 1,1 1-1,0-1 0,1 1 0,-1-1 0,1 1 1,-1-1-1,1 1 0,0-1 0,0 1 0,1 0 0,-1-1 1,1 1-1,-1 0 0,1 0 0,0 0 0,5-5 1,22-19-1850,48-36 0,-22 20-6393,-23 18 185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27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10218,'0'0'1185,"13"-8"-128,2-1-746,1 1 1,0 0 0,1 1-1,0 0 1,0 2 0,0 0-1,24-3 1,-17 4 67,0 2 0,-1 0 0,1 2 0,0 1 0,43 7 0,-65-8-343,0 0 0,0 1 0,0-1-1,0 1 1,0 0 0,0 0 0,0 0 0,0 0 0,0 0 0,0 0 0,-1 0-1,1 0 1,0 1 0,-1-1 0,1 1 0,-1-1 0,0 1 0,1 0-1,-1-1 1,0 1 0,0 0 0,0 0 0,0 0 0,-1 0 0,1 0 0,0 0-1,-1 0 1,1 0 0,-1 0 0,0 0 0,0 0 0,0 1 0,0 3 0,-1-1 112,0 1 0,0-1 1,-1 1-1,0-1 0,0 1 1,0-1-1,-1 0 1,0 0-1,0 0 0,0 0 1,-5 5-1,-58 59 592,35-39-555,-26 35 0,50-56-176,0 0 0,1 1 0,0-1 0,0 1 0,1 1 0,1-1 0,0 1 0,-5 19 0,8-26-21,1 0 1,-1 0 0,1 0 0,0 0-1,0 0 1,0 0 0,1 0 0,-1 0 0,1-1-1,0 1 1,0 0 0,0 0 0,1-1-1,-1 1 1,1 0 0,0-1 0,0 0 0,0 1-1,1-1 1,-1 0 0,1 0 0,-1 0-1,1-1 1,0 1 0,0 0 0,0-1 0,1 0-1,-1 0 1,1 0 0,-1 0 0,1-1-1,-1 1 1,8 1 0,10 3-711,-1-1-1,1-1 1,0-1 0,42 1-1,36-2-5074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28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108 271 7495,'9'-13'390,"23"-36"1748,2 2 0,2 2 0,57-57 0,-92 101-2075,0-1 0,0 1 1,0 0-1,0 0 0,0 0 0,0 1 0,0-1 1,0 0-1,0 0 0,0 1 0,1-1 1,-1 0-1,0 1 0,0-1 0,1 1 0,-1-1 1,0 1-1,1 0 0,-1 0 0,0 0 1,1 0-1,-1-1 0,2 2 0,-2 0-31,-1 0-1,1 0 0,-1 0 1,0 0-1,1 0 1,-1 0-1,0 0 0,1 0 1,-1 1-1,0-1 0,0 0 1,0 0-1,0 0 1,0 0-1,0 1 0,-1-1 1,1 0-1,0 0 1,0 0-1,-1 1 0,-23 66 499,6-34-463,-2-1-1,-1 0 0,-29 35 1,35-51-103,0 0 0,0-2 1,-1 1-1,-1-2 1,-1 0-1,-38 22 0,26-26-2720,29-10 2476,0 0 0,0 0 0,0 0 0,0 0 0,0-1 0,0 1 0,0 0 0,0 0 0,0-1 0,1 1-1,-1 0 1,0-1 0,0 1 0,0-1 0,0 1 0,1-1 0,-1 1 0,0-1 0,1 0 0,-2 0 0,-7-17-5598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28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10954,'0'0'2883,"47"12"-2146,-19 9 608,10 4-224,5 1-672,7 0-321,12 1-32,4-4 0,8-5-1794,-1-10-4708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19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5669,'0'0'9807,"8"2"-8536,25 3-591,0-1 0,1-1 1,62-3-1,113-19-443,-117 9-19,256-33-69,-479 45 241,-385 48 3544,780-62-3587,-188 9-531,-36 2-5,-1-1-1,0-1 1,0-3-1,47-12 1,-139 15 279,-26 7-93,0 4-1,-88 20 0,80-12 781,-127 7 0,332-57-136,359-34-691,-421 62-34,-193 11-70,-16 17 165,34-4 194,-159 3 0,341-40 62,63 0-702,175-3 1,-124 13 177,-217 9 210,-128 7-18,-299 61 1277,668-107-900,-64 11-678,-22 8-393,130-27-1172,-225 40 1582,-25 3 103,-34 1 136,-18 6 266,0 3-1,-79 17 1,26-3-1492,-2-9-4799,73-10-2689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44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5157,'0'0'10570,"8"-1"-9545,22-3-592,-1 2-1,1 2 1,-1 0 0,44 7-1,1 0-273,571 9 115,-510-22-230,-1-5 0,236-51 0,-359 60-37,-7 2-1,0-1 0,0 0 0,0 0 0,1 0 0,-1 0 0,0 0 0,-1-1-1,1 0 1,0 0 0,0 0 0,-1 0 0,1-1 0,-1 1 0,4-4 0,-7 5-1,0 1 0,0-1 1,0 1-1,0-1 0,0 0 1,0 1-1,0-1 0,0 0 0,0 1 1,0-1-1,0 1 0,0-1 1,0 0-1,0 1 0,0-1 1,-1 1-1,1-1 0,0 0 0,0 1 1,-1-1-1,1 1 0,0-1 1,-1 1-1,1-1 0,-1 1 0,1 0 1,0-1-1,-1 1 0,1-1 1,-1 1-1,1 0 0,-1-1 1,0 1-1,1 0 0,-1 0 0,1-1 1,-1 1-1,1 0 0,-1 0 1,0 0-1,0 0 0,-31-8 149,31 8-146,-87-9 145,-161 5-1,172 5-142,-657 59 395,428-26 770,256-30-1119,45-4-26,32-3-62,99-10 9,494-41 78,42 45-269,-600 12-23,-39-2 126,-20 0 59,-8-1 4,-414 5 70,-277 10 655,643-15-462,-12 1-1321,154-26-7345,-28 3-1110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7:56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80 11819,'0'0'2493,"-1"-10"-843,-4-26-601,-3 11 362,8 24-1317,-1 1 0,1-1 0,0 1 0,0-1 0,0 1 1,-1 0-1,1-1 0,0 1 0,-1-1 0,1 1 0,0 0 0,-1-1 0,1 1 1,0 0-1,-1-1 0,1 1 0,-1 0 0,1 0 0,-1-1 0,1 1 0,-1 0 0,1 0 1,0 0-1,-1 0 0,1-1 0,-1 1 0,1 0 0,-1 0 0,1 0 0,-1 0 1,0 0-1,-1 3-80,1-1 1,-1 1-1,1-1 1,0 1-1,0 0 1,0-1-1,0 1 1,0 0-1,1 0 1,-1 0-1,1 0 1,0-1 0,0 5-1,-1 1 18,-4 37 265,3 1 1,1 1-1,6 55 1,-4-92-251,0 0 0,1-1 0,1 1 0,-1-1 0,1 1 0,1-1-1,0 0 1,0 0 0,1-1 0,0 1 0,9 11 0,-11-17 9,0 0 0,0 0 0,0 0 0,0-1 0,0 1-1,1-1 1,-1 0 0,1 0 0,-1 0 0,1 0 0,0-1 0,0 0 0,0 1-1,0-1 1,0-1 0,0 1 0,0-1 0,0 1 0,0-1 0,0 0 0,0-1 0,0 1-1,0-1 1,0 1 0,0-1 0,0 0 0,0-1 0,0 1 0,-1-1 0,5-2-1,1-1 59,-1 0-1,0-1 0,0 1 0,0-2 0,-1 1 0,0-1 0,0 0 0,-1-1 0,0 1 0,0-1 0,0 0 0,-1-1 0,-1 0 0,1 1 0,2-12 0,0 1 38,-1 0 0,-1 0 1,0-1-1,-2 0 0,0 1 0,-1-31 0,-2 42-115,-1 0 1,0 0-1,0 1 0,-1-1 0,0 0 0,0 1 1,-1 0-1,0-1 0,0 1 0,-5-7 1,6 11-52,1 0 1,-1 0 0,0 1-1,0-1 1,0 0 0,-1 1-1,1 0 1,0 0 0,-1-1 0,1 1-1,-1 1 1,0-1 0,0 0-1,0 1 1,0-1 0,0 1 0,0 0-1,0 0 1,0 0 0,0 0-1,-1 1 1,1-1 0,0 1-1,0 0 1,-7 0 0,9 1-87,0-1 0,0 0 1,0 0-1,0 0 0,0 0 0,0 1 1,0-1-1,0 0 0,1 1 0,-1-1 1,0 1-1,0-1 0,0 1 0,0-1 1,1 1-1,-1 0 0,0-1 0,0 1 1,1 0-1,-1 0 0,1 0 0,-1-1 1,1 1-1,-1 0 0,1 0 0,-1 0 1,1 0-1,0 0 0,0 0 0,-1 0 1,1 0-1,0 0 0,0 0 0,0 0 1,0 0-1,0 0 0,0 0 0,0 0 1,0 0-1,1 0 0,-1-1 0,0 1 1,0 0-1,1 0 0,-1 0 0,1 1 1,0 1-438,0-1 1,1 1-1,-1-1 1,0 0-1,1 0 1,0 1-1,-1-1 1,1 0-1,0 0 1,0 0-1,0-1 1,0 1-1,1 0 1,-1-1-1,5 3 1,17 1-4887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7:57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130 477 12139,'0'0'2227,"-1"-8"-220,1 2-1637,-1 1-1,-1 0 1,1 0 0,-1 0 0,1 0-1,-6-9 1,6 13-309,1 0 0,-1 0-1,0 0 1,0 0 0,1 0-1,-1 0 1,0 0 0,0 0-1,0 0 1,0 0 0,0 1-1,0-1 1,-1 0 0,1 1-1,0-1 1,0 1 0,0-1-1,-1 1 1,1-1 0,0 1-1,0 0 1,-1 0 0,1 0 0,0 0-1,-1 0 1,1 0 0,0 0-1,-1 0 1,1 0 0,0 0-1,0 1 1,-1-1 0,1 1-1,0-1 1,0 1 0,0-1-1,-1 1 1,1 0 0,0 0-1,0-1 1,0 1 0,0 0-1,-1 2 1,-3 1-11,0 2 0,0-1-1,1 1 1,0-1 0,0 1 0,0 0-1,1 1 1,-1-1 0,2 1-1,-1-1 1,-3 13 0,2-3 76,1 0 0,0 0 1,1 0-1,0 20 0,1-35-123,1 0-1,0 0 1,0 1 0,0-1-1,0 0 1,-1 0-1,2 0 1,-1 0 0,0 1-1,0-1 1,0 0 0,1 0-1,-1 0 1,0 0 0,1 0-1,-1 0 1,1 0 0,-1 0-1,1 0 1,0 0 0,-1 0-1,1 0 1,0 0-1,0 0 1,-1-1 0,1 1-1,0 0 1,0-1 0,0 1-1,0 0 1,0-1 0,0 1-1,0-1 1,0 1 0,0-1-1,1 0 1,-1 0-1,0 1 1,0-1 0,0 0-1,0 0 1,0 0 0,1 0-1,-1 0 1,0 0 0,0-1-1,0 1 1,0 0 0,0 0-1,2-2 1,3 0 18,0 0 0,-1-1 0,0 0 1,1 0-1,-1 0 0,0 0 0,0-1 0,6-7 1,8-11 31,-1-1 0,-1 0 1,-1-1-1,-2-1 1,23-52-1,-45 123-405,5-16 330,-7 13 16,2 0 0,2 0 0,2 1 0,2 0 0,1 0 0,8 55 0,-4-84 3,2-1 0,0 0 0,0 0 1,1 0-1,1 0 0,10 15 0,-10-18 35,0 0 0,-1 0 0,-1 0 0,0 1-1,0 0 1,-1 0 0,-1 0 0,0 1 0,2 18-1,-5-22 18,0 0-1,0 0 0,-1 0 0,-1 0 0,1 0 0,-1 0 0,-1-1 0,0 1 0,-6 13 0,7-18-34,0 0-1,-1-1 0,1 1 1,0-1-1,-1 0 0,0 0 1,0 0-1,0 0 0,0 0 1,-1-1-1,1 1 0,0-1 1,-1 0-1,0 0 0,0 0 1,0 0-1,1-1 0,-1 0 1,0 0-1,-1 0 0,1 0 1,0 0-1,-6-1 0,8 0-3,1 0 1,-1 0-1,0 0 0,1 0 0,-1-1 0,0 1 0,1 0 0,-1-1 1,1 0-1,-1 1 0,1-1 0,-1 0 0,1 0 0,0 1 1,-1-1-1,1 0 0,0-1 0,0 1 0,0 0 0,-1 0 0,1 0 1,0-1-1,-1-1 0,0-2-5,0 1-1,0 0 1,1-1 0,-1 0 0,1 1-1,0-1 1,0 0 0,0-6-1,1-5-11,0-1 0,0 1 0,2-1 0,3-17 0,4-1 6,2 0-1,1 0 0,22-43 1,59-99-4,-79 154 11,33-61-4,87-165 9,-116 210-1,-2-1 0,-1-1 0,-2 0 1,10-60-1,-21 87 6,-1-1 0,0 0 0,-2-25 0,1 40-16,0-1 0,0 0 0,0 1 1,0-1-1,0 0 0,0 1 0,0-1 0,0 0 0,0 1 1,0-1-1,-1 0 0,1 1 0,0-1 0,0 1 0,-1-1 0,1 0 1,0 1-1,-1-1 0,1 1 0,-1-1 0,1 1 0,-1-1 1,1 1-1,-1 0 0,1-1 0,-1 1 0,1-1 0,-1 1 1,1 0-1,-1 0 0,0-1 0,1 1 0,-1 0 0,0 0 1,1 0-1,-1 0 0,0-1 0,1 1 0,-1 0 0,0 0 0,1 0 1,-1 1-1,0-1 0,1 0 0,-1 0 0,1 0 0,-1 0 1,0 1-1,0-1 0,-29 20-142,12-1 202,0 1-1,1 1 1,1 0-1,1 1 1,1 1-1,1 0 1,1 1-1,1 0 1,1 1-1,1 0 1,2 0-1,0 1 1,-4 39-1,11-61-69,-1 0 0,1-1-1,1 1 1,-1 0 0,0 0 0,1 0-1,0 0 1,0 0 0,0-1 0,0 1-1,1 0 1,0-1 0,-1 1-1,1-1 1,0 1 0,1-1 0,3 5-1,-1-4 86,0 0 0,0 0 0,0-1-1,0 1 1,0-1 0,1 0 0,-1-1 0,1 1-1,0-1 1,8 2 0,4 0-433,-1-1 1,35 2 0,31-5-5511,-55 0 1328,3 0-4242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7:57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14382,'0'0'11466,"22"51"-11049,-19-46-321,6-4-384,-2-1-2275,2-9-3394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7:58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15439,'0'0'4639,"-2"12"-4122,-14 82 533,-11 56-360,-12 273-1,39-422-684,0 0-1,-1 0 0,1 0 0,0 0 1,0 0-1,0 0 0,0 0 0,0 1 1,0-1-1,1 0 0,-1 0 0,0 0 0,0 0 1,1 0-1,-1 0 0,1 0 0,-1 0 1,1 0-1,-1 0 0,1 0 0,0 0 1,-1-1-1,1 1 0,0 0 0,0 0 0,-1 0 1,1-1-1,0 1 0,0-1 0,0 1 1,0 0-1,0-1 0,0 0 0,0 1 1,0-1-1,0 0 0,0 1 0,0-1 0,1 0 1,-1 0-1,0 0 0,0 0 0,0 0 1,2 0-1,1-1 83,1-1 0,-1 1 0,0-1 0,0 0 0,0 0 0,0 0 0,0 0 0,0-1 0,0 1 0,4-6 0,26-26 537,-2-1 1,-1-1-1,36-58 0,63-129-291,-120 203-347,0 5-3,-1-2-1,-1 1 1,0-1-1,-2 0 1,0-1-1,0 1 1,-2-1-1,4-24 1,-33 66-8824,8-6 2830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7:59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19 470 12844,'-2'12'1730,"-1"4"-1187,-2 1 192,2 0 0,0 0 0,2 1-1,-1 28 1,2-43-772,0 1 0,1-1 1,-1 1-1,0-1 0,1 1 0,0-1 0,0 1 0,0-1 0,0 0 0,1 1 1,-1-1-1,1 0 0,0 0 0,0 0 0,0 0 0,0-1 0,1 1 1,-1 0-1,1-1 0,-1 0 0,1 1 0,0-1 0,0 0 0,0 0 0,0-1 1,0 1-1,0-1 0,1 0 0,-1 1 0,1-1 0,3 0 0,-1 0-737,1 0 0,-1-1-1,0 0 1,0 0 0,0-1-1,0 1 1,0-1-1,0-1 1,0 1 0,0-1-1,0 0 1,7-4 0,-3 1 23,-1-1 0,1 0-1,-1 0 1,-1-1 0,1 0 0,11-13 0,-8 7 856,-1-1 0,-1 0-1,14-25 1,-16 25 1635,-1 0 1,-1-1-1,7-24 1,-11 30-324,0-1-1,-1 1 1,0-1 0,0-11 0,-1 21-1370,0 0-1,0 0 1,0 0 0,0-1 0,0 1 0,0 0-1,0 0 1,0 0 0,0 0 0,0 0 0,0-1-1,0 1 1,0 0 0,0 0 0,0 0-1,0 0 1,0 0 0,0-1 0,-1 1 0,1 0-1,0 0 1,0 0 0,0 0 0,0 0 0,0 0-1,0 0 1,0-1 0,0 1 0,0 0-1,-1 0 1,1 0 0,0 0 0,0 0 0,0 0-1,0 0 1,0 0 0,0 0 0,-1 0 0,1 0-1,0 0 1,0 0 0,0 0 0,0 0 0,0 0-1,-1 0 1,1 0 0,0 0 0,0 0-1,0 0 1,0 0 0,0 0 0,0 0 0,-1 0-1,1 0 1,0 0 0,0 0 0,0 0 0,-11 9 635,-8 13-614,14-15-55,1 1-1,-1-1 1,1 1-1,0 1 1,1-1-1,0 0 1,1 1-1,-1-1 1,1 1-1,1 0 0,-1 17 1,3-26-13,-1 1 0,1 0 1,-1 0-1,1 0 0,0-1 0,0 1 0,0 0 1,-1-1-1,1 1 0,0-1 0,0 1 1,0-1-1,0 1 0,0-1 0,0 0 0,0 0 1,0 1-1,0-1 0,0 0 0,0 0 0,0 0 1,0 0-1,0 0 0,0 0 0,0 0 1,0 0-1,0 0 0,0-1 0,0 1 0,0 0 1,0-1-1,0 1 0,0-1 0,0 1 0,0-1 1,0 0-1,37-16 67,-9-3-22,-22 15-46,0-1 1,0 1 0,1 1 0,-1-1 0,1 1 0,0 0-1,1 1 1,-1 0 0,0 0 0,1 1 0,17-3-1,-25 5-3,1 1-1,-1-1 0,0 0 1,1 0-1,-1 1 0,0-1 1,0 0-1,1 1 0,-1-1 1,0 1-1,0 0 0,0-1 0,1 1 1,-1 0-1,0 0 0,0 0 1,0-1-1,0 1 0,-1 0 1,1 0-1,0 1 0,0-1 1,0 0-1,-1 0 0,1 0 1,-1 0-1,1 1 0,-1-1 0,1 2 1,6 50 85,-7-47-105,1 0 0,-1 0-1,1 0 1,0 0 0,0 0 0,0-1-1,1 1 1,3 6 0,-4-10-27,0-1 1,0 0-1,1 0 0,-1 0 1,0 0-1,0 0 1,1-1-1,-1 1 0,1 0 1,-1-1-1,1 1 1,-1-1-1,1 1 0,0-1 1,-1 0-1,1 1 1,-1-1-1,1 0 0,0 0 1,-1 0-1,1-1 0,-1 1 1,1 0-1,0 0 1,-1-1-1,1 1 0,-1-1 1,1 0-1,-1 1 1,0-1-1,3-1 0,4-2-12,-1 0-1,0-1 0,1 0 1,10-9-1,23-29-962,-1-1 0,-2-2-1,-2-2 1,-2-1 0,-2-2 0,-2-1 0,-3-1 0,32-90 0,-58 141 1106,1-3 377,0 0 1,0 0-1,-1-1 1,1 1 0,-1-1-1,0-8 1,-15 33 3882,3-3-3999,-1 6 65,1 0 0,2 1 0,0 0-1,1 1 1,1-1 0,-5 39-1,10-48-324,1 0-1,0 1 1,1-1-1,1 1 1,0-1-1,1 1 1,0-1-1,1 0 1,1 0-1,0 0 1,1-1-1,11 21 1,-1 1-25,7 11 64,-21-45 109,-3-4-10,0 0 0,0 0 0,0 0 0,1-1-1,-1 1 1,1 0 0,0-1 0,0 1-1,-1-5 1,2 7-138,-7-30-48,1 0 0,2-1 1,1 1-1,1-39 0,2 70-33,1 0 0,-1-1 0,0 1-1,0 0 1,1-1 0,-1 1 0,0 0 0,0 0 0,1-1 0,-1 1 0,0 0 0,1 0 0,-1 0 0,0-1 0,1 1 0,-1 0-1,0 0 1,1 0 0,-1 0 0,1 0 0,-1 0 0,0 0 0,1-1 0,-1 1 0,0 0 0,1 1 0,-1-1 0,1 0 0,-1 0-1,0 0 1,1 0 0,-1 0 0,0 0 0,1 0 0,-1 0 0,1 1 0,-1-1 0,0 0 0,0 0 0,1 1 0,-1-1 0,0 0-1,1 0 1,-1 1 0,0-1 0,0 0 0,1 1 0,-1-1 0,0 0 0,0 1 0,19 14 20,-13-10-7,0 0 1,0-1 0,1 1-1,-1-1 1,1-1-1,0 1 1,0-1 0,0 0-1,0-1 1,1 0-1,-1 0 1,1 0-1,-1-1 1,1 0 0,-1-1-1,1 1 1,0-1-1,0-1 1,-1 0 0,1 0-1,-1 0 1,1-1-1,-1 0 1,0-1 0,1 1-1,-1-1 1,0-1-1,-1 0 1,1 1-1,-1-2 1,1 1 0,8-9-1,4-3 51,-1-1 0,0 0 0,-2-1 0,19-25 1,-41 74 874,-12 21 68,11-37-904,1 0 1,0 1-1,2 0 1,0 0-1,0 0 1,2 0-1,0 1 0,0 24 1,2-40-104,0 0 1,0 0-1,0 0 0,0 0 1,0 0-1,1 0 0,-1 0 1,0 0-1,0 0 1,1 0-1,-1 0 0,1 0 1,-1 0-1,1 0 0,-1-1 1,1 1-1,-1 0 0,1 0 1,0 0-1,-1-1 1,1 1-1,0 0 0,0-1 1,0 1-1,-1-1 0,1 1 1,1 0-1,0-1-28,0 0 0,-1 0 0,1 0 0,0 0 0,0 0 0,-1 0 0,1 0 0,0-1 0,-1 1 0,1-1-1,0 1 1,-1-1 0,1 0 0,1-1 0,4-1-330,-1-1 1,0-1-1,0 1 0,0-1 1,0 0-1,6-8 0,-7 6-626,1-1 0,-2 0-1,1 0 1,-1 0 0,-1-1 0,1 1-1,2-12 1,2-27-4466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1:48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0 3491,'0'0'17072,"-5"11"-16207,-7 15-496,-2-1-1,-1 0 1,-1-1-1,-20 25 1,-4-2 495,-48 45 1,84-87-756,-1-1-1,0 0 1,1 0 0,-2 0 0,1-1 0,0 0 0,-1 0-1,-6 3 1,11-6-133,0 0-1,0 1 0,0-1 0,0 0 0,0 0 0,0 0 1,1 0-1,-1 0 0,0 0 0,0 0 0,0 0 1,0 0-1,0-1 0,0 1 0,0 0 0,1-1 1,-1 1-1,0 0 0,0-1 0,0 1 0,1-1 0,-1 1 1,-1-2-1,1 0-172,0 1 0,0-1 1,-1 0-1,1 0 0,1-1 0,-1 1 1,0 0-1,0 0 0,1 0 0,-1-1 1,1 1-1,0 0 0,0-4 0,0 3 8,-2-102-9744,10 51 6096,-6 49 3919,-1 0 1,1 0 0,0 0 0,0 1-1,1-1 1,-1 1 0,6-7-1,-7 10 132,0 0 0,0 0 0,0 0 0,0 0 0,0 1 0,1-1 0,-1 0-1,0 0 1,0 1 0,1-1 0,-1 1 0,1-1 0,-1 1 0,0-1-1,1 1 1,-1 0 0,1 0 0,-1 0 0,1 0 0,-1 0 0,1 0-1,-1 0 1,1 0 0,-1 1 0,1-1 0,-1 0 0,0 1 0,1-1-1,-1 1 1,0 0 0,1-1 0,-1 1 0,1 1 0,44 36 1743,-36-29-1667,-1-1-233,-1-1 0,1 0 0,1-1 0,-1 0 0,1-1 0,0 0 1,0 0-1,1-1 0,-1-1 0,14 4 0,35-2-5805,-35-5-455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8:00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17585,'0'0'3331,"-29"57"-3363,29-49-3043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8:00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329 102 11371,'1'-9'2450,"1"1"-2164,4-40 3615,-6 47-3779,0-1 0,0 1 1,0-1-1,0 1 1,0-1-1,-1 1 0,1-1 1,-1 1-1,1-1 1,-1 1-1,0 0 1,1-1-1,-1 1 0,0 0 1,0-1-1,0 1 1,0 0-1,0 0 0,0 0 1,0 0-1,-1 0 1,1 0-1,0 0 0,0 0 1,-1 1-1,1-1 1,-1 0-1,1 1 1,0-1-1,-1 1 0,-2-1 1,-3 1-53,-1 0 0,1 0 0,-1 0 0,1 1-1,-1 0 1,1 1 0,0 0 0,0 0 0,-1 0 0,1 1 0,1 0 0,-1 0 0,0 1 0,1 0 0,0 0 0,0 0 0,0 1 0,0 0 0,1 0 0,-7 8 0,6-6-61,0-1 1,1 1 0,-1 0-1,2 1 1,-1-1 0,1 1 0,0 0-1,0 0 1,1 0 0,0 1 0,1-1-1,0 1 1,0-1 0,1 1 0,0 0-1,0 0 1,1 10 0,0-18-8,1 0 1,-1 1-1,1-1 1,0 0-1,-1 0 0,1 0 1,0 0-1,0 0 1,-1 0-1,1 0 1,0 0-1,0 0 0,0 0 1,0 0-1,0 0 1,1-1-1,-1 1 0,0 0 1,0-1-1,0 1 1,1-1-1,-1 1 1,0-1-1,1 0 0,-1 0 1,0 1-1,0-1 1,1 0-1,-1 0 0,1 0 1,-1 0-1,0-1 1,0 1-1,1 0 1,-1-1-1,0 1 0,3-1 1,4-1 40,0 0 1,0-1-1,0 0 1,14-7 0,-4-1-9,-1-2 0,0 0 0,-1-1 0,16-17 0,29-25-18,-64 81-1042,-122 331 831,98-293 470,-3-2-1,-3-1 0,-61 84 0,93-143-268,-25 29 85,26-30-87,0-1 0,0 1 0,0-1-1,0 1 1,0-1 0,0 1 0,0-1 0,0 1 0,0-1-1,0 1 1,0-1 0,0 1 0,0 0 0,0-1-1,0 1 1,-1-1 0,1 1 0,0-1 0,0 1 0,-1 0-1,1-1 1,0 1 0,0 0 0,-1-1 0,1 1-1,0 0 1,-1-1 0,1 1 0,-1 0 0,1 0 0,0-1-1,-1 1 1,1 0 0,-1 0 0,1 0 0,-1 0-1,1 0 1,0-1 0,-1 1 0,1 0 0,-1 0 0,1 0-1,-1 0 1,1 0 0,-1 0 0,1 0 0,-1 1-1,1-1 1,-1 0 0,1 0 0,0 0 0,-1 0 0,1 1-1,-1-1 1,1 0 0,0 0 0,-1 1 0,1-1-1,0 0 1,-1 1 0,1-1 0,0 0 0,-1 1 0,1-1-1,0 0 1,-1 2 0,2-19-23,1 0 1,1 1-1,1 0 0,0-1 1,1 1-1,0 1 0,12-23 0,62-107-73,-73 135 95,32-51-34,3 1 1,57-65-1,-67 90 12,2 2 1,1 1-1,2 1 1,55-36-1,-90 66 10,0 0-1,0 0 0,0 0 0,0 1 1,0-1-1,0 0 0,0 0 1,0 1-1,0-1 0,1 1 0,-1-1 1,0 1-1,0 0 0,1-1 0,-1 1 1,0 0-1,0 0 0,1 0 1,-1 0-1,0 0 0,1 0 0,-1 0 1,0 0-1,1 1 0,1 0 0,-2 0-3,-1 0 0,1 1-1,0-1 1,-1 0-1,0 1 1,1-1-1,-1 0 1,0 1 0,0-1-1,1 1 1,-1-1-1,0 0 1,-1 1-1,1-1 1,0 1-1,0-1 1,0 0 0,-2 3-1,-2 11-7,-1 0 0,-12 26 0,-22 26 44,27-51 60,2 1 0,0 0 0,1 1 0,-7 22-1,16-33 73,9-11-98,25-22 18,-2-2-1,0-1 1,-3-2 0,0 0-1,24-37 1,19-19-2,-70 85-39,21-20-183,-17 26-13,-6 16 206,-4-3 155,0 0 0,0 0 0,-11 23 0,10-27-66,0 0-1,0 1 1,1 0-1,1-1 1,1 2-1,-2 13 1,6-27-736,0 0 0,1-1 0,-1 1 1,0-1-1,0 0 0,1 0 0,-1 0 0,0 0 1,0 0-1,5-1 0,-2-4-6711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8:01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1 250 4164,'0'0'14713,"9"6"-13117,-5-3-1429,0-1 0,0 1 1,0-1-1,1 0 0,-1 0 0,1 0 1,0-1-1,-1 0 0,1 0 0,0 0 1,0 0-1,0-1 0,-1 0 0,1 0 1,0 0-1,0-1 0,0 1 1,0-1-1,-1 0 0,1 0 0,0-1 1,-1 0-1,1 0 0,-1 0 0,0 0 1,6-4-1,13-6 221,-1-2 0,-1 0 0,0-1 0,21-21 0,-35 30-351,0 0 0,-1 0 0,0-1 0,0 0-1,-1 0 1,0 0 0,0-1 0,-1 0 0,0 0 0,0 0 0,-1 0 0,0-1 0,0 1 0,-1-1-1,2-12 1,-4 20-34,0 0 0,1 0 0,-1 0 0,0 0 0,0 0 0,0 0 0,0 0-1,0 0 1,0 0 0,0 0 0,0 0 0,0 0 0,0 0 0,-1 0 0,1 0 0,0 0-1,-1 0 1,1 0 0,-1 0 0,1 0 0,-1 0 0,1 0 0,-1 1 0,0-1 0,1 0-1,-1 0 1,0 1 0,0-1 0,1 0 0,-1 1 0,0-1 0,0 1 0,0-1 0,0 1-1,0-1 1,0 1 0,0 0 0,0-1 0,0 1 0,0 0 0,0 0 0,0 0 0,0 0-1,0 0 1,0 0 0,0 0 0,0 0 0,0 0 0,0 0 0,0 0 0,0 1 0,-2 0-1,-3 1-25,0 1 0,1-1 0,-1 1 0,1 1 0,0-1 0,0 1-1,-9 7 1,1 3 8,0 0-1,1 0 1,0 1-1,2 1 0,-1 0 1,2 0-1,0 1 0,1 0 1,1 1-1,0-1 1,2 2-1,-7 34 0,11-52 15,1 1 0,0-1 0,0 1 0,0 0 0,0-1 0,0 1 0,0-1 0,0 1 0,0 0 0,1-1 0,-1 1 0,1-1 0,-1 1-1,1-1 1,-1 1 0,1-1 0,0 0 0,0 1 0,0-1 0,0 0 0,0 1 0,0-1 0,0 0 0,0 0 0,0 0 0,1 0-1,-1 0 1,0 0 0,1 0 0,-1-1 0,1 1 0,-1 0 0,1-1 0,-1 1 0,1-1 0,-1 0 0,1 1 0,0-1 0,-1 0 0,1 0-1,-1 0 1,1 0 0,0 0 0,-1 0 0,1-1 0,1 0 0,8 0 31,0-1 0,-1-1-1,0 0 1,0-1 0,18-8 0,35-24 23,-1-2 0,87-73 1,-149 111-60,1-1 0,-1 1-1,0 0 1,1-1 0,-1 1 0,0-1 0,1 1 0,-1 0 0,0-1 0,1 1 0,-1 0 0,1-1 0,-1 1-1,1 0 1,-1 0 0,1-1 0,-1 1 0,1 0 0,-1 0 0,1 0 0,-1 0 0,1 0 0,-1 0 0,1 0 0,-1 0-1,1 0 1,-1 0 0,1 0 0,-1 0 0,1 0 0,-1 0 0,1 0 0,-1 1 0,1-1 0,-1 0 0,1 1-1,-2 21-41,-23 42 134,20-54-90,-1 0 8,3-5-9,0 0 0,0 0-1,0 0 1,1 1 0,-1-1 0,1 0-1,0 9 1,1-14 4,0 1 0,1-1 0,-1 0 0,0 1 0,1-1 1,-1 1-1,0-1 0,1 0 0,-1 1 0,0-1 0,1 0 0,-1 1 0,1-1 0,-1 0 0,1 0 0,-1 0 0,0 1 0,1-1 0,-1 0 0,1 0 0,-1 0 0,1 0 0,-1 0 0,1 0 0,-1 0 0,1 0 1,-1 0-1,1 0 0,-1 0 0,1 0 0,-1 0 0,1 0 0,-1 0 0,1 0 0,-1-1 0,1 1 0,-1 0 0,1-1 0,23-7 81,-5-3-157,0 0 0,-1-2 1,19-17-1,21-14-3129,-44 38 146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8:01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 7495,'12'-10'2200,"6"-6"-1507,67-56 4752,-78 66-4940,1 1-1,-1 0 1,1 0 0,0 1 0,1 0 0,-1 0-1,1 1 1,-1 0 0,1 0 0,11-1 0,-20 4-467,1 0 0,0 0 1,0 0-1,-1 0 1,1 0-1,0 0 1,0 1-1,0-1 1,-1 0-1,1 0 1,0 0-1,0 1 1,-1-1-1,1 0 1,0 1-1,-1-1 0,1 1 1,0-1-1,-1 1 1,1-1-1,-1 1 1,1-1-1,-1 1 1,1 0-1,-1-1 1,1 1-1,-1 0 1,1 1-1,1 26 851,-3-20-747,-1-1 0,0 1 0,-1-1 0,1 1 0,-7 10 0,-10 11 473,-1-2 0,-46 47 1,-4 6 495,69-78-1089,0-1-1,-1 1 0,1-1 1,0 1-1,0 0 1,0 0-1,0-1 1,1 1-1,-1 0 1,0 0-1,1 0 1,-1 0-1,1 0 0,-1 3 1,1-4-10,1-1 0,-1 1 0,0 0 0,0 0-1,1-1 1,-1 1 0,0 0 0,1-1 0,-1 1 0,1-1 0,-1 1 0,1 0 0,-1-1 0,1 1 0,-1-1 0,1 1 0,0-1-1,-1 0 1,1 1 0,0-1 0,-1 1 0,1-1 0,0 0 0,-1 0 0,2 1 0,6 0 51,1 0 1,-1 0 0,0 0-1,1-1 1,11-2 0,-1 1-64,-11 1-283,0-1-1,-1 1 0,1-2 0,15-3 1,1-8-3487,-8-8-4606,-13 5 133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8:02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81 3331,'0'0'15855,"-52"-47"-13164,41 36-161,11 3-992,0 2-578,16 2-799,8 1-257,4 2 31,6 1 33,11 0-1601,-1 0-2115,1-1-4163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8:02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13325,'0'0'5696,"-1"12"-4890,-18 177 1964,-8 162-805,27-344-1974,0-5-6,-1 1 0,1 0 0,0 0-1,0 0 1,0-1 0,1 1 0,-1 0-1,1 0 1,-1-1 0,1 1 0,0 0-1,0-1 1,0 1 0,0 0 0,1-1-1,-1 1 1,3 2 0,-4-5-4,0 0 1,0 0-1,1 0 1,-1 0-1,0 0 0,0 0 1,0 0-1,1 0 1,-1 0-1,0 0 0,0 0 1,0 0-1,0 0 1,1 0-1,-1 0 1,0 0-1,0 0 0,0 0 1,1 0-1,-1 0 1,0-1-1,0 1 0,0 0 1,0 0-1,1 0 1,-1 0-1,0 0 0,0 0 1,0-1-1,0 1 1,0 0-1,0 0 0,1 0 1,-1 0-1,0-1 1,0 1-1,0 0 1,0 0-1,0 0 0,0-1 1,0 1-1,0 0 1,0 0-1,0 0 0,0 0 1,0-1-1,0 1 1,0 0-1,0 0 0,0 0 1,0-1-1,0 1 1,0 0-1,0 0 0,0 0 1,0-1-1,0 1 1,-1 0-1,1 0 0,0 0 1,-3-17-1037,-7-5-2165,-1 0 0,-23-35 0,19 33 144,-21-43-1,32 58 3922,0-1 0,1 0-1,0 0 1,-2-17 0,5 26-682,0 1-1,1-1 1,-1 0 0,0 0 0,0 0 0,1 0 0,-1 1 0,0-1 0,1 0 0,-1 0 0,1 1 0,-1-1 0,1 0 0,-1 1 0,1-1-1,0 1 1,-1-1 0,1 0 0,0 1 0,-1-1 0,1 1 0,0 0 0,0-1 0,-1 1 0,1 0 0,0-1 0,0 1 0,0 0 0,0 0-1,-1 0 1,1 0 0,0 0 0,0 0 0,0 0 0,0 0 0,1 0 0,42 1 900,-33 0-472,121 9 496,-49-3-1888,0-4-4055,-37-3-269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8:02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16 3748,'0'0'13057,"-10"0"-11327,6 0-1636,-1 0 1,1 1-1,-1-1 0,1 1 1,-1 0-1,1 0 1,0 1-1,-1-1 0,1 1 1,0 0-1,0 0 0,0 0 1,0 0-1,1 1 1,-1 0-1,0-1 0,1 1 1,0 1-1,0-1 1,0 0-1,0 1 0,0 0 1,1-1-1,-3 7 0,0-2 77,0 0 0,1 0 0,0 1 0,0-1 0,1 1-1,0 0 1,1 0 0,0 0 0,0 0 0,1 1 0,0-1-1,1 14 1,0-22-161,1 1 0,-1-1-1,1 0 1,-1 0 0,1 0 0,0 0-1,-1 0 1,1 1 0,0-1-1,0 0 1,0 0 0,0-1 0,0 1-1,0 0 1,0 0 0,0 0 0,0-1-1,0 1 1,0 0 0,0-1-1,1 1 1,-1-1 0,0 0 0,0 1-1,1-1 1,-1 0 0,0 0 0,1 0-1,-1 0 1,0 0 0,0 0-1,1 0 1,-1 0 0,0 0 0,1-1-1,-1 1 1,0 0 0,2-1 0,4-1 89,0 0 1,0 0-1,0 0 1,0-1 0,12-6-1,-1-2 32,-2-1 1,1 0-1,-2-1 0,0-1 0,0 0 1,-1-1-1,-1 0 0,-1-1 0,0-1 0,-1 0 1,15-30-1,-31 60-416,-20 54 200,23-61-102,1 1 0,-1-1 0,1 0-1,0 0 1,1 1 0,0-1 0,0 0 0,0 1-1,1-1 1,1 8 0,-1-12-176,-1-1-1,1 1 1,0 0 0,0 0 0,0-1-1,0 1 1,0-1 0,1 1 0,-1-1-1,0 1 1,1-1 0,-1 0 0,1 0-1,0 0 1,-1 0 0,1 0 0,0 0-1,-1 0 1,1 0 0,0 0 0,2 0-1,21 1-9725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8:03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12332,'0'0'3907,"-4"8"-2593,-5 13-744,2 1 0,0 0 0,1 1 0,1-1 0,1 1 0,1 0 1,1 0-1,1 0 0,2 31 0,0-52-566,-1 1 0,1 0 0,0 0 0,0-1 0,0 1 0,0-1 0,0 1 0,1-1 0,-1 1 0,1-1 0,0 0 0,-1 0 0,1 0 0,0 0 0,0 0 0,0 0 0,1 0 0,-1-1 0,0 1 0,1-1 0,-1 0 0,1 1 0,-1-1 1,1 0-1,0-1 0,-1 1 0,1 0 0,0-1 0,0 1 0,-1-1 0,1 0 0,3 0 0,13 1-84,-1-2 0,1 0-1,28-5 1,-41 5 6,29-5-400,-27 3 386,1 1 0,-1 0 1,1 1-1,0 0 1,-1 0-1,1 1 1,0 0-1,0 0 0,15 3 1,-23-2 98,0 0 0,1 0-1,-1 0 1,0 0 0,0 0 0,0 0 0,0 0 0,0 1 0,0-1 0,0 0-1,0 0 1,0 1 0,-1-1 0,1 1 0,0-1 0,-1 1 0,0-1 0,1 1-1,-1-1 1,0 1 0,1-1 0,-1 1 0,0-1 0,0 1 0,0-1 0,-1 1 0,1 0-1,0-1 1,-1 1 0,1-1 0,0 1 0,-1-1 0,0 1 0,-1 1 0,-1 5 292,0 0 0,0-1 0,-1 1 0,0-1 0,-7 10 0,2-8-50,0 0 1,0-1-1,-1 0 0,0 0 1,0-1-1,-1 0 0,1-1 0,-2 0 1,1-1-1,-1 0 0,1-1 1,-1 0-1,-1-1 0,1 0 0,0-1 1,-1 0-1,-15-1 0,27-1-341,-1 0 1,0 0-1,1 0 0,-1 0 0,1-1 0,-1 1 0,1 0 0,-1-1 1,0 0-1,1 1 0,0-1 0,-1 0 0,1 0 0,-1 1 1,1-1-1,0 0 0,0 0 0,-1-1 0,1 1 0,0 0 0,0 0 1,0-1-1,0 1 0,1 0 0,-1-1 0,0 1 0,0-1 1,1 1-1,-1-1 0,1 1 0,-1-1 0,1 0 0,0 1 1,0-1-1,0 1 0,0-1 0,0-2 0,0-1-866,0 1 1,1-1-1,-1 1 0,1-1 0,0 1 0,0 0 1,1-1-1,-1 1 0,1 0 0,0 0 0,0 0 0,5-7 1,12-9-7610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8:03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89 169 11243,'0'0'12951,"4"-9"-12039,-3 8-888,8-15 25,0 0-1,-1-1 1,-2 0-1,1 0 1,-2 0-1,7-36 0,-12 53-51,-1-1-1,1 1 0,0 0 1,0-1-1,-1 1 0,1 0 0,0-1 1,-1 1-1,1 0 0,0-1 0,-1 1 1,1 0-1,0 0 0,-1-1 1,1 1-1,-1 0 0,1 0 0,0 0 1,-1-1-1,1 1 0,-1 0 0,1 0 1,-1 0-1,1 0 0,-1 0 1,1 0-1,0 0 0,-1 0 0,1 0 1,-1 0-1,1 0 0,-1 0 1,1 1-1,-1-1 0,1 0 0,0 0 1,-1 0-1,1 1 0,-1-1 0,1 0 1,0 0-1,-1 1 0,1-1 1,0 0-1,-1 1 0,-21 12-188,12-5 197,0 2-1,0-1 0,1 2 1,1-1-1,0 1 0,0 0 0,1 1 1,0 0-1,1 0 0,0 0 0,1 1 1,1-1-1,0 1 0,-3 17 0,7-28 2,0-1-1,0 1 1,-1-1-1,1 1 0,0-1 1,1 1-1,-1-1 0,0 1 1,0 0-1,1-1 1,-1 1-1,1-1 0,-1 1 1,1-1-1,0 0 0,-1 1 1,1-1-1,0 0 1,0 1-1,0-1 0,0 0 1,0 0-1,0 0 0,0 0 1,1 0-1,1 2 1,1-2 13,-1 0 0,1 1 0,-1-1 1,1-1-1,0 1 0,-1 0 1,1-1-1,0 0 0,-1 0 1,1 0-1,4 0 0,4-2-1,1 0 0,-1-1 0,0 0 0,-1 0 0,1-1-1,15-8 1,-13 4-494,-1 0 1,-1 0-1,0-1 0,0-1 0,-1 0 0,0 0 1,10-13-1,-15 15-762,0-1 0,0 0 1,-1 0-1,0-1 0,-1 1 1,6-18-1,2-19-7031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8:04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14157,'0'0'4389,"-4"9"-3482,-61 179 3360,58-159-3925,0-1 1,2 1-1,1 0 0,2 0 0,0 32 1,2-59-338,0-1 1,0 0-1,0 1 1,0-1-1,1 1 1,-1-1-1,0 0 1,1 1 0,-1-1-1,0 0 1,1 1-1,0-1 1,-1 0-1,1 0 1,0 1-1,0-1 1,-1 0-1,1 0 1,0 0-1,0 0 1,0 0-1,0 0 1,0-1-1,1 1 1,-1 0 0,0 0-1,0-1 1,0 1-1,1-1 1,-1 1-1,0-1 1,1 1-1,-1-1 1,0 0-1,1 0 1,-1 1-1,1-1 1,-1 0-1,0-1 1,1 1-1,-1 0 1,1 0 0,-1 0-1,0-1 1,1 1-1,-1-1 1,0 1-1,2-2 1,4 0 29,-1-1 0,1 0 0,-1 0 0,0-1 0,0 1 1,0-2-1,0 1 0,7-8 0,4-8-32,-2 0-1,0-1 1,-1-1-1,-1-1 1,-1 0-1,12-33 1,43-149-1137,-78 234 871,-28 52 1,-15 36 301,51-111-29,-27 94 309,29-93-305,-1 0 1,1 0-1,0 0 1,1 1 0,0-1-1,0 0 1,0 0-1,1 1 1,0-1-1,1 0 1,-1 0 0,4 7-1,-3-10-95,0-1 0,0 0-1,0 0 1,1 0-1,-1-1 1,1 1 0,0-1-1,-1 1 1,1-1 0,0 0-1,1 0 1,-1 0-1,0 0 1,0-1 0,1 1-1,-1-1 1,8 2 0,-1-1-1585,1 1 1,0-2 0,0 0 0,20 0 0,-5-3-5110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1:49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18642,'0'0'6886,"70"21"-6662,-41-17-128,-1 1-1056,-5-1-2147,2 1-513,-12 1-2081,-8-3-1538</inkml:trace>
  <inkml:trace contextRef="#ctx0" brushRef="#br0" timeOffset="1">0 111 13549,'0'0'8200,"50"16"-7272,-14-16-671,7 0-193,1 0-224,-3-3-2371,-3-5-1729,-4-2-929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8:04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65 16944,'0'0'5915,"11"3"-5632,-2 0-248,-1-2 0,1 1 0,0-1 0,0-1 0,0 1 0,0-2 0,10 0-1,-16 1-29,-1-1-1,1 1 0,0 0 1,-1-1-1,1 0 0,-1 1 1,1-1-1,-1 0 1,1 0-1,-1-1 0,0 1 1,1 0-1,-1-1 0,0 0 1,0 1-1,0-1 0,0 0 1,0 0-1,-1 0 0,1 0 1,0 0-1,-1 0 0,0-1 1,1 1-1,-1 0 0,0-1 1,0 1-1,-1-1 0,1 0 1,0 1-1,-1-1 0,1 1 1,-1-6-1,0 7-7,0 1 1,-1-1-1,1 0 1,0 1-1,0-1 1,-1 1-1,1-1 1,0 1-1,-1-1 1,1 1-1,-1-1 0,1 1 1,0-1-1,-1 1 1,1 0-1,-1-1 1,1 1-1,-1 0 1,1-1-1,-1 1 0,0 0 1,1 0-1,-1-1 1,1 1-1,-1 0 1,0 0-1,1 0 1,-1 0-1,1 0 1,-1 0-1,0 0 0,1 0 1,-1 0-1,1 0 1,-2 0-1,-25 5-55,16 1 94,0 1 0,1 0-1,-1 0 1,2 1-1,-1 1 1,1-1 0,0 1-1,1 1 1,0 0-1,0 0 1,1 0 0,1 1-1,0 0 1,-10 24-1,15-33 8,0 1-1,0-1 0,0 1 0,1 0 0,-1-1 0,0 1 1,1 0-1,0 0 0,0 0 0,0-1 0,0 1 1,0 0-1,1 0 0,-1 0 0,1-1 0,-1 1 0,1 0 1,0-1-1,0 1 0,0-1 0,1 1 0,-1-1 1,1 1-1,-1-1 0,1 0 0,0 0 0,2 3 0,2-2-6,-1-1-1,1 1 0,-1-1 0,1 0 0,0 0 0,0-1 0,0 0 0,0 0 0,0 0 0,0-1 0,9 0 0,4 0 4,1-1 0,-1-1 0,0-1 1,0 0-1,0-2 0,19-6 0,105-50-49,-11 4-420,-170 104 260,34-42 231,-2 0 41,1-1-1,0 1 1,0 0 0,1 1-1,0-1 1,-1 1-1,2 0 1,-1 0 0,1 0-1,0 1 1,0-1-1,1 1 1,-4 11 0,7-17-95,-1 0 0,0 0 0,0 0 0,1 0 0,-1-1 0,1 1 0,-1 0 0,1 0 0,-1-1 1,1 1-1,-1 0 0,1-1 0,0 1 0,-1 0 0,1-1 0,0 1 0,-1-1 0,1 1 0,0-1 0,0 0 0,0 1 1,-1-1-1,1 0 0,0 1 0,0-1 0,0 0 0,0 0 0,0 0 0,-1 0 0,1 0 0,0 0 0,2 0 1,36-1 180,-33 0-141,19-2 8,-1-2 1,0-1-1,0 0 0,44-20 0,-39 14-353,0 1-1,44-9 1,-73 20 267,1 0 1,-1 0-1,1 0 1,-1-1-1,1 1 0,-1 0 1,0 0-1,1 0 0,-1 0 1,1 0-1,-1 0 0,1 0 1,-1 0-1,1 0 1,-1 0-1,1 1 0,-1-1 1,1 0-1,-1 0 0,0 0 1,1 0-1,-1 1 0,1-1 1,-1 0-1,0 0 0,1 1 1,-1-1-1,0 0 1,1 1-1,-1-1 0,0 0 1,1 1-1,-1-1 0,0 1 1,0-1-1,0 0 0,1 1 1,-1-1-1,0 1 1,0-1-1,0 1 0,0-1 1,0 1-1,0-1 0,0 1 1,0-1-1,0 0 0,0 1 1,0-1-1,0 1 1,0-1-1,0 1 0,0-1 1,0 1-1,-1-1 0,1 0 1,0 1-1,0-1 0,0 1 1,-1-1-1,1 0 0,0 1 1,-1-1-1,0 1 1,-16 28-29,-27 20-2306,12-19-2637,8-12-4158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8:05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266 206 4100,'11'-14'2904,"-3"3"-2507,38-54 1573,-42 59-1417,-1 0-1,1-1 1,-2 0-1,1 0 1,0 0-1,-1 0 1,-1 0 0,1 0-1,-1 0 1,0-12-1,-1 18-422,0 0-1,0 0 0,0 0 1,0 0-1,0-1 0,0 1 1,-1 0-1,1 0 0,0 0 1,-1 0-1,1 0 0,-1 0 1,1 0-1,-1 0 0,0 0 1,1 0-1,-1 0 0,0 0 1,1 0-1,-1 1 0,0-1 1,0 0-1,0 0 0,0 1 0,0-1 1,0 1-1,-1-1 0,-1 0-4,0 0-1,1 1 0,-1 0 0,0 0 0,1 0 1,-1 0-1,0 0 0,1 0 0,-1 1 0,0-1 0,-3 2 1,-3 1-19,0 0 0,0 1 1,1 0-1,0 0 1,0 1-1,-8 6 0,-5 7 159,2 2 0,0 0 0,1 2 0,1-1-1,1 2 1,1 1 0,1-1 0,-14 35-1,14-26 19,2 1 0,1 0-1,2 0 1,1 1 0,2 0-1,-3 43 1,8-67-253,0 1 0,2-1 1,-1 1-1,1-1 0,1 1 0,0-1 1,0 0-1,1 0 0,8 20 0,-8-25-21,0-1-1,0 1 0,0-1 0,0 1 1,1-1-1,0 0 0,0 0 0,0-1 0,0 1 1,0-1-1,1 0 0,0 0 0,-1 0 1,1-1-1,0 0 0,0 0 0,1 0 0,-1 0 1,0-1-1,9 1 0,-5 0 21,0-1 0,0-1 1,-1 0-1,1 0 0,0-1 0,0 0 0,0-1 0,0 1 0,-1-2 1,1 1-1,-1-1 0,0-1 0,0 1 0,0-1 0,0-1 0,0 1 1,-1-1-1,0-1 0,0 1 0,0-1 0,-1-1 0,0 1 0,0-1 1,-1 0-1,0 0 0,0-1 0,0 1 0,-1-1 0,0 0 0,-1-1 1,0 1-1,0 0 0,0-1 0,-1 0 0,-1 1 0,2-16 0,-3 20 46,0 0 0,0 0 0,0 1 0,0-1 0,-1 0 0,1 0 0,-1 0 0,0 0 0,0 1 0,-1-1 0,1 0-1,-1 1 1,0-1 0,1 1 0,-1 0 0,-1 0 0,1-1 0,-1 2 0,1-1 0,-1 0 0,-4-4 0,4 6-71,0-1 0,0 1 0,1-1 0,-1 1 0,0 0 0,0 0 0,0 0 0,0 0 0,-1 1 0,1-1 0,0 1 0,0 0 0,0 0 0,0 0 0,-1 0 0,1 1 0,0-1 1,0 1-1,0 0 0,0 0 0,0 0 0,0 0 0,0 0 0,0 1 0,1-1 0,-1 1 0,-3 2 0,2-1-14,0 0 1,1 0-1,-1 0 1,1 0-1,-1 1 0,1 0 1,0 0-1,0 0 1,1 0-1,-1 0 0,1 0 1,0 1-1,0-1 1,0 1-1,1-1 0,-1 1 1,1 0-1,0 0 1,0 6-1,1-10 7,0-1 1,0 1-1,0 0 0,0 0 1,0-1-1,0 1 1,1 0-1,-1 0 0,0-1 1,0 1-1,1 0 1,-1-1-1,0 1 0,1 0 1,-1-1-1,1 1 0,-1-1 1,1 1-1,-1-1 1,1 1-1,-1-1 0,1 1 1,0-1-1,-1 1 1,1-1-1,0 0 0,-1 1 1,1-1-1,0 1 1,28-1-6,29-18 94,-30 2-59,0-1 1,-1-1-1,-1-2 1,-1 0-1,-1-2 1,34-38-1,-58 60-30,0-1 0,0 1 0,0 0 0,0 0 0,0 0 0,0-1 0,0 1 0,0 0 0,1 0 0,-1 0 0,0 0 1,0-1-1,0 1 0,0 0 0,1 0 0,-1 0 0,0 0 0,0 0 0,0 0 0,1-1 0,-1 1 0,0 0 0,0 0 0,0 0 0,1 0 0,-1 0 0,0 0 0,0 0 0,1 0 0,-1 0 0,0 0 0,0 0 0,0 0 0,1 0 0,-1 0 0,0 0 0,0 0 1,1 0-1,-1 1 0,0-1 0,0 0 0,0 0 0,1 0 0,-1 0 0,0 0 0,0 0 0,0 1 0,0-1 0,0 0 0,1 0 0,-1 0 0,0 0 0,0 1 0,0-1 0,3 19-43,-7 31 246,4-48-175,-9 55 317,5-35-302,1 1 1,0-1-1,2 0 1,2 38 0,-1-60-71,0 1 0,0-1 0,0 0 0,0 1 0,0-1 0,0 1 0,0-1 0,0 0 0,1 1 0,-1-1 0,0 0 0,0 1 0,0-1 0,0 1 0,1-1 0,-1 0 0,0 1 0,0-1 0,1 0 0,-1 0 0,0 1 0,0-1 0,1 0 0,-1 0 0,0 1 0,1-1 0,-1 0 0,0 0 0,1 0 0,-1 0 0,1 1 0,-1-1 0,0 0 0,1 0 0,-1 0 0,1 0 0,-1 0 0,1 0 0,17-9-2186,10-21-5732,-13 0-5360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8:06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 12748,'-10'-1'6326,"5"13"-4438,4 22-2350,1-29 1091,-1 52 655,0-22-662,1-1 0,6 47 0,-5-78-598,-1 0 0,1-1 0,-1 1 0,1 0 0,0-1-1,0 1 1,0-1 0,0 1 0,0-1 0,1 1 0,-1-1 0,1 0 0,0 0 0,0 0 0,-1 0 0,1 0 0,1 0-1,3 3 1,-4-4-5,-1-1-1,1 1 0,0-1 1,0 1-1,0-1 1,0 0-1,0 0 0,0 0 1,0 0-1,0 0 0,0 0 1,0 0-1,0-1 0,0 1 1,0-1-1,0 1 1,0-1-1,-1 0 0,1 0 1,0 0-1,0 0 0,-1 0 1,1 0-1,-1 0 0,1-1 1,2-2-1,18-20 49,-1-1-1,0-1 0,-2 0 0,-1-2 1,-2 0-1,16-36 0,-10 21 20,-22 43-84,0 0 0,0 1 0,0-1-1,0 0 1,0 0 0,0 0 0,0 0 0,0 0-1,0 0 1,0 1 0,0-1 0,0 0 0,1 0 0,-1 0-1,0 0 1,0 0 0,0 0 0,0 0 0,0 1-1,0-1 1,0 0 0,0 0 0,0 0 0,0 0 0,0 0-1,1 0 1,-1 0 0,0 0 0,0 0 0,0 0-1,0 0 1,0 0 0,0 0 0,0 1 0,1-1 0,-1 0-1,0 0 1,0 0 0,0 0 0,0 0 0,0 0 0,0 0-1,1 0 1,-1 0 0,0 0 0,0-1 0,0 1-1,0 0 1,0 0 0,0 0 0,0 0 0,1 0 0,-1 0-1,0 0 1,0 0 0,0 0 0,0 0 0,0 0-1,2 22 249,-3 32 215,-6-6-226,4-36-213,1 1 0,0 0 0,1 1 0,1-1 1,0 0-1,2 20 0,-2-32-24,1-1 0,-1 1-1,0-1 1,1 1 0,-1-1 0,1 1 0,-1-1 0,0 1-1,1-1 1,-1 0 0,1 1 0,-1-1 0,1 0 0,-1 1 0,1-1-1,-1 0 1,1 1 0,0-1 0,-1 0 0,1 0 0,-1 0-1,1 0 1,0 0 0,-1 0 0,1 0 0,-1 0 0,1 0-1,0 0 1,-1 0 0,1 0 0,-1 0 0,1 0 0,0 0 0,-1-1-1,1 1 1,-1 0 0,1 0 0,-1-1 0,1 1 0,-1 0-1,1-1 1,-1 1 0,1 0 0,-1-1 0,1 1 0,-1-1-1,0 1 1,1-1 0,24-21 169,-2-4-127,-1-1 0,-2-2-1,0 0 1,-2-1-1,27-61 1,-41 83-54,-1 12-15,-1 30-52,-8 45-35,-1 41-8184,7-124 2434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8:07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78 109 13613,'0'0'2012,"-6"8"-154,-2 4-1453,1-1 0,1 1-1,0 0 1,0 0-1,1 1 1,1 0 0,0 0-1,1 0 1,-2 22 0,-7 81 1647,7 188 1,5-289-2005,1-1 1,0 1 0,1 0-1,1-1 1,0 0-1,1 1 1,1-1-1,0-1 1,1 1-1,8 14 1,-13-27-36,-1 0 1,1 0-1,0 0 0,-1 0 1,1 0-1,0 1 1,-1-1-1,1 0 0,0-1 1,0 1-1,0 0 1,0 0-1,0 0 0,0 0 1,0-1-1,0 1 1,1-1-1,-1 1 0,0-1 1,0 1-1,0-1 1,1 1-1,-1-1 0,0 0 1,0 0-1,1 0 1,-1 0-1,0 0 0,1 0 1,-1 0-1,0 0 1,0 0-1,1-1 0,-1 1 1,0 0-1,0-1 1,1 1-1,-1-1 0,0 1 1,0-1-1,0 0 1,0 1-1,0-1 0,0 0 1,0 0-1,0 0 1,0 0-1,0-1 0,5-5 97,-1 0-1,0-1 1,0 1-1,-1-1 1,6-13-1,7-24-9,-2 0 1,-2 0-1,-1-1 1,6-67-1,-2-189-346,-16 293 206,-2-35-128,1 43 157,1-1 1,0 0-1,0 1 0,-1-1 0,1 1 0,-1-1 0,0 1 0,1-1 0,-1 1 0,0 0 0,0-1 0,0 1 0,0 0 0,0-1 1,0 1-1,0 0 0,0 0 0,0 0 0,-1 0 0,1 0 0,0 0 0,-3-1 0,3 2 4,1 0-1,-1 0 1,0 0 0,0 1-1,0-1 1,0 0 0,0 0-1,1 0 1,-1 1 0,0-1-1,0 1 1,0-1 0,1 0-1,-1 1 1,0-1 0,0 1-1,1 0 1,-1-1 0,1 1-1,-1-1 1,0 1 0,1 0-1,-1 0 1,1-1 0,-1 1-1,1 0 1,0 0 0,-1 0-1,1-1 1,0 1-1,0 0 1,-1 0 0,1 0-1,0 0 1,0 0 0,-8 39-78,8-36 71,-2 8-6,-3 22-13,-1 45 0,6-72 30,0 0-1,0 0 0,0 1 1,1-1-1,0 0 0,1 0 1,0 0-1,0 0 0,0-1 1,1 1-1,0 0 0,7 11 1,-8-16 5,-1 0 0,1-1 0,0 1 0,0-1 0,0 1 0,0-1 0,0 0 0,0 1 0,0-1 0,0 0 0,0-1 0,1 1 0,-1 0 0,0 0 0,1-1 0,-1 0 0,0 1 0,1-1 0,-1 0 0,1 0 0,-1 0 0,0-1 1,1 1-1,-1 0 0,1-1 0,-1 0 0,0 1 0,0-1 0,3-1 0,4-2 29,-1-1 1,0 1 0,0-1 0,0-1-1,-1 1 1,10-10 0,6-8 13,0-1 0,-2-2 0,-1 0 0,29-49 0,-39 59-23,-1-1-1,-1-1 0,-1 1 0,0-1 0,-2-1 1,0 1-1,0-1 0,-2 0 0,2-30 0,-16 102-112,2-17 44,8-35 47,-15 82 253,3 0 1,3 1-1,3 126 1,7-207-266,0 0 1,0 0-1,0 0 1,1 0-1,-1-1 1,1 1-1,0 0 1,0 0-1,0-1 1,0 1-1,1-1 1,-1 1-1,1-1 1,-1 1-1,1-1 1,0 0-1,0 0 1,0 0-1,0 0 0,0 0 1,0 0-1,1-1 1,-1 1-1,1-1 1,-1 1-1,1-1 1,-1 0-1,1 0 1,0 0-1,0 0 1,-1-1-1,1 1 1,0-1-1,0 1 1,5-1-1,-5-1-682,1 1-1,0-1 0,-1 0 1,1 0-1,-1 0 1,1 0-1,-1 0 1,0-1-1,1 0 0,-1 0 1,4-3-1,-2 1-4280,-4-1-871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8:07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4 387 12300,'0'0'10228,"-2"-8"-9630,2 6-588,-1-1-1,1 1 1,0-1 0,-1 1-1,1-1 1,0 0 0,1 1-1,-1-1 1,0 1 0,1-1-1,-1 1 1,1-1 0,0 1 0,0 0-1,0-1 1,0 1 0,0 0-1,1-1 1,-1 1 0,1 0-1,-1 0 1,1 0 0,0 1-1,0-1 1,0 0 0,2-2-1,65-63 141,-69 67-153,0 0-1,1 0 1,-1-1 0,0 1-1,1 0 1,-1 0 0,0 0-1,0 0 1,1 0 0,-1 0-1,0 0 1,1 0 0,-1 0-1,0 0 1,1 0 0,-1 0-1,0 0 1,0 0 0,1 0-1,-1 0 1,0 0 0,1 0-1,-1 1 1,0-1 0,0 0-1,1 0 1,-1 0 0,0 0-1,0 1 1,1-1 0,-1 0-1,0 0 1,0 1 0,0-1-1,1 0 1,-1 0 0,0 1-1,0-1 1,0 0 0,0 0-1,0 1 1,1-1-1,-1 0 1,0 1 0,0-1-1,0 0 1,0 0 0,0 1-1,0-1 1,0 0 0,0 1-1,0-1 1,0 0 0,0 1-1,-1-1 1,1 0 0,0 0-1,0 1 1,0-1 0,0 27 122,0-23-49,0 199 790,17-251-150,-9 3-678,-5 25-28,1 0 0,1 0 0,12-30 0,-16 49-18,0-1 1,0 1-1,1 0 0,-1 0 1,0 0-1,1 0 0,-1 0 1,1 1-1,0-1 1,-1 0-1,1 1 0,-1-1 1,1 1-1,0-1 0,0 1 1,-1 0-1,1 0 1,0 0-1,-1 0 0,1 0 1,2 0-1,17-2-156,-15 0-290,0-1-1,0 0 1,0 0 0,0-1 0,-1 0-1,0 0 1,1 0 0,-2 0 0,1-1-1,0 0 1,-1 0 0,0 0 0,0 0-1,0-1 1,-1 0 0,0 0 0,0 0-1,2-7 1,2-5-1309,-2 0 1,0 0-1,-2 0 0,0 0 1,1-25-1,-3-3 200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8:08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4292,'0'0'11435,"-6"13"-10987,1 0-187,0 0 0,1 1 0,0 0 0,1 0 0,0 0 0,1 0 0,1 0 0,1 18 0,5 15 1220,2 0-1,2-1 0,18 50 1,-22-79-997,-5-16-455,0 1 0,0-1 0,1 1 0,-1-1 0,0 1 0,1-1 0,0 1 0,-1-1 0,1 0 0,0 1 0,-1-1-1,1 0 1,0 0 0,0 0 0,0 0 0,0 1 0,1-1 0,-1-1 0,0 1 0,0 0 0,3 1 0,-3-2 6,0 0 0,0 0 1,1 0-1,-1 0 0,0 0 1,0-1-1,0 1 0,0 0 1,0-1-1,0 1 0,0-1 1,0 1-1,0-1 0,0 0 1,0 1-1,0-1 0,0 0 1,0 0-1,0 0 0,1-1 1,4-6 129,0 0 0,0-1 0,-1 1 1,7-17-1,-4 5-296,-1 0 0,-2-1 1,0 0-1,-1 0 0,-1 0 0,-1 0 0,-1-31 1,-13 80-3661,1 24 3127,2 2-1,2-1 1,1 67-1,6-120 672,0 1 0,0-1 0,1 1 0,-1-1 0,0 1 0,0-1 0,0 1 0,0 0 0,1-1-1,-1 1 1,0-1 0,0 1 0,1-1 0,-1 0 0,1 1 0,-1-1 0,0 1 0,1-1 0,-1 1 0,1-1 0,-1 0 0,1 1 0,-1-1 0,1 0 0,-1 0 0,1 1 0,-1-1 0,1 0 0,-1 0 0,1 0 0,-1 0 0,1 0-1,0 0 1,-1 1 0,1-1 0,-1 0 0,1-1 0,-1 1 0,1 0 0,-1 0 0,1 0 0,0 0 0,-1 0 0,1-1 0,-1 1 0,1 0 0,-1 0 0,1-1 0,-1 1 0,1 0 0,-1-1 0,1 1 0,-1 0 0,1-2 0,29-19 341,-15 0-309,0 0-1,21-43 1,-5 8 16,-28 57 455,0 10-175,1 29-35,0 0-233,-4-37-62,1 0 0,0 1 0,-1-1 0,2 1 0,-1-1 0,0 0 0,1 0 0,-1 0 0,1 0 0,0 0 0,0 0 0,0 0 0,1 0 0,-1-1 0,6 5 0,-6-6 3,0 0 1,0 0 0,0 0 0,1 0 0,-1-1-1,0 1 1,1-1 0,-1 0 0,0 1-1,1-1 1,-1 0 0,1 0 0,-1-1-1,0 1 1,1 0 0,-1-1 0,0 1 0,1-1-1,-1 0 1,0 0 0,0 0 0,0 0-1,0 0 1,3-3 0,8-4-427,-1 0 0,-1-2 0,0 1 0,14-16 0,16-22-7229,-29 33 3114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8:09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0 448 4612,'0'0'5034,"8"-3"-7244,40-29 1965,-32 14 9010,-23 28-8199,0 0-1,1 1 0,0 0 1,1 0-1,0 1 0,1-1 1,0 1-1,1 0 0,-4 22 1,7-34-559,0 1 0,0-1 0,0 1 0,0-1 0,0 1 1,0-1-1,0 1 0,0-1 0,0 1 0,0-1 0,0 1 0,0-1 0,0 1 1,0-1-1,1 1 0,-1-1 0,0 1 0,0-1 0,1 0 0,-1 1 0,0-1 1,1 1-1,-1-1 0,0 0 0,1 1 0,-1-1 0,0 1 0,1-1 0,-1 0 1,1 0-1,-1 1 0,1-1 0,0 0 0,19-4 176,17-20 27,-22 12-367,-1-1 0,-1-1 1,0 0-1,0-1 0,-2 0 0,0-1 0,13-24 1,-30 50 540,-25 47 314,29-53-552,0 1-1,0-1 0,1 0 1,-1 1-1,1-1 0,0 1 1,0-1-1,1 1 0,0-1 1,-1 1-1,1 0 0,1-1 1,0 7-1,0-10-126,-1-1 0,0 1 0,1-1 0,-1 1 0,1-1-1,-1 1 1,1-1 0,-1 0 0,1 1 0,-1-1 0,1 0 0,0 1 0,-1-1-1,1 0 1,-1 0 0,1 1 0,0-1 0,-1 0 0,1 0 0,0 0 0,-1 0-1,1 0 1,-1 0 0,1 0 0,0 0 0,-1 0 0,1 0 0,0 0 0,-1-1-1,1 1 1,-1 0 0,1 0 0,0-1 0,-1 1 0,1 0 0,-1-1 0,2 0-1,22-13 397,7-14-325,-2 0-1,0-2 1,-2-2 0,-1 0-1,-2-1 1,-1-2 0,-2 0-1,-1-2 1,17-45 0,-32 69-120,-1 0 0,0 0 1,-1 0-1,0-1 0,-1 1 0,0-23 1,-2 36 23,0-1 1,0 1-1,0-1 1,0 1-1,0 0 1,0-1-1,1 1 1,-1-1 0,0 1-1,0-1 1,-1 1-1,1 0 1,0-1-1,0 1 1,0-1-1,0 1 1,0 0 0,0-1-1,-1 1 1,1-1-1,0 1 1,0 0-1,0-1 1,-1 1-1,1 0 1,0-1 0,-1 1-1,1 0 1,0 0-1,-1-1 1,1 1-1,0 0 1,-1 0-1,1-1 1,0 1 0,-1 0-1,1 0 1,-1 0-1,1 0 1,-1 0-1,1-1 1,-19 13-131,-14 26 41,14-9 119,1 0 0,-21 46 0,33-59 64,0-1 0,1 1 0,0 0-1,1 0 1,1 0 0,1 1 0,-1 21 0,3-36-84,0 1 0,0-1 1,0 1-1,0-1 1,1 1-1,-1-1 1,1 1-1,0-1 1,0 0-1,-1 1 0,2-1 1,-1 0-1,0 1 1,0-1-1,1 0 1,-1 0-1,1 0 1,-1 0-1,1 0 0,0-1 1,0 1-1,0 0 1,0-1-1,0 1 1,0-1-1,0 0 1,4 2-1,3-1-753,0 1 0,0-1 0,0-1-1,0 0 1,0 0 0,14-1 0,11 0-6025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8:09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71 8392,'-3'-8'2408,"2"7"-1971,-14-33 1854,14 32-1898,1 0 1,-1 0-1,0 1 0,0-1 1,0 0-1,0 1 0,0-1 1,0 1-1,-1-1 0,1 1 1,0 0-1,-1-1 0,1 1 1,-1 0-1,0 0 0,1 0 1,-1 0-1,-3-1 0,4 4-277,0-1-1,0 0 0,-1 1 1,1-1-1,0 1 0,1-1 1,-1 1-1,0-1 0,0 1 1,1 0-1,-1-1 1,1 1-1,-1 0 0,1-1 1,0 1-1,0 0 0,0 0 1,0-1-1,0 4 0,-1 2 87,-7 57 1189,0 104 0,8-167-1385,0 1 0,0-1 0,0 0 0,0 1 0,0-1 1,0 0-1,1 1 0,-1-1 0,0 0 0,1 1 0,-1-1 0,1 0 1,0 1-1,1 1 0,-2-3 0,0 1 1,1-1-1,-1 0 1,0 0-1,1 0 1,-1 1-1,1-1 1,-1 0-1,0 0 1,1 0-1,-1 0 1,1 0-1,-1 0 1,1 0-1,-1 0 1,0 0-1,1 0 1,-1 0-1,1 0 1,-1 0-1,1 0 0,-1 0 1,0 0-1,1-1 1,-1 1-1,1 0 1,-1 0-1,0 0 1,1-1-1,2-1 23,-1 0-1,0 0 1,0 0 0,0 0-1,0 0 1,0-1-1,-1 1 1,1-1 0,-1 1-1,1-1 1,1-4-1,2-11 5,0 0 0,-2 0-1,1 0 1,-2 0 0,-1-1-1,0 1 1,-1-1-1,-5-30 1,4 46-333,1 10 210,1-6 83,-1 1 0,1-1-1,-1 0 1,1 0 0,0 0 0,-1 1-1,1-1 1,0 0 0,0 0-1,-1 0 1,1 0 0,0 0-1,0 0 1,0 0 0,1-1-1,-1 1 1,0 0 0,2 1 0,3-1-256,0 1 1,-1-1 0,1 0 0,0 0-1,0-1 1,0 1 0,0-1 0,0-1-1,0 1 1,0-1 0,0 0 0,-1 0-1,1-1 1,9-3 0,3-3-2334,0 0 0,-1-1 0,18-12 0,2-3-6890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8:10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60 13645,'-11'13'2146,"-59"84"934,62-84-2602,0 0 0,1 0 0,1 1-1,0 0 1,1 0 0,1 1 0,-4 17-1,7-31-456,1 0-1,0 0 0,0 0 0,-1 1 0,1-1 0,0 0 0,0 0 0,0 0 0,0 1 0,0-1 0,1 0 0,-1 0 0,0 0 0,1 1 0,-1-1 0,0 0 0,1 0 0,-1 0 0,1 0 0,0 0 0,-1 0 0,1 0 0,0 0 0,0 0 0,-1 0 0,1 0 1,1 0-1,0 0-2,0-1 1,0 1-1,-1-1 1,1 0-1,0 0 1,0 0 0,0 0-1,-1 0 1,1 0-1,0 0 1,0-1-1,-1 1 1,1-1 0,0 1-1,3-2 1,5-3 46,0 0 1,0-1-1,0 0 0,13-11 1,-6 2-30,-1 0 0,0-1 1,-2-1-1,0-1 1,16-26-1,-24 36-20,-1-1 0,-1 0 0,0 0 0,0 0 0,0 0 0,-1 0 0,-1-1 0,0 0 0,0 1 0,0-1 1,-2 0-1,1 0 0,-1 0 0,-2-16 0,2 26-19,0 0 0,0-1 0,-1 1 0,1 0 0,0-1 0,0 1 1,0 0-1,-1-1 0,1 1 0,0 0 0,-1-1 0,1 1 0,0 0 0,0 0 1,-1 0-1,1-1 0,0 1 0,-1 0 0,1 0 0,-1 0 0,1 0 0,0-1 1,-1 1-1,1 0 0,0 0 0,-1 0 0,1 0 0,-1 0 0,1 0 0,0 0 1,-1 0-1,1 0 0,-1 0 0,1 1 0,0-1 0,-1 0 0,1 0 0,0 0 1,-1 0-1,1 0 0,0 1 0,-1-1 0,1 0 0,0 0 0,-1 1 0,1-1 1,0 0-1,0 0 0,-1 1 0,1-1 0,0 0 0,0 1 0,-1-1 0,1 0 1,0 1-1,-16 16-114,12-9-231,0 0-1,0 0 1,1 0-1,0 1 1,0-1-1,1 1 1,0 0 0,0 0-1,1 0 1,0 12-1,1-20 137,0 0 0,0 0 0,0 0 0,0 0 0,1 0-1,-1 0 1,0 0 0,0 0 0,1 0 0,-1 0 0,0 0 0,1 0 0,-1-1-1,1 1 1,0 0 0,-1 0 0,1 0 0,0-1 0,-1 1 0,1 0 0,0-1 0,0 1-1,-1 0 1,1-1 0,0 1 0,0-1 0,0 1 0,0-1 0,0 0 0,0 1-1,0-1 1,0 0 0,0 0 0,0 0 0,0 0 0,0 0 0,0 0 0,0 0-1,0 0 1,0 0 0,0 0 0,0 0 0,0-1 0,0 1 0,-1 0 0,1-1 0,0 1-1,1-1 1,24-7-8340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8:10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171 253 1922,'0'0'9321,"-3"10"-6343,-53 144 863,-20 60-798,67-180-2412,1 1-1,1-1 1,2 2-1,-1 48 1,6-82-616,0 0 0,0 0 0,0 0 0,0 0 0,0 0 0,0 0 0,1 0 0,-1 0 1,1-1-1,-1 1 0,1 0 0,0 0 0,1 2 0,-2-4-7,0 0 0,1 0 0,-1 0 0,1 0 0,-1 0-1,0 1 1,1-1 0,-1 0 0,1 0 0,-1 0 0,0 0 0,1 0 0,-1 0 0,1-1-1,-1 1 1,0 0 0,1 0 0,-1 0 0,1 0 0,-1 0 0,0 0 0,1-1-1,-1 1 1,0 0 0,1 0 0,-1-1 0,0 1 0,0 0 0,1 0 0,-1-1 0,0 1-1,1 0 1,-1-1 0,0 1 0,0-1 0,5-6 54,0 1 0,-1-1 0,0 0 1,5-15-1,17-60 10,25-129-1,-3 6-49,-42 184-34,41-126 12,-38 125-38,0 1 0,1 0 0,1 0-1,20-27 1,-29 45-10,1 0-1,-1 1 1,0-1-1,1 1 1,-1 0-1,1-1 1,0 1-1,0 1 1,0-1-1,0 0 1,4-1-1,-6 3 40,0-1 1,0 1-1,-1 0 1,1 0-1,0 0 1,0 0-1,0 0 1,0 0-1,-1 0 0,1 0 1,0 0-1,0 1 1,0-1-1,-1 0 1,1 0-1,0 1 1,0-1-1,-1 1 0,1-1 1,0 0-1,-1 1 1,1-1-1,0 1 1,-1 0-1,1-1 1,-1 1-1,1-1 0,-1 1 1,1 0-1,-1 0 1,1-1-1,-1 1 1,0 0-1,1 0 1,-1-1-1,0 1 0,0 0 1,1 0-1,-1 0 1,0-1-1,0 1 1,0 0-1,0 0 1,0 0-1,0 0 0,0-1 1,-1 2-1,1 16 25,-1-1-1,0 1 0,-2-1 0,0 1 0,0-1 0,-13 33 0,-3 17 776,18-66-759,-4 37 409,5-37-436,1 0-1,-1 0 0,0 0 0,0 0 1,0 0-1,1-1 0,-1 1 1,0 0-1,1 0 0,-1 0 1,1 0-1,-1 0 0,1-1 0,-1 1 1,1 0-1,0 0 0,-1-1 1,1 1-1,0 0 0,0-1 1,-1 1-1,1-1 0,0 1 0,0-1 1,0 1-1,0-1 0,0 0 1,0 1-1,0-1 0,-1 0 1,1 0-1,0 0 0,2 0 1,65 2 229,-38-2-227,45 6-1,-67-5-20,0 1-1,1 0 0,-1 0 1,0 1-1,0 0 0,-1 1 1,1-1-1,-1 1 1,14 10-1,-18-13 9,-1 1 0,0-1 0,-1 1 0,1 0 0,0-1 0,0 1 0,-1 0 0,1 0-1,-1 0 1,1 0 0,-1 0 0,0 1 0,0-1 0,0 0 0,0 0 0,0 1 0,-1-1 0,1 1 0,-1-1 0,1 1 0,-1 2 0,0-2 17,-1-1 0,0 1 1,0-1-1,0 1 0,0-1 0,0 1 1,-1-1-1,1 0 0,0 0 0,-1 1 1,0-1-1,0 0 0,1-1 0,-1 1 1,0 0-1,-3 2 0,-8 4 161,0 0 0,0-1 0,-1-1-1,1 0 1,-23 7 0,15-6-67,0-1 1,-1-1-1,1 0 1,-1-2-1,0-1 1,0 0-1,-41-3 0,62 1-264,0 0-1,0-1 0,0 1 1,0 0-1,0-1 1,0 1-1,0-1 0,0 1 1,0-1-1,0 1 0,0-1 1,1 0-1,-1 1 0,0-1 1,1 0-1,-1 1 0,0-1 1,1 0-1,-1 0 0,1 0 1,-1 0-1,1 0 0,-1 0 1,1 0-1,0 1 0,-1-1 1,1 0-1,0 0 1,0 0-1,0 0 0,0-2 1,-1-19-6205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1:49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51 16624,'0'0'2877,"-9"3"-2252,0 0-397,1 1 1,0 0-1,0 0 1,-15 11 0,22-14-203,-1 0 0,0 0 0,0 0 0,1 1 1,-1-1-1,0 1 0,1 0 0,-1-1 0,1 1 1,0 0-1,0 0 0,0 0 0,0-1 0,0 1 1,0 0-1,0 1 0,0-1 0,1 0 0,-1 0 0,1 0 1,0 0-1,0 0 0,-1 1 0,1-1 0,1 0 1,-1 0-1,0 0 0,0 0 0,1 1 0,-1-1 1,1 0-1,1 2 0,-1-2-33,1-1 0,-1 0-1,0 1 1,1-1 0,-1 0 0,1 0 0,0 0 0,-1 0 0,1-1-1,0 1 1,0 0 0,-1-1 0,1 1 0,0-1 0,0 0-1,0 1 1,0-1 0,2 0 0,42 1-802,-33-1 377,-1 0-6,6 0 119,-1 0-1,0 1 1,20 5 0,-33-5 337,-1-1 1,0 1-1,1 1 1,-1-1-1,0 0 1,0 1-1,0-1 1,0 1-1,4 4 1,-6-5 24,0 0-1,0 0 1,0 0 0,0 1 0,0-1 0,0 0 0,-1 1 0,1-1-1,0 0 1,-1 1 0,1-1 0,-1 1 0,0-1 0,1 1-1,-1-1 1,0 1 0,0-1 0,0 1 0,0-1 0,0 1-1,0-1 1,-1 2 0,0 1 128,-1 0-1,0-1 1,0 0-1,0 1 1,0-1 0,0 0-1,-1 0 1,0 0-1,1-1 1,-1 1 0,0-1-1,0 1 1,0-1-1,-1 0 1,1 0-1,0 0 1,-7 2 0,-63 22 1162,9-14-773,61-12-816,0 0-1,0 0 1,0 0-1,0 0 1,0 0-1,0 0 1,0-1-1,0 1 1,0-1-1,1 0 1,-1 0-1,0 0 1,0 0-1,1 0 1,-1-1 0,1 1-1,-1-1 1,1 0-1,-3-2 1,-9-18-7202</inkml:trace>
  <inkml:trace contextRef="#ctx0" brushRef="#br0" timeOffset="1">108 12 18321,'0'0'4581,"53"-6"-4389,-19 5-160,0 1 0,9 0-64,-2-1-3171,2-2-4164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8:11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41 12043,'0'0'8307,"-4"8"-7896,0 3-287,0 1 0,0 0 0,1 0 0,1 0 0,0 1 0,1-1-1,0 17 1,1-26-91,0 1 0,1-1 0,-1 0 0,1 1 0,-1-1 0,1 1 0,0-1 0,0 0 0,1 0 0,-1 1 0,1-1 0,-1 0 0,1 0 0,4 4 0,-4-5-18,0-1 0,0 1 1,0-1-1,1 0 0,-1 0 1,0 0-1,0 0 0,1 0 0,-1-1 1,1 1-1,-1-1 0,1 1 1,-1-1-1,1 0 0,-1 0 1,1 0-1,-1-1 0,1 1 1,-1 0-1,0-1 0,1 0 0,-1 1 1,1-1-1,1-1 0,8-3 69,0-1-1,0 0 0,-1-1 1,1 0-1,-2 0 0,1-1 0,9-10 1,67-71 56,-74 75-130,38-40 102,-51 74 70,-11 43 438,7-44-478,0 0 0,-1 36 0,5-54-139,0 0 1,0 0-1,0 0 1,0 0-1,0 1 0,0-1 1,0 0-1,0 0 0,1 0 1,-1 0-1,0 0 1,1 0-1,-1 0 0,1 0 1,-1 0-1,1 0 0,0 0 1,-1 0-1,1 0 1,0 0-1,0-1 0,-1 1 1,1 0-1,0 0 0,0-1 1,0 1-1,0-1 1,0 1-1,0-1 0,0 1 1,0-1-1,0 1 0,0-1 1,0 0-1,0 0 1,0 1-1,0-1 0,1 0 1,-1 0-1,0 0 0,0 0 1,0-1-1,0 1 1,0 0-1,0 0 0,0-1 1,0 1-1,1 0 0,-1-1 1,0 1-1,0-1 1,1 0-1,6-2 27,0-1 0,-1 0-1,1 0 1,-1-1 0,12-9 0,59-61-2620,-29 20-5849,-22 26 25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8:11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52 277 10794,'0'0'6582,"2"-10"-4553,2-1-1572,-2 6-331,-1 0-1,1 0 1,-1 0 0,0 1 0,-1-1-1,1 0 1,-1-6 0,-23 47 525,16-25-349,1 1 0,1-1 0,0 1 1,1 0-1,0 1 0,1-1 0,0 1 0,1-1 0,-1 25 1,3-36-291,0-1 1,0 1 0,0 0 0,0-1 0,0 1-1,0-1 1,1 1 0,-1 0 0,0-1 0,0 1-1,1-1 1,-1 1 0,0 0 0,1-1 0,-1 1-1,1-1 1,-1 1 0,1-1 0,-1 1 0,1-1-1,-1 0 1,1 1 0,-1-1 0,1 0 0,-1 1-1,1-1 1,0 0 0,-1 0 0,1 1 0,-1-1-1,2 0 1,25-5 289,23-23 129,-12-4-277,-2-2-1,46-53 1,-67 68-2,0 0 0,-2 0-1,0-1 1,-1-1 0,-1 0 0,-1-1 0,9-26 0,-19 46-145,1 0 0,0 0 0,-1 0 0,1 0 0,-1 0 0,1 0 1,-1 0-1,0 0 0,0 0 0,0 0 0,0 0 0,0 0 0,-1-3 0,1 5-12,-1 0 1,0 0-1,1 0 0,-1 0 1,0 0-1,1 0 1,-1 1-1,1-1 0,-1 0 1,0 0-1,1 0 1,-1 1-1,1-1 0,-1 0 1,1 1-1,-1-1 1,1 0-1,-1 1 0,1-1 1,-1 1-1,1-1 1,0 1-1,-1-1 0,1 1 1,0-1-1,-1 2 1,-34 49-163,29-40 182,0 1-1,1 0 1,1 1 0,0-1 0,0 1-1,2-1 1,-1 1 0,2 0-1,-1 25 1,2-34-59,1 1 0,-1-1 0,1 0 1,0 0-1,0 0 0,0 0 0,0 0 0,1 0 0,-1 0 0,1 0 0,0-1 0,0 1 1,1-1-1,-1 1 0,1-1 0,0 0 0,0 0 0,0 0 0,0 0 0,0-1 0,1 1 0,-1-1 1,1 0-1,-1 0 0,1 0 0,0 0 0,0-1 0,0 1 0,0-1 0,0 0 0,0 0 1,0-1-1,9 1 0,31-1-3458,0-4-1618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8:1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368 105 11627,'-4'-12'1906,"3"6"-1478,-1-1 1,-1 0-1,1 1 1,-1-1-1,0 1 1,-1 0-1,1 0 1,-7-8-1,7 11-257,1 1 0,-1-1-1,0 1 1,0 0 0,0 0 0,0 0-1,0 0 1,0 1 0,-1-1 0,1 1-1,-1 0 1,1 0 0,-1 0 0,1 0-1,-1 0 1,1 1 0,-1 0-1,0 0 1,1 0 0,-1 0 0,1 0-1,-7 2 1,1 1-60,0 0-1,0 0 1,0 1-1,1 0 1,-1 1 0,1-1-1,0 2 1,0-1-1,1 1 1,0 0-1,0 1 1,0 0-1,-7 9 1,-3 6 236,0 0 0,2 1 0,-17 34 0,24-41-149,0 1 0,1 0 0,1 0 0,0 0 0,2 1 0,0 0 0,1 0 0,1 0 0,0 0 0,2 25 0,0-39-190,0-1-1,1 1 1,-1-1-1,1 1 1,0-1-1,0 1 1,0-1-1,1 0 1,-1 1-1,1-1 1,0 0 0,0 0-1,0 0 1,0 0-1,0-1 1,1 1-1,-1 0 1,1-1-1,0 0 1,-1 0-1,1 0 1,0 0-1,0 0 1,1 0-1,-1-1 1,0 1-1,1-1 1,-1 0-1,0 0 1,1 0-1,0-1 1,-1 1-1,1-1 1,-1 0-1,8 0 1,-1-1 19,0 1 0,0-1-1,0-1 1,0 0 0,0 0 0,-1-1 0,1 0 0,-1-1-1,1 0 1,-1 0 0,15-11 0,-20 13-14,1-1 1,-1 0-1,0 0 0,0-1 1,0 1-1,-1-1 0,1 0 1,-1 0-1,0 0 0,0 0 1,0-1-1,-1 1 0,0-1 1,1 0-1,-2 0 0,1 1 1,0-1-1,-1 0 0,1-6 1,-2 10-11,0 0-1,0 1 1,0-1 0,-1 0 0,1 1-1,0-1 1,0 0 0,0 1 0,-1-1-1,1 1 1,0-1 0,-1 0 0,1 1 0,0-1-1,-1 1 1,1-1 0,-1 1 0,1-1-1,-1 1 1,1 0 0,-1-1 0,1 1-1,-1-1 1,1 1 0,-1 0 0,1 0-1,-1-1 1,0 1 0,1 0 0,-1 0 0,0 0-1,1 0 1,-1-1 0,0 1 0,1 0-1,-1 0 1,0 0 0,1 1 0,-1-1-1,0 0 1,1 0 0,-1 0 0,1 0 0,-2 1-1,-30 12-174,26-8 159,-1 0 0,1 1 0,1-1 0,-1 1 0,1 0-1,0 1 1,0-1 0,1 1 0,0 0 0,0 0 0,0 0 0,1 1 0,0-1 0,1 1 0,0 0 0,0 0 0,-2 15 0,5-22 10,-1 0 1,0 0 0,0 0-1,0 0 1,1 0-1,-1 0 1,0 0-1,1 0 1,-1 0-1,1 0 1,-1 0 0,1 0-1,0 0 1,-1 0-1,1 0 1,0-1-1,0 1 1,-1 0 0,1 0-1,0-1 1,0 1-1,0-1 1,0 1-1,0-1 1,0 1-1,0-1 1,0 1 0,0-1-1,0 0 1,0 0-1,0 1 1,0-1-1,0 0 1,1 0-1,-1 0 1,0 0 0,0 0-1,0-1 1,0 1-1,0 0 1,0 0-1,0-1 1,0 1-1,2-1 1,5-1 19,0-1 1,-1 1-1,1-1 1,0-1-1,7-4 1,10-9 48,-2 0 1,0-2 0,-1-1-1,-1-1 1,-1 0 0,-1-2 0,19-29-1,-38 52-53,0 0-1,0 0 0,0 0 1,0 0-1,1 1 0,-1-1 0,0 0 1,0 0-1,0 0 0,0 0 1,0 0-1,0 0 0,0 0 0,0 0 1,0 0-1,0 0 0,0 1 1,0-1-1,0 0 0,0 0 1,0 0-1,0 0 0,0 0 0,0 0 1,1 0-1,-1 0 0,0 0 1,0 0-1,0 0 0,0 0 0,0 0 1,0 0-1,0 0 0,0 0 1,0 0-1,0 0 0,1 0 1,-1 0-1,0 0 0,0 0 0,0 0 1,0 0-1,0 0 0,0 0 1,0 0-1,0 0 0,0 0 0,0 0 1,1 0-1,-1 0 0,0 0 1,0 0-1,0 0 0,0 0 0,-2 18 230,-7 37-299,5-34 141,-7 67-1333,11-87 1140,0-1-1,0 1 1,0-1 0,0 0-1,0 1 1,1-1 0,-1 1-1,0-1 1,0 0 0,0 1-1,0-1 1,1 1 0,-1-1-1,0 0 1,0 1 0,1-1-1,-1 0 1,0 1 0,1-1-1,-1 0 1,0 0 0,1 1-1,-1-1 1,0 0 0,1 0-1,-1 0 1,1 1 0,-1-1-1,0 0 1,1 0 0,-1 0-1,1 0 1,-1 0 0,0 0-1,1 0 1,-1 0 0,1 0-1,-1 0 1,1 0 0,-1 0-1,0 0 1,1 0 0,-1 0-1,1-1 1,-1 1 0,0 0-1,1 0 1,-1 0 0,0-1-1,1 1 1,-1 0 0,0 0-1,1-1 1,-1 1 0,0 0-1,1-1 1,22-16-4565,-5-5-1321,0-6-2605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8:13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11082,'0'0'10757,"12"1"-10169,6 1-145,1-1 0,33-2 1,-44 0-367,0 0 1,0-1 0,0 0 0,-1 0-1,1-1 1,-1 0 0,0 0 0,1 0 0,-1-1-1,-1 0 1,8-5 0,-5 0 21,1 1 0,-1-1-1,-1-1 1,9-11 0,-14 18 13,-1 0 0,0 0 0,0 0 0,0 0 0,-1 0 0,1 0 0,-1 0 0,0 0 0,1-1 0,-2 1 0,1-1 0,0 1 0,-1 0 0,1-1 0,-1 0 0,0 1 0,0-1-1,0 1 1,-1-1 0,0-3 0,0 6-97,1 1 0,-1-1 0,1 0 0,-1 1 0,1-1 0,-1 1 0,0-1 0,1 1 0,-1-1 0,0 1 0,0-1 0,1 1 0,-1-1 0,0 1 0,0 0 0,0 0 0,1-1 0,-1 1 0,0 0 0,0 0 0,0 0 0,0 0 0,0 0 0,1 0 0,-1 0 0,0 0 0,0 0 0,0 0 0,0 1 0,0-1 0,1 0 0,-1 1 0,0-1 0,0 0 0,1 1 0,-1-1 0,0 1 0,0-1 0,1 1 0,-1 0 0,-29 23-74,20-12 52,0 1 1,1 0-1,1 1 1,0-1-1,1 2 1,1-1-1,0 1 1,1 0-1,1 0 1,0 0-1,1 1 1,0 0-1,0 25 1,3-40-8,0 0 0,0 0 0,0 1 0,0-1 0,1 0 0,-1 0 0,0 0 0,1 0 0,-1 0 0,1 0 0,-1 1 0,1-1 0,-1 0 0,1 0 0,0 0 1,-1-1-1,1 1 0,0 0 0,0 0 0,0 0 0,0 0 0,-1-1 0,1 1 0,0 0 0,1-1 0,-1 1 0,0-1 0,1 1 0,2 0-139,-1-1-1,1 1 1,-1-1-1,1 0 1,-1 0-1,1 0 1,-1 0 0,1 0-1,5-2 1,3-2-1125,0 1 0,-1-1 0,1-1 1,18-10-1,4-9-4157,0-2-1115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8:13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82 6790,'3'-9'3972,"-2"6"-3524,9-35 3663,-9 37-3918,-1 0 0,0 0 0,0 0 0,0 0 0,0 0 1,0 0-1,0 0 0,0 0 0,0 0 0,0 0 1,0 0-1,0 0 0,0 0 0,-1 0 0,1 0 0,0 0 1,-1 0-1,1 0 0,-1 0 0,1 0 0,-1 0 1,0 1-1,1-1 0,-1 0 0,0 0 0,1 1 0,-1-1 1,0 0-1,0 1 0,0-1 0,0 1 0,0-1 1,0 1-1,1-1 0,-1 1 0,0 0 0,-2-1 0,-4 1 2,0 0 0,1 0-1,-1 1 1,0 0 0,0 0-1,1 0 1,-1 1-1,1 0 1,-1 1 0,1-1-1,-12 8 1,15-8-184,-1-1 0,1 2-1,0-1 1,-1 0 0,1 1 0,0-1 0,1 1-1,-1 0 1,0 0 0,1 0 0,-1 0 0,1 1-1,0-1 1,0 1 0,1-1 0,-1 1 0,1 0-1,0-1 1,0 1 0,0 0 0,-1 6 0,2-9-10,1 0 1,-1 0 0,0 0 0,1 0-1,-1 0 1,1 0 0,-1-1 0,1 1-1,0 0 1,-1 0 0,1-1 0,0 1-1,-1 0 1,1-1 0,0 1 0,0-1 0,0 1-1,0-1 1,-1 1 0,1-1 0,0 1-1,0-1 1,0 0 0,0 0 0,0 0-1,0 1 1,0-1 0,0 0 0,0 0 0,0 0-1,1-1 1,42 1 167,-32 0-165,8-1-151,-5 0 49,-1 1 0,0 1 0,1 0 0,-1 0 0,17 5 0,-29-6 91,0 1-1,0 0 0,-1-1 1,1 1-1,0 0 0,0 0 1,0 0-1,-1 0 1,1 1-1,-1-1 0,1 0 1,-1 1-1,1-1 0,-1 1 1,0-1-1,1 1 0,1 3 1,-3-2 12,1-1 0,-1 1-1,1-1 1,-1 1 0,0 0 0,0-1 0,0 1 0,-1-1 0,1 1 0,0-1 0,-1 1-1,0-1 1,1 1 0,-1-1 0,0 1 0,0-1 0,-1 0 0,0 3 0,-4 4 50,0 0 0,-1-1 0,0 0 1,0 0-1,0 0 0,-1-1 0,-1 0 0,-10 8 1,-3-1 2,0-1 1,-31 14-1,53-27-63,-5 3-226,0-1 0,0 1 1,0-1-1,-1-1 0,1 1 1,0-1-1,-1 0 0,-8 0 0,14-1-42,0-1-1,-1 0 0,1 1 1,0-1-1,0 0 0,0 1 0,0-1 1,0 0-1,0 0 0,0 1 1,0-1-1,0 0 0,0 1 0,0-1 1,0 0-1,0 1 0,1-1 1,-1 0-1,0 1 0,0-1 0,1-1 1,16-20-5418,8-4-811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8:1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0 379 4901,'9'-7'2674,"3"-4"-1910,32-20 1787,-46 39 2088,-12 31-3715,-16 37 907,27-69-1575,2 0 0,-1-1-1,1 1 1,0 0 0,0 0-1,1 0 1,0 0 0,0 0-1,3 12 1,-3-18-236,0 0 0,0 0 0,1-1 0,-1 1 0,0 0 0,1 0 0,-1 0 0,1-1 0,-1 1 0,1 0 0,-1-1 0,1 1 0,0 0 0,-1-1 0,1 1 0,0-1 0,-1 1 0,1-1 0,0 0 0,0 1 0,-1-1 0,1 1 0,0-1 0,0 0 1,0 0-1,1 1 0,28-5 389,23-20 93,-35 11-307,0-1 0,0-1 0,-2 0 0,0-1 0,-1-1 0,0 0 0,-2-1 0,0-1 0,-1 0 0,0-1 0,-2 0 0,-1-1 0,0 0 0,-1 0 0,-2-1 0,0 1 0,-1-2 0,-1 1 0,-1 0 0,-1-38 0,-1 56-183,-1-1 0,-1 1 0,1-1 0,-1 1 1,1-1-1,-1 1 0,0-1 0,-1 1 1,1 0-1,-1 0 0,0 0 0,0 0 0,0 0 1,-4-4-1,5 6-23,-1 0 0,0 1 0,-1-1 0,1 1 0,0-1 0,0 1 0,-1 0 0,1 0 0,0 0 0,-1 0 0,1 0 0,-1 1 0,1-1 1,-1 1-1,0-1 0,1 1 0,-1 0 0,1 0 0,-1 0 0,0 1 0,1-1 0,-1 1 0,1-1 0,-1 1 0,-4 2 0,-2 1-3,0 0 0,1 1 0,0 1 0,0-1 0,0 1-1,1 0 1,0 1 0,0 0 0,0 0 0,1 1 0,0-1 0,1 1 0,-1 0-1,2 1 1,-1 0 0,-5 16 0,9-20-10,1-1 0,1 1-1,-1 0 1,1 0 0,-1 0 0,1-1 0,1 1 0,-1-1 0,1 1-1,-1-1 1,1 1 0,1-1 0,-1 0 0,1 0 0,-1 0-1,1 0 1,0 0 0,7 6 0,19 31-152,-24-25 58,0 0 0,0 0 0,-1 0 0,-1 1 0,-1-1 0,-1 1 0,0 0 0,-1-1 0,-3 30 0,1 12-5776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8:14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38 120 7399,'13'-43'1504,"0"3"1542,2 4 3385,-18 46-2755,0 13-2777,-2 8-803,-5 1 394,-4 16-132,1 0 0,2 0 0,3 1 0,-4 59 0,12-106-473,0 0 1,0-1-1,0 1 1,0 0-1,1 0 1,-1-1-1,0 1 1,1-1-1,-1 1 1,1 0-1,0-1 1,-1 1-1,1-1 1,0 1-1,0-1 1,0 1-1,0-1 1,3 3-1,-3-3-243,1 0 1,-1-1-1,1 1 0,0 0 0,0 0 0,0-1 0,-1 1 1,1-1-1,0 1 0,0-1 0,0 0 0,0 0 0,0 0 1,0 0-1,-1 0 0,4-1 0,12-2-5407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8:14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8104,'0'0'12545,"10"-4"-11947,5-1-441,0 1 1,1 1-1,-1 0 1,0 1-1,19 0 1,-26 1-135,0 1 0,0-1 0,-1-1 0,1 1 0,0-1 0,0-1 0,10-4 0,-15 6-5,-1 0 0,1 0 0,-1-1 1,1 1-1,-1-1 0,0 1 0,0-1 1,0 0-1,0 0 0,0 0 1,0 0-1,0 0 0,-1 0 0,1 0 1,-1-1-1,1 1 0,-1-1 0,0 1 1,0-1-1,0 1 0,-1-1 0,1 0 1,0 1-1,-1-5 0,0 6 47,0 0 0,0 0 0,0 1 0,0-1-1,0 0 1,0 0 0,-1 1 0,1-1 0,0 0-1,0 0 1,-1 1 0,1-1 0,-1 0 0,1 1 0,0-1-1,-1 0 1,0 1 0,1-1 0,-1 1 0,1-1-1,-1 1 1,1-1 0,-1 1 0,0-1 0,0 1-1,1 0 1,-2-1 0,-26-2 754,21 4-735,0 0 0,0 0-1,0 0 1,1 1-1,-1 0 1,-7 4-1,6-1-29,0 0 1,1 1-1,0 0 0,0 0 0,0 0 0,1 1 0,0 0 0,-8 12 0,11-15-25,0 0 1,1 1-1,-1 0 0,1-1 0,0 1 0,0 0 0,0 0 0,1 0 1,0 0-1,0 1 0,0-1 0,1 0 0,-1 0 0,1 1 0,0-1 0,2 6 1,-2-9-49,1-1 1,0 1-1,0 0 1,0-1 0,0 1-1,0-1 1,1 1-1,-1-1 1,0 0 0,1 0-1,-1 1 1,1-1-1,-1 0 1,1 0-1,0 0 1,-1 0 0,1-1-1,0 1 1,0 0-1,-1-1 1,1 1 0,0-1-1,0 0 1,0 0-1,3 1 1,52-2-2226,-47-1 1100,1 0 0,-1 0 0,1-1 0,-1-1 0,0 0 0,12-7 0,23-12-6479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8:14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118 260 7655,'0'0'9412,"-8"3"-8377,-4 3-599,1-1-1,0 2 1,1-1-1,-19 17 0,26-21-309,0 0-1,0 0 1,1 1-1,-1-1 1,1 1-1,-1 0 1,1-1-1,0 1 1,0 0-1,0 0 1,1 0-1,-1 1 1,1-1-1,0 0 1,0 1-1,0-1 1,0 0-1,0 1 1,1-1-1,-1 1 1,1-1-1,0 1 1,0 0-1,1-1 1,0 6-1,1-7-108,-1 0-1,1-1 0,0 1 0,0-1 1,-1 0-1,1 0 0,0 1 1,0-1-1,0 0 0,0-1 1,0 1-1,1 0 0,-1-1 0,0 1 1,0-1-1,0 1 0,1-1 1,-1 0-1,0 0 0,0 0 1,1 0-1,3-1 0,54-9 239,-40 2-228,-1-1 0,0-1 0,0-1 0,-1-1 0,-1 0 0,0-2 0,0 0 0,-2 0 0,0-2 0,0 0 0,-2 0 0,0-2 1,0 1-1,-2-2 0,12-23 0,-20 33-1,1 0 1,-1 0 0,0 0-1,-1 0 1,0-1 0,-1 1 0,1-15-1,-1 22-24,-1-1 0,0 1 0,-1-1 0,1 1 0,0-1 0,-1 1 0,1-1 0,-1 1 0,0-1 0,0 1 0,0 0 0,0-1 0,0 1 0,0 0 0,-1 0 0,1 0 0,-1 0 0,1 0 0,-1 0 0,0 0 0,0 1 0,0-1 0,0 1 0,0-1 0,0 1 0,0 0 0,0 0 0,-1 0 0,1 0 0,0 0 0,-4-1 0,-7 0-14,1 1-1,0 0 1,-1 1 0,1 0-1,-1 1 1,1 1 0,0 0-1,-1 0 1,1 1 0,0 1-1,1 0 1,-1 0-1,1 1 1,0 1 0,0 0-1,0 0 1,1 1 0,-14 12-1,22-18 10,0 1 1,0 0-1,0-1 0,0 1 0,1 0 0,-1 0 0,0 0 0,1 0 1,0 0-1,-1 0 0,1 0 0,0 1 0,0-1 0,0 0 0,0 1 1,0 2-1,1-3-13,0-1 0,0 1 1,1-1-1,-1 1 1,0 0-1,1-1 0,-1 1 1,1-1-1,-1 1 0,1-1 1,0 0-1,-1 1 0,1-1 1,0 0-1,0 1 1,0-1-1,0 0 0,0 0 1,2 1-1,7 5-201,-1 0 0,1-2 0,1 1 0,-1-1 0,19 6 0,-5-1-431,-10-4 484,0 1 0,-1 0 0,1 1-1,19 17 1,-29-22 182,0 1 0,0-1-1,-1 1 1,0 0 0,1 0 0,-1 0-1,-1 1 1,1-1 0,-1 1-1,1-1 1,-2 1 0,1 0 0,0 0-1,-1 0 1,0 0 0,0 0-1,1 9 1,-2 61 244,0-74-290,0-1 1,0 1 0,0-1 0,0 0 0,0 1 0,0-1 0,0 1 0,0-1-1,0 1 1,0-1 0,0 0 0,0 1 0,1-1 0,-1 0 0,0 1 0,0-1-1,0 1 1,1-1 0,-1 0 0,0 0 0,1 1 0,-1-1 0,0 0 0,1 1-1,-1-1 1,0 0 0,1 0 0,-1 0 0,0 1 0,1-1 0,-1 0 0,1 0-1,-1 0 1,1 0 0,19-3-2215,15-18-4474,-13-3 293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8:15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60 10378,'1'-9'3053,"-1"-28"-84,-6 24-322,-2 17-1501,-4 14-519,4 11-150,1 0 0,1 1 0,2 0 0,1 0 0,1 0 0,2 0 1,7 59-1,-5-71-424,1-1 1,1 0 0,1 0 0,8 18-1,-12-30-142,1 0-1,0 0 0,0 0 0,0-1 1,1 1-1,0-1 0,0 0 1,0 0-1,0 0 0,1 0 0,-1-1 1,1 1-1,0-1 0,0 0 1,0 0-1,1 0 0,-1 0 0,6 2 1,-9-5 14,-1 0 1,0 0 0,1 0 0,-1 0 0,1 0-1,-1 0 1,0 0 0,1 0 0,-1 0 0,0 0 0,1 0-1,-1 0 1,0 0 0,1 0 0,-1 0 0,1 0-1,-1 0 1,0 0 0,1 0 0,-1-1 0,0 1-1,1 0 1,-1 0 0,0 0 0,0-1 0,1 1-1,-1 0 1,0 0 0,0-1 0,1 1 0,-1 0 0,0-1-1,0 1 1,0 0 0,1-1 0,-1 1 0,0-18-893,-12-19 477,-22-22 303,17 30 818,-19-42-1,32 63-229,1-1 1,0 1-1,1-1 1,0 0-1,0 1 0,1-1 1,0 0-1,0 0 0,2-18 1,-1 26-346,1 0 0,-1 0 0,1 0 1,-1 1-1,1-1 0,-1 0 0,1 0 0,-1 0 1,1 1-1,0-1 0,-1 0 0,1 1 1,0-1-1,0 1 0,0-1 0,-1 1 0,1-1 1,0 1-1,0-1 0,0 1 0,0 0 0,0-1 1,0 1-1,0 0 0,0 0 0,0 0 1,-1 0-1,3 0 0,36 0 312,-27 1-306,101 8 1,-49-3-1563,0-3-3816,-21-4-3220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1:49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13645,'0'0'3139,"-62"34"-2146,33-18-801,4 6-32,-2 4 769,6 1-32,6 1-417,-1 3-159,7-3-97,4-1-128,2-4-32,-1-7 0,2-2-512,-3-8-1474,-1-6-1634,1 0-3202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21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79 7527,'0'-8'1201,"-2"-25"-12,1 30-925,1 1 0,0 0 1,0 0-1,0 0 0,0-1 1,0 1-1,0 0 1,1 0-1,-1 0 0,1-1 1,-1 1-1,1 0 1,0 0-1,0 0 0,1-2 1,-1 4-221,0 1-1,0-1 1,0 1 0,0-1 0,0 1 0,0 0 0,0-1 0,0 1 0,0 0 0,-1 0-1,1 0 1,0 0 0,0 0 0,-1 0 0,1 0 0,-1 0 0,1 0 0,-1 0 0,1 0-1,-1 0 1,1 0 0,-1 0 0,0 0 0,0 0 0,0 2 0,7 35 256,-7-36-247,8 103 671,-8 130-1,-2-97-413,4 163 488,-12 474 3096,9-750-3653,1-18-1176,0-19-3175,0-22-780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21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0 417 10314,'0'0'3262,"13"-1"-3177,265-12 763,-48 3-538,1185-139-311,-187 12 1769,-18 44-897,-897 79-845,-309 14-95,15 2 117,-19-2-80,1 0 0,-1 0 0,0 0 0,1 0 0,-1 0 0,0 0 0,1 0 0,-1 1 0,0-1 0,1 0 0,-1 0 0,0 0 0,0 1 0,1-1 0,-1 0 0,0 0 0,0 1 0,1-1-1,-1 0 1,0 1 0,0-1 0,0 0 0,0 1 0,1-1 0,-1 0 0,0 1 0,0-1 0,0 0 0,0 1 0,0-1 0,0 0 0,0 1 0,0-1 0,0 0 0,0 1 0,0-1 0,0 0 0,0 1 0,0-1 0,0 0 0,-1 1 0,1 0-118,-1 0 0,0 0 1,0 0-1,1 0 0,-1-1 1,0 1-1,0 0 0,0-1 1,0 1-1,0-1 1,0 1-1,0-1 0,0 1 1,0-1-1,0 0 0,0 1 1,0-1-1,0 0 0,0 0 1,-1 0-1,1 0 1,0 0-1,0 0 0,-2 0 1,-2 0-659,-31 0-4066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23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17 343 7207,'-16'15'6519,"23"-31"-2621,24-30-2491,157-229 56,-175 255-1112,-20 31 322,-20 35-309,13-20-634,2 0-1,1 1 1,0 0-1,3 0 1,0 1-1,2 0 1,0 1-1,0 28 1,5-56 170,1 0 0,0-1 0,0 1 0,0 0 0,0 0-1,0 0 1,0-1 0,0 1 0,0 0 0,0 0 0,0 0 0,0 0 0,0-1 0,1 1 0,-1 0 0,0 0 0,1-1 0,-1 1 0,0 0 0,1 0 0,-1-1 0,1 1 0,-1 0 0,1-1 0,-1 1 0,1-1-1,0 1 1,-1-1 0,1 1 0,0-1 0,-1 1 0,1-1 0,0 0 0,0 1 0,-1-1 0,1 0 0,0 0 0,0 1 0,0-1 0,-1 0 0,1 0 0,0 0 0,0 0 0,1 0 0,1-1-385,0 0-1,0 0 1,0 0 0,-1 0 0,1-1 0,0 1-1,-1-1 1,1 0 0,-1 0 0,1 0 0,1-2-1,20-24-6395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23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11691,'0'0'3636,"-6"7"-2905,-16 26-176,21-33-545,1 1-1,0-1 1,-1 1-1,1-1 1,0 0-1,-1 1 1,1-1-1,0 1 1,-1-1-1,1 1 1,0-1-1,0 1 1,0-1-1,0 1 1,0 0-1,0-1 1,-1 1-1,1-1 1,0 1-1,0-1 1,1 1-1,-1-1 1,0 1-1,0 0 0,0-1 1,0 1-1,0-1 1,1 1-1,-1-1 1,0 1-1,0-1 1,1 1-1,-1-1 1,0 0-1,1 1 1,-1-1-1,0 1 1,1-1-1,-1 0 1,1 1-1,-1-1 1,1 0-1,-1 1 1,1-1-1,-1 0 1,1 0-1,-1 0 1,1 1-1,-1-1 1,1 0-1,-1 0 1,2 0-1,34 2 398,-25-2-345,-7 1-46,0-1 0,1 1 0,-1 0 0,0 1 0,0-1 0,0 1 0,0 0 0,0 0 0,0 0 0,0 0 0,0 1 0,-1 0 0,0-1 0,1 1 0,-1 0 0,0 1 0,0-1 0,-1 1 0,1-1 0,-1 1 0,0 0 0,0 0 0,0 0 0,0 0 0,0 0 0,-1 0 0,0 0 0,0 0 0,0 1 0,-1-1 0,1 1 0,-1-1 0,0 0 0,0 1 0,-1-1 0,1 1 0,-1-1 0,-2 7 0,1-7 100,0 0-1,-1 0 1,1 0-1,-1 0 1,0-1-1,0 1 0,0-1 1,0 0-1,-1 0 1,0 0-1,1 0 1,-1-1-1,0 1 1,0-1-1,0 0 1,-1 0-1,1-1 0,-6 2 1,-2 1 162,0-1-1,-1 0 1,0-1 0,1 0-1,-17-1 1,27-1-345,0 0-1,0 0 1,0-1 0,0 1-1,0-1 1,0 1 0,0-1 0,0 0-1,0 0 1,0 0 0,1 0-1,-1 0 1,0 0 0,1 0 0,-1-1-1,1 1 1,-1 0 0,1-1-1,0 0 1,-1 1 0,1-1-1,0 0 1,0 1 0,0-1 0,0 0-1,1 0 1,-1 0 0,0 0-1,1 0 1,-1 0 0,1 0 0,0 0-1,0 0 1,0 0 0,0 0-1,0 0 1,0-4 0,1-5-1247,0-1 0,0 1-1,1 0 1,0-1 0,7-17 0,6-11-3106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23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7559,'18'-67'2370,"-9"65"-800,-6 2-930,13 0-511,6 0-129,5 0 32,3 5-160,4-3-1794,3-2-1890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24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6150,'0'0'6251,"-10"12"-4596,-6 9-910,2 0-1,0 0 1,-11 27-1,20-40-584,1 1 0,1-1 0,0 1 0,0 0-1,0 0 1,1 0 0,1 0 0,0 0 0,0 1 0,0-1-1,1 0 1,1 1 0,-1-1 0,3 10 0,-2-17-145,0 0 1,0 0-1,0-1 1,0 1-1,0 0 1,0 0-1,0-1 1,1 1-1,-1-1 1,1 1-1,-1-1 1,1 0-1,-1 0 1,1 0-1,0 1 1,-1-1-1,1-1 1,0 1-1,0 0 1,0 0-1,0-1 1,0 1-1,0-1 1,0 0 0,0 1-1,0-1 1,0 0-1,0 0 1,0 0-1,0 0 1,0-1-1,0 1 1,0-1-1,0 1 1,0-1-1,0 0 1,2-1-1,4 0 100,0-1-1,-1 0 1,1-1-1,-1 0 1,0 0-1,0 0 1,11-10-1,-10 7 102,-1 0-1,-1 0 1,1-1-1,-1 0 1,-1 0 0,1 0-1,-2-1 1,1 0-1,-1 0 1,0 0-1,-1-1 1,0 1 0,0-1-1,-1 0 1,-1 1-1,1-1 1,-2 0-1,1 0 1,-1 0 0,-2-13-1,1 20-212,0 1-1,0-1 1,0 1-1,0-1 1,0 1-1,0 0 1,0 0-1,-1 0 1,1-1-1,-1 2 1,0-1-1,0 0 1,1 0 0,-1 0-1,0 1 1,-1-1-1,1 1 1,0 0-1,0-1 1,-1 1-1,1 0 1,0 0-1,-1 1 1,1-1-1,-1 0 1,1 1-1,-1-1 1,1 1-1,-1 0 1,0 0-1,1 0 1,-1 0 0,1 1-1,-1-1 1,-4 2-1,5-1-385,0-1 0,0 1-1,1 0 1,-1 0 0,0 0-1,1 0 1,-1 0 0,0 0-1,1 0 1,0 1 0,-1-1-1,1 1 1,0-1 0,0 1-1,-1-1 1,1 1 0,0 0 0,1-1-1,-2 3 1,1 1-7064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24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1 300 9513,'0'0'9118,"12"-9"-8034,23-20-560,-1 0 1,33-39 0,-47 48-317,-2-2 0,-1 0 1,0-2-1,-2 1 0,14-31 1,-111 210 431,72-134-989,1 1 1,2 0-1,0 0 0,1 1 0,-5 39 1,11-62 227,0 0 1,0 0-1,0 0 1,-1 0-1,1 0 1,0 0 0,0 0-1,0 1 1,1-1-1,-1 0 1,0 0 0,0 0-1,0 0 1,1 0-1,-1 0 1,1 0-1,-1 0 1,1 0 0,-1 0-1,1 0 1,-1-1-1,1 1 1,0 0-1,0 0 1,-1 0 0,1-1-1,0 1 1,0 0-1,0-1 1,0 1-1,0-1 1,0 1 0,0-1-1,0 1 1,0-1-1,0 0 1,0 0-1,0 1 1,0-1 0,0 0-1,0 0 1,0 0-1,0 0 1,1 0-1,3-1-510,0 0 0,-1 0-1,1 0 1,-1-1-1,0 1 1,1-1-1,-1 0 1,0-1-1,7-3 1,27-25-6192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25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8040,'0'0'1526,"-9"11"209,-18 24-210,-34 61-1,53-82-1247,0 1 0,1-1 0,1 1 0,1 0 0,0 1 0,1-1 0,0 1 0,-2 31 0,6-46-242,-1 0 0,1 0 1,0 0-1,0 0 0,0 0 1,1 1-1,-1-1 0,0 0 1,0 0-1,1 0 0,-1 0 1,0 0-1,1 0 0,-1 0 1,1 0-1,0 0 0,-1 0 0,1 0 1,0 0-1,-1 0 0,1 0 1,0-1-1,0 1 0,0 0 1,0-1-1,0 1 0,0 0 1,0-1-1,0 1 0,1 0 1,1-1 31,0 0 0,0 1 0,0-1-1,0 0 1,0 0 0,0-1 0,0 1 0,0-1 0,0 1 0,0-1 0,4-2 0,5-2 102,0 0 0,-1-1 0,1-1 0,15-11 1,-22 14 45,0-1 1,0 0 0,-1 0 0,1 0 0,-1-1-1,0 0 1,-1 0 0,6-12 0,-8 17-163,0 0 1,-1 0-1,1 0 1,-1-1-1,1 1 1,-1 0-1,0-1 1,0 1 0,1 0-1,-1-1 1,0 1-1,0 0 1,0-1-1,-1 1 1,1 0-1,0-1 1,0 1-1,-1 0 1,1 0-1,-1-1 1,1 1-1,-1 0 1,1 0-1,-1-1 1,0 1-1,1 0 1,-1 0-1,0 0 1,0 0-1,0 0 1,0 0-1,0 1 1,0-1-1,0 0 1,0 0-1,-1 1 1,1-1-1,0 0 1,0 1-1,0 0 1,-1-1-1,1 1 1,0 0-1,-1-1 1,1 1-1,0 0 1,-1 0-1,1 0 1,0 0-1,-3 0 1,-4 0-8,-1 0 0,0 1 0,0 0 0,1 0 0,-1 0 0,-15 6 0,22-6-184,-1-1 1,1 1-1,-1 0 1,1 0-1,-1 0 1,1 0-1,0 1 1,0-1-1,-1 1 1,1-1-1,0 1 1,0 0-1,1-1 1,-1 1-1,0 0 1,1 0-1,-1 0 1,1 1 0,-1-1-1,1 0 1,0 1-1,0-1 1,0 0-1,0 1 1,1-1-1,-2 5 1,2-6-4,0-1 1,0 0 0,0 0-1,0 1 1,0-1 0,0 0-1,0 0 1,0 0 0,0 1-1,0-1 1,0 0 0,1 0-1,-1 1 1,0-1 0,0 0-1,0 0 1,0 0 0,0 1-1,0-1 1,0 0 0,1 0-1,-1 0 1,0 0 0,0 1-1,0-1 1,0 0 0,1 0-1,-1 0 1,0 0 0,0 0-1,0 0 1,1 1 0,-1-1-1,0 0 1,0 0 0,1 0-1,-1 0 1,0 0 0,0 0-1,0 0 1,1 0 0,-1 0-1,0 0 1,0 0 0,1 0-1,-1 0 1,0 0 0,0 0-1,1-1 1,2 1-1481,15 0-5708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25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31 8808,'0'0'4009,"-13"-12"-5403,6 3 6210,7 9-4768,0-1 0,1 1 0,-1 0 0,0-1 0,0 1-1,0 0 1,0 0 0,0-1 0,0 1 0,0 0 0,0-1-1,-1 1 1,1 0 0,0-1 0,0 1 0,0 0 0,0-1-1,0 1 1,0 0 0,0 0 0,-1-1 0,1 1 0,0 0-1,0 0 1,0-1 0,-1 1 0,1 0 0,0 0 0,0 0 0,-1-1-1,1 1 1,0 0 0,-1 0 0,1 0 0,0 0 0,0 0-1,-1 0 1,1-1 0,0 1 0,-1 0 0,1 0 0,0 0-1,-1 0 1,1 0 0,0 0 0,-1 0 0,1 0 0,0 0-1,0 1 1,-1-1 0,-20 13 363,-18 26-576,22-16 228,1 0-1,-14 27 1,25-41-9,1 1 0,0-1 0,0 1-1,1 0 1,1 0 0,0 0-1,0 0 1,1 1 0,0 10 0,1-20-37,0 0 0,0 0 0,0 0 0,0 0-1,0 0 1,1 0 0,-1 0 0,0 0 0,1 0 0,-1 0 0,1 0 0,-1 0 0,1 0 0,-1 0 0,1-1 0,0 1 0,-1 0 0,1 0 0,0-1 0,0 1 0,-1 0 0,1-1 0,0 1 0,0 0 0,0-1 0,2 1 0,34 4 457,-25-5-328,-1-2 1,1 0 0,-1 0-1,15-5 1,-12 1-24,-1 0 1,-1-1-1,1-1 0,-1 0 0,0 0 0,-1-1 0,0 0 1,12-15-1,-18 19-12,0 0 0,0 0 0,-1-1 0,0 0 0,0 0 0,0 0 0,-1 0 0,0 0 0,0-1 0,-1 0 1,0 1-1,0-1 0,0 0 0,-1 0 0,0 0 0,0 0 0,-1 0 0,0-13 0,-1 18-135,0 1-1,0-1 1,0 0-1,0 0 0,0 1 1,0-1-1,0 1 1,-1-1-1,1 1 1,0-1-1,-1 1 1,1 0-1,-1 0 1,0 0-1,1 0 0,-1 0 1,0 0-1,0 0 1,0 0-1,1 1 1,-1-1-1,0 1 1,0-1-1,0 1 1,-3-1-1,3 1-294,1 0-1,-1 0 1,1 0-1,0 0 1,-1 0-1,1 0 1,-1 1-1,1-1 1,-1 0-1,1 1 1,0-1-1,-1 1 1,1-1-1,0 1 1,0 0-1,-1-1 1,1 1-1,0 0 1,0 0-1,0 0 1,0 0-1,-2 2 1,-1 5-5852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25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0 315 9737,'0'0'12706,"14"-14"-12103,0 0-515,102-106 111,-94 95-73,-1-1-1,-1-1 1,23-39 0,-34 44 384,-18 32-175,-19 35-283,15-21-257,1 1 0,2 0 1,0 0-1,2 1 1,1 0-1,1 1 0,1-1 1,-1 36-1,6-61 59,-1 0-1,1 1 1,0-1-1,0 0 1,0 0-1,0 0 1,0 0-1,0 0 1,1 0-1,-1 1 1,0-1-1,0 0 1,1 0-1,-1 0 1,1 0-1,-1 0 1,1 0-1,-1 0 1,1 0-1,0 0 1,0-1-1,-1 1 1,1 0-1,0 0 1,0 0-1,0-1 1,0 1-1,0-1 1,0 1-1,0 0 1,0-1-1,0 0 1,0 1-1,0-1 1,0 0 0,0 1-1,0-1 1,0 0-1,0 0 1,0 0-1,1 0 1,-1 0-1,0 0 1,0 0-1,0 0 1,0-1-1,0 1 1,0 0-1,2-1 1,20-6-5235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1:50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15 14286,'0'0'4655,"-10"-3"-3348,-34-8-1002,40 11-293,0 0 0,0 0 1,0 0-1,1 1 0,-1 0 0,0-1 1,0 1-1,1 1 0,-1-1 1,0 0-1,1 1 0,-1 0 0,1 0 1,0 0-1,0 0 0,0 1 0,0-1 1,0 1-1,0-1 0,-3 6 1,1-3 14,1 0 0,0 0 0,0 1 0,0 0 0,1-1 0,0 1 0,0 1 0,0-1 0,-3 12 0,6-16-1,0-1-1,-1 1 1,1-1-1,0 1 1,0-1-1,0 1 1,0 0-1,1-1 1,-1 1-1,0-1 1,1 1-1,-1-1 1,1 1-1,-1-1 1,1 1-1,-1-1 1,1 1-1,0-1 1,0 0-1,0 1 1,0-1-1,0 0 1,0 0-1,0 0 1,1 0-1,-1 0 1,2 1-1,1 0 13,0 0 1,0 0-1,0-1 0,0 0 0,0 0 1,1 0-1,-1 0 0,0-1 0,1 1 0,5-1 1,0-1 3,0 1-1,0-1 1,0-1 0,0 0 0,0 0 0,0-1-1,0 0 1,16-9 0,-24 12-24,0-1-1,0 0 1,-1 0 0,1 0 0,0 0-1,-1-1 1,1 1 0,-1 0-1,0-1 1,1 1 0,-1-1 0,0 1-1,0-1 1,0 0 0,0 1-1,0-1 1,0 0 0,0 0-1,-1 1 1,1-1 0,-1 0 0,1 0-1,-1 0 1,0 0 0,0 0-1,0 0 1,0 0 0,0 0-1,0-2 1,-2 1 5,1 1 0,0 0 0,-1-1 0,0 1 0,1 0 0,-1 0 0,0 0 0,0 0 0,0 0 0,-1 1 0,1-1 0,0 1 0,-1-1 0,1 1 0,0 0 0,-1 0 0,0 0 0,1 0 0,-1 0 0,-3 0 0,-8-2-336,-1 0-1,1 1 0,0 1 1,-28 0-1,38 2 189,0-1 0,0 0-1,1 1 1,-1 0 0,0 0 0,1 0 0,-1 1-1,1-1 1,-1 1 0,-5 3 0,8-4 74,-1 0 1,1 1 0,0-1 0,0 0-1,0 1 1,0-1 0,0 0 0,0 1 0,0 0-1,1-1 1,-1 1 0,0-1 0,1 1-1,-1 0 1,1-1 0,0 1 0,-1 0 0,1-1-1,0 1 1,0 0 0,0 0 0,0-1-1,1 1 1,-1 2 0,1-2-264,0 0 0,-1 0 0,1-1-1,0 1 1,0 0 0,0 0 0,0-1 0,0 1 0,0-1-1,0 1 1,0-1 0,1 0 0,-1 1 0,1-1 0,-1 0-1,1 0 1,-1 0 0,1 0 0,1 1 0,22 9-4192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26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47 15663,'0'0'3470,"-5"9"-2429,3-7-976,-21 45 708,22-46-757,1 0-1,-1 0 0,1 0 1,0 1-1,-1-1 0,1 0 1,0 1-1,0-1 0,0 0 1,0 1-1,0-1 1,0 0-1,0 1 0,0-1 1,0 0-1,1 0 0,-1 1 1,1-1-1,-1 0 0,1 0 1,-1 1-1,1-1 0,0 0 1,-1 0-1,1 0 0,0 0 1,0 0-1,0 0 1,0 0-1,0 0 0,0 0 1,0-1-1,0 1 0,0 0 1,0-1-1,0 1 0,1-1 1,-1 1-1,0-1 0,3 1 1,5 1 9,0-1 0,0 0 0,0 0-1,0-1 1,0-1 0,0 1 0,0-1 0,-1-1 0,1 0 0,0 0 0,0 0 0,-1-1 0,1-1 0,-1 1 0,0-1-1,13-9 1,-2-1-12,-1 1-1,-1-2 0,0-1 0,-1 0 0,20-26 0,-56 70 100,1 1-1,2 0 1,1 2-1,1 0 0,1 0 1,2 2-1,-13 53 1,22-73 16,1 0 0,0 0 0,-1 17 0,3-27-236,0 0 0,0 0 0,1-1 0,-1 1 0,1 0-1,-1 0 1,1 0 0,0 0 0,2 3 0,-3-5-142,1 0 0,0 0 1,-1 0-1,1 0 0,0 0 1,0-1-1,0 1 0,-1 0 1,1 0-1,0-1 0,0 1 1,0-1-1,0 1 0,0-1 1,0 1-1,0-1 0,1 1 1,-1-1-1,0 0 1,0 0-1,0 1 0,0-1 1,2 0-1,-1-12-11382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26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1 261 12780,'0'0'9257,"59"-37"-8873,-25 31-320,3-2-160,8 3-1698,-2-2-1569,7-1-2754,-4-5-1347</inkml:trace>
  <inkml:trace contextRef="#ctx0" brushRef="#br0" timeOffset="1">588 31 13869,'0'0'4356,"-11"7"-3203,-6 5-579,0 0 0,1 1 0,1 0 0,-24 26 0,34-33-420,0-1 0,1 1 0,-1 0 0,1 0-1,0 0 1,1 1 0,-1 0 0,1-1 0,1 1-1,-1 0 1,1 0 0,0 1 0,1-1 0,0 0-1,0 1 1,0-1 0,1 0 0,1 14-1,0-19-136,1 1-1,-1 0 0,0 0 1,1-1-1,0 1 1,-1-1-1,1 1 0,0-1 1,0 0-1,1 0 0,-1 0 1,0 0-1,1 0 0,-1-1 1,1 1-1,0-1 0,-1 1 1,1-1-1,0 0 0,0 0 1,0 0-1,0 0 0,0-1 1,0 1-1,0-1 0,0 0 1,0 0-1,4 0 0,4 0 55,-1 0 0,1 0 0,-1-2 0,0 1 0,0-1 0,1 0 0,12-6-1,-14 4 1,-1-1 0,0 0 0,0 0 0,0-1 0,0 0 0,-1 0 0,0-1 0,-1 0 0,1 0 0,-1 0 0,-1-1-1,1 0 1,6-14 0,-9 16-33,1-1 0,-1 0-1,-1 0 1,1 0 0,-1 0-1,-1 0 1,1 0 0,-1-1-1,0 1 1,-1 0-1,0-1 1,0 1 0,-1 0-1,1-1 1,-2 1 0,1 0-1,-1-1 1,-4-9 0,4 14-175,0-1 1,0 1 0,-1 0-1,0 0 1,0 0-1,0 0 1,0 0 0,0 0-1,0 1 1,-1-1 0,1 1-1,-1 0 1,1 0-1,-1 1 1,0-1 0,0 1-1,0-1 1,0 1 0,0 1-1,0-1 1,0 0-1,-7 1 1,-3-1-1459,0 1 0,0 1 1,0 0-1,-1 1 0,-18 4 0,-20 12-9391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27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14926,'-8'15'27,"-12"18"92,-20 51-1,36-75-31,1 0 0,0 0 0,0 1 1,1 0-1,0-1 0,1 1 0,0 0 0,0 0 0,1 0 0,2 18 1,-2-27-82,0 0 1,0 0 0,1-1 0,-1 1-1,0 0 1,0-1 0,1 1 0,-1 0 0,0-1-1,1 1 1,-1 0 0,0-1 0,1 1-1,-1-1 1,1 1 0,-1-1 0,1 1 0,0-1-1,-1 1 1,1-1 0,-1 1 0,1-1-1,0 0 1,-1 1 0,1-1 0,0 0 0,-1 0-1,1 1 1,0-1 0,1 0 0,26-7 350,21-25 239,-7-8-424,-2-2 1,46-62-1,-82 99-133,-4 5-5,0-1 1,0 1 0,1 0 0,-1-1-1,0 1 1,0-1 0,0 1 0,0 0-1,0 0 1,1-1 0,-1 1 0,0 0-1,0-1 1,1 1 0,-1 0 0,0 0-1,0-1 1,1 1 0,-1 0 0,0 0 0,1 0-1,-1-1 1,0 1 0,1 0 0,-1 0-1,0 0 1,1 0 0,-1 0 0,0 0-1,1 0 1,-1 0 0,1 0 0,-1 0-1,0 0 1,1 0 0,-1 0 0,0 0-1,1 0 1,-1 0 0,0 0 0,1 0-1,0 20 642,-13 44-356,8-49-133,1-1-143,0-3-16,1-1 1,0 1-1,1 0 0,0 0 1,0-1-1,1 1 0,0 0 1,3 17-1,-2-27-22,-1 0 1,1 0-1,-1-1 1,1 1-1,-1 0 1,1-1-1,-1 1 1,1-1-1,0 1 1,-1-1-1,1 1 1,0-1-1,-1 1 0,1-1 1,0 0-1,0 1 1,-1-1-1,1 0 1,0 1-1,0-1 1,0 0-1,-1 0 1,1 0-1,0 0 1,0 0-1,0 0 1,0 0-1,-1 0 0,1 0 1,0 0-1,0-1 1,0 1-1,0 0 1,-1 0-1,1-1 1,0 1-1,1-1 1,26-17 462,-6-5-292,-1-1 0,33-49 0,-11 13-46,-43 60-135,0 0 0,0 1 0,0-1 1,0 0-1,0 0 0,0 0 0,0 0 0,0 0 0,0 0 0,0 1 0,0-1 0,0 0 0,0 0 0,0 0 0,0 0 0,0 0 0,0 0 0,0 0 0,0 1 0,1-1 0,-1 0 0,0 0 0,0 0 1,0 0-1,0 0 0,0 0 0,0 0 0,0 0 0,0 0 0,1 0 0,-1 1 0,0-1 0,0 0 0,0 0 0,0 0 0,0 0 0,0 0 0,1 0 0,-1 0 0,0 0 0,0 0 0,0 0 0,0 0 0,0 0 1,0 0-1,1 0 0,-1 0 0,0 0 0,0 0 0,0-1 0,0 1 0,0 0 0,0 0 0,1 0 0,-1 0 0,0 0 0,0 0 0,0 0 0,0 0 0,0 0 0,0 0 0,0-1 0,0 1 0,0 0 1,0 0-1,1 0 0,-1 0 0,0 20-34,-4 24 67,-5 9-651,1-4-1643,0-1-3731,2-24-2129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28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36 8200,'0'0'9027,"-5"10"-7959,-1 12-600,1 0 1,0 1-1,2 0 0,1 0 1,0 0-1,2 0 1,4 37-1,-4-58-457,0 0 1,0 0-1,1 0 0,-1-1 0,0 1 0,1 0 0,0 0 0,-1-1 1,1 1-1,0-1 0,0 1 0,0 0 0,0-1 0,0 1 1,0-1-1,0 0 0,3 3 0,-3-4-6,0 1-1,0-1 1,0 1 0,1-1 0,-1 0-1,0 1 1,0-1 0,0 0-1,1 0 1,-1 0 0,0 0-1,0 0 1,1 0 0,-1 0-1,0 0 1,0-1 0,0 1 0,1 0-1,1-2 1,2-1 30,1 0 1,-1 0-1,1-1 1,-1 0-1,0 0 1,0 0-1,-1 0 1,6-8-1,17-20 205,-3-2 1,0-1-1,-3-1 0,27-59 0,-54 128-6,2 0-1,1 0 1,2 48-1,1-75-231,0 0-1,0 0 0,1 0 0,-1 0 0,2 0 0,1 7 0,-3-12-1,0-1 0,1 1 0,-1 0 0,0-1 0,1 1 0,-1-1 0,1 1 0,-1 0 0,0-1 0,1 1 0,-1-1 0,1 1 0,0-1 0,-1 1 0,1-1 0,-1 0 0,1 1 0,0-1 0,-1 0 0,1 1 0,0-1 0,-1 0 0,1 0 0,0 0 0,1 0 3,0 0 0,0 0-1,-1-1 1,1 1 0,0-1 0,-1 0 0,1 1 0,-1-1 0,1 0 0,-1 0-1,1 0 1,-1 0 0,0 0 0,1 0 0,0-2 0,19-19 40,-1-1 1,-1-1 0,-1-1-1,-1 0 1,22-47 0,-10 19-520,-24 47-728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29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0 806 14029,'0'0'748,"9"3"-690,12 2-27,0 0 1,0-2-1,1 0 0,32-1 0,101-6 128,435-71-161,-289 30 31,1013-112 128,50-8 161,-847 95-449,525-69 1482,1 32 691,-159 53-1758,-506 46-3728,-342 8-1585,-18-2-2429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2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10666,'0'0'2322,"-1"12"-2087,-27 460 2993,32 14-885,1-112-2047,-31 143 781,-1-67 419,4-32-1218,11-340-257,5-36-1561,-3 71 0,11-104-1893,2-8-1638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30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1 717 9033,'0'0'411,"16"0"-427,440-27 914,-200 5-462,1437-148 372,-1048 95 808,1625-158-422,5 82 1530,-1947 145-2079,85-3-767,-405 9-150,-7 0 103,0 0 0,1 0 1,-1 1-1,1-1 0,-1 0 0,0-1 0,1 1 0,-1 0 0,1 0 0,-1-1 0,0 1 0,1-1 0,-1 1 0,0-1 0,0 1 0,1-1 0,-1 0 0,0 1 0,0-1 0,0 0 0,0 0 0,2-2 0,-1-10-4620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31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1 6790,'-6'10'203,"-10"24"490,0 0 0,3 1 0,1 1-1,1 0 1,2 0 0,-7 63-1,5 13 655,3 117 0,27 558 442,-12-451-276,-56 522 1,17-614-1062,-19 185-232,48-292-651,3-100-2597,0-36 2829,0 0-1,-1 0 1,1-1 0,-1 1-1,0 0 1,1 0 0,-1-1-1,0 1 1,1-1 0,-1 1-1,0 0 1,0-1 0,0 1-1,1-1 1,-1 0-1,0 1 1,0-1 0,0 0-1,0 1 1,0-1 0,0 0-1,0 0 1,0 0 0,0 0-1,0 0 1,-1 0 0,-32 2-1487,29-2 843,-17 1-1949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32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9641,'0'0'2413,"-7"11"-2109,-20 43 302,1 2 0,4 1-1,1 1 1,4 1 0,-17 92-1,-20 322 876,45 173-1223,41 1 592,0-13 38,-22-135-1582,-12-437-1788,-7-17-2376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34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33 134 6374,'0'0'497,"-4"-10"303,-17-59 1116,14 14 4427,9 86-6038,1 0 0,11 45 1,4 26-203,-8 345 130,-11-303-156,1-139-215,1 16 235,-1-21-178,0 1 0,0-1 1,0 1-1,0-1 0,0 0 0,0 1 1,1-1-1,-1 1 0,0-1 1,0 1-1,0-1 0,1 0 0,-1 1 1,0-1-1,0 0 0,1 1 1,-1-1-1,0 0 0,1 1 1,-1-1-1,0 0 0,1 1 0,-1-1 1,1 0-1,-1 0 0,0 0 1,1 1-1,-1-1 0,1 0 0,-1 0 1,1 0-1,-1 0 0,0 0 1,1 0-1,0 0 0,12-3-3469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1:50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52 15150,'-8'6'1623,"-1"1"-1249,-45 40 2665,50-43-2651,0 1 0,0-1 1,0 1-1,1-1 0,0 1 0,0 0 0,0 0 0,0 1 0,1-1 0,-4 11 0,7-15-365,-1 0-1,0 0 1,0 0 0,0 0-1,1 0 1,-1 0 0,1-1-1,-1 1 1,1 0-1,-1 0 1,1 0 0,-1-1-1,1 1 1,-1 0 0,1 0-1,0-1 1,0 1-1,-1 0 1,1-1 0,0 1-1,0-1 1,0 1 0,0-1-1,0 0 1,-1 1-1,1-1 1,0 0 0,0 0-1,0 1 1,0-1 0,0 0-1,0 0 1,0 0-1,0 0 1,0 0 0,0 0-1,0-1 1,1 1 0,45-3 432,-46 3-432,11-2 13,0-1-1,0 0 0,-1-1 0,1 0 0,-1-1 0,0 0 0,0-1 1,12-9-1,-17 11 58,0 1 1,-1-1-1,0-1 1,0 1-1,0-1 1,0 0-1,-1 0 1,0 0-1,0 0 1,0-1-1,-1 0 1,1 0-1,-1 0 1,-1 0-1,1 0 1,2-11-1,-5 16-72,0-1-1,0 1 1,0-1-1,0 1 1,0-1-1,0 1 1,0-1-1,0 1 1,0-1-1,-1 1 1,1-1-1,-1 1 1,1-1-1,-1 1 1,0 0-1,1-1 1,-1 1-1,0 0 1,0 0-1,0-1 1,0 1-1,0 0 1,0 0-1,0 0 1,-2-1-1,-1 0-16,1 0-1,0 1 0,-1 0 0,1 0 0,-1 0 0,0 0 0,1 0 0,-1 1 0,1 0 0,-7-1 0,-1 2-184,0 0 0,-1 0 0,1 1 1,0 0-1,0 1 0,-14 5 0,-40 21-5558,33-17-1259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40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11 113 10634,'-1'-2'315,"-1"1"-1,1-1 1,0 0 0,0 1 0,0-1-1,1 0 1,-1 0 0,0 0-1,1 0 1,-1 0 0,1 0 0,0 0-1,-1 0 1,1 0 0,0 1-1,0-1 1,0 0 0,1 0 0,-1 0-1,0 0 1,1 0 0,-1 0-1,1 0 1,1-3 0,0 2-152,1 0 1,-1 0-1,1 0 1,-1 0-1,1 0 1,0 1-1,0-1 1,1 1-1,-1 0 0,0 0 1,7-3-1,3 0-109,0 0-1,0 0 0,0 2 0,0 0 0,1 0 1,17-1-1,-28 4-38,-1 0 0,0 0 1,1 0-1,-1 0 0,1 0 1,-1 0-1,0 0 0,1 1 1,-1 0-1,0-1 0,0 1 1,1 0-1,-1 0 0,0 0 0,0 0 1,0 0-1,3 3 0,-4-3 1,0 1-1,-1 0 1,1 0-1,0-1 1,-1 1-1,1 0 0,-1 0 1,0 0-1,0 0 1,1-1-1,-1 1 1,0 0-1,-1 0 0,1 0 1,0 0-1,0 0 1,-1 0-1,1-1 1,-1 1-1,0 0 0,1 0 1,-1-1-1,-2 4 1,-3 6 79,-1 0 0,0 0 0,-1 0 0,0-1 0,-1 0 1,0 0-1,-21 16 0,17-14 375,0 0 0,0 1 1,-16 23-1,28-35-431,0 0-1,0 0 1,0 0 0,1 0-1,-1 0 1,0 1 0,1-1-1,-1 0 1,1 0 0,-1 1-1,1-1 1,0 0 0,0 1-1,0-1 1,-1 1 0,1-1-1,0 0 1,1 1 0,-1-1-1,0 0 1,0 1 0,1-1-1,-1 1 1,0-1 0,1 0-1,0 2 1,1-1-21,0 0 1,0 0 0,0 0-1,0 0 1,0 0 0,0-1-1,1 1 1,-1-1-1,0 0 1,1 0 0,-1 0-1,5 2 1,7 1-27,0-1 0,0 0 1,25 1-1,-31-3-107,4 0-623,0-1 1,-1 0-1,21-2 1,-28 2 155,0-1 0,-1 0 0,1 0 1,0-1-1,-1 1 0,1-1 0,-1 0 0,0 0 0,4-2 1,17-17-7331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40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13805,'0'0'1292,"-8"7"187,5-5-1256,-39 39 2010,40-39-2174,0 0 0,0 0 0,0 0 0,1 0 1,-1 0-1,1 1 0,-1-1 0,1 0 0,0 1 0,0-1 1,0 1-1,0 0 0,0-1 0,1 1 0,-1 0 0,1-1 1,0 1-1,0 0 0,0-1 0,0 1 0,0 0 0,1 3 1,0-5-54,0 0 1,0-1 0,0 1 0,0-1-1,0 1 1,0-1 0,1 0-1,-1 1 1,0-1 0,0 0 0,0 0-1,0 0 1,0 0 0,1 0 0,-1 0-1,0 0 1,0 0 0,0 0 0,0-1-1,0 1 1,1 0 0,0-1-1,26-7 181,-19 5-186,0 0 0,0 1 0,0 0-1,0 0 1,0 1 0,18 0 0,-25 1-5,0 0 1,1 0 0,-1 0 0,1 0-1,-1 1 1,0 0 0,1-1 0,-1 1-1,0 0 1,0 0 0,1 0-1,-1 0 1,0 1 0,0-1 0,0 0-1,0 1 1,-1 0 0,1-1-1,0 1 1,-1 0 0,1 0 0,-1 0-1,1 0 1,-1 0 0,0 0 0,0 0-1,0 1 1,0-1 0,0 0-1,0 4 1,0 1 37,0 1-1,0-1 1,-1 1 0,0 0-1,-1-1 1,0 1-1,0-1 1,0 1-1,-1-1 1,0 1 0,0-1-1,-1 0 1,0 0-1,-1 0 1,1 0-1,-8 9 1,7-11-12,1 1 0,-1-2 1,-1 1-1,1 0 0,-1-1 0,0 0 0,0 0 0,0 0 1,0 0-1,-1-1 0,1 0 0,-1 0 0,0-1 0,0 1 1,0-1-1,0 0 0,-1-1 0,1 0 0,-13 1 0,18-2-153,-1 0-1,1 0 1,-1 0-1,1 0 1,-1 0-1,1 0 1,-1-1-1,1 1 1,0 0-1,-1-1 0,1 1 1,-1-1-1,1 0 1,0 1-1,0-1 1,-1 0-1,1 0 1,0 0-1,0 0 0,0 0 1,0 0-1,0 0 1,0 0-1,0 0 1,0-1-1,1 1 1,-2-2-1,-13-25-5665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40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10346,'0'0'4772,"59"25"-4676,-36-22 0,2-1-1249,-3-2-3491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41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9769,'0'0'4677,"11"50"-3813,-11-22 193,-11 4-256,-3 6-192,-6 2-65,-3-1 65,5-6-1,2-4-31,3-10-353,8-6-128,3-8-128,4-10-4516,5-17-1121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41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 11915,'-7'0'2237,"3"0"-2076,0-1 0,0 1-1,0 0 1,1 0 0,-1 0 0,0 1 0,0 0-1,0-1 1,0 1 0,1 0 0,-1 1 0,0-1-1,1 1 1,-1-1 0,1 1 0,0 0 0,-1 1-1,1-1 1,0 0 0,0 1 0,0 0 0,1 0-1,-1 0 1,1 0 0,0 0 0,-1 0 0,1 0-1,1 1 1,-1-1 0,0 1 0,1 0 0,-2 5-1,3-8-150,-1 0-1,1 1 0,0-1 0,-1 0 1,1 1-1,0-1 0,0 0 0,0 1 1,0-1-1,0 1 0,0-1 0,0 0 1,1 1-1,-1-1 0,0 0 0,1 1 1,-1-1-1,1 0 0,0 0 0,-1 1 0,1-1 1,0 0-1,0 0 0,0 0 0,-1 0 1,1 0-1,0 0 0,0 0 0,1 0 1,-1 0-1,2 1 0,2-1 57,0 0 1,0 0-1,1 0 1,-1-1-1,0 0 0,0 0 1,8-1-1,-1 1 26,-2-1-61,0 0 0,0-1 1,0 0-1,0 0 0,0-1 1,16-8-1,-21 9-11,-1 0 1,1 0-1,-1-1 0,1 1 1,-1-1-1,0 0 0,0-1 1,0 1-1,-1-1 0,1 1 1,-1-1-1,0 0 0,0-1 0,0 1 1,3-7-1,-6 11 14,0-1 1,1 0-1,-1 0 1,0 0-1,1 1 0,-1-1 1,0 0-1,0 0 0,0 0 1,0 0-1,0 0 1,0 1-1,0-1 0,0 0 1,0 0-1,0 0 0,0 0 1,-1 1-1,1-1 1,0 0-1,-1 0 0,1 0 1,0 1-1,-1-1 0,1 0 1,-1 0-1,1 1 1,-1-1-1,0 0 0,1 1 1,-1-1-1,-1 0 0,0 0 10,0 0 0,-1 0-1,0 0 1,1 0-1,-1 1 1,0-1-1,1 1 1,-1 0 0,0 0-1,-4 0 1,-2 0-34,0 1 1,0 1-1,0 0 1,0 0-1,1 0 1,-10 5-1,10-3 1,1 1-1,0 1 1,0-1-1,0 1 1,1 0-1,0 1 1,0 0 0,-7 10-1,9-12-331,2 0 0,-1 0 0,0 0 0,1 0 0,0 1 0,-2 8 0,3-12-251,1 1 1,0 0-1,-1 0 1,1 0-1,0 0 1,0 0-1,1-1 1,-1 1-1,1 0 1,-1 0-1,1 0 0,0-1 1,2 5-1,6 2-5284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41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97 121 8840,'0'0'11611,"10"-3"-10959,-6 3-602,0-1 1,0 0 0,0 0-1,0 0 1,0-1 0,0 1 0,-1-1-1,1 0 1,0 0 0,-1 0 0,0-1-1,1 1 1,-1-1 0,0 1-1,0-1 1,0 0 0,-1-1 0,1 1-1,-1 0 1,0-1 0,0 1-1,0-1 1,0 0 0,0 1 0,-1-1-1,0 0 1,0 0 0,0 0-1,1-7 1,-2 10-12,0 0-1,0 0 1,0 0-1,0 0 1,0 0-1,0 0 1,0 0-1,0 0 1,-1 0-1,1 0 1,0 0-1,-1 0 1,1 0-1,0 0 1,-1 0-1,1 0 1,-1 0-1,0 1 1,1-1 0,-1 0-1,0 0 1,1 1-1,-1-1 1,0 0-1,0 1 1,-1-2-1,0 1 3,-1 0-1,0 0 1,0 0-1,0 0 1,0 1 0,1-1-1,-1 1 1,0-1-1,-4 1 1,-2 0-18,1 1 1,-1 0-1,1 0 0,-1 1 0,-14 4 1,16-3-19,-1 1 0,1 0 0,0 0 0,0 1 1,-9 8-1,14-11-26,-1 0 0,1 0 1,0 0-1,-1 1 0,1-1 1,0 1-1,1 0 0,-1-1 1,0 1-1,1 0 0,0 0 1,0 0-1,-1 0 0,2 0 1,-1 0-1,-1 6 0,3-8-93,-1-1-1,0 1 0,0 0 0,0-1 1,1 1-1,-1-1 0,0 1 1,1 0-1,-1-1 0,1 1 0,-1-1 1,1 1-1,-1-1 0,1 1 1,-1-1-1,1 0 0,-1 1 0,1-1 1,0 0-1,-1 1 0,1-1 1,-1 0-1,1 1 0,0-1 0,-1 0 1,1 0-1,0 0 0,-1 0 1,1 0-1,0 0 0,0 0 0,-1 0 1,2 0-1,27-2-5418,4-7-5111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42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12139,'0'0'4191,"-3"10"-2936,-5 19-580,-3 7-172,2 2 1,1-1-1,2 1 0,-3 67 1,9-104-504,0 0 0,0 0 0,0 0 0,0 0 0,0 0 0,1 0 0,-1-1 0,0 1 0,0 0-1,0 0 1,1 0 0,-1-1 0,1 1 0,-1 0 0,0 0 0,1-1 0,-1 1 0,1 0 0,0-1 0,-1 1 0,1 0 0,0-1 0,-1 1 0,1-1 0,0 1 0,-1-1 0,1 1 0,0-1 0,0 0-1,1 1 1,0-1 13,0 0-1,1 0 1,-1 0-1,1 0 0,-1 0 1,0 0-1,1-1 1,-1 1-1,0-1 0,5-2 1,3-1-26,-1 0 0,0-1 0,-1 0-1,12-9 1,-1-3-947,-2 0 0,25-31-1,-16 17-738,-33 75 1704,2-29 207,-1-1-1,2 1 1,0 0-1,1 0 0,0 1 1,1-1-1,1 0 1,0 1-1,3 20 0,-2-35-232,1 0 0,-1 0 0,1 1 1,-1-1-1,1-1 0,0 1 0,-1 0 0,1 0 0,0 0 0,0 0 0,-1 0 0,1-1 0,0 1 0,0 0 0,0-1 0,0 1 0,0-1 0,0 1 0,0-1 0,0 1 0,1-1 0,-1 0 0,0 1 0,0-1 0,0 0 0,0 0 0,0 0 0,1 0 0,-1 0 0,0 0 0,0 0 0,0 0 0,0-1 0,0 1 1,0 0-1,3-2 0,40-16-3624,-7-8-1159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42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11211,'-8'10'1921,"-9"10"-808,-58 74 1871,68-84-2664,1 0 0,0 0 0,0 0 0,1 1 0,1-1 0,-1 1 1,2 0-1,-4 17 0,7-27-311,0 0 1,-1 0-1,1 0 0,0 0 1,0 0-1,0 0 1,0 0-1,0 0 1,0 0-1,1 0 1,-1-1-1,0 1 1,0 0-1,1 0 0,-1 0 1,1 0-1,-1 0 1,1 0-1,-1-1 1,1 1-1,-1 0 1,1 0-1,0-1 0,-1 1 1,1 0-1,0-1 1,0 1-1,0 0 1,1 0 3,1-1 1,-1 1-1,0-1 0,0 1 1,0-1-1,1 0 1,-1 0-1,0 0 1,0 0-1,1 0 1,3-1-1,1 0 19,1-1 1,-1-1-1,0 1 1,0-1-1,0 0 0,11-7 1,-9 3-17,-1 0 1,0 0-1,0-1 1,-1 0 0,0 0-1,-1-1 1,0 0-1,8-15 1,-11 18 56,0-1 0,0 0 0,-1 1-1,1-1 1,-2 0 0,1 0 0,-1 0 0,0-1 0,0 1-1,-1 0 1,0 0 0,0-1 0,-3-11 0,3 18-57,0-1 0,-1 1 0,1-1 0,-1 0 0,1 1 0,-1-1 0,0 1 0,1-1 0,-1 1 0,0-1 0,0 1 0,0 0 0,0-1 0,0 1 0,-1 0 0,1 0 0,0 0 0,0 0 0,-1 0 0,1 0 0,-1 0 0,1 0 0,-1 1 0,1-1 0,-1 1 0,1-1 0,-1 1 0,0-1 0,1 1 0,-1 0 0,0 0 0,1 0 0,-1 0 0,0 0 0,1 0 0,-1 0 0,0 0 0,1 1 0,-1-1 0,0 1 0,1-1 0,-1 1 0,1 0 0,-3 1 0,-2 0 37,0 1 0,0 1 0,0-1 0,0 1 0,0 0 0,1 0-1,0 1 1,0 0 0,-6 7 0,10-11-97,-13 20-2766,14-21 2741,0 0-1,-1 1 0,1-1 1,0 0-1,0 0 0,0 0 1,-1 1-1,1-1 0,0 0 1,0 0-1,0 0 0,-1 1 1,1-1-1,0 0 0,0 0 0,0 1 1,0-1-1,0 0 0,0 1 1,0-1-1,0 0 0,0 0 1,0 1-1,0-1 0,0 0 1,0 1-1,0-1 0,0 0 1,0 0-1,0 1 0,0-1 1,0 0-1,0 1 0,0-1 1,0 0-1,0 0 0,1 1 1,-1-1-1,0 0 0,0 0 0,0 1 1,1-1-1,-1 0 0,0 0 1,0 0-1,0 0 0,1 1 1,-1-1-1,0 0 0,0 0 1,1 0-1,-1 0 0,0 0 1,1 0-1,-1 1 0,0-1 1,0 0-1,1 0 0,-1 0 1,0 0-1,1 0 0,-1 0 1,0 0-1,0 0 0,1-1 1,14-2-4971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43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15855,'0'0'5894,"-46"50"-4998,22-18-191,-2 5-256,4 1-353,-1-3-64,7-3 0,3-8 0,6-8-32,4-6-417,3-8-1088,3-17-3812,4-11-641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43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16 10890,'0'0'2552,"-9"2"-646,4-2-1738,0 1 1,1-1-1,-1 1 1,1 0-1,-1 1 1,1-1-1,0 1 1,-1 0-1,1 0 1,0 0-1,0 0 1,0 1-1,1 0 1,-1-1-1,1 2 1,-1-1-1,1 0 1,0 1-1,0-1 1,0 1-1,1 0 1,-1 0-1,1 0 1,0 0-1,0 0 1,1 0-1,-1 1 1,1-1-1,0 1 1,0-1-1,-1 9 1,3-12-164,-1 1-1,1-1 1,-1 0 0,1 1 0,-1-1 0,1 0 0,0 1 0,-1-1 0,1 0 0,0 0 0,0 0 0,0 0 0,0 0 0,0 0-1,0 0 1,0 0 0,0 0 0,1-1 0,-1 1 0,0 0 0,0-1 0,1 1 0,-1-1 0,0 1 0,1-1 0,-1 0 0,1 1-1,-1-1 1,0 0 0,1 0 0,-1 0 0,1 0 0,-1 0 0,3-1 0,4 1 29,0-1 1,1 1-1,-1-1 1,0-1-1,8-2 1,-8 1-28,0 0 0,0-1 0,-1 0 1,0 0-1,0 0 0,0-1 0,10-9 1,-14 12 52,0-1 0,0 0 1,0-1-1,-1 1 0,1 0 1,-1-1-1,1 1 0,-1-1 1,-1 0-1,1 0 0,0 1 1,-1-1-1,0 0 0,0-1 1,0 1-1,0-7 0,-1 10-24,0 0-1,0 0 1,0 0-1,0 0 1,0 0 0,-1 0-1,1 0 1,0 1-1,-1-1 1,1 0-1,-1 0 1,1 0-1,-1 1 1,1-1-1,-1 0 1,1 0-1,-1 1 1,0-1-1,1 1 1,-1-1 0,0 0-1,0 1 1,1-1-1,-1 1 1,0 0-1,-1-1 1,-32-5 306,26 6-341,0 1 0,0 0 0,0 0 0,0 0 0,1 1-1,-12 4 1,15-4-38,0 1-1,0-1 0,0 1 1,0 1-1,1-1 0,-1 0 1,1 1-1,0 0 0,0-1 1,0 1-1,0 1 0,1-1 0,0 0 1,0 1-1,-3 5 0,4-6-251,0-1 0,0 1-1,1 0 1,-1-1 0,1 1-1,0 0 1,-1-1 0,2 1-1,-1 5 1,1-6-222,0-1 1,-1 1-1,1-1 1,0 1-1,0-1 0,0 1 1,1-1-1,-1 0 1,1 1-1,-1-1 0,1 0 1,0 0-1,3 3 1,17 11-4861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28:1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8 11339,'-2'8'624,"-2"14"-180,2 0-1,0 0 0,1 0 1,1 0-1,2 0 0,0 0 1,1 0-1,8 31 1,3-1 281,3-1 0,33 74 0,-47-118-643,1 0 0,-1-1 0,1 0 1,1 1-1,-1-1 0,1-1 0,0 1 0,0-1 0,1 0 0,9 7 0,-13-10-25,0-1-1,1 0 0,-1 0 1,0 0-1,1 0 1,-1 0-1,1 0 1,0 0-1,-1-1 1,1 0-1,-1 1 0,1-1 1,0 0-1,-1 0 1,1 0-1,0-1 1,-1 1-1,1-1 0,-1 1 1,1-1-1,-1 0 1,1 0-1,-1 0 1,1 0-1,-1-1 0,0 1 1,0-1-1,1 1 1,-1-1-1,0 0 1,0 0-1,2-3 0,12-13 196,-1-1-1,0 0 0,-2-1 1,15-29-1,38-95-134,-25 52-87,-29 68-137,21-46-1499,-13 22-3300,-8 20-1420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1:51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2723,'0'0'15721,"12"3"-14434,3 0-890,0-1 1,0-1 0,0-1 0,1 0-1,-1 0 1,25-6 0,107-26 1122,-69 13-1228,257-47-54,3 15 1,635-14-1,-930 65-285,78 0-113,215-27-1,-321 21-2150,-15-5-3156,-6-1-3325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43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10410,'0'0'1874,"-2"7"218,-2 12-801,-11 48 2486,15-62-3669,-1-1 0,1 1-1,-1-1 1,1 1 0,0-1 0,1 1 0,-1-1 0,1 1 0,0-1 0,0 0 0,0 1-1,3 5 1,-3-9-80,0 0 0,0 0 0,0 0 0,0 1 0,0-1 0,0 0 0,0 0 0,0-1 0,1 1 0,-1 0 0,0 0 0,1-1 0,-1 1 0,0-1 0,1 1 0,-1-1 0,1 1 0,-1-1 0,1 0 0,-1 0 0,1 0 0,-1 0 0,1 0 0,-1 0 0,1 0 0,-1 0 0,1 0 0,-1-1 0,1 1-1,-1-1 1,1 1 0,1-2 0,1 1 80,0-1 0,-1 0 0,1 0 0,0-1-1,-1 1 1,1-1 0,-1 0 0,0 0-1,0 0 1,3-3 0,-3 1-29,0 1 0,0-1 0,-1 1 0,1-1 0,-1 0 0,0 0 0,-1 0 0,1 0 1,-1 0-1,0 0 0,0-7 0,-1 10-48,0 0 1,0 0 0,0 0-1,0 0 1,0 0-1,-1 0 1,1 1 0,-1-1-1,0 0 1,1 0-1,-1 1 1,0-1 0,0 0-1,0 1 1,0-1-1,0 1 1,-1-1 0,1 1-1,0-1 1,-1 1-1,1 0 1,-1 0 0,1 0-1,-1 0 1,0 0-1,1 0 1,-1 0 0,0 0-1,0 1 1,1-1-1,-1 1 1,0-1 0,-3 1-1,-31-4 307,17 5-1647,6 5-4665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44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0 260 14189,'0'0'8264,"12"-12"-8029,58-52-98,-33 33 16,-1-2-1,-2-2 1,32-41 0,-60 68 126,-6 8-250,0 0 0,0 0 0,0 0 0,0 0 0,0 0 0,1 0 0,-1 0 0,0 0 0,0 0 1,0 0-1,0 0 0,0 1 0,0-1 0,0 0 0,0 0 0,-2 10-101,-24 69 21,18-58 12,1 0 0,0 0 1,2 1-1,0-1 1,-2 43-1,7-63-43,0 0 0,0 1-1,0-1 1,0 0 0,0 1-1,0-1 1,0 0 0,1 1 0,-1-1-1,1 0 1,-1 0 0,1 1-1,-1-1 1,1 0 0,0 0-1,-1 0 1,1 0 0,0 0-1,0 0 1,0 0 0,0 0 0,0 0-1,0 0 1,0 0 0,0-1-1,1 2 1,0-2-130,0 1-1,0-1 1,0 0 0,0 1-1,0-1 1,0 0 0,0 0-1,-1-1 1,1 1 0,0 0-1,0 0 1,0-1 0,0 1-1,0-1 1,0 0 0,-1 0-1,1 1 1,2-2 0,21-18-5089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44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15182,'-7'8'1298,"2"-2"-1159,-11 14 896,0 1-1,-14 23 1,26-37-832,0 0 0,1 0 0,0 0 0,0 0 0,0 1 0,1-1 0,0 1 0,0 0 0,1-1 0,0 1 0,1 0 0,0 12 0,0-18-198,0-1 0,0 1 1,1-1-1,-1 0 0,0 1 0,1-1 0,-1 1 0,1-1 0,0 0 0,-1 0 0,1 1 0,0-1 0,0 0 0,0 0 0,0 0 0,0 0 0,0 0 0,0 0 0,0 0 0,0 0 0,1-1 0,-1 1 0,3 1 0,-1-1 10,1 0-1,-1 0 1,0-1 0,1 1 0,-1-1 0,1 0 0,0 0 0,-1 0 0,7-1-1,-2-1 13,0 1-1,0-2 1,0 1-1,-1-1 1,1 0-1,-1 0 1,1-1-1,8-6 1,-11 6 16,0-1 0,0 1 0,0-1 0,0 0 0,-1 0 1,0 0-1,0-1 0,0 0 0,-1 1 0,0-1 1,0-1-1,-1 1 0,1 0 0,-1-1 0,-1 1 0,1-1 1,-1 1-1,0-1 0,-1 0 0,1 0 0,-1 1 0,-2-11 1,2 16-41,0-1 0,-1 1 0,0-1 1,1 0-1,-1 1 0,0-1 0,0 1 1,0 0-1,0-1 0,0 1 0,0 0 1,0-1-1,-1 1 0,1 0 0,0 0 1,-1 0-1,1 0 0,-1 0 0,1 1 1,-1-1-1,1 0 0,-1 1 0,0-1 1,1 1-1,-1-1 0,0 1 0,1 0 1,-1 0-1,0-1 0,1 1 1,-1 1-1,0-1 0,1 0 0,-1 0 1,-1 1-1,0-1-222,0 1 0,0 0 0,0-1 1,1 1-1,-1 0 0,1 1 0,-1-1 1,1 0-1,-5 4 0,5-4-177,1 0-1,0 0 0,0 0 1,0 0-1,-1 1 1,1-1-1,0 0 1,1 1-1,-1-1 0,0 1 1,0-1-1,1 1 1,-1-1-1,1 1 1,-1-1-1,1 1 0,-1 1 1,1 7-5322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44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11563,'0'0'8104,"-48"69"-6887,28-36-352,-6 3-673,2 1-96,5-2-64,4-6 0,7-8 0,2-7-32,6-10-513,11-8-2369,0-13 351,-4-6-3074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45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28 11435,'-10'2'3224,"-1"0"-2687,0 0 0,0 1 0,1 1 0,-1 0 0,-16 9 0,24-12-465,0 0 1,0 1 0,0 0 0,1-1 0,-1 1 0,1 0 0,-1 0 0,1 0-1,0 0 1,0 1 0,0-1 0,0 1 0,0-1 0,1 1 0,-1 0 0,1-1 0,-1 1-1,1 0 1,0 0 0,0 0 0,1 0 0,-1 0 0,0 0 0,1 0 0,0 1-1,0-1 1,0 0 0,0 0 0,1 6 0,0-7-61,1-1 0,-1 1 0,0 0 0,1 0 0,0-1-1,-1 1 1,1-1 0,0 1 0,0-1 0,-1 0 0,1 0 0,0 0 0,0 0 0,0 0 0,0 0 0,1-1 0,-1 1-1,0 0 1,0-1 0,0 0 0,1 0 0,-1 1 0,0-1 0,0-1 0,4 1 0,6 0 163,-1-1-1,1 0 1,19-4 0,-23 3-60,1-1-1,-1 0 1,1-1 0,-1 0 0,0 0-1,0-1 1,-1 0 0,12-10-1,-16 12 6,1 0-1,-1 0 0,0 0 1,0-1-1,0 0 0,0 1 1,-1-1-1,1 0 0,-1 0 0,0 0 1,0 0-1,-1-1 0,1 1 1,-1-1-1,0 1 0,0-1 0,0 1 1,-1-8-1,0 10-108,0 1 1,-1-1-1,1 1 1,-1-1-1,0 1 0,1 0 1,-1-1-1,0 1 0,0 0 1,0-1-1,0 1 0,0 0 1,0 0-1,0 0 1,0 0-1,0 0 0,0 0 1,-1 0-1,1 1 0,0-1 1,-1 0-1,1 1 0,-1-1 1,1 1-1,-1-1 1,1 1-1,-1 0 0,1-1 1,-1 1-1,1 0 0,-1 0 1,1 0-1,-1 0 1,1 1-1,-1-1 0,1 0 1,-3 1-1,-2 0-29,0 0 0,-1 0 0,1 0 0,0 1 0,0 0 0,0 0 0,-11 7 0,10-5-87,2 1 0,-1 0 0,1 0 0,-1 1 0,2-1 0,-1 1 0,-5 9 0,-2 19-2728,11-32 2383,1 0 0,0-1 0,0 1 1,0 0-1,1 0 0,-1 0 1,0 0-1,1 0 0,-1 0 1,1-1-1,-1 1 0,1 0 0,0 0 1,0-1-1,2 4 0,9 7-4440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59:45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46 14350,'0'0'2573,"-8"8"-1036,-24 28-208,31-35-1257,-1 1 0,1-1 0,0 1 0,0-1 0,-1 1 0,1 0-1,1 0 1,-1-1 0,0 1 0,0 0 0,1 0 0,-1 0 0,1 0-1,-1 0 1,1 0 0,0-1 0,0 1 0,0 0 0,0 0 0,0 0-1,0 0 1,0 0 0,1 0 0,-1 0 0,1 0 0,-1 0 0,1 0-1,0-1 1,0 1 0,0 0 0,0 0 0,0-1 0,0 1 0,0-1-1,2 2 1,-1-1 11,1 0-1,-1 0 1,1-1-1,-1 1 1,1-1-1,0 0 1,-1 0-1,1 0 1,0 0-1,0 0 0,0 0 1,0-1-1,0 1 1,0-1-1,0 0 1,0 0-1,0 0 1,0 0-1,0-1 1,3 0-1,9-5 204,-1-1 1,0-1-1,0 0 0,-1-1 1,0-1-1,-1 0 0,0 0 1,0-1-1,-1-1 0,15-19 1,-25 30-260,0 0 0,0 0-1,-1 0 1,1 0 0,0 0 0,0 0 0,-1-1 0,1 1 0,-1 0 0,1 0-1,-1 0 1,1-1 0,-1 1 0,0 0 0,0-1 0,1 1 0,-1 0 0,0 0-1,0-1 1,0 1 0,-1 0 0,1-1 0,0 1 0,0 0 0,-1-1 0,0-1-1,0 2 0,-1 0-1,1-1 0,-1 1 0,1 0 0,-1 0 0,0 1 0,1-1 0,-1 0 1,0 0-1,1 1 0,-1-1 0,0 1 0,0 0 0,0-1 0,0 1 0,-2 0 0,-8 0-9,-1 0-1,1 1 0,0 1 0,-21 4 0,25-4-148,1 1 0,-1-1 0,1 1 0,0 0 0,0 1 0,0-1 0,1 1 0,-1 1 0,-7 6 0,14-11 33,0 0 0,0 0 0,0 1 0,0-1 0,0 0 0,0 0-1,0 0 1,0 1 0,0-1 0,0 0 0,0 0 0,0 0 0,0 0-1,0 1 1,0-1 0,0 0 0,0 0 0,0 0 0,1 1 0,-1-1-1,0 0 1,0 0 0,0 0 0,0 0 0,0 0 0,0 1 0,0-1-1,1 0 1,-1 0 0,0 0 0,0 0 0,0 0 0,0 0 0,1 0-1,-1 0 1,0 1 0,0-1 0,0 0 0,0 0 0,1 0 0,-1 0-1,0 0 1,0 0 0,0 0 0,1 0 0,-1 0 0,0 0 0,0 0-1,0 0 1,1 0 0,-1 0 0,0-1 0,0 1 0,0 0 0,0 0-1,1 0 1,-1 0 0,0 0 0,0 0 0,0 0 0,0-1 0,16-1-5057,9-10-7399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04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14830,'0'0'3011,"1"11"-2467,0 2-383,-1 1-1,0 0 0,-1-1 0,-5 23 0,6-35-147,-1 0 1,1-1-1,0 1 0,-1 0 0,1 0 0,0 0 0,0 0 1,0-1-1,-1 1 0,1 0 0,0 0 0,0 0 0,0 0 1,0 0-1,0 0 0,1 0 0,-1-1 0,0 1 0,0 0 1,1 0-1,-1 0 0,0 0 0,1-1 0,-1 1 0,1 0 1,-1 0-1,1-1 0,-1 1 0,1 0 0,-1-1 1,1 1-1,0 0 0,0 0 0,29-3 183,-28 1-198,0 0 0,0 0 0,0 1 0,0-1 0,0 1 0,0-1-1,0 1 1,0 0 0,0 0 0,0 0 0,0 0 0,0 0-1,0 0 1,0 1 0,0-1 0,0 0 0,0 1 0,0 0 0,0 0-1,0-1 1,0 1 0,-1 0 0,1 0 0,0 1 0,-1-1-1,1 0 1,0 1 0,2 2 0,-2 3 32,1 1 0,-1-1 0,-1 1 0,1-1 0,-1 1-1,-1 0 1,1-1 0,-1 1 0,-1 0 0,1-1 0,-2 1 0,1 0 0,-1-1 0,0 1-1,0-1 1,-1 0 0,0 0 0,0 0 0,-5 9 0,3-13 55,1 1 1,-1-1 0,0 0-1,0 0 1,0 0-1,0-1 1,0 0-1,0 0 1,-1 0-1,1 0 1,-1-1-1,1 0 1,-8 0-1,9 0-139,1 0-1,-1-1 1,1 0 0,-1 0-1,0 0 1,1 0-1,-1-1 1,0 1-1,1-1 1,-1 0 0,1 0-1,-1 0 1,1-1-1,0 1 1,-1-1 0,1 0-1,0 0 1,0 0-1,0 0 1,0 0-1,-2-4 1,1 1-905,1-1 0,0 1 0,0-1 0,0 0 0,1 0 0,0-1 1,-2-10-1,-2-22-6611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04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13549,'0'0'3972,"48"0"-3172,-21 0 193,3 0-96,6 0-641,-2 0-160,2 0-64,-3 0-1505,-4 0-3043,-6 0-2691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05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13421,'0'0'3427,"0"54"-1761,-7-25-545,-6 4-353,-3 3-191,4-2-417,-8-2-96,9-3-64,-1-4-64,1-8-1153,6-5-481,3-12-864,2-15-6919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05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10 5285,'0'0'5952,"-11"2"-3266,6-1-2495,0 0 0,0 0 1,0 0-1,0 0 0,1 1 1,-1 0-1,1 0 0,-1 0 1,1 1-1,0 0 0,-1-1 1,1 1-1,1 1 1,-1-1-1,0 0 0,1 1 1,0 0-1,0 0 0,0 0 1,0 0-1,1 0 0,-1 1 1,1-1-1,0 1 1,-2 8-1,2-8-12,1 1-1,0-1 1,0 1-1,0-1 1,0 1 0,1-1-1,0 1 1,2 10 0,-2-14-162,1 0 0,-1-1 1,1 1-1,0 0 0,-1-1 1,1 1-1,0 0 0,0-1 1,1 1-1,-1-1 1,0 0-1,0 1 0,1-1 1,-1 0-1,0 0 0,1 0 1,-1 0-1,1 0 1,0 0-1,-1 0 0,1-1 1,0 1-1,-1 0 0,1-1 1,0 0-1,0 1 0,0-1 1,-1 0-1,1 0 1,2 0-1,5 0 23,1-1 1,-1 0-1,0 0 0,0-1 1,0 0-1,0-1 0,0 0 1,-1 0-1,1-1 1,-1 0-1,0 0 0,13-10 1,-16 11-10,-1 0 0,1 0 0,-1-1 1,0 1-1,0-1 0,0 0 0,-1 0 1,0 0-1,1-1 0,-1 1 1,-1-1-1,1 0 0,-1 0 0,1 1 1,-1-2-1,-1 1 0,1 0 0,-1 0 1,0-1-1,0 1 0,-1 0 0,1-11 1,-2 14 0,1 0 0,0 1 1,-1-1-1,1 1 0,-1-1 1,1 1-1,-1-1 0,0 1 1,0-1-1,0 1 0,1 0 1,-1-1-1,-1 1 0,1 0 1,0 0-1,0-1 0,0 1 0,-1 0 1,1 1-1,0-1 0,-1 0 1,1 0-1,-1 0 0,1 1 1,-1-1-1,1 1 0,-1-1 1,0 1-1,1 0 0,-1-1 1,1 1-1,-1 0 0,0 0 1,1 0-1,-1 1 0,0-1 1,1 0-1,-1 0 0,1 1 1,-1-1-1,-3 2 0,-1 0-38,-1 0 0,0 1 0,1 0 0,0 0 0,0 0 0,0 0 0,0 1-1,-9 8 1,6-3 46,0 1-1,1 0 0,0 1 1,1-1-1,-8 16 0,0 21-1568,14-43 1025,1-1 1,-1 0-1,1 1 0,1-1 0,-1 0 0,0 1 0,1-1 0,-1 0 0,1 0 0,0 1 0,2 3 0,10 8-5817</inkml:trace>
  <inkml:trace contextRef="#ctx0" brushRef="#br0" timeOffset="1">349 319 11499,'0'0'3422,"2"10"-2066,-2-9-1318,3 13 696,0-1-1,1 1 1,11 25 0,-14-36-590,1 0 0,0 0 0,0 0 0,0 0 0,0 0 0,0-1 0,0 1 0,1-1 0,-1 1 0,1-1 0,4 3 0,-6-4-105,1-1 0,0 1 0,-1 0 0,1-1 0,0 0 0,-1 1 0,1-1 0,0 0 0,0 0-1,0 0 1,-1 0 0,1 0 0,0 0 0,0 0 0,0-1 0,-1 1 0,1-1 0,0 1 0,-1-1 0,1 0 0,0 0 0,-1 1 0,1-1-1,1-2 1,0 0 158,0 0-1,0 0 0,0 0 1,0-1-1,-1 0 0,1 1 1,-1-1-1,0 0 0,0 0 1,0 0-1,-1 0 0,1-1 1,-1 1-1,1-8 0,-1 6-46,0 1 1,0-1-1,0 0 0,-1 1 0,0-1 0,0 1 0,-1-1 0,0 0 0,0 1 0,0-1 0,-3-7 0,4 12-141,-1 0-1,1 0 1,0 0 0,-1 0-1,1 0 1,-1 0-1,0 0 1,1 0-1,-1 0 1,0 0-1,1 0 1,-1 1 0,0-1-1,0 0 1,0 1-1,0-1 1,0 0-1,0 1 1,0-1-1,0 1 1,0 0 0,0-1-1,0 1 1,0 0-1,0 0 1,0-1-1,0 1 1,0 0-1,0 0 1,0 0 0,0 0-1,-1 0 1,1 1-1,0-1 1,0 0-1,0 0 1,0 1-1,0-1 1,0 1 0,0-1-1,0 1 1,0-1-1,0 1 1,0-1-1,1 1 1,-1 0-1,0 0 1,0-1 0,1 1-1,-2 2 1,-1 0-192,0 0 1,1 0-1,-1 0 0,1 0 1,0 0-1,0 1 1,0-1-1,1 1 1,-1-1-1,1 1 1,0 0-1,-1-1 0,1 6 1,3-6-3096,7-2-2359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4:10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195 391 3523,'0'0'870,"-12"-4"-426,-54-17 670,28 11-529,-41-18 0,98 34-406,0-2 0,1-1 0,-1 0 0,0-1-1,1-1 1,-1-1 0,1-1 0,31-5 0,193-36 37,-28-3 348,394-77 8,5 33-475,-527 80-158,251-15-497,-325 22-947,0-5-1746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06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0 363 10794,'0'0'5184,"8"-6"-3508,25-18-1156,-1-1-1,-2-2 1,-1-1-1,-1-1 1,-1-2 0,-2 0-1,-1-2 1,34-61-1,-48 68-236,-8 18 87,-9 17 232,-10 18-635,0 1 1,2 0-1,1 1 0,2 1 1,0 0-1,3 1 0,-11 51 0,20-81-35,0 0-1,0 0 1,0 0-1,0 0 1,0 0-1,0 0 1,0 0-1,0 0 1,0 0-1,0 0 0,1 0 1,-1 0-1,0 0 1,1 0-1,-1 0 1,1 0-1,-1 0 1,1 0-1,0 0 1,-1 0-1,1 0 1,0-1-1,-1 1 0,1 0 1,0-1-1,0 1 1,0 0-1,0-1 1,0 1-1,0-1 1,0 1-1,0-1 1,0 0-1,0 1 0,0-1 1,0 0-1,0 0 1,0 0-1,0 1 1,0-1-1,0 0 1,0-1-1,0 1 1,0 0-1,2 0 0,3-1-485,-1 0 0,1 0 0,0-1 0,-1 1 0,1-1 0,-1 0 0,8-5 0,26-23-5094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06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2018,'-9'11'10266,"-13"18"-8230,-68 91 1834,75-99-3047,1 1 0,2 0 0,-19 46 0,30-66-791,0 0 1,0 0-1,0 0 1,1 0-1,-1 1 1,1-1-1,-1 0 1,1 0-1,0 0 1,0 0-1,0 1 1,0-1-1,0 0 1,0 0-1,1 0 1,-1 0-1,1 0 1,-1 1-1,2 1 1,0-3-23,-1 0-1,1 0 1,0 0 0,-1 0 0,1 0 0,0 0-1,-1-1 1,1 1 0,0-1 0,0 1 0,0-1-1,0 0 1,0 0 0,-1 0 0,1 0 0,0 0-1,0 0 1,0 0 0,0-1 0,0 1 0,0-1-1,2 0 1,8-3 20,-1 0 0,1 0 0,-1-1 0,-1-1 0,1 0 0,-1 0 0,0-1 0,0 0 0,0-1-1,11-12 1,-10 9-9,0-1-1,0-1 0,-1 0 0,-1 0 1,0-1-1,-1 0 0,9-19 0,-15 27 0,0-1 0,0 1-1,0-1 1,-1 1 0,0-1 0,0 1-1,-1-1 1,0 0 0,0 0-1,-1-11 1,0 17-17,1 0 1,0-1-1,-1 1 0,1-1 0,-1 1 1,0 0-1,1-1 0,-1 1 1,0 0-1,0 0 0,0-1 0,0 1 1,0 0-1,0 0 0,0 0 0,0 0 1,0 0-1,0 1 0,-1-1 0,-1-1 1,0 1-11,1 1 1,-1 0-1,0-1 1,1 1-1,-1 0 1,0 0-1,1 0 1,-1 1-1,0-1 1,1 1-1,-1-1 1,1 1-1,-1 0 1,1 0-1,-5 3 1,2-2-98,0 1-1,1 0 1,-1 0 0,1 1 0,0-1-1,0 1 1,0 0 0,1 0 0,-1 1-1,-3 5 1,-4 11-3046,4-1-3684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06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0 17008,'0'0'1698,"-69"60"-33,26-26-159,2 7-674,-2-3 258,14-2 31,6-6-673,7-4-384,14-10-96,2-6 0,2-6-833,14-4-704,0-5-225,2-13-736,0-6-1602,-2-6-1313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07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44 10442,'0'0'2141,"-10"-1"133,6 1-2001,-1-1-15,1 1 1,-1-1-1,0 1 0,1 0 0,-1 0 0,1 1 0,-1 0 0,1-1 1,-1 1-1,1 1 0,-1-1 0,1 1 0,0-1 0,0 1 0,0 1 1,0-1-1,0 0 0,-5 6 0,-36 43 1633,43-49-1852,0 1 0,0 0-1,0 0 1,1 0 0,-1 0-1,1 0 1,-1 0 0,1 0-1,0 0 1,1 1 0,-1-1 0,0 0-1,1 1 1,0-1 0,0 0-1,0 1 1,0-1 0,1 5-1,0-7-34,-1 0-1,1 0 0,0 0 1,0 0-1,0 0 0,0 0 0,0-1 1,1 1-1,-1 0 0,0 0 1,0-1-1,0 1 0,1-1 0,-1 1 1,0-1-1,1 0 0,-1 1 1,0-1-1,1 0 0,-1 0 0,1 0 1,-1 0-1,0 0 0,3 0 0,34-4 145,-25 1-121,0-1 0,0-1 0,-1 0 0,0 0 0,0-1 0,22-15 0,-26 16-5,1-1-1,-1 0 0,-1-1 0,1 0 0,-1 0 0,0 0 0,-1-1 0,0 0 0,9-17 0,-14 23-13,0 1-1,0-1 1,0 0-1,-1 0 1,1 1-1,0-1 1,-1 0-1,0 0 1,1 0-1,-1 0 0,0 0 1,0 0-1,0 0 1,0 1-1,-1-1 1,1 0-1,0 0 1,-2-3-1,1 3 2,0 1-1,0 0 1,0 0-1,0 0 1,0 0 0,0 0-1,0 0 1,0 0-1,0 0 1,-1 0-1,1 1 1,0-1 0,-1 0-1,1 1 1,0-1-1,-1 1 1,1 0-1,-1-1 1,-1 1 0,-2-1 9,-1 1 0,1 0 1,-1 0-1,1 0 1,-1 1-1,1 0 0,-1 0 1,1 0-1,0 1 0,0 0 1,-10 4-1,2 2 23,1 0 0,-1 1 0,2 0 0,-19 18 0,25-21-341,0-1 1,0 1 0,0 0 0,1 0 0,0 0 0,0 1 0,1 0 0,0 0 0,0-1 0,0 2 0,-1 7 0,4-4-3972,4-2-2546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07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65 8456,'-9'6'4708,"3"-2"-4206,-53 34 2263,57-37-2574,1 0-1,-1 0 0,0 1 0,0-1 1,0 0-1,1 1 0,-1 0 1,1-1-1,-1 1 0,1 0 0,0 0 1,0 0-1,0 0 0,0 0 1,0 0-1,0 0 0,0 0 0,1 0 1,-1 0-1,1 1 0,0-1 1,-1 0-1,1 0 0,0 0 0,0 1 1,0-1-1,1 5 0,1-6-151,0 1 0,-1 0-1,1-1 1,0 1 0,0-1 0,-1 1-1,1-1 1,0 0 0,0 0 0,1 0-1,-1 0 1,0 0 0,0 0-1,0-1 1,1 1 0,-1-1 0,0 0-1,1 1 1,-1-1 0,0 0 0,4-1-1,2 1 16,0 0 0,-1-1 0,1 0-1,0 0 1,10-4 0,-11 2 77,1-1 1,-1 0 0,0 0-1,-1-1 1,1 0 0,-1-1-1,0 1 1,0-1 0,0 0-1,-1 0 1,0-1 0,7-11-1,-11 16-74,1 0 0,-1 0 0,0 0 0,1 0 0,-1-1 0,0 1 0,-1 0 0,1 0 0,0-1 0,-1 1 0,1-1 0,-1 1 0,0 0 0,0-1 0,1 1 0,-2-1 0,1 1 0,0-1 0,0 1 0,-1 0 0,0-1 0,1 1 0,-1-1 0,0 1 0,0 0 0,0 0 0,0 0 0,-1 0 0,1 0 0,-1 0 0,1 0 0,-1 0 0,1 0 0,-1 1 0,0-1 0,0 0 0,0 1 0,0 0 0,0-1 0,0 1 0,-1 0 0,1 0 0,0 0 0,-5 0 0,-2-2-45,-1 0 0,1 1 1,-1 1-1,1 0 1,-1 0-1,-11 1 0,17 0-45,0 0 0,0 0-1,0 0 1,0 1 0,0 0 0,1 0-1,-1 0 1,0 0 0,0 0 0,1 1-1,-1 0 1,0-1 0,1 1-1,0 1 1,-1-1 0,1 0 0,-3 4-1,0 10-1553,6-16 1428,0 1 0,0-1 0,0 0 0,0 0 0,0 1 0,0-1 0,0 0-1,0 1 1,0-1 0,0 0 0,0 0 0,0 1 0,0-1 0,0 0 0,0 0 0,0 1 0,0-1-1,0 0 1,0 0 0,0 1 0,1-1 0,-1 0 0,0 0 0,0 1 0,0-1 0,0 0 0,1 0-1,-1 0 1,0 0 0,0 1 0,1-1 0,-1 0 0,0 0 0,0 0 0,0 0 0,1 0 0,19 1-6061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07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28 18001,'0'0'1319,"-11"-5"-86,-38-14-101,46 18-1083,0 0 1,0 1-1,-1-1 1,1 1-1,0-1 1,-1 1-1,1 0 1,-1 1-1,1-1 1,0 1-1,-1-1 0,1 1 1,0 0-1,0 0 1,0 0-1,0 1 1,0-1-1,0 1 1,-4 2-1,-2 3 78,0 0 0,1 0-1,0 1 1,-8 9 0,7-7-21,-10 11 20,1 0 0,-21 33 0,35-49-110,1 0 1,0 0 0,0 0-1,0 1 1,1-1 0,0 1-1,0 0 1,0-1 0,1 1-1,0 0 1,0 0 0,0 0-1,1 0 1,0 0 0,0 0-1,0 0 1,1 0-1,1 7 1,-1-11-9,0 0 0,1 0 0,-1 1 0,1-1-1,-1 0 1,1 0 0,0 0 0,0-1 0,0 1 0,0 0 0,0-1-1,0 1 1,0-1 0,0 0 0,1 1 0,-1-1 0,0 0 0,1 0-1,-1-1 1,1 1 0,-1 0 0,5-1 0,60 2 114,-65-2-115,17-2 19,-1 0 0,0-1 0,0-2 0,0 1 0,-1-2 0,0-1 0,0 0 0,0-1 0,-1 0 0,0-2 0,0 0 0,-1 0 0,-1-2 0,0 0 0,14-15 0,-24 24-13,-1 0 1,0-1-1,0 0 0,0 0 1,-1 0-1,1 0 0,-1 0 1,0 0-1,0 0 0,0-1 1,0 1-1,-1-1 0,0 0 0,0 1 1,0-1-1,-1 0 0,1 1 1,-1-1-1,-1-8 0,0 10-20,0-1-1,-1 1 0,1-1 1,-1 1-1,0 0 0,0-1 1,0 1-1,0 0 0,0 0 1,-1 0-1,1 1 0,-1-1 1,0 0-1,0 1 0,0 0 1,0 0-1,0 0 0,-1 0 1,1 0-1,-1 1 1,1-1-1,-1 1 0,1 0 1,-6-1-1,-54-6-2005,21 7-2081,17 1-1704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09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9001,'0'0'4073,"-7"8"-3262,2-1-644,1 1-1,0-1 1,0 1 0,1 0-1,0 0 1,0 0 0,0 1-1,1-1 1,1 1-1,0-1 1,0 1 0,0-1-1,2 16 1,-1-15-92,0 121 822,18 139-1,-16-236-969,-2-26-95,0 1 0,0-1 0,1 1 0,0-1 0,1 0 0,-1 1 0,1-1 0,1 0 0,-1 0 0,5 6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10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8520,'0'0'1858,"-34"81"-1634,32-36 224,2 7 257,0 6 0,0 4-385,7-1-224,10-2-32,-5-7 32,8-8-64,-1-9-544,1-11-1378,-2-8-1569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11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65 96,'0'0'4228,"1"-9"-3043,0-7-960,0-6 331,2 4 3857,-18 89-3271,3 1 0,-4 92-1,10 149-422,6-310-715,1 27-806,0 1-1,8 36 1,-4-42-2289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11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10474,'0'0'705,"-28"55"-65,28-24 257,0 8-64,0 2-225,0 7-95,10 3-225,3 4-160,3 1-64,2-1-32,-4 1 32,4-4-64,-6-6-448,4-8-1826,-8-10-865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5:10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12 143 4965,'0'0'5028,"-4"-4"-4627,-4-12-200,16 8 2,35 4 137,-17 4-241,1289-60 2554,-14 18-763,-158 46-1327,-183 3 198,-835-7-712,-26 2 324,197-24 1,-295 22-348,-1 7-8471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12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9993,'0'0'1912,"0"11"-1416,-13 167 2185,-5 257-509,22-308-2034,1 6-377,-4-45-4139,-1-66-197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14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1 446 11627,'0'0'3961,"9"-14"-2391,45-68-597,7-8 171,81-163 0,-139 246-88,-5 9-449,-9 18-311,-17 38-408,14-17-236,2 1-1,1-1 0,3 2 0,1-1 1,-1 52-1,7-94 256,1 1 1,0-1-1,0 0 0,0 1 1,0-1-1,0 0 0,0 1 1,0-1-1,0 1 1,0-1-1,0 0 0,0 1 1,0-1-1,0 1 0,0-1 1,0 0-1,0 1 1,0-1-1,0 1 0,1-1 1,-1 0-1,0 1 0,0-1 1,0 0-1,1 1 1,-1-1-1,0 0 0,0 0 1,1 1-1,-1-1 1,0 0-1,1 0 0,-1 1 1,0-1-1,1 0 0,-1 0 1,0 0-1,1 1 1,-1-1-1,1 0 0,-1 0 1,0 0-1,1 0 0,-1 0 1,0 0-1,1 0 1,-1 0-1,1 0 0,-1 0 1,0 0-1,1 0 0,-1 0 1,1 0-1,-1-1 1,0 1-1,1 0 0,-1 0 1,0 0-1,1-1 0,18-6-5971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15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36 14638,'0'0'833,"-8"11"-241,0 3-112,0-1 1,1 1-1,1 0 0,0 1 1,-7 28-1,12-40-382,0 1 0,1 0 0,-1-1 1,1 1-1,0 0 0,0-1 0,0 1 0,0 0 1,1-1-1,0 1 0,-1 0 0,1-1 0,0 1 0,1-1 1,1 4-1,-1-5-97,0 0 0,0 1 1,0-2-1,0 1 0,0 0 1,1 0-1,-1-1 0,1 1 1,-1-1-1,1 0 0,0 1 1,-1-1-1,1-1 0,0 1 1,0 0-1,0-1 0,0 1 1,-1-1-1,1 0 0,0 0 0,0 0 1,0 0-1,3-1 0,-2 0 10,1 0-1,-1 0 1,1-1-1,-1 0 1,0 1-1,0-1 0,0-1 1,0 1-1,0-1 1,0 1-1,-1-1 0,1 0 1,-1 0-1,0-1 1,0 1-1,0-1 0,0 0 1,0 1-1,-1-1 1,0 0-1,0 0 1,0-1-1,0 1 0,1-5 1,0 1 59,0-1 0,-1 0 0,1 1 0,-2-1 0,1 0-1,-1 0 1,-1 0 0,1 0 0,-1 0 0,-1 0 0,-3-16 0,4 22-40,-1 1 0,1 0-1,-1-1 1,0 1 0,0 0 0,0 0-1,0 0 1,0 0 0,-1 0 0,1 0 0,-1 0-1,1 0 1,-1 1 0,0-1 0,1 1-1,-1-1 1,0 1 0,0-1 0,0 1-1,0 0 1,0 0 0,0 0 0,-1 0-1,1 0 1,0 1 0,0-1 0,-1 1 0,1-1-1,0 1 1,-1 0 0,1 0 0,-1 0-1,-3 1 1,2-1-32,0 1-1,-1 1 0,1-1 1,0 0-1,0 1 1,0 0-1,0 0 1,1 0-1,-1 1 1,0-1-1,1 1 1,0 0-1,-1-1 1,1 2-1,0-1 0,1 0 1,-5 6-1,3-1-49,0-1 0,1 1 0,0-1 0,0 1 0,1 0 1,0 0-1,0 1 0,0 9 0,2-16-148,-1 0 0,1 1 0,0-1 0,0 0 0,0 0 1,0 0-1,0 0 0,1 0 0,-1 0 0,0 0 1,1 0-1,0 0 0,-1 0 0,1 0 0,0 0 0,0 0 1,0-1-1,0 1 0,0 0 0,1 0 0,-1-1 1,1 1-1,-1-1 0,1 0 0,-1 1 0,1-1 0,0 0 1,-1 0-1,1 0 0,0 0 0,0 0 0,0 0 1,0 0-1,0-1 0,0 1 0,0-1 0,2 1 0,25 0-4903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15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 10282,'0'0'608,"-11"1"807,5-1-1129,1 1 1,-1 0-1,0 0 1,0 0-1,1 1 1,-1 0-1,1 0 1,0 0-1,-1 1 1,1 0-1,0 0 1,0 0-1,1 0 1,-1 1-1,1 0 1,0 0-1,0 0 1,0 0-1,0 1 1,-4 6-1,4-4-80,1 0-1,-1-1 1,1 1-1,0 1 0,0-1 1,1 0-1,0 1 1,0-1-1,1 1 1,-1 12-1,2-17-178,0-1-1,0 1 0,0 0 1,0 0-1,1-1 1,-1 1-1,1 0 1,0-1-1,0 1 1,0 0-1,0-1 1,0 1-1,0-1 1,1 1-1,-1-1 1,1 0-1,-1 0 1,1 1-1,0-1 1,0 0-1,0-1 1,0 1-1,0 0 0,1-1 1,-1 1-1,0-1 1,1 1-1,-1-1 1,1 0-1,0 0 1,4 1-1,-1-1-17,0 0 0,0 0 0,0 0 0,-1 0 0,1-1 0,0 0 0,0 0 0,0-1 0,0 0 0,-1 0 0,1 0 0,0-1 0,-1 1 0,1-1 0,-1-1 0,1 1 0,-1-1 0,0 0 0,0 0 0,0 0 0,7-8 0,-7 6 83,-1 0 1,0 0-1,0-1 1,-1 0-1,0 0 1,0 0-1,0 0 0,-1 0 1,1-1-1,-1 1 1,-1-1-1,0 0 1,1 1-1,-2-1 0,1 0 1,-1 1-1,0-1 1,-2-11-1,2 15-11,-1 0 0,0 1 1,1-1-1,-1 0 0,0 0 0,0 1 0,-1-1 0,1 0 1,-1 1-1,1-1 0,-1 1 0,0 0 0,1-1 0,-1 1 1,-1 0-1,1 0 0,0 0 0,0 1 0,-1-1 1,1 0-1,-3 0 0,-1-1-6,1 1 1,0 0-1,-1 0 0,1 1 1,-1 0-1,0 0 0,1 0 1,-1 0-1,0 1 0,-9 1 1,9-1-120,1 1 1,-1 0 0,1 0 0,0 0-1,-1 1 1,1 0 0,0 0 0,0 0-1,0 1 1,-9 5 0,12-6-50,0-1 1,0 1-1,0 0 1,0 0-1,0 0 1,1 0-1,-1 0 1,1 0-1,-1 1 1,1-1-1,0 0 1,0 1-1,0-1 1,0 1-1,0-1 0,1 1 1,-1-1-1,1 1 1,0 0-1,-1-1 1,1 1-1,1 3 1,-1-5-93,0 0 0,0 0 1,1 0-1,-1 0 1,0 0-1,1 0 0,-1 0 1,1 0-1,-1-1 0,1 1 1,-1 0-1,1 0 0,0-1 1,-1 1-1,1 0 0,0-1 1,-1 1-1,1-1 0,0 1 1,0-1-1,0 1 0,0-1 1,0 1-1,-1-1 1,1 0-1,0 1 0,0-1 1,0 0-1,0 0 0,0 0 1,0 0-1,0 0 0,0 0 1,0 0-1,0 0 0,1 0 1,-2 0 97,31 0-7098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17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75 8072,'0'0'4025,"-4"-8"-2712,-14-24-240,18 31-1020,0 0-1,0 1 1,0-1-1,0 0 1,0 0 0,1 1-1,-1-1 1,0 0-1,0 0 1,0 1 0,1-1-1,-1 0 1,0 0-1,1 1 1,-1-1 0,0 0-1,1 1 1,-1-1-1,1 1 1,-1-1 0,1 1-1,0-1 1,-1 1-1,1-1 1,-1 1 0,1-1-1,0 1 1,-1 0-1,1-1 1,0 1 0,0 0-1,1-1 1,26-7 795,-26 8-763,5-2 41,1 0 0,0 1 0,0 0 0,0 1 0,0 0 0,0 0 0,11 2 0,-17-1-110,-1-1 0,1 0 1,-1 1-1,1-1 0,-1 1 0,0 0 0,1-1 0,-1 1 1,0 0-1,1 0 0,-1 0 0,0 0 0,0 0 0,0 0 0,0 0 1,0 0-1,0 0 0,0 1 0,0-1 0,0 0 0,0 1 1,-1-1-1,1 1 0,-1-1 0,1 1 0,-1-1 0,1 1 1,-1-1-1,0 1 0,0-1 0,0 1 0,0-1 0,0 1 0,0-1 1,0 1-1,0 0 0,-1-1 0,1 1 0,-1-1 0,1 1 1,-1-1-1,0 0 0,1 1 0,-3 2 0,-2 5 35,-1 0 0,0 0 0,0-1 1,-1 0-1,0 0 0,0 0 0,-1-1 0,0 0 0,0 0 0,-1-1 0,0 0 0,0-1 0,-15 7 1,16-11 238,11-6 79,14-6 82,-8 8-456,0 1-1,-1 1 1,1 0 0,1 0-1,-1 1 1,0 0 0,0 0-1,0 1 1,17 4 0,-23-4 4,0 0 0,0 0 1,0 0-1,0 0 0,-1 0 1,1 1-1,0-1 0,-1 1 1,1 0-1,-1 0 0,0 0 1,1 0-1,-1 0 0,0 0 1,0 1-1,0-1 1,-1 1-1,1-1 0,-1 1 1,1 0-1,-1 0 0,0-1 1,0 1-1,0 0 0,0 0 1,-1 0-1,1 0 0,-1 0 1,0 0-1,1 0 1,-2 1-1,1 3 0,-1-3 14,0 0-1,0 0 1,0-1 0,-1 1-1,1 0 1,-1-1 0,0 0-1,0 1 1,0-1-1,0 0 1,-1 0 0,1 0-1,-1 0 1,0 0-1,0-1 1,0 1 0,0-1-1,0 0 1,-7 4 0,-8 3 165,-1 0 1,-30 9 0,27-10 111,13-4-169,-1 0 0,0-1 0,0-1 0,0 1 0,-14 0 0,23-3-239,14-2-1510,15-5-2276,0-1 0,31-14 0,-22 8-3287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1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8 11979,'0'0'1751,"-10"-1"-368,9 1-1344,-3-1 85,-1 0 0,1 0 1,-1 1-1,1 0 0,-1-1 1,0 2-1,1-1 0,-1 1 1,1-1-1,-1 1 1,1 0-1,0 1 0,-1-1 1,1 1-1,0 0 0,0 0 1,0 0-1,0 0 0,0 1 1,1 0-1,-1 0 0,-3 3 1,-2 5 141,1 0 0,0 1 0,1 0 0,0 0 0,-6 14 0,11-21-198,0 1-1,0-1 0,0 1 0,0-1 1,1 1-1,0 0 0,0 0 0,1-1 0,-1 1 1,1 0-1,1 0 0,-1-1 0,1 1 1,3 11-1,-4-16-60,1 1-1,1-1 1,-1 0 0,0 0 0,0 0-1,0 0 1,1 0 0,-1 0 0,0 0-1,1 0 1,-1 0 0,1-1 0,-1 1-1,1 0 1,-1-1 0,1 1 0,-1-1 0,1 0-1,0 0 1,-1 0 0,1 1 0,0-2-1,-1 1 1,1 0 0,0 0 0,-1 0-1,1-1 1,-1 1 0,1-1 0,-1 1-1,1-1 1,2-1 0,4-1 29,0 0 0,0 0-1,0-1 1,0 0 0,7-6 0,-3 0 4,1 0 0,-1-1 1,-1-1-1,15-17 0,-23 24-26,1 0-1,0 0 1,-1-1 0,0 1-1,-1-1 1,1 0-1,-1 1 1,0-1 0,0 0-1,-1 0 1,0 0-1,0-1 1,0 1 0,-1-11-1,0 16-13,0-1-1,-1 1 0,1-1 0,-1 1 1,1-1-1,-1 1 0,0 0 0,1-1 1,-1 1-1,0 0 0,0 0 0,0 0 1,0 0-1,0-1 0,0 1 1,0 0-1,0 1 0,0-1 0,-1 0 1,1 0-1,0 0 0,-1 1 0,1-1 1,0 1-1,-1-1 0,1 1 0,-1-1 1,1 1-1,-1 0 0,1 0 1,-1 0-1,1 0 0,-1 0 0,1 0 1,-1 0-1,1 0 0,0 0 0,-1 1 1,-1 0-1,-2 0-223,1 0 1,-1 0-1,1 0 1,0 0-1,-1 1 0,1 0 1,0 0-1,0 0 1,0 1-1,0-1 0,1 1 1,-4 3-1,-7 14-3099,9-5-1735,4-4-4540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18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13 9065,'0'-7'1953,"0"1"-447,-4 6 544,-6 0-705,1 12-672,-7 6-65,1 10-287,-3 3-225,1 4-32,-5 3-64,6-3 64,4-2-64,1-6 32,9-11-64,2-7-737,7-18-4292,7-12 1762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19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26 9769,'-10'0'577,"-2"-1"-359,-6 1 686,0 0 0,-26 3 0,40-2-720,1-1 1,-1 1-1,1-1 0,-1 1 1,1 0-1,0 0 0,-1 0 1,1 1-1,0-1 0,0 1 1,0 0-1,0 0 0,0 0 1,0 0-1,1 0 0,-1 0 1,1 1-1,-1 0 0,1-1 1,-3 6-1,4-7-174,1 0 0,0-1 1,-1 1-1,1 0 0,0-1 0,-1 1 0,1 0 1,0 0-1,0-1 0,0 1 0,0 0 0,0 0 1,0 0-1,0-1 0,0 1 0,0 0 1,0 0-1,1-1 0,-1 1 0,0 0 0,0 0 1,1-1-1,-1 1 0,0 0 0,1-1 1,-1 1-1,1 0 0,-1-1 0,1 1 0,-1-1 1,2 2-1,0-1 0,0 0-1,0 0 1,0 0 0,0 0-1,0-1 1,1 1 0,-1-1-1,0 1 1,0-1 0,5 0 0,2 1 48,1-2 1,-1 1-1,1-1 0,13-4 1,-18 3-36,0 0-1,0 0 1,0-1 0,0 0 0,0 0 0,-1 0-1,9-7 1,-11 9-12,-1-1 1,1 1-1,-1 0 0,0-1 0,0 1 1,1-1-1,-1 0 0,0 1 0,0-1 1,0 0-1,-1 1 0,1-1 0,0 0 1,-1 0-1,1 0 0,-1 0 0,1 0 0,-1 0 1,0 0-1,0 0 0,0 0 0,0 0 1,0 0-1,0 1 0,-1-1 0,0-4 1,0 5-5,0 0 0,-1 0 0,1 0 1,0 0-1,-1 0 0,1 0 0,-1 0 0,1 0 1,-1 1-1,1-1 0,-1 0 0,1 1 0,-1-1 1,0 1-1,1 0 0,-1 0 0,0-1 1,1 1-1,-1 0 0,0 0 0,0 1 0,1-1 1,-1 0-1,0 1 0,-2 0 0,-2 0-12,1 0-1,-1 0 1,1 1 0,0 0-1,-1 0 1,-8 5-1,9-3-38,1 0 0,-1 0 1,1 0-1,0 1 0,1-1 0,-1 1 0,1 0 0,0 1 0,0-1 1,0 0-1,1 1 0,-1-1 0,2 1 0,-1 0 0,-1 10 0,2-10-446,0 0 0,1 0-1,0 1 1,0-1 0,0 0-1,1 1 1,0-1 0,0 0-1,3 8 1,9 13-2996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19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13581,'0'0'1100,"-9"9"-604,2-3-498,-40 47 1389,44-49-1223,0 1-1,-1 0 1,2 0-1,-1 0 1,1 0-1,-1 0 1,1 0-1,1 1 1,-1-1-1,1 1 1,-1 11-1,2-17-161,0 1-1,0 0 1,0-1-1,0 1 1,0 0-1,0-1 1,0 1 0,0-1-1,0 1 1,0 0-1,1-1 1,-1 1-1,0-1 1,0 1-1,1-1 1,-1 1 0,1-1-1,-1 1 1,0-1-1,1 1 1,-1-1-1,1 1 1,-1-1-1,1 0 1,-1 1 0,1-1-1,-1 0 1,1 1-1,-1-1 1,2 0-1,22-1 129,-20-1-81,0 1-1,0-1 1,1 0-1,-1 0 0,0 0 1,0-1-1,-1 1 1,7-6-1,-8 6-1,0-1 0,0 1 0,0-1 0,0 0 0,0 1 0,-1-1 0,0 0 0,1 0 0,-1 0 0,0 0 0,0 0 0,-1 0 0,1 0 0,-1-1 0,1 1 0,-1 0 0,0 0 0,0-1 0,0 1 0,-1 0 0,-1-6 0,1 7-79,0-1 0,0 1 0,-1 0-1,1 0 1,-1 0 0,1 0 0,-1 0 0,0 0 0,0 1-1,0-1 1,0 1 0,0-1 0,0 1 0,0 0 0,-1 0-1,1-1 1,0 2 0,-1-1 0,1 0 0,-1 0 0,1 1-1,-1-1 1,1 1 0,-1 0 0,1 0 0,-5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20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6182,'0'0'7789,"2"10"-7389,5 126 1815,-7-135-2205,1 0-1,-1 0 1,1 1-1,-1-1 1,1 0-1,0 0 1,-1 0-1,1 0 1,0 0-1,0 0 1,0 0-1,-1 0 1,1 0-1,0 0 1,0-1-1,1 1 0,-1 0 1,0-1-1,0 1 1,0 0-1,0-1 1,0 0-1,1 1 1,-1-1-1,0 0 1,0 1-1,1-1 1,-1 0-1,0 0 1,1 0-1,-1 0 1,2-1-1,-1 1 21,0 1 0,0-1 0,0 0 0,0 1 0,0-1 0,0 1 0,-1-1 0,1 1 0,0 0 0,0-1 0,-1 1 0,3 2 0,-3-2-4,-1 0 0,1 1 1,-1-1-1,0 0 0,0 0 0,0 0 0,0 1 1,0-1-1,0 0 0,0 0 0,0 1 0,0-1 1,0 0-1,-1 0 0,1 1 0,0-1 0,-1 0 0,1 0 1,-1 0-1,0 0 0,1 0 0,-1 0 0,0 0 1,0 0-1,1 0 0,-1 0 0,-1 1 0,-4 5 95,0-1-1,0 1 1,0-1-1,0-1 0,-1 1 1,0-1-1,-1 0 0,1-1 1,-13 6-1,14-7-280,1 0 0,-1-1 0,-1 0 0,1 0 0,0-1 0,0 1 0,0-1 1,-1-1-1,1 1 0,-1-1 0,1 0 0,0 0 0,-11-3 0,3-7-4036,6-12-1580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5:31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5894,'0'0'1820,"1"-8"-1793,6-23-38,-6 30 29,-1 0 1,1 0-1,0 0 1,0 0-1,0 0 1,0 0-1,0 0 1,-1 1-1,2-1 1,-1 0-1,0 1 1,0-1-1,0 1 1,0-1-1,0 1 1,0-1-1,0 1 1,1 0-1,-1 0 1,0 0-1,0-1 1,1 1-1,-1 0 0,0 1 1,2-1-1,27 3 527,42 19-370,-50-14-137,0-1-1,29 6 1,308 12 1303,-257-22-1347,701-6 718,-302-5-111,216 28-492,2-1-15,-108-33 213,0 1 16,562 0-146,-1066 11-157,884-2 106,785-27 127,-218-16-215,-376 0 688,-1163 46-765,15-2 188,49 2-1,-73 1-309,0 1 0,0 1 0,-1 0 1,1 0-1,0 1 0,-1 0 0,1 1 0,-1 0 0,12 7 0,1 3-2375,-2-3-1676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21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11563,'0'0'4164,"55"3"-3588,-32 0-319,2 0-161,6 0-96,3 0-1570,-1 1-1120,1-1-577,-5-2-673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21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2370,'0'0'8745,"0"9"-8265,0 18-215,1 54 291,-1-76-490,1-1-1,-1 0 1,1 1-1,0-1 1,0 0-1,0 0 1,0 0 0,1 0-1,0 0 1,-1 0-1,2 0 1,-1 0-1,0-1 1,6 7-1,-6-8 13,1-1-1,-1 1 1,1-1-1,0 0 1,-1 0-1,1 0 1,0 0-1,0 0 1,-1-1-1,1 1 0,0-1 1,0 0-1,0 1 1,0-1-1,0-1 1,0 1-1,0 0 1,0-1-1,-1 1 1,1-1-1,0 0 1,0 0-1,-1 0 1,1 0-1,0-1 0,-1 1 1,1-1-1,-1 0 1,0 1-1,0-1 1,1 0-1,2-4 1,1 1 115,-1-1 1,1 0 0,-1 0 0,0-1-1,0 0 1,-1 0 0,0 0-1,0 0 1,-1-1 0,4-9-1,-6 15-145,-1 0 0,1 0-1,0 0 1,-1 0 0,1 0-1,-1 0 1,0 0 0,0 0-1,0 0 1,0 0 0,0 0-1,0 0 1,0 0 0,-1 0-1,1 0 1,-1 0-1,1 0 1,-1 0 0,0 0-1,0 0 1,0 1 0,0-1-1,0 0 1,0 0 0,0 1-1,-1-1 1,1 1 0,-1-1-1,1 1 1,-1 0 0,1 0-1,-1-1 1,0 1 0,0 0-1,1 0 1,-1 1-1,0-1 1,0 0 0,0 1-1,0-1 1,0 1 0,0-1-1,0 1 1,-4 0 0,1 0-46,0 0 1,0 0 0,0 0 0,0 1 0,0 0-1,0 0 1,0 1 0,0-1 0,1 1-1,-1 0 1,1 0 0,-1 0 0,1 1-1,-1 0 1,1-1 0,0 2 0,-5 4 0,-18 36-630,22-18-1985,5-25 2378,0-1-1,0 1 1,0 0 0,1-1-1,-1 1 1,0 0-1,0-1 1,1 1 0,-1 0-1,0-1 1,1 1-1,-1 0 1,1-1-1,-1 1 1,0-1 0,1 1-1,-1-1 1,1 1-1,0-1 1,-1 1 0,1-1-1,-1 0 1,1 1-1,0-1 1,-1 0 0,1 0-1,0 1 1,1-1-1,14 1-5909</inkml:trace>
  <inkml:trace contextRef="#ctx0" brushRef="#br0" timeOffset="1">485 0 14670,'0'0'1730,"-73"62"-802,31-23-383,-2 4 63,1-1 65,13-7 448,6-1-576,10-8-481,14-7-64,0-10-449,18-9-1312,3 0-1250,1-16-1505,-4-5-2948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21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13421,'-9'3'1478,"-2"1"-1181,1 1-1,0 0 0,1 0 1,-1 1-1,-10 9 0,16-12-238,1 0 0,0 0 1,-1 0-1,1 0 0,0 1 0,0-1 0,1 1 0,-1 0 1,1 0-1,0 0 0,0 0 0,0 0 0,1 0 0,-1 1 1,1-1-1,0 0 0,0 1 0,0 5 0,2-9-54,-1 0-1,1 1 1,0-1 0,0 0-1,0 0 1,-1 0 0,1 0-1,0 0 1,0-1-1,0 1 1,0 0 0,1 0-1,-1-1 1,0 1 0,0 0-1,0-1 1,1 1-1,-1-1 1,0 0 0,0 1-1,1-1 1,-1 0 0,0 0-1,1 0 1,-1 0-1,0 0 1,1 0 0,-1 0-1,2-1 1,46-2 63,-37 0-304,1 0 0,-1 0-1,0-2 1,0 1 0,-1-2-1,1 1 1,-1-2 0,0 1-1,-1-1 1,12-10 0,-22 16 218,1 1 1,-1 0 0,0 0-1,1-1 1,-1 1-1,0 0 1,1-1 0,-1 1-1,0 0 1,0-1 0,1 1-1,-1 0 1,0-1-1,0 1 1,0 0 0,1-1-1,-1 1 1,0-1-1,0 1 1,0 0 0,0-1-1,0 1 1,0-1-1,0 1 1,0-1 0,0 1-1,0-1 1,0 1-1,0 0 1,0-1 0,0 1-1,0-1 1,-1 0-1,-14-2-124,-20 8 143,24 0 2,-1 1 0,2 1 0,-1 0 0,1 0 0,0 1 0,0 0 1,1 1-1,0 0 0,1 0 0,0 1 0,0 0 0,-11 21 0,18-30-70,0 0 0,0 1 0,0 0 0,1-1 0,-1 1 0,1-1 0,-1 1 0,1 0 0,-1 0 0,1-1 0,0 1 0,0 0 0,0-1 0,0 1 0,0 0 0,0 0 0,1-1 0,0 4 0,8-2-3701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22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88 16400,'0'0'667,"-10"9"-293,-31 32-140,40-40-225,0-1-1,0 1 0,0 0 0,0 0 0,0 0 1,1 0-1,-1 0 0,0 0 0,1 0 0,-1 0 1,1 0-1,-1 0 0,1 0 0,-1 0 0,1 1 1,0-1-1,0 0 0,-1 2 0,15-2 111,22-15 23,-30 10-129,1 0 0,-2 0 1,1 0-1,0-1 1,-1 1-1,0-1 0,0-1 1,0 1-1,-1-1 0,1 1 1,-1-1-1,-1-1 0,1 1 1,-1 0-1,0-1 0,-1 0 1,0 0-1,0 1 0,2-11 1,-4 16-12,0 0 1,0 0 0,0 0-1,0 0 1,-1 0 0,1 0-1,0 0 1,0 1-1,-1-1 1,1 0 0,-1 0-1,1 0 1,0 0 0,-1 1-1,1-1 1,-1 0 0,0 0-1,1 1 1,-1-1 0,0 1-1,1-1 1,-1 0-1,0 1 1,0-1 0,1 1-1,-3-1 1,-29-2 31,26 3-80,0 1 1,0 0 0,0 1 0,0-1 0,0 1 0,0 0 0,-10 6-1,14-7-138,-16 15-910,13-4-4439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22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1 289 8552,'0'0'5701,"11"-1"-4323,1-2-1194,1-1 1,-2 0-1,1-1 0,0 0 1,-1-1-1,0 0 1,0-1-1,0 0 1,-1-1-1,14-12 0,4-4-59,0-1 0,-1-1-1,-2-1 1,0-2-1,34-52 1,-151 233 120,81-132-253,0 1 0,2 0-1,1 1 1,1 0-1,0 0 1,-3 27 0,10-48-67,0 0 1,-1 0 0,1 0 0,0 0 0,0 0 0,0 0 0,0 0-1,0 0 1,0 0 0,0 0 0,1 0 0,-1 0 0,0 0 0,0 0-1,1 0 1,-1 0 0,1 0 0,-1 0 0,1 0 0,-1 0 0,1 0-1,-1 0 1,1-1 0,0 1 0,0 0 0,-1 0 0,1-1 0,0 1-1,0 0 1,0-1 0,0 1 0,0-1 0,0 1 0,-1-1 0,1 0-1,0 1 1,1-1 0,-1 0 0,0 0 0,0 1 0,1-1 0,2-1-316,0 1-1,0 0 1,0-1 0,0 0 0,0 0 0,0 0 0,0-1 0,0 1 0,-1-1 0,5-2 0,30-25-3304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22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 11339,'-7'12'950,"-3"5"-661,-43 79 907,48-86-832,1 0-1,0 0 1,1 0-1,0 0 1,0 0-1,1 1 1,0-1-1,0 18 0,2-28-347,0 1 0,1-1 0,-1 1 0,0-1 0,0 1 0,0 0 0,0-1-1,1 1 1,-1-1 0,0 1 0,0-1 0,1 1 0,-1-1 0,1 1 0,-1-1 0,0 1-1,1-1 1,-1 0 0,1 1 0,-1-1 0,1 0 0,-1 1 0,1-1 0,-1 0-1,1 0 1,-1 1 0,1-1 0,0 0 0,-1 0 0,1 0 0,26 0 346,22-17 65,-35 9-405,-1-1 1,0 0 0,-1-1-1,0 0 1,-1-1 0,13-15-1,-20 21 66,1 0-1,-1-1 0,-1 1 0,1-1 0,-1 0 0,0 0 0,0 0 0,0-1 0,-1 1 0,0-1 0,-1 1 0,1-1 0,-1 0 0,-1 0 0,1 1 0,-1-14 1,-1 19-75,0-1 1,1 0 0,-1 1 0,0-1-1,0 0 1,0 1 0,0-1 0,0 1-1,0 0 1,0-1 0,-1 1 0,1 0-1,0 0 1,-1 0 0,1 0 0,-1 0-1,1 0 1,-1 0 0,0 0 0,1 1-1,-1-1 1,0 0 0,0 1 0,1 0-1,-1-1 1,0 1 0,0 0 0,0 0 0,1 0-1,-1 0 1,0 0 0,-3 1 0,-3 0-30,1-1 1,-1 1 0,1 1-1,-1 0 1,1 0 0,-13 5 0,14-4-141,-1 1 0,1 0 0,0 0 0,0 1 1,0-1-1,-8 10 0,12-12-273,0 0 1,1 1-1,-1-1 1,1 0-1,-1 1 0,1-1 1,0 1-1,0-1 1,0 1-1,0 0 0,0-1 1,0 5-1,1 2-4829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2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11755,'0'0'4548,"5"60"-4227,-16-23-129,-5 4-96,0-2-96,2-4 32,0-3 0,3-10-64,7-9-865,1-13-1569,3-26-10603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23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15 13741,'-11'6'1217,"5"-3"-1083,-69 43 1485,69-42-1448,1 0 1,0 0-1,0 0 1,0 1 0,1 0-1,-1 0 1,1 0-1,1 0 1,-1 0-1,1 1 1,-1 0-1,-3 10 1,7-15-164,0 0 1,0 0 0,0-1 0,0 1 0,0 0-1,0 0 1,0 0 0,0 0 0,0 0 0,0-1-1,0 1 1,1 0 0,-1 0 0,0 0-1,1-1 1,-1 1 0,0 0 0,1 0 0,-1-1-1,1 1 1,-1 0 0,1-1 0,0 1 0,-1 0-1,1-1 1,0 1 0,-1-1 0,1 1 0,0-1-1,-1 0 1,1 1 0,0-1 0,0 0 0,0 1-1,-1-1 1,1 0 0,0 0 0,0 0 0,0 0-1,0 0 1,-1 0 0,1 0 0,0 0-1,1 0 1,43-4 92,-31 1-155,-1-1-1,0-1 0,0-1 1,-1 1-1,0-2 1,0 0-1,0 0 1,-1-1-1,0-1 1,0 0-1,-1 0 1,0-1-1,10-14 1,-18 22 40,-1 1 0,0-1 0,1 0 0,-1 0 0,0 0 0,0 0 0,0 0 0,-1 0 0,1 0 0,0 0 0,-1-1 0,1 1 0,-1 0 0,0-5 0,0 7 12,0-1-1,-1 0 0,1 0 1,0 1-1,-1-1 1,1 0-1,0 0 1,-1 1-1,1-1 1,-1 0-1,1 1 1,-1-1-1,0 1 1,1-1-1,-1 1 0,1-1 1,-1 1-1,0-1 1,0 1-1,1-1 1,-1 1-1,0 0 1,0-1-1,1 1 1,-1 0-1,-1 0 1,-2-1 7,0 1 0,0 0 1,0 0-1,0 0 0,-1 1 1,1-1-1,0 1 1,0 0-1,0 0 0,1 0 1,-1 1-1,0-1 0,-6 5 1,-10 7 65,1 1 0,0 1-1,-32 34 1,44-43-88,0 1-1,1 1 0,0-1 1,1 1-1,0 0 0,0 0 0,0 1 1,1-1-1,0 1 0,1 0 1,0 0-1,-2 16 0,5-25-88,0 1 0,0-1 0,0 0 0,0 1 0,0-1 0,0 1-1,1-1 1,-1 1 0,0-1 0,0 1 0,0-1 0,1 0 0,-1 1 0,0-1 0,1 0-1,-1 1 1,0-1 0,1 0 0,-1 1 0,1-1 0,-1 0 0,0 0 0,1 1 0,-1-1-1,1 0 1,-1 0 0,1 0 0,-1 0 0,1 0 0,-1 1 0,0-1 0,1 0-1,-1 0 1,1 0 0,-1 0 0,1 0 0,-1-1 0,1 1 0,-1 0 0,1 0 0,-1 0-1,1 0 1,-1 0 0,0-1 0,2 1 0,1-1-944,23-2-4304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23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98 13869,'0'0'1415,"-7"9"-556,-19 29-378,26-38-469,-1 0 1,1 1-1,-1-1 1,1 1-1,-1-1 1,1 1-1,-1-1 1,1 1-1,0-1 1,0 1-1,-1-1 1,1 1-1,0 0 1,0-1-1,-1 1 1,1-1-1,0 1 1,0 0-1,0-1 1,0 1-1,0 0 1,0-1-1,0 1 0,0-1 1,0 1-1,0 0 1,1-1-1,-1 1 1,0 0-1,0-1 1,0 1-1,1-1 1,-1 1-1,0-1 1,1 1-1,-1-1 1,0 1-1,1-1 1,-1 1-1,1-1 1,-1 1-1,1-1 1,-1 0-1,1 1 1,-1-1-1,1 0 1,0 1-1,-1-1 1,1 0-1,0 1 1,33 0 269,-27-2-176,2 1-86,0-1-1,0-1 1,0 0 0,-1 0 0,1-1 0,0 1-1,-1-2 1,0 0 0,14-7 0,-19 9 2,-1 1 0,1-1 0,0 1 0,-1-1 0,1 0 0,-1 0 0,1 0 0,-1-1 0,0 1 0,0 0 0,0-1 0,-1 1 0,1-1 0,0 0 0,-1 0 0,0 1 0,1-1 0,-1 0 0,0 0 0,-1 0 0,1 0 0,0 0 0,-1-1 0,0 1 0,0 0 0,0 0 0,0 0 0,0 0 0,-1 0 0,1 0 0,-2-6 0,1 7 1,0 1 1,0 0 0,0-1-1,0 1 1,0-1-1,0 1 1,0 0-1,0 0 1,0-1-1,0 1 1,-1 0-1,1 0 1,0 0-1,-1 0 1,1 1-1,-1-1 1,1 0 0,-1 1-1,0-1 1,1 1-1,-1-1 1,1 1-1,-3-1 1,-46 1 314,46 1-606,-1 0-1,0-1 1,1 0-1,-1 0 1,0 0-1,0 0 1,1-1-1,-1 0 1,1 0-1,-7-2 1,6-5-3661,5-7-2813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24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1 323 12107,'0'0'4832,"8"-4"-4096,36-20-610,0-1 0,-2-2 0,-1-2 0,-2-2 0,-1-2-1,53-57 1,-87 86-118,-1 0 2,1 1-1,-1 0 1,0 0 0,-1-1-1,1 0 1,-1 0 0,1 1-1,-1-1 1,0 0 0,-1-1-1,1 1 1,1-6 0,-18 18-53,0 8 40,1 1 0,0 0 0,1 0 0,1 2 0,1 0 1,1 0-1,0 0 0,1 2 0,1-1 0,-5 24 0,12-41-28,0 0 0,1 0 0,-1 0 0,1 0 1,0 0-1,0 0 0,0 0 0,1 0 0,-1 0 0,2 5 0,-2-7-72,0-1-1,1 1 1,-1 0-1,1 0 0,-1 0 1,1 0-1,-1-1 1,1 1-1,0 0 0,-1 0 1,1-1-1,0 1 1,0-1-1,-1 1 0,1 0 1,0-1-1,0 0 1,0 1-1,0-1 0,0 1 1,0-1-1,1 0 1,2 0-247,0 0 0,0 0 1,0 0-1,0-1 0,0 0 1,0 0-1,0 0 0,0 0 0,0 0 1,0-1-1,0 0 0,-1 0 1,5-3-1,14-9-1848,-2 0 1,22-21-1,1-2-2206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56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6278,'0'0'416,"11"-3"-389,-6 2-30,66-15 121,-66 15 5,1 0 0,0 1-1,-1 0 1,1 0-1,-1 0 1,1 1-1,-1 0 1,1 0-1,-1 0 1,1 1-1,-1 0 1,9 4-1,1 2 38,1 0 0,1-1 0,-1-1 0,1 0 0,1-2 0,-1 0 0,1 0 0,22 0-1,22-1 712,64-5-1,-72 0-420,331-18 897,-19 0-1113,244 1-99,1781-33 771,2046 68-784,-3255-4-95,-248-1-27,627 38-28,-1420-42-13,-113-6-89,76 1-960,-39-12-2377,-15-11-3180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24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3683,'0'0'9161,"-8"9"-8953,-23 30-64,31-38-121,-1-1 0,0 1 0,1 0 0,-1-1 0,1 1 0,-1 0 0,1-1 0,-1 1 0,1 0 0,-1 0 0,1-1 0,0 1 0,-1 0 0,1 0 0,0 0 0,0 0 0,0 0 0,0-1 0,-1 1 0,1 0 0,0 0 0,1 0 0,-1 0 0,0 0 0,0-1 0,0 1 0,0 0 0,1 0 0,-1 0 0,0 0 0,1-1-1,-1 1 1,1 0 0,-1 0 0,1-1 0,-1 1 0,1 0 0,-1-1 0,1 1 0,0-1 0,0 2 0,35 7 700,-23-7-809,-8-1 68,-1 1-1,1-1 1,0 1 0,-1 0-1,0 0 1,1 1 0,-1-1-1,0 1 1,0 0 0,-1 0-1,1 1 1,0-1 0,-1 1-1,0-1 1,0 1 0,0 0-1,0 0 1,-1 1 0,3 4-1,-4-5 11,0 0 0,0 0 0,-1 0-1,1 0 1,-1 1 0,0-1 0,0 0 0,0 0 0,0 0-1,-1 1 1,0-1 0,0 0 0,0 0 0,0 0-1,-1 0 1,1 0 0,-1-1 0,0 1 0,0 0-1,-1-1 1,1 1 0,-6 4 0,0 3 435,-2-1 0,0 0 0,-19 16 1,25-24-368,0 1 0,1 0 1,-1-1-1,0 0 0,0 0 1,-1 0-1,1 0 0,0-1 1,-1 0-1,1 0 1,0 0-1,-1 0 0,1-1 1,-1 1-1,-7-2 0,10 1-233,1-1 0,0 1-1,0-1 1,-1 1-1,1-1 1,0 0 0,0 1-1,0-1 1,0 0-1,0 0 1,0 0 0,0 0-1,0 0 1,0 0-1,0 0 1,0 0 0,1-1-1,-1 1 1,1 0-1,-1 0 1,1-1 0,-1 1-1,1 0 1,-1-1-1,1 1 1,0-2 0,-6-29-6778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24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14125,'0'0'3107,"71"0"-3043,-39 5-64,4-2 32,0-3-2338,3 0-3267</inkml:trace>
  <inkml:trace contextRef="#ctx0" brushRef="#br0" timeOffset="1">603 8 9129,'0'0'3683,"-63"57"-2434,35-28-128,-1 5-640,-1 2-225,1-3-192,11 0-32,2-7 0,9-8-192,5-7-481,6-22-8327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25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6 10122,'-9'-1'1580,"4"0"-1363,0 0 1,0 0-1,0 0 0,0 1 1,-1 0-1,1 0 1,0 0-1,0 1 1,-1 0-1,1 0 0,0 0 1,0 0-1,0 1 1,0 0-1,1 0 0,-1 1 1,0-1-1,1 1 1,0 0-1,-1 0 1,-3 4-1,5-4-170,0-1 0,1 1 1,-1 1-1,1-1 0,-1 0 0,1 0 1,0 1-1,1-1 0,-1 1 0,1 0 1,-1 0-1,1-1 0,0 1 0,0 0 1,1 0-1,-1 7 0,1-9-40,0 0-1,1 1 1,-1-1-1,1 0 1,0 0-1,-1 1 1,1-1-1,0 0 1,0 0 0,1 0-1,-1 0 1,0 0-1,1 0 1,-1-1-1,1 1 1,-1 0-1,1-1 1,0 1-1,0-1 1,0 1 0,0-1-1,0 0 1,0 0-1,0 0 1,0 0-1,0 0 1,1-1-1,2 2 1,10 1 61,0 1 0,0-2 1,0 0-1,27-1 0,-35-1-130,-1 0 0,1 0 0,-1-1 0,0 0 0,1-1-1,-1 1 1,0-1 0,1 0 0,-1-1 0,0 1 0,-1-1 0,1 0-1,7-6 1,-12 8 14,0 1-1,0-1 1,0 0 0,0 1-1,0-1 1,0 0-1,-1 0 1,1 1-1,0-1 1,0 0-1,-1 0 1,1 0 0,-1 0-1,1 0 1,-1 0-1,1 0 1,-1 0-1,0 0 1,1 0-1,-1 0 1,0-1 0,0 1-1,0 0 1,0 0-1,0 0 1,0 0-1,0 0 1,0 0-1,0-1 1,-1 1 0,1 0-1,0 0 1,-1 0-1,1 0 1,-1 0-1,1 0 1,-1 0-1,0 0 1,1 0 0,-1 1-1,0-1 1,1 0-1,-1 0 1,0 0-1,0 1 1,0-1-1,0 0 1,0 1 0,0-1-1,0 1 1,0-1-1,0 1 1,0 0-1,0-1 1,0 1-1,-1 0 1,-7-4-395,0 1 0,0 1 0,0-1 1,0 2-1,-13-2 0,-40 4-638,58 0 916,1 0 1,-1-1-1,1 1 0,0 1 1,-1-1-1,1 0 0,0 1 1,0 0-1,0-1 0,0 1 1,0 1-1,0-1 0,0 0 1,1 1-1,-4 2 0,0 8-1820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25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60 11627,'-6'8'310,"-1"1"-81,0 0 154,0 0 0,1 1 0,0 0-1,1 0 1,0 0 0,0 1 0,1-1-1,0 1 1,-2 12 0,6-23-355,0 1-1,1 0 1,-1-1 0,0 1 0,0 0-1,1-1 1,-1 1 0,0-1 0,1 1 0,-1 0-1,0-1 1,1 1 0,-1-1 0,1 1-1,-1-1 1,1 0 0,-1 1 0,1-1 0,0 1-1,-1-1 1,1 0 0,-1 1 0,1-1-1,0 0 1,-1 0 0,1 0 0,0 0-1,-1 1 1,1-1 0,0 0 0,-1 0 0,1 0-1,0 0 1,-1 0 0,1-1 0,0 1-1,-1 0 1,2 0 0,29-6 335,-22 2-286,1-1 0,-1 1 0,0-1-1,0-1 1,0 0 0,-1 0 0,11-11-1,-14 12 11,-1 1-1,0-1 1,0 0 0,0 0-1,-1 0 1,1 0-1,-1-1 1,-1 1-1,1-1 1,-1 0 0,0 1-1,0-1 1,1-12-1,-2 16-54,-1 0 0,0 0 0,-1 0-1,1 1 1,0-1 0,0 0 0,-1 0-1,1 0 1,-1 1 0,1-1 0,-1 0-1,0 1 1,0-1 0,0 0 0,0 1-1,0-1 1,0 1 0,0 0 0,-1-1-1,1 1 1,0 0 0,-3-2 0,1 1 82,-1 0 1,0 0-1,1 0 1,-1 0-1,0 1 0,0-1 1,0 1-1,-1 0 1,-7 0-1,7 0-237,-1 1 0,0 0 0,0 0-1,1 0 1,-1 1 0,0 0 0,-6 2-1,9-2-230,1-1 1,-1 1-1,1 0 0,0 0 0,0 0 0,-1 1 0,1-1 1,0 0-1,0 1 0,0-1 0,0 1 0,1 0 0,-1 0 0,0 0 1,-2 3-1,3 3-5748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32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26 10410,'-15'11'249,"-27"22"-101,40-31-141,0 0 1,0 0-1,0 0 0,0 0 1,1 0-1,-1 1 1,1-1-1,0 1 1,0-1-1,0 1 0,0 0 1,0-1-1,0 1 1,1 0-1,-1-1 1,1 4-1,0-5-2,1 1-1,0-1 1,-1 0 0,1 0 0,0 0-1,0 0 1,-1 0 0,1-1 0,0 1-1,0 0 1,0 0 0,0 0 0,0-1-1,1 1 1,-1-1 0,0 1 0,0-1-1,0 1 1,0-1 0,1 1-1,-1-1 1,0 0 0,0 0 0,1 0-1,-1 0 1,3 0 0,48 4 94,-37-4-80,-2 1 22,-2-1-25,0 1 0,0 0 0,0 1-1,12 4 1,-21-6 31,0 1 0,0 0 0,0-1 0,0 1-1,0 0 1,-1 0 0,1 0 0,0 0 0,0 0 0,-1 1-1,1-1 1,-1 1 0,1-1 0,-1 1 0,0-1 0,0 1-1,1 0 1,-1-1 0,0 1 0,0 0 0,-1 0-1,1 0 1,0 0 0,-1 0 0,1 0 0,-1 0 0,1 0-1,-1 4 1,0 0 125,-1 1-1,0 0 1,0 0 0,-1 0-1,0-1 1,0 1-1,-1-1 1,1 1-1,-1-1 1,-1 0-1,1 0 1,-1 0-1,0-1 1,0 1 0,-1-1-1,0 0 1,0 0-1,0-1 1,0 1-1,-1-1 1,1 0-1,-11 4 1,3-1-36,-1 0 0,1-1 0,-1-1 0,0 0 0,0-1 0,-1-1 0,1 0 1,-1-1-1,-23 0 0,38-1-126,-1-1 1,0 0-1,1 0 0,-1 0 1,0 0-1,1 0 1,-1 0-1,0 0 1,1 0-1,-1 0 1,0-1-1,1 1 1,-1 0-1,1 0 0,-1 0 1,0-1-1,1 1 1,-1 0-1,1-1 1,-1 1-1,1-1 1,-1 1-1,1 0 1,-1-1-1,1 1 0,0-1 1,-1 1-1,1-1 1,-1 0-1,1 1 1,0-1-1,-1 0 1,8-22 446,24-16 113,13-3-562,37-40 32,-73 73-36,0-1 1,-1 0 0,0-1-1,0 1 1,-2-1-1,10-22 1,-14 29 11,0 0 1,0 0-1,0 0 1,0 0-1,0 0 1,-1 0-1,0 0 1,0 0-1,0 0 1,0 0 0,-1 0-1,-1-8 1,1 11-12,0-1 1,0 1 0,0-1 0,1 1 0,-1 0 0,-1 0 0,1 0 0,0-1 0,0 1 0,0 0 0,0 0-1,-1 1 1,1-1 0,-1 0 0,1 0 0,0 1 0,-1-1 0,1 1 0,-1-1 0,1 1 0,-1-1 0,0 1 0,1 0-1,-1 0 1,1 0 0,-1 0 0,0 0 0,1 0 0,-1 0 0,1 1 0,-1-1 0,1 0 0,-1 1 0,-1 0-1,-1 1-78,0-1 0,0 1 0,0 0 0,0 0 0,1 0 0,-1 1 0,1-1 0,0 1 0,-1 0 0,1 0 0,-3 3 0,5-4-54,-1 0 0,0 0 1,1 0-1,-1 0 0,1 1 1,-1-1-1,1 0 0,0 1 1,0-1-1,0 1 1,0-1-1,1 1 0,-1-1 1,1 1-1,-1-1 0,1 1 1,0 0-1,0 4 0,7 0-3711,10-7-614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32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14253,'-8'5'1308,"3"-1"-1191,-50 40 1166,51-41-1180,1 0 0,0 0-1,1 0 1,-1 1 0,0-1 0,1 1-1,0 0 1,0-1 0,0 1-1,0 0 1,1 0 0,-1 0-1,1 1 1,0-1 0,0 6-1,4-8-131,0-1 0,0 0 1,1-1-1,-1 1 0,0 0 0,1-1 0,-1 0 0,0 0 0,1 0 0,-1 0 0,6-2 0,41-8-514,-42 8 492,1-1 1,0 2-1,0-1 1,0 1-1,0 0 1,9 1-1,-16 1 48,-1-1 0,0 1 0,0 0-1,0 0 1,0-1 0,0 1-1,0 0 1,0 0 0,0 0-1,-1 0 1,1 0 0,0 0-1,0 0 1,-1 0 0,1 0 0,-1 1-1,1-1 1,-1 0 0,0 0-1,1 1 1,-1-1 0,0 0-1,0 0 1,0 1 0,1-1-1,-2 0 1,1 0 0,0 1 0,0-1-1,0 0 1,0 1 0,-1-1-1,0 2 1,-11 46 372,3-28-149,-2 0 1,-15 24-1,21-37-191,0-2 0,0 1 0,0 0 0,-1-1-1,0 0 1,0 0 0,-1-1 0,1 0 0,-12 7 0,3-9-1396,14-3 1173,1 0 1,-1 0-1,0-1 0,1 1 1,-1 0-1,1 0 0,-1-1 1,1 1-1,-1 0 0,1-1 1,0 1-1,-1 0 0,1-1 1,-1 1-1,1-1 0,0 1 1,-1-1-1,1 1 0,0-1 1,0 1-1,-1-1 0,1 1 1,0-1-1,0-1 0,-4-17-4989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32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10890,'0'0'1217,"59"-5"-800,-36 4-321,9-1-96,-3 0-3331</inkml:trace>
  <inkml:trace contextRef="#ctx0" brushRef="#br0" timeOffset="1">393 31 9801,'0'0'3620,"-47"74"-2499,26-41 320,3 2-480,-3 3-320,1 0-321,6-3-256,1-3-32,3-9-769,8-10-384,2-6-224,5-11-2018,6-13 1377,3-7-288,0-6 32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3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27 8840,'0'0'1815,"-9"-5"155,2 1-1624,1 1 0,0 0 0,-1 0 0,0 1 0,0 0 0,1 0 0,-11-1 0,13 3-241,0 0 0,1 0 0,-1 0 0,0 1 0,1-1 0,-1 1 0,0 0 0,1 0 0,-1 0 0,1 0 0,0 1 0,-1-1 1,1 1-1,0 0 0,0 0 0,0 0 0,0 1 0,0-1 0,-3 4 0,1 0-71,1-1 1,0 1 0,0 0-1,1 1 1,-1-1 0,1 0-1,-3 12 1,5-16-31,0-1 1,1 0-1,-1 1 1,1-1-1,-1 0 1,1 1-1,0-1 0,-1 1 1,1-1-1,0 1 1,0-1-1,0 1 1,0-1-1,0 1 1,1-1-1,-1 0 1,0 1-1,1-1 1,-1 1-1,1-1 1,-1 0-1,1 1 0,-1-1 1,1 0-1,0 1 1,0-1-1,0 0 1,0 0-1,0 0 1,0 0-1,0 0 1,0 0-1,0 0 1,0 0-1,1 0 1,-1-1-1,0 1 0,1 0 1,-1-1-1,0 1 1,3 0-1,7 0 29,-1 0-1,0-1 1,1 0-1,-1 0 1,0-1 0,0 0-1,16-5 1,-21 5-81,1-1 1,-1 0 0,0 0-1,0 0 1,1 0 0,-1-1 0,-1 0-1,1 0 1,0 0 0,-1-1-1,0 1 1,1-1 0,-1 0-1,-1 0 1,6-8 0,-9 12 39,1 0 1,-1-1-1,1 1 1,-1-1-1,0 1 1,1-1-1,-1 0 1,0 1-1,0-1 0,1 1 1,-1-1-1,0 1 1,0-1-1,0 0 1,0 1-1,0-1 1,1 0-1,-1 1 1,0-1-1,-1 0 1,1 1-1,0-1 1,0 1-1,0-1 0,0 0 1,0 1-1,-1-1 1,1 1-1,0-1 1,0 0-1,-1 1 1,1-1-1,0 1 1,-1-1-1,1 1 1,-1-1-1,1 1 0,-1 0 1,0-1-1,-1 0-7,-1 0 0,1 0 0,-1 1-1,1-1 1,-1 1 0,1 0 0,-1-1-1,1 1 1,-1 0 0,-3 1 0,-4 0 2,1 1 1,-1-1-1,1 2 0,0-1 1,-11 6-1,9-2 46,2 0-1,-1 1 1,1 1-1,-9 8 0,15-13-311,0-1-1,0 1 1,1 0-1,-1 1 1,1-1-1,0 0 1,0 1-1,0-1 1,0 1-1,0 0 1,1-1-1,0 1 1,0 0-1,-2 8 1,4-7-2353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33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7751,'0'0'1228,"1"10"-69,0 12-674,5 62 3453,-6-78-3725,1-1 0,0 1 1,0-1-1,0 1 0,1-1 0,0 0 1,0 1-1,0-1 0,1 0 1,0 0-1,5 7 0,-7-11-178,0 0-1,0 0 1,1 0-1,-1 0 1,0 0-1,0-1 1,1 1 0,-1 0-1,1-1 1,-1 1-1,0-1 1,1 1-1,-1-1 1,1 0-1,-1 0 1,1 0 0,-1 1-1,1-1 1,-1-1-1,1 1 1,0 0-1,1-1 1,0 0 36,1 0-1,-1 0 1,1-1 0,-1 0 0,0 0 0,0 0-1,0 0 1,0 0 0,3-3 0,3-4 182,0-1 0,0-1 0,14-22 0,-20 27-85,1 0 1,-1 0 0,-1-1 0,1 1 0,-1-1 0,2-12 0,-3 18-129,-1-1 0,1 1-1,-1 0 1,0-1 0,0 1 0,0-1 0,0 1 0,0 0-1,0-1 1,0 1 0,0-1 0,-1 1 0,1 0 0,0-1-1,-1 1 1,1 0 0,-1-1 0,1 1 0,-1 0 0,0 0 0,0 0-1,0-1 1,1 1 0,-1 0 0,0 0 0,0 0 0,0 0-1,-1 0 1,1 1 0,0-1 0,0 0 0,0 0 0,-1 1-1,1-1 1,0 1 0,-1-1 0,1 1 0,0 0 0,-3-1 0,-1 0-37,0 1 1,-1 0 0,1 0 0,0 0-1,-1 1 1,1 0 0,0 0-1,0 0 1,0 1 0,0-1 0,0 1-1,0 0 1,-7 5 0,-14 17-4002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38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2885 6887,'0'0'1238,"11"-3"-1179,34-9 296,0-2 0,-2-1 0,46-24 1,135-79-64,-10 5-228,905-358 1417,26 62 1162,-1117 399-2581,1388-397 243,-999 298-183,1358-369 49,-753 239-117,-178 47-28,-475 104 409,707-73 0,-764 155 520,-219 13-841,-21 0-1490,-24-6-2337,-23-1 206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7:16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59 4805,'0'0'1601,"11"0"-800,9 0-477,18-1 98,0 2 0,-1 1 0,1 2 0,52 13 0,-32 0-376,1-2 0,0-2 0,1-4 0,79 4 0,909-10 773,-713-6-645,2595-73 391,-2887 75-558,-31 2 3,0-1-1,0-1 1,0 0-1,0 0 1,17-5 0,-63 2 91,-727 20-635,-1224 21-691,1245-28 897,508-7 240,-466 18 170,677-16-41,28 0 57,38 2 30,704-10 102,93-37-74,647-28 202,-1 38-200,-1841 18 125,-3471 126-832,3379-79 697,-501 23-163,1483-85-84,-240 9 107,-232 15-7,1705-84 164,-2 48-16,-1547 40-117,-436-1-578,-720 14-1545,-1066 196-471,1635-158-2296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39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37 8616,'-9'-4'283,"0"0"9,-40-17 560,13 13 2750,72 35-1963,20-4-1288,2-1 1,0-4-1,81 16 1,49 15-349,-186-49 0,-1 0 0,1 1 0,0-1 0,-1 1 0,1-1 0,-1 1 0,0 0 1,1 0-1,-1-1 0,1 1 0,-1 0 0,0 0 0,0 0 0,1 0 0,-1 1 0,0-1 0,1 2 0,-2-2 21,0-1-1,0 1 1,0 0 0,0-1-1,0 1 1,0 0 0,0-1 0,-1 1-1,1 0 1,0-1 0,0 1-1,-1-1 1,1 1 0,0-1-1,-1 1 1,1 0 0,-1-1-1,1 1 1,-1-1 0,1 0 0,-1 1-1,1-1 1,-1 1 0,1-1-1,-1 0 1,1 1 0,-2-1-1,-7 5 182,1-1-1,-2 0 1,1-1-1,-11 3 0,-34 7 168,15-5-28,0 2 0,1 2-1,0 2 1,1 1 0,-41 23 0,75-37-441,1 0 0,-1 1 0,0-1 1,1 1-1,-1 0 0,1 0 0,-1 0 1,1 0-1,0 0 0,0 1 0,0-1 1,0 1-1,0-1 0,1 1 0,-1-1 1,1 1-1,0 0 0,-1 0 0,1 0 1,1 0-1,-1 0 0,0 0 0,0 3 1,5 6-4437,14-7-2658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45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860 282 3972,'8'-6'1324,"74"-48"535,-47 33-594,-1-2 0,-1-1-1,30-29 1,-60 51-1076,-1-1 1,1 0-1,0 0 0,-1 0 1,0 0-1,0-1 0,0 1 0,0-1 1,-1 1-1,1-1 0,1-5 0,-3 8-124,0-1 0,0 1 0,0 0 0,0-1 0,-1 1 0,1 0 0,0-1 0,-1 1 0,1-1 0,0 1 0,-1 0 0,0 0 0,1-1-1,-1 1 1,0 0 0,1 0 0,-1 0 0,0 0 0,0 0 0,0 0 0,0 0 0,0 0 0,0 0 0,-1 0 0,1 0 0,0 1 0,0-1 0,0 0-1,-1 1 1,1-1 0,0 1 0,-1 0 0,-2-1 0,-19-5 162,0 1 0,0 1 0,-1 1 0,-37-1 0,-97 10-40,149-6-169,-40 5 133,1 1 1,-1 3-1,1 1 0,1 3 1,0 2-1,1 2 0,-51 26 1,68-29-42,1 2 1,1 0-1,1 2 1,0 1 0,1 1-1,1 2 1,1 0-1,1 1 1,1 1-1,1 1 1,2 1-1,-17 29 1,29-44-106,1 0-1,0 0 1,1 0 0,0 0 0,1 1-1,0 0 1,1-1 0,0 1 0,1 0-1,0 0 1,1 0 0,1 17 0,1-20 1,0-1 0,0 1 0,1-1 0,0 0 0,0 0 0,1 0 0,0 0 0,0-1 0,1 1 0,0-1 0,0 0 0,1-1 0,0 1 1,0-1-1,0 0 0,1-1 0,13 10 0,3-2 13,0-1 1,1-1 0,0-1-1,0-1 1,1-1 0,1-1 0,-1-2-1,31 4 1,27-1 196,99-4-1,-116-5 207,1-3 0,0-4 0,109-25 0,-130 20-327,-1-1-1,0-3 0,-2-1 0,0-2 0,79-50 0,-107 59-68,0 0 0,0-1 0,-2-1 0,1 0 0,-2-1 0,1 0-1,-2-1 1,13-21 0,-20 29 5,0 0 1,-1 0-1,0 0 0,0 0 0,-1-1 0,0 1 0,0-1 1,-1 1-1,0-1 0,0 0 0,0 0 0,-1 1 1,-1-1-1,1 0 0,-1 0 0,0 1 0,-1-1 0,0 1 1,0-1-1,-1 1 0,0 0 0,-6-12 0,-1 5 8,0 1 0,-1 0 0,0 0 0,-1 2 0,-1-1 0,1 1-1,-2 1 1,1 1 0,-2 0 0,1 0 0,-31-12 0,1 3-53,0 3 0,0 1 0,-52-8 0,52 13-91,-1 3 0,0 2-1,-56 2 1,96 2-182,-21 2-310,25-2 486,0 0 1,1 0-1,-1 0 1,1 0-1,-1 0 1,0 0 0,1 0-1,-1 0 1,1 1-1,-1-1 1,1 0-1,-1 1 1,1-1-1,-1 0 1,1 1-1,-1-1 1,1 0 0,-1 1-1,1-1 1,-1 1-1,1-1 1,0 1-1,-1-1 1,1 1-1,0-1 1,0 1-1,-1-1 1,1 1-1,0-1 1,0 2 0,4 4-5053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46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1029 82 7976,'-12'-7'266,"-7"-4"-73,0 2 0,-1 0 0,0 1 0,0 1 0,-1 1 0,-32-5 0,-7 4 985,-1 3 0,0 2 0,-98 10 0,126-4-918,1 1-1,0 2 0,0 1 1,0 1-1,1 2 1,0 2-1,1 0 0,-38 24 1,53-26-231,0 0 1,1 0 0,0 2-1,1-1 1,1 2-1,0 0 1,1 0 0,0 1-1,1 0 1,1 1-1,0 0 1,-11 32 0,16-39-24,1 2 0,0-1 1,1 0-1,0 1 1,0-1-1,1 1 1,1-1-1,0 1 0,0-1 1,1 1-1,0 0 1,1-1-1,0 0 1,1 1-1,0-1 0,0 0 1,1 0-1,1-1 1,0 1-1,0-1 1,0 0-1,1 0 0,10 10 1,2-1 24,1-1 0,1-1 0,1 0 0,0-2 0,1 0 0,1-2 0,0 0 0,0-2 0,37 12 1,15 0 410,139 23 1,-106-29-78,-1-5 1,2-5 0,164-11-1,-229 1-277,-1-2 0,0-2 0,0-2 0,56-21 0,-83 26-72,1-2-1,-1 0 1,-1-1-1,1 0 1,-1-2-1,-1 1 1,1-2-1,-2 0 1,0-1-1,0 0 1,-1-1-1,0 0 1,16-25-1,-24 31-10,0-1 0,0 0 0,-1 1 0,0-1 0,0 0 1,-1 0-1,0-1 0,0 1 0,-1 0 0,0-1 0,-1 1 0,0-1 0,0 1 0,-1-1 0,0 1 0,0 0 0,-1-1 1,0 1-1,0 0 0,-1 0 0,0 0 0,-1 1 0,0-1 0,0 1 0,0 0 0,-1 0 0,0 0 0,0 0 0,-8-6 0,-5-4 38,-1 0-1,-1 1 1,0 1-1,-1 1 0,-1 1 1,0 1-1,0 1 1,-40-14-1,6 7-70,-1 3 0,-1 2 0,0 3 0,0 2 0,-1 3 0,0 3 0,-91 7 0,138-4-551,0 1 1,0 0-1,0 1 0,0 0 1,0 1-1,1 0 1,-16 9-1,-6 6-4802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48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3627 1 7976,'0'0'779,"-4"0"-256,-48 2 1265,-69 10-1,-142 41-1668,116-21 36,-137 27-150,-750 123 118,-100-46 3865,756-111-3216,219-19 404,148-6-1045,7 0-56,0 0 0,-1 0 0,1 1 1,0-1-1,-1 1 0,1 0 0,-5 2 0,9-3-71,0 0 0,0 0 0,0 0 0,0 0 0,1 0 1,-1 0-1,0 0 0,0 0 0,0 0 0,0 0 0,0 0 0,1 0 0,-1 0 1,0 0-1,0 0 0,0 0 0,0 1 0,1-1 0,-1 0 0,0 0 0,0 0 1,0 0-1,0 0 0,0 0 0,0 0 0,0 0 0,1 1 0,-1-1 0,0 0 1,0 0-1,0 0 0,0 0 0,0 0 0,0 1 0,0-1 0,0 0 0,0 0 1,0 0-1,0 0 0,0 1 0,0-1 0,0 0 0,0 0 0,0 0 0,0 0 1,0 1-1,0-1 0,0 0 0,0 0 0,0 0 0,0 0 0,0 0 0,0 1 0,0-1 1,0 0-1,0 0 0,-1 0 0,1 0 0,0 0 0,0 1 0,13 0 28,71 0-2013,-56-1-1184,1 0-1805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49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1840 9161,'0'0'4665,"-6"-11"-3191,-2-2-1127,2 0 0,0 0 0,0-1 0,1 0 0,1 0 0,0 0 0,-2-20 0,2-36 122,4-1 1,2 1-1,4 0 0,15-72 1,78-270 1703,-90 380-2156,42-159 38,127-419 275,-164 581-592,-11 26-572,-7 19-264,-11 23-4492,6-19 850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50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9867 47 1505,'0'0'919,"9"-2"15,29-4 1178,-1-2 0,45-15 1,-82 23-2045,0 0 0,0 0 0,0 0 1,0 0-1,0 0 0,-1 0 1,1 0-1,0 0 0,0 0 1,0-1-1,0 1 0,0 0 1,0 0-1,0 0 0,0 0 1,0 0-1,0 0 0,0 0 1,-1 0-1,1 0 0,0-1 1,0 1-1,0 0 0,0 0 1,0 0-1,0 0 0,0 0 1,0 0-1,0-1 0,0 1 1,0 0-1,0 0 0,0 0 1,0 0-1,0 0 0,0 0 1,0 0-1,0-1 0,0 1 1,1 0-1,-1 0 0,0 0 1,0 0-1,0 0 0,0 0 1,0 0-1,0 0 0,0-1 1,0 1-1,0 0 0,-23-2 982,-33 3-433,-8 14-236,1 1 0,-116 49 0,40-13-328,-602 169 60,404-126-82,-1093 262-232,539-145 103,-1260 310-874,1113-316 459,-9-52 525,328-46-80,9 46 792,661-140-272,0 1 0,1 2 0,-64 34 0,98-44-315,1 1 0,-1 0 0,2 0 1,-1 2-1,1 0 0,0 0 1,1 1-1,1 0 0,-1 1 0,2 0 1,0 1-1,0 0 0,1 0 0,1 1 1,-9 22-1,15-35-123,0 1 0,1-1 0,-1 1 1,0-1-1,1 1 0,-1 0 0,1-1 0,0 1 0,-1-1 0,1 1 0,0 0 1,0-1-1,0 1 0,0 0 0,0-1 0,1 1 0,-1-1 0,0 1 0,1 0 1,-1-1-1,1 1 0,0-1 0,-1 1 0,1-1 0,0 0 0,0 1 0,0-1 1,0 0-1,0 1 0,0-1 0,0 0 0,0 0 0,1 0 0,-1 0 0,3 1 1,0-1-19,0 0 1,-1-1-1,1 1 1,0-1-1,-1 0 1,1 0 0,0 0-1,0-1 1,-1 1-1,1-1 1,0 0 0,-1 0-1,1-1 1,-1 1-1,6-3 1,32-24-2418,-37 24 1557,0-1 0,0 1 1,0-1-1,-1 1 0,0-1 1,5-8-1,1-13-5521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51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490 82 6887,'0'0'1131,"-2"-9"-341,0-11-296,-5-29 3758,7 49-4207,0 0-1,0 0 0,-1-1 1,1 1-1,0 0 1,0 0-1,0-1 0,-1 1 1,1 0-1,0 0 1,0 0-1,-1-1 0,1 1 1,0 0-1,0 0 1,-1 0-1,1 0 1,0 0-1,-1 0 0,1 0 1,0 0-1,0 0 1,-1 0-1,1 0 0,0 0 1,-1 0-1,1 0 1,0 0-1,-1 0 0,1 0 1,0 0-1,0 0 1,-1 0-1,1 0 1,0 0-1,-1 1 0,1-1 1,0 0-1,0 0 1,-1 0-1,1 0 0,0 1 1,0-1-1,0 0 1,-1 0-1,1 1 0,0-1 1,0 0-1,0 0 1,-1 1-1,-12 12-19,-112 141 424,-185 239 3416,292-361-3586,18-31-264,0 0-1,0 0 1,1-1 0,-1 1-1,0 0 1,0-1-1,0 1 1,0 0-1,1-1 1,-1 1 0,0-1-1,1 1 1,-1 0-1,1-1 1,-1 1 0,0-1-1,1 1 1,-1-1-1,1 1 1,-1-1-1,1 1 1,-1-1 0,1 0-1,0 1 1,-1-1-1,1 0 1,0 1-1,-1-1 1,1 0 0,0 0-1,-1 0 1,1 0-1,0 0 1,-1 1 0,1-1-1,0 0 1,-1-1-1,1 1 1,0 0-1,-1 0 1,1 0 0,0 0-1,-1 0 1,1-1-1,1 1 1,22-5 230,0 0 0,-1-1 0,0-1 0,0-1 0,0-1-1,32-19 1,-3 3-59,-13 8-376,202-95 633,-87 27-5388,-97 50-1520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52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1827 216 5605,'12'-7'235,"-9"5"-204,9-5 257,0-1 1,0-1-1,18-16 0,-27 22-114,-1 1-1,0 0 1,0-1-1,0 0 1,0 1-1,0-1 1,-1 0-1,1 0 1,-1 0-1,0 0 1,1-5-1,-2 7-26,1-1-1,-1 1 1,0-1 0,-1 1-1,1-1 1,0 1 0,0-1-1,-1 0 1,1 1 0,-1-1-1,1 1 1,-1 0-1,0-1 1,1 1 0,-1-1-1,0 1 1,0 0 0,0 0-1,0 0 1,0-1 0,0 1-1,0 0 1,-1 0 0,1 0-1,-2-1 1,-8-4 117,0 0 0,0 0 0,0 1 1,-1 1-1,0 0 0,-20-4 0,-80-10 31,91 15-213,-160-14-93,-328 10 1,431 12-35,0 3 1,1 4 0,-112 31-1,129-25 85,1 2 0,1 4 0,1 1-1,-98 62 1,139-77 12,0 1 0,1 1 0,0 1 0,1 0 0,0 0 0,2 1 0,-1 1 1,-14 24-1,22-30 37,0 1 0,0 0-1,1 0 1,0 0 0,1 0 0,1 0 0,-1 1 0,1 0 0,1-1 0,0 1 0,1 0 0,0 0 0,0-1 0,1 1 0,1 0 0,4 15 0,-2-11-68,2-1 1,0 0-1,1 0 1,0 0 0,1-1-1,0 0 1,1-1 0,1 0-1,0 0 1,1-1 0,23 20-1,-8-11 0,0-1 0,1-2-1,1 0 1,50 21 0,-20-16-7,1-2 0,1-3 1,0-3-1,1-3 0,0-2 1,1-3-1,0-2 0,0-3 1,87-10-1,-69-1 121,0-4 0,-1-3 0,-1-3 0,0-4 0,-2-3 0,126-63 1,-157 66 0,0-3 0,71-55 1,-101 70-107,-1-1 1,0 0 0,0-2 0,-1 1-1,-1-1 1,-1-1 0,0 0 0,-1-1-1,-1 0 1,11-26 0,-18 36 9,0 0 1,0 0 0,0 0-1,-1-1 1,0 1-1,0 0 1,0-1-1,-1 1 1,-1-1-1,1 1 1,-1-1-1,-1 1 1,1 0 0,-1 0-1,-5-14 1,2 13-3,1 0 0,-1 1 0,-1-1 0,1 1 0,-1 0 0,-1 0-1,1 1 1,-1 0 0,0 0 0,0 1 0,-1 0 0,-14-8 0,-9-2-84,-1 2-1,-1 0 1,0 3-1,-1 0 1,0 2-1,-66-6 1,20 8-2253,-153 10 1,156 5-2170,15 1-1836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56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6022,'0'0'7922,"-6"5"-7580,-1 2-197,1 1 0,0 0 1,0 0-1,1 0 1,0 1-1,0-1 0,1 1 1,0 0-1,-3 13 1,-26 103 846,19-68-951,-30 149 93,41-182-101,0-1 1,2 1-1,0 0 1,2 0-1,1 0 1,8 42 0,-8-61-13,-1 1 1,2-1-1,-1 0 1,1 0-1,-1 0 1,2 0 0,-1 0-1,0 0 1,1-1-1,0 0 1,0 0 0,0 0-1,0 0 1,1 0-1,0-1 1,-1 0 0,1 0-1,1 0 1,-1-1-1,0 1 1,0-1-1,1-1 1,-1 1 0,1-1-1,11 2 1,-6-2-13,1 0 0,-1-1 0,1 0 0,-1 0 0,1-1 0,-1-1 0,1 0 0,-1-1 0,0 0 0,0 0 0,0-2 0,12-5 0,-22 9-296,5-5-3131,-9 2-960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0:57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7591,'0'0'5301,"1"9"-4441,8 21-262,1 0 1,1 0 0,20 39-1,-14-35-428,-2 1 0,18 60 0,-28-76-82,-1 0-1,-1 1 1,-1-1 0,0 1 0,-2-1 0,0 1-1,-1-1 1,-1 1 0,-1-1 0,-1 0 0,0 1 0,-2-2-1,0 1 1,-1-1 0,-1 0 0,0 0 0,-1-1-1,-1 0 1,-21 26 0,5-9-154,-43 42 0,58-64-893,-1-2 1,-1 1-1,-24 14 1,14-16-2822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7:54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86 137 3395,'-14'0'573,"-32"0"1478,45 0-1950,0 0 1,0 0-1,0 0 1,0 0 0,0 0-1,0 0 1,0-1-1,0 1 1,0 0-1,0-1 1,0 1-1,0 0 1,0-1-1,0 1 1,0-1-1,0 0 1,1 1-1,-1-1 1,0 0-1,0 1 1,1-1-1,-1 0 1,0 0-1,1 0 1,-1 0-1,1 1 1,-1-1-1,1 0 1,-1 0-1,1 0 1,0 0-1,-1-2 1,2 3-85,-1-1 0,1 0 1,0 0-1,0 1 0,0-1 0,-1 1 1,1-1-1,0 1 0,0-1 0,0 1 1,0-1-1,0 1 0,0 0 1,0-1-1,0 1 0,0 0 0,0 0 1,0 0-1,0 0 0,0 0 0,0 0 1,0 0-1,1 0 0,35 0 115,-31 0-86,338-13 680,-305 11-597,856-45 746,-408 32-654,-33 2-122,447-5-70,-669 17-26,378 22 19,-591-18-171,-28-2 435,-31-4-3840,29-2 768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01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108 192 5894,'0'0'726,"9"-9"688,41-59 2691,-44 60-3025,-1-1 1,0 1-1,-1-1 1,0 0-1,-1-1 0,1 1 1,2-20-1,-6 28-994,1 1 0,-1-1 0,0 0 0,0 0 0,0 0 0,0 0 0,0 0 0,0 1 0,-1-1-1,1 0 1,0 0 0,0 0 0,0 1 0,-1-1 0,1 0 0,-1 0 0,1 1 0,0-1 0,-1 0 0,1 0 0,-1 1 0,0-1-1,1 1 1,-1-1 0,1 0 0,-1 1 0,0-1 0,1 1 0,-1 0 0,0-1 0,0 1 0,0 0 0,1-1 0,-1 1-1,0 0 1,0 0 0,0-1 0,1 1 0,-1 0 0,0 0 0,0 0 0,0 0 0,0 0 0,1 0 0,-1 1 0,-2-1-1,-1 1-46,0 0-1,0 0 1,-1 0-1,1 0 1,0 1-1,0-1 0,-7 5 1,-1 3-35,1 0 0,0 1 0,0 0 0,1 1 0,1 0 0,0 0 0,0 1 0,1 1 1,0-1-1,2 1 0,-1 0 0,1 1 0,1 0 0,0-1 0,1 2 0,-2 18 0,5-32 1,1 0-1,0 0 1,0 0 0,0 0-1,0 0 1,0 0 0,0 1-1,0-1 1,0 0 0,0 0-1,1 0 1,-1 0 0,0 0-1,1 0 1,-1 0 0,1 0-1,-1 0 1,1 0 0,-1 0-1,1 0 1,0 0 0,0 0-1,-1-1 1,1 1 0,0 0-1,0 0 1,0-1-1,0 1 1,0 0 0,0-1-1,0 1 1,0-1 0,0 0-1,0 1 1,0-1 0,0 0-1,0 1 1,0-1 0,0 0-1,0 0 1,1 0 0,-1 0-1,0 0 1,0 0 0,0-1-1,0 1 1,0 0 0,0 0-1,0-1 1,0 1 0,0-1-1,2 0 1,5-2 54,1-1 1,-1 1-1,1-2 1,-1 1-1,8-8 0,8-6-7,0-1 0,-1-1 0,-2-1 0,0 0 0,-1-2 0,28-42-1,-102 159 83,4 2-1,5 1 1,-45 139-1,132-305-11092,-19 24 5086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01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44 3908,'0'0'16661,"-4"9"-16063,-2 4-370,-3 10 208,0 0 1,-11 47-1,20-70-424,0 1 1,0-1-1,0 1 0,-1-1 1,1 1-1,0-1 0,0 1 1,0 0-1,0-1 0,0 1 1,0-1-1,0 1 0,0 0 1,1-1-1,-1 1 0,0-1 1,0 1-1,0-1 0,1 1 1,-1-1-1,0 1 0,0 0 1,1-1-1,-1 0 0,0 1 1,1-1-1,-1 1 0,1-1 1,-1 1-1,1-1 0,-1 0 1,1 1-1,-1-1 0,1 0 1,-1 0-1,1 1 0,25-6 376,22-23 33,-24 7-341,-1-2 0,-1 0 1,-1-1-1,34-52 0,-83 136 486,8-14-433,17-40 2,-1 2 1,1-1-1,0 0 0,0 1 0,1-1 0,0 1 1,0 0-1,0 12 0,2-19-124,0-1 0,1 1-1,-1-1 1,1 1 0,-1-1 0,1 1-1,-1-1 1,1 1 0,-1-1 0,1 1-1,-1-1 1,1 0 0,-1 0 0,1 1-1,-1-1 1,1 0 0,0 0 0,-1 1-1,1-1 1,0 0 0,-1 0 0,1 0-1,0 0 1,-1 0 0,1 0 0,-1 0-1,1 0 1,0 0 0,-1-1 0,1 1-1,0 0 1,-1 0 0,1 0 0,0-1-1,25-6-17,2-8-1522,-4 3-5537,-15 8 665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0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10 10922,'0'0'8659,"-8"-3"-6262,5 2-2290,0-1 0,-1 1 0,1 0 0,-1 1 0,0-1 0,1 1 0,-1-1 0,1 1 0,-1 0 0,0 0 0,1 1 0,-1-1 0,0 1 0,1-1 0,-1 1 0,1 0 0,-1 1 0,1-1 0,0 1 0,-1-1 0,1 1 0,0 0 0,0 0-1,0 0 1,-3 4 0,-8 6 142,0 0 0,1 1 0,-14 19 0,23-27-220,0 1 0,1-1 0,-1 1 0,1-1 0,0 1 0,1 0 0,0 0 0,0 1 0,0-1-1,0 0 1,1 1 0,-1 10 0,2-16-28,0-1-1,0 1 0,1 0 1,-1-1-1,0 1 1,0 0-1,0-1 0,0 1 1,1-1-1,-1 1 0,0-1 1,1 1-1,-1 0 0,0-1 1,1 1-1,-1-1 0,0 1 1,1-1-1,-1 0 1,1 1-1,-1-1 0,1 1 1,-1-1-1,1 0 0,0 1 1,-1-1-1,1 0 0,1 1 1,24 0 98,26-13 101,-37 6-185,-1-1 0,0-1 0,0 0 0,-1-1 0,0 0 0,11-12-1,-16 15 4,-1-1-1,0 0 0,-1 0 0,0-1 0,0 1 0,-1-2 0,1 1 0,-2 0 0,1-1 0,-1 0 1,3-10-1,-7 19-17,0 0 0,0 0 1,0 0-1,0-1 1,0 1-1,-1 0 0,1 0 1,0 0-1,0 0 1,0-1-1,0 1 0,0 0 1,0 0-1,0 0 1,0 0-1,0-1 0,0 1 1,0 0-1,-1 0 1,1 0-1,0 0 0,0 0 1,0 0-1,0 0 1,0-1-1,-1 1 0,1 0 1,0 0-1,0 0 1,0 0-1,0 0 0,-1 0 1,1 0-1,0 0 1,0 0-1,0 0 0,0 0 1,-1 0-1,1 0 1,0 0-1,0 0 0,0 0 1,0 0-1,-1 0 1,1 0-1,0 0 0,0 0 1,0 0-1,0 1 1,-1-1-1,1 0 0,0 0 1,0 0-1,0 0 1,0 0-1,0 0 0,0 0 1,-1 1-1,1-1 1,0 0-1,0 0 0,0 0 1,-12 8-16,5-1 21,0 1-1,0 0 0,0 1 1,1-1-1,1 1 0,-1 1 1,1-1-1,1 1 0,0-1 1,0 1-1,1 1 0,0-1 1,-2 17-1,5-26-25,0 0 0,0 0 0,1 0 0,-1-1-1,0 1 1,0 0 0,0 0 0,1 0 0,-1-1 0,0 1 0,1 0-1,-1-1 1,0 1 0,1 0 0,-1-1 0,1 1 0,-1 0 0,1-1 0,0 1-1,-1-1 1,1 1 0,0-1 0,-1 1 0,1-1 0,0 1 0,-1-1-1,2 1 1,27 2-1579,-21-4 252,0 0 0,0 0 0,0-1 0,0 0 1,11-5-1,14-12-9512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02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190 218 9769,'0'0'12081,"-11"-7"-11515,5 3-481,4 2-68,0 0 1,0 1-1,0-1 0,-1 1 0,1-1 0,0 1 0,-1 0 1,1 0-1,-1 0 0,1 0 0,-1 0 0,1 1 0,-1-1 1,0 1-1,1-1 0,-1 1 0,0 0 0,1 0 0,-1 0 0,0 1 1,1-1-1,-1 1 0,1-1 0,-1 1 0,1 0 0,-1 0 1,-4 2-1,-4 6 174,0 0 0,1 0 0,0 1 0,-13 17 0,19-22-80,1 0-1,-1 1 0,1-1 0,0 1 0,0-1 0,0 1 0,1 0 0,0 0 0,0 0 0,1 0 0,0 0 0,-1 8 0,2-13-107,0-1 0,0 1 1,0 0-1,0-1 0,0 1 0,1-1 0,-1 1 0,0-1 1,0 1-1,0 0 0,1-1 0,-1 1 0,0-1 1,1 1-1,-1-1 0,0 1 0,1-1 0,-1 1 0,1-1 1,-1 0-1,1 1 0,-1-1 0,1 0 0,-1 1 0,1-1 1,-1 0-1,1 0 0,0 1 0,-1-1 0,1 0 1,0 0-1,27 0 114,25-14 70,-28 2-174,-1 0 0,0-1 1,-1-1-1,-1-2 1,0 0-1,30-29 0,-37 30-20,-1 0-1,0-1 0,-1-1 0,-1 0 1,0 0-1,-2-1 0,0-1 0,-1 1 0,7-22 1,-12 19 28,-4 22-23,0-1 0,-1 0-1,1 0 1,0 0 0,0 1-1,0-1 1,0 0 0,0 0 0,-1 0-1,1 1 1,0-1 0,0 0-1,0 0 1,-1 0 0,1 0 0,0 0-1,0 0 1,-1 1 0,1-1 0,0 0-1,0 0 1,-1 0 0,1 0-1,0 0 1,0 0 0,-1 0 0,1 0-1,0 0 1,0 0 0,-1 0-1,1 0 1,0 0 0,0 0 0,-1 0-1,1-1 1,0 1 0,0 0-1,-1 0 1,1 0 0,0 0 0,0 0-1,0-1 1,-1 1 0,1 0 0,0 0-1,0 0 1,0 0 0,0-1-1,-1 1 1,1 0 0,0 0 0,0-1-1,0 1 1,0 0 0,0 0-1,0-1 1,0 1 0,0 0 0,-1 0-13,-28 36-17,2 1 0,1 2 0,3 0-1,-23 50 1,43-84 32,0 1-1,0 0 0,1 0 0,0-1 1,0 2-1,1-1 0,-1 0 0,1 0 0,0 0 1,1 9-1,0-13-99,1 0 1,-1 0 0,1 0-1,0 0 1,-1 0-1,1 0 1,0-1-1,0 1 1,1 0-1,-1 0 1,0-1-1,0 1 1,1-1 0,-1 1-1,1-1 1,-1 1-1,1-1 1,0 0-1,0 0 1,-1 0-1,1 0 1,0 0 0,0 0-1,0 0 1,0-1-1,0 1 1,0-1-1,0 0 1,0 1-1,0-1 1,1 0-1,-1 0 1,2-1 0,55 2-8656,-34-2-1079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04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4287 897 9801,'0'0'353,"-4"-8"10,-11-62 357,12 49-345,-1 1 0,-1 0 0,-12-34 0,8 38-170,0 1 0,-1 0 0,0 1-1,-1 0 1,-1 1 0,0 0-1,-1 1 1,0 0 0,-1 1 0,-23-14-1,-19-8-151,-91-40 0,83 43 34,-95-43-335,-4 6 0,-3 8 1,-1 6-1,-3 9 0,-2 6 0,-2 8 0,0 8 0,-186 0 0,217 23 270,2 6 0,-1 6 0,-162 35 0,197-22 97,1 3 0,1 6 0,2 4 0,-162 85 0,191-83 170,2 3-1,2 4 1,2 2-1,-78 74 1,120-98-108,0 1 0,2 1 0,1 1 0,1 1 0,1 1 0,2 1 0,1 1 0,2 0 0,1 1 0,2 1 0,1 0 0,-8 45 0,13-38-165,2 1-1,2 0 1,2 0 0,2 0 0,2-1 0,1 1 0,12 47 0,-3-37 17,3-1 0,2 0 0,2-1 0,53 94 1,-27-70 11,4-2 1,82 95 0,140 111-6,-204-218-141,2-3 1,3-2 0,2-4-1,100 51 1,-118-75 67,0-2-1,2-3 1,0-2-1,2-4 1,0-1 0,0-4-1,69 6 1,-57-14 51,0-3-1,0-3 1,0-4 0,0-2 0,85-22 0,-71 7 38,0-4 0,-2-4 0,150-76 0,-106 34 32,-2-5 0,-5-5 0,-3-6 0,155-149 0,-179 143-58,-4-4-1,-5-4 1,-4-4 0,-5-3 0,69-131 0,-128 208 200,-2-1 1,-1-1-1,-2 0 0,-1 0 1,-2-2-1,10-67 0,-18 90-183,-1-1 0,0 0 0,-1 1 0,-1-1 0,0 1 0,-1-1 1,-1 1-1,0 0 0,-1-1 0,0 1 0,-2 1 0,1-1 0,-1 1 0,-1 0 0,-1 1 0,0-1 0,0 1 0,-1 1 0,-1 0 0,-10-11 0,1 6-270,0 1 1,-1 1-1,0 1 1,-1 1-1,-26-12 0,-61-16-5445,47 22-3781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05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55 7976,'34'-54'11498,"-34"75"-8297,0 4-3033,-3-2 94,-2-1 0,-9 24 0,8-29 181,1 1 0,1-1 0,0 1-1,-2 32 1,9-51-346,0 0-1,-1 0 1,1 0-1,-1 0 1,0 0 0,1 0-1,-1-1 1,0 1-1,0-1 1,3-2-1,3-4-67,0-1-1,-1 1 0,0-1 0,-1 0 0,0-1 1,0 0-1,-1 1 0,-1-2 0,1 1 0,-2-1 0,1 1 1,-1-1-1,-1 0 0,0 0 0,-1 0 0,0 0 0,0-13 1,-1 23-42,0 1 0,0-1 0,0 1 0,0-1 0,0 1 0,0 0 1,0-1-1,0 1 0,0-1 0,0 1 0,0-1 0,0 1 0,0-1 0,-1 1 1,1 0-1,0-1 0,0 1 0,0-1 0,-1 1 0,1 0 0,0-1 1,0 1-1,-1 0 0,1-1 0,0 1 0,-1 0 0,1-1 0,0 1 0,-1 0 1,1 0-1,0 0 0,-1-1 0,1 1 0,-1 0 0,1 0 0,-1 0 1,1 0-1,0 0 0,-1-1 0,1 1 0,-1 0 0,1 0 0,-1 0 0,0 0 1,1 1-55,0-1 0,0 0 1,-1 0-1,1 0 0,0 0 0,0 1 1,-1-1-1,1 0 0,0 0 1,0 0-1,0 1 0,0-1 1,-1 0-1,1 0 0,0 1 1,0-1-1,0 0 0,0 0 0,0 1 1,0-1-1,0 0 0,0 0 1,0 1-1,-1-1 0,1 0 1,0 1-1,0-1 0,1 0 1,-1 0-1,0 1 0,0-1 1,0 0-1,0 0 0,0 1 0,0-1 1,0 0-1,0 1 0,0-1 1,1 0-1,-1 0 0,0 0 1,0 1-1,0-1 0,0 0 1,1 0-1,-1 0 0,0 1 0,0-1 1,1 0-1,-1 0 0,0 0 1,0 0-1,1 0 0,-1 1 1,0-1-1,0 0 0,1 0 1,-1 0-1,0 0 0,1 0 1,-1 0-1,6 3-574,0-1 0,0 0 1,1 0-1,-1 0 0,0-1 1,1 0-1,-1 0 0,12-1 1,60-3-4367,-37 1 2669,25 1 3293,-73 1 5510,-3-2-3390,6 1-2947,-1 0 0,1 0 0,-1 1 0,1 0 1,-1-1-1,1 2 0,-1-1 0,-7 2 0,6 0-27,1 1 0,0 0 1,0 0-1,1 1 0,-1 0 0,1 0 0,-1 0 1,1 0-1,0 0 0,1 1 0,-1 0 0,1 0 1,0 0-1,0 0 0,1 0 0,-1 1 0,1-1 1,0 1-1,1-1 0,-1 1 0,1 0 0,-1 10 1,2-15-99,0 0 0,0 0 0,1 0 0,-1-1 0,0 1 0,0 0 0,0 0 0,1 0 0,-1 0 0,1-1 0,-1 1 0,0 0 0,1 0 0,-1-1 0,1 1 0,-1 0 0,1-1 1,0 1-1,-1 0 0,1-1 0,0 1 0,-1-1 0,1 1 0,0-1 0,0 0 0,0 1 0,30 4 122,-23-5-90,-1-1 1,1 0 0,0 0 0,0-1 0,13-5-1,-9 2-18,-1-1-1,0 0 1,-1-1-1,1 0 1,12-12-1,-19 16-1,0-1 0,-1 1-1,0-1 1,0 0-1,0 1 1,0-1 0,0-1-1,-1 1 1,0 0-1,1-1 1,-2 1-1,1-1 1,0 0 0,-1 1-1,0-1 1,1-8-1,-2 13-12,-1-1-1,1 1 1,0-1-1,0 1 0,0 0 1,0-1-1,0 1 0,0-1 1,-1 1-1,1 0 1,0-1-1,0 1 0,-1-1 1,1 1-1,0 0 1,0-1-1,-1 1 0,1 0 1,0-1-1,-1 1 0,1 0 1,-1 0-1,1 0 1,0-1-1,-1 1 0,1 0 1,-1 0-1,1 0 1,0 0-1,-1-1 0,1 1 1,-1 0-1,1 0 0,-1 0 1,1 0-1,-1 0 1,1 0-1,0 0 0,-1 0 1,1 1-1,-1-1 1,1 0-1,-1 0 0,1 0 1,0 0-1,-1 1 0,1-1 1,-1 0-1,-22 14-79,21-12 76,0 1 1,-1 0-1,1 0 0,0 0 1,1 0-1,-1 0 1,1 0-1,-1 0 1,1 1-1,0-1 0,0 0 1,0 1-1,1-1 1,-1 1-1,1 5 1,0-7-15,0 0 0,0-1 1,1 1-1,-1 0 1,1 0-1,0 0 1,0 0-1,-1-1 1,1 1-1,0 0 1,0-1-1,1 1 1,-1-1-1,0 1 1,0-1-1,1 1 0,-1-1 1,1 0-1,-1 0 1,1 0-1,0 0 1,-1 0-1,1 0 1,0 0-1,0 0 1,0-1-1,-1 1 1,1-1-1,4 1 1,5 1-1082,-1-1-1,1 0 1,21-1 0,-1-3-4956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08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12684,'0'0'9390,"0"8"-9037,-14 401 3549,13-400-3179,2-33-406,4-69-204,-7 60-81,2 8-191,2 25 151,-1 1 0,0 0-1,0 0 1,0-1 0,0 1 0,1 0 0,-1 0-1,0 0 1,0 0 0,-1 1 0,1-1 0,0 0-1,0 0 1,-1 0 0,1 1 0,0-1-1,-1 0 1,1 3 0,1 0 11,0 0 0,1 0-1,-1 0 1,1-1 0,0 1 0,0-1 0,0 0-1,0 1 1,1-1 0,-1-1 0,1 1 0,0 0 0,0-1-1,0 0 1,0 0 0,0 0 0,0-1 0,1 1-1,-1-1 1,0 0 0,1 0 0,-1 0 0,1-1-1,-1 0 1,1 0 0,-1 0 0,1 0 0,-1 0-1,1-1 1,-1 0 0,8-3 0,-6 2 9,-1 0 1,0-1 0,0 0-1,0 0 1,0 0 0,0-1-1,-1 1 1,1-1 0,-1 0-1,0-1 1,0 1-1,-1-1 1,1 0 0,-1 1-1,0-1 1,0-1 0,-1 1-1,0 0 1,0-1 0,0 1-1,0-1 1,-1 0-1,0 1 1,1-8 0,-2 14-13,0-1 0,-1 0 0,1 0 0,0 0 0,0 0 0,0 0 0,0 0 0,0 0 1,0 1-1,0-1 0,-1 0 0,1 0 0,0 0 0,0 0 0,0 0 0,0 0 0,0 0 0,-1 0 0,1 0 0,0 0 1,0 0-1,0 0 0,0 0 0,0 0 0,-1 0 0,1 0 0,0 0 0,0 0 0,0 0 0,0 0 0,0 0 1,-1 0-1,1 0 0,0 0 0,0 0 0,0 0 0,0 0 0,0 0 0,0 0 0,-1-1 0,1 1 0,0 0 0,0 0 1,0 0-1,0 0 0,0 0 0,0 0 0,0 0 0,0-1 0,0 1 0,-1 0 0,1 0 0,0 0 0,0 0 1,0 0-1,0-1 0,0 1 0,0 0 0,0 0 0,0 0 0,0 0 0,0-1 0,0 1 0,0 0 0,0 0 0,0 0 1,0 0-1,-7 7-28,-1 5 45,2 0-1,0 1 1,0 0-1,1 0 1,0 0-1,1 0 0,1 1 1,0 0-1,1-1 1,1 1-1,0 0 1,1 18-1,0-31-17,0 1 0,0-1 0,0 0 0,0 1 0,0-1 0,1 1 0,-1-1 0,0 0 0,1 1 0,-1-1 0,1 0 0,0 0 0,-1 1 0,1-1 0,0 0 0,0 0 0,0 0 0,0 0 1,0 0-1,0 0 0,0 0 0,0 0 0,0 0 0,0 0 0,0-1 0,0 1 0,1-1 0,-1 1 0,0 0 0,1-1 0,-1 0 0,0 1 0,1-1 0,-1 0 0,1 0 0,-1 0 0,0 0 0,1 0 0,-1 0 0,0 0 0,1 0 0,-1 0 0,2-1 0,1 0-130,-1 0 0,1 0 0,0 0 0,-1 0 0,1-1 0,-1 0 0,1 1 1,-1-1-1,0 0 0,0-1 0,0 1 0,0-1 0,0 1 0,4-7 0,-2 1-643,-1-1 0,0 0 1,-1 0-1,0 0 1,-1 0-1,1-1 0,-2 1 1,1-1-1,-2 1 0,1-1 1,-1 0-1,-2-14 1,-3-15-2262,-15-64 1,15 84 3075,-1-1 1069,5 19-867,1 1 0,0-1 0,0 0 0,-1 1 0,1-1 0,0 1-1,-1-1 1,1 1 0,0-1 0,-1 1 0,1-1 0,-1 1 0,1-1 0,-1 1 0,1-1-1,-1 1 1,1 0 0,-1-1 0,1 1 0,-1 0 0,0 0 0,1-1 0,-2 1 0,2 0-35,-1 0 0,1 1 0,-1-1 1,1 0-1,-1 1 0,1-1 0,-1 0 1,1 1-1,0-1 0,-1 1 0,1-1 1,0 1-1,-1-1 0,1 0 0,0 1 1,-1-1-1,1 1 0,0 0 0,0-1 1,-1 1-1,1-1 0,0 1 1,0-1-1,0 1 0,0 0 0,-2 20 165,2-18-329,0 0 0,0 1 0,0-1 0,0 0 0,1 0 1,0 0-1,-1 1 0,1-1 0,0 0 0,0 0 0,1 0 0,-1 0 0,1-1 1,-1 1-1,1 0 0,0 0 0,0-1 0,0 0 0,1 1 0,-1-1 0,0 0 0,5 3 1,28 8-2762,7-8-4042,-11-5-1254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08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11531,'0'0'6892,"-10"7"-5018,-80 51 1590,111-60-6392,47 16 1890,-59-11 987,0 0 0,0 1 0,0 0 0,0 0 0,-1 1 0,0 0 0,15 12 0,-21-16 96,-1 1-1,1-1 0,-1 0 0,1 1 1,-1-1-1,0 0 0,1 1 0,-1 0 1,0-1-1,0 1 0,0 0 0,0-1 1,-1 1-1,1 0 0,0 0 0,-1 0 1,1 0-1,-1 0 0,1-1 0,-1 1 1,0 0-1,0 0 0,0 0 0,0 0 1,0 0-1,-1 0 0,1 0 0,-1 0 1,1 0-1,-1 0 0,1 0 0,-1-1 1,0 1-1,0 0 0,0 0 0,0-1 1,0 1-1,-1-1 0,1 1 0,0-1 1,-1 1-1,1-1 0,-1 0 0,1 0 1,-3 1-1,-5 5 350,-1-1 0,0 0 1,0 0-1,-1-2 0,-12 6 0,18-8-324,0-1 0,0 1 0,0-1-1,0 0 1,0 0 0,0 0-1,0-1 1,0 0 0,0 0 0,0 0-1,-1 0 1,1-1 0,0 0-1,-5-1 1,9 1-145,0 0-1,0 0 1,0 0-1,1 0 1,-1 0-1,0 0 1,0 0-1,1 0 0,-1 0 1,1 0-1,-1 0 1,1 0-1,-1 0 1,1 0-1,-1-1 1,1 1-1,0 0 1,0 0-1,0-1 1,0 1-1,0 0 1,0 0-1,0-1 1,0 1-1,0 0 1,1 0-1,-1 0 1,0-1-1,1 1 1,-1 0-1,1 0 1,-1 0-1,1 0 1,0 0-1,1-2 0,25-38-6211,1 13-669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08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85 242 9705,'0'0'2878,"-7"10"-439,-6 7-1548,-28 40 1952,38-52-2470,0 0 0,0 1 0,0-1 0,1 1 0,0-1-1,0 1 1,1 0 0,-1-1 0,0 12 0,2-16-347,1 0-1,-1 1 0,1-1 1,0 0-1,0 0 0,-1 0 1,1 0-1,0 0 0,0 0 1,0 0-1,0 0 0,0 0 1,0-1-1,0 1 0,0 0 1,1 0-1,-1-1 0,0 1 1,0-1-1,1 1 0,-1-1 1,0 0-1,0 1 0,1-1 1,-1 0-1,0 0 0,1 0 1,-1 0-1,0 0 0,1 0 1,1-1-1,49-3 232,-39 0-246,-1-1 1,1 0 0,-1 0-1,-1-1 1,1-1-1,-1 0 1,0-1-1,-1 0 1,0 0-1,0-1 1,-1-1-1,0 1 1,0-1-1,-1-1 1,9-15-1,-11 17 1,0-1 0,0 0-1,-1 0 1,-1-1 0,1 0-1,-2 1 1,0-1 0,0-1-1,-1 1 1,0 0-1,0-1 1,-2 1 0,1-1-1,-2 1 1,1-1 0,-2 1-1,1 0 1,-4-12 0,4 20 5,0 1-1,0-1 1,0 0 0,0 1 0,-1-1 0,1 1 0,0 0 0,-1-1 0,0 1 0,0 0-1,0 0 1,0 0 0,0 0 0,0 0 0,0 0 0,0 1 0,-1-1 0,1 1 0,-1-1-1,1 1 1,-1 0 0,0 0 0,1 0 0,-1 1 0,0-1 0,0 1 0,1-1 0,-1 1-1,0 0 1,0 0 0,0 0 0,1 0 0,-1 1 0,0-1 0,0 1 0,0 0 0,1-1-1,-1 1 1,-3 2 0,-1 0 19,0 0-1,0 1 1,1-1 0,-1 1-1,1 0 1,0 1 0,0 0-1,0 0 1,1 0 0,0 1-1,0-1 1,0 1-1,-6 11 1,9-14-8,0 0 0,1 0 0,0 0 0,-1 0 0,1 0 0,0 0 0,0 1 0,1-1 0,-1 0 0,1 0 0,0 1 0,-1-1 0,2 0-1,-1 0 1,0 1 0,0-1 0,1 0 0,0 0 0,0 0 0,0 1 0,0-1 0,0 0 0,1 0 0,-1 0 0,1-1 0,2 5 0,4 0-27,0 1 0,0-1 0,0-1 0,1 0 0,0 0-1,16 7 1,5 5-79,-15-9-321,1 2 0,20 17-1,-32-25 264,-1 1-1,1-1 1,-1 1-1,0 0 1,0 0-1,0 0 1,-1 0-1,1 1 1,-1-1-1,0 0 1,-1 1-1,1 0 1,-1-1-1,2 8 1,-3-12-28,0 1 0,0-1 0,0 0 0,0 1 0,0-1 0,0 0 0,0 0 1,0 1-1,0-1 0,1 0 0,-1 0 0,0 1 0,0-1 0,0 0 0,0 0 0,0 1 0,1-1 1,-1 0-1,0 0 0,0 0 0,1 0 0,-1 1 0,0-1 0,0 0 0,1 0 0,-1 0 0,0 0 1,0 0-1,1 0 0,-1 1 0,0-1 0,0 0 0,1 0 0,-1 0 0,0 0 0,1 0 0,-1 0 1,0 0-1,0 0 0,1-1 0,-1 1 0,0 0 0,0 0 0,1 0 0,-1 0 0,0 0 1,1 0-1,-1 0 0,0-1 0,0 1 0,0 0 0,1 0 0,-1 0 0,0 0 0,0-1 0,1 1 1,6-14-7204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09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74 13837,'0'0'5723,"10"4"-5018,35 13 85,-41-17-735,-1 1 1,1-1 0,0 1 0,0-1 0,-1 0 0,1-1-1,0 1 1,0 0 0,-1-1 0,1 0 0,-1 0-1,1 0 1,0 0 0,-1-1 0,0 0 0,1 1 0,-1-1-1,0 0 1,0 0 0,0-1 0,0 1 0,0-1 0,-1 1-1,1-1 1,-1 0 0,0 0 0,0 0 0,0 0-1,0-1 1,0 1 0,-1 0 0,1-1 0,-1 1 0,1-5-1,-2 7-43,0 1 0,0-1 0,0 0 0,0 0-1,0 0 1,0 0 0,0 0 0,-1 0-1,1 0 1,0 1 0,0-1 0,-1 0 0,1 0-1,-1 0 1,1 1 0,-1-1 0,1 0-1,-1 0 1,1 1 0,-1-1 0,0 0 0,1 1-1,-1-1 1,0 1 0,0-1 0,-1 0-1,-30-8 243,-34 11 237,59 0-364,0 0 1,1 0-1,-1 0 0,1 1 1,0 0-1,-1 0 0,1 1 1,1 0-1,-1 0 0,1 0 1,-9 9-1,11-10-69,0 0 0,0 0 1,0 0-1,1 0 0,-1 1 0,1-1 0,0 1 0,0-1 0,0 1 1,1 0-1,-1 0 0,1 0 0,0 0 0,0 0 0,0 0 0,0 0 0,1 0 1,0 0-1,0 0 0,1 8 0,0-9-46,0 0 0,1-1-1,-1 1 1,1-1 0,-1 1 0,1-1 0,0 0 0,0 0-1,0 0 1,1 0 0,-1 0 0,0 0 0,1 0-1,-1-1 1,1 1 0,-1-1 0,1 0 0,0 0-1,0 0 1,0 0 0,-1 0 0,1-1 0,4 1-1,11 2-312,0 0-1,26-1 1,-39-2 132,54 0-2666,0-4-2327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07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88 9513,'-12'-4'304,"-82"-28"252,22 14 2956,85 23-1782,7 4-1605,0-1-1,29 8 0,17-6 596,0-4 0,97-1 0,136-21-174,-215 10-502,1752-63 959,-1731 68-707,427 2 724,-396 6-709,255 46 0,-370-44-1108,-45-14-7422,13 0 425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09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9801,'0'0'12722,"4"9"-11548,1 9-847,-1 0-1,0 0 1,-1 1-1,-1-1 1,-1 34-1,-1-51-302,0 1-1,0 0 1,0 0 0,0-1-1,0 1 1,0 0-1,0 0 1,1-1 0,-1 1-1,1 0 1,-1-1-1,1 1 1,0 0 0,-1-1-1,1 1 1,0-1-1,0 1 1,0-1 0,0 0-1,0 1 1,1-1-1,-1 0 1,0 0-1,1 0 1,1 2 0,0-2 0,0-1 0,-1 1 1,1-1-1,0 1 0,0-1 1,0 0-1,-1 0 0,1 0 1,0-1-1,0 1 0,-1-1 1,1 1-1,0-1 0,3-1 1,8-4 18,-1 0 0,0-1 1,0-1-1,0 0 0,11-10 1,-3 0-165,-2-1 0,19-23-1,-9 10-123,-38 74-91,8-39 337,-4 8-1,0 1 0,2 0 0,-1-1-1,1 1 1,1 1 0,0-1 0,0 20 0,3-31-13,-1 0 1,0-1-1,1 1 0,-1 0 1,1-1-1,-1 1 0,1 0 1,-1-1-1,1 1 0,-1-1 1,1 1-1,0-1 1,-1 1-1,1-1 0,0 0 1,-1 1-1,1-1 0,0 0 1,-1 1-1,1-1 0,0 0 1,0 0-1,-1 1 1,1-1-1,0 0 0,0 0 1,0 0-1,-1 0 0,1 0 1,0 0-1,0-1 0,0 1 1,-1 0-1,1 0 0,0 0 1,0-1-1,-1 1 1,2-1-1,32-12-2297,-24 6 251,0-1 0,0 0-1,13-12 1,1-8-4171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1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115 268 8680,'0'0'7218,"-9"7"-4779,2-2-2133,-47 43 2234,49-42-2075,-1-1-1,1 0 0,1 1 1,-1 0-1,1 0 1,0 1-1,1-1 0,-4 9 1,6-15-453,1 0 1,0 1-1,0-1 1,0 1 0,0-1-1,0 0 1,0 1-1,0-1 1,0 0-1,0 1 1,0-1 0,0 1-1,0-1 1,0 0-1,0 1 1,0-1-1,1 0 1,-1 1 0,0-1-1,0 0 1,0 1-1,0-1 1,1 0-1,-1 1 1,0-1 0,0 0-1,1 0 1,-1 1-1,0-1 1,1 0-1,-1 0 1,0 1 0,1-1-1,-1 0 1,0 0-1,1 0 1,-1 0 0,0 0-1,1 1 1,-1-1-1,1 0 1,24 0 170,23-12-94,11-11-431,-45 16 75,0 1 0,1 0 0,0 1 1,0 1-1,0 0 0,32-3 0,-47 8 273,1-1 0,0 1 0,0 0-1,-1 0 1,1 0 0,-1 0 0,1 0-1,-1 0 1,1 0 0,-1 0-1,1 0 1,-1 0 0,0 0 0,0 0-1,0 1 1,1-1 0,-1 0 0,0 0-1,0 0 1,-1 0 0,1 2 0,0 36 571,-1-30-362,1-9-205,0 1 0,0-1 0,1 0 0,-1 1 0,0-1 1,0 1-1,0-1 0,0 1 0,0-1 0,0 0 0,1 1 1,-1-1-1,0 0 0,0 1 0,1-1 0,-1 1 0,0-1 1,0 0-1,1 0 0,-1 1 0,0-1 0,1 0 0,-1 0 1,1 1-1,-1-1 0,0 0 0,1 0 0,-1 0 1,1 1-1,-1-1 0,0 0 0,1 0 0,-1 0 0,1 0 1,0 0-1,23-3 166,19-14-73,-3-7-96,-30 18-77,0-1 1,0 1-1,1 1 1,0 0-1,0 0 1,21-5-1,-31 14 62,0 0 0,-1 0 1,0 0-1,1 0 0,-2 0 0,1 1 0,0-1 1,-1 0-1,-1 6 0,1-8 22,1-1 0,0 0 1,-1 0-1,1 0 1,0 0-1,0 0 1,0 0-1,-1 0 1,1 1-1,0-1 1,0 0-1,1 0 1,-1 0-1,0 0 1,0 0-1,0 0 1,1 0-1,-1 0 1,1 0-1,-1 0 1,1 0-1,-1 0 0,1 0 1,-1 0-1,1 0 1,0 0-1,0-1 1,-1 1-1,1 0 1,0 0-1,0-1 1,0 1-1,0 0 1,0-1-1,0 1 1,0-1-1,0 0 1,0 1-1,1-1 1,3 1 5,0-1 0,-1 0 1,1 0-1,0-1 0,-1 1 0,1-1 1,-1 0-1,7-2 0,2-3-54,1 0 0,-1-1 0,0 0 0,0-1-1,-1-1 1,0 0 0,0-1 0,-1 0 0,12-14 0,-41 64 450,18-39-404,-1 0 0,1 0 0,-1 0 0,1 0 0,-1 0 0,1 0 0,0-1 0,0 1 0,-1 0 0,1 0 0,0 0 0,0 0 0,0 0 0,0 0 0,0 0 0,0 0 0,0 0 0,1 0 0,-1 0 0,0 0 0,0 0 0,1 0 0,-1 0 0,1 0 0,-1 0 0,1-1 0,-1 1 0,1 0 0,-1 0 0,1 0 0,0-1 0,-1 1 0,1 0 0,0-1 0,0 1 0,0-1 0,-1 1 1,1-1-1,2 2 0,6-2-32,-1 1 1,1-1 0,-1-1 0,1 0 0,-1 0 0,1 0 0,-1-1 0,0-1 0,1 1 0,-1-1-1,0-1 1,-1 1 0,1-1 0,-1-1 0,1 1 0,-1-1 0,-1 0 0,1-1 0,-1 0 0,0 0 0,0 0-1,0-1 1,-1 0 0,0 0 0,6-12 0,-11 18-18,-19 29-27,17-26 110,0 1 0,1-1 0,-1 1 1,1 0-1,0 0 0,0 0 1,0 0-1,0 0 0,0 0 0,0 0 1,1 0-1,0 0 0,0 0 1,0 1-1,0 3 0,1-5-30,0-1 1,0 1-1,0-1 0,0 1 0,0-1 1,0 0-1,0 0 0,0 0 0,0 0 1,1 0-1,-1 0 0,0 0 0,1 0 1,-1 0-1,1 0 0,-1-1 0,1 1 1,-1 0-1,1-1 0,0 0 0,-1 1 1,1-1-1,-1 0 0,1 0 0,0 0 1,-1 0-1,1 0 0,3-1 0,5 1-51,-1-1 0,1-1 0,0 0-1,0 0 1,-1-1 0,1 0 0,-1-1-1,17-8 1,-22 10 5,0 0 0,0 0 1,-1-1-1,1 1 0,0-1 0,-1 0 0,0 0 0,0 0 1,0 0-1,0-1 0,0 1 0,0-1 0,-1 1 0,0-1 1,0 0-1,0 0 0,0 0 0,-1 0 0,1-1 0,-1 1 1,0 0-1,0-6 0,-1 10 28,0-1 0,0 0-1,-1 1 1,1-1 0,0 0 0,-1 1 0,1-1 0,-1 1 0,1-1-1,-1 0 1,1 1 0,-1-1 0,1 1 0,-1 0 0,1-1-1,-1 1 1,0-1 0,1 1 0,-1 0 0,0-1 0,1 1 0,-1 0-1,0 0 1,1 0 0,-1-1 0,0 1 0,0 0 0,1 0 0,-1 0-1,0 0 1,1 0 0,-1 0 0,0 0 0,0 1 0,1-1 0,-1 0-1,0 0 1,1 1 0,-1-1 0,0 0 0,1 1 0,-1-1 0,0 1-1,-32 13 125,31-13-105,0 1 0,0 0 0,0-1 0,0 1 0,0 0 0,1 0 0,-1 0 0,1 0 0,-1 1 0,1-1 0,0 0 0,0 0 0,-2 5 0,3-7-14,0 1-1,0 0 0,0 0 0,0 0 1,0 0-1,1-1 0,-1 1 0,0 0 1,0 0-1,0-1 0,1 1 1,-1 0-1,0 0 0,1-1 0,-1 1 1,1 0-1,-1-1 0,1 1 0,-1 0 1,1-1-1,-1 1 0,1-1 0,-1 1 1,1-1-1,0 1 0,-1-1 1,1 1-1,0-1 0,0 0 0,-1 1 1,1-1-1,0 0 0,0 0 0,0 0 1,-1 0-1,1 1 0,0-1 1,0 0-1,0 0 0,-1 0 0,1-1 1,1 1-1,14 1 277,21 2-1267,-1-2 0,65-5 0,-86-1 1034,-1-1 1,0 0 0,-1-1-1,1-1 1,-1 0 0,-1 0 0,16-14-1,-17 12-106,-1 0-1,-1-1 0,0 0 1,0-1-1,-1 1 1,0-2-1,-1 1 0,-1-1 1,0 0-1,0 0 1,-2-1-1,1 1 0,-2-1 1,0 0-1,-1 0 1,2-25-1,-4 38 67,0 1 0,0 0 0,0-1 0,0 1 0,0-1 0,-1 1 0,1-1 0,0 1 0,0 0 0,0-1 0,0 1 0,0 0 0,-1-1 0,1 1 0,0-1 0,0 1 0,-1 0 0,1 0 0,0-1 0,-1 1 0,1 0 0,0-1 0,-1 1 0,1 0 0,0 0 0,-1 0 0,1-1 0,0 1 0,-1 0 0,1 0 0,-1 0 0,1 0 0,0 0 0,-1 0 0,1 0 0,-1 0 0,1 0 0,0 0 0,-1 0 0,1 0 0,-1 0 0,1 0 0,0 0 0,-1 0 0,1 0 0,-1 0 0,1 1 0,0-1 0,-1 0 0,1 0 0,0 0 0,-1 1 0,1-1 0,0 0 0,-1 1 0,1-1 0,0 0 0,-1 1 0,-20 15 275,13-6-223,0 0-1,0 0 1,1 1-1,1 0 1,0 0-1,1 1 1,0-1-1,0 1 1,-3 16-1,6-19-18,0-1 0,1 1 0,0 0 0,0-1 0,1 1 0,0 0 0,0 0 0,1-1-1,0 1 1,1 0 0,0-1 0,0 1 0,1-1 0,5 12 0,-5-16-30,0 0 0,-1 0 0,1 0 0,0-1 0,1 1 0,-1-1 0,1 0 0,-1 0 0,1 0 0,0-1 1,0 1-1,9 3 0,-11-5-11,0 0 0,0 0 1,0-1-1,0 1 0,1 0 1,-1-1-1,0 0 0,0 1 1,1-1-1,-1 0 0,0 0 1,1 0-1,-1-1 0,0 1 1,0 0-1,0-1 0,1 0 1,-1 1-1,0-1 0,0 0 0,0 0 1,0 0-1,0 0 0,0-1 1,0 1-1,0 0 0,-1-1 1,3-2-1,3-5-27,0-1 1,0 1-1,-1-1 0,0-1 0,-1 1 1,0-1-1,-1 0 0,0 0 0,-1-1 1,0 1-1,-1-1 0,1-15 0,-3 25-56,2 42 336,0-36-237,0-1 0,0 0 1,0 1-1,0-1 0,1 0 0,-1 0 1,1-1-1,0 1 0,0 0 1,0-1-1,0 0 0,0 1 0,0-1 1,1-1-1,-1 1 0,1 0 0,0-1 1,-1 0-1,1 0 0,5 1 0,6 2 6,0-1 0,0-1 0,26 0 0,-34-1-17,36-4-116,-42 3 110,0 0 1,0-1-1,0 1 1,0 0-1,0 0 0,0-1 1,0 1-1,0 0 1,-1-1-1,1 1 0,0-1 1,0 1-1,0-1 1,-1 0-1,1 1 1,0-1-1,-1 0 0,1 1 1,-1-1-1,1 0 1,-1 0-1,1 0 0,-1 1 1,1-1-1,-1 0 1,0 0-1,1 0 0,-1 0 1,0 0-1,0 0 1,0 0-1,1 0 1,-1 0-1,0 0 0,-1 1 1,1-1-1,0 0 1,0 0-1,0-2 0,-2 2 0,1-1 0,0 0 0,0 0 0,-1 1 0,1-1 0,-1 1 0,1-1 0,-1 1 0,0 0 0,1-1 0,-1 1 0,0 0 0,0 0 0,0 0 0,0 0 0,0 1 0,0-1 0,0 1 0,0-1 0,0 1 0,-1 0 0,-2-1 0,-53-2 110,55 3-86,-1 1 0,1-1 1,-1 0-1,1 1 0,-1 0 1,1 0-1,0 0 0,-1 0 0,1 1 1,0-1-1,0 1 0,-6 4 1,8-5-13,0 0 1,0-1-1,1 1 1,-1 1-1,0-1 1,1 0-1,-1 0 1,1 0-1,-1 0 1,1 0-1,-1 1 1,1-1-1,0 0 1,0 0 0,-1 0-1,1 1 1,0-1-1,0 0 1,0 1-1,1-1 1,-1 0-1,0 0 1,0 1-1,1-1 1,-1 0-1,0 0 1,1 0-1,-1 0 1,1 1-1,0-1 1,-1 0-1,1 0 1,0 0-1,0 0 1,0 0-1,-1-1 1,1 1-1,0 0 1,0 0 0,2 1-1,44 32 419,-18-20-1308,-5-11-3537,-25-6-670,-10-13-4816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11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19218,'-7'7'993,"7"2"-993,0 4 96,6-1-1889,1-1-5414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12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0 13741,'0'0'3977,"-8"8"-3406,-57 59 917,2 4 0,-97 142-1,113-150-1070,119-179-13214,-43 62 7326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12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9321,'0'0'9411,"6"9"-8599,0 4-605,-1 0 1,-1 1 0,0 0-1,-1 0 1,0 0 0,-1 0-1,-1 1 1,0-1 0,-2 26-1,2-20-132,1 1-1,1-1 0,1 0 0,0 0 0,2-1 0,0 1 0,1-1 1,14 25-1,-20-42 98,7 25-3153,-8-27 2775,0 1 1,0 0-1,0-1 0,0 1 1,-1-1-1,1 1 0,0-1 1,-1 1-1,1-1 0,0 1 1,-1-1-1,1 1 1,0-1-1,-1 1 0,1-1 1,-1 1-1,1-1 0,-1 0 1,1 1-1,-1-1 1,1 0-1,-1 1 0,0-1 1,1 0-1,-1 0 0,1 0 1,-1 0-1,0 1 0,1-1 1,-1 0-1,1 0 1,-1 0-1,0 0 0,1 0 1,-1-1-1,0 1 0,1 0 1,-1 0-1,1 0 1,-1 0-1,0-1 0,-24-3-5159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12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53 1121,'0'0'18578,"-16"-49"-17457,41 46-385,6 3-255,6 0-321,6 0-160,0 0 32,-2 1-897,-4 3-1985,-6-1-2788,-8-2-3747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13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10314,'0'0'6374,"0"10"-5136,-9 70 1255,-5 67 326,14-145-2802,0 0-1,0-1 1,0 1 0,0 0 0,0 0-1,1-1 1,-1 1 0,0 0 0,1 0-1,-1-1 1,1 1 0,0-1 0,0 1 0,-1 0-1,1-1 1,0 1 0,0-1 0,1 0-1,-1 1 1,0-1 0,0 0 0,1 0-1,-1 0 1,3 2 0,-1-2 14,0 0 0,0 0 1,0 0-1,0-1 0,1 1 1,-1-1-1,0 0 0,1 0 0,-1 0 1,0 0-1,1 0 0,3-2 1,13-3-208,0-1 1,-1 0 0,28-15 0,-34 15-382,-4 2 197,38-14-967,-44 17 1287,0 0 0,0 0 1,0 1-1,0-1 0,0 1 1,0 0-1,0-1 0,-1 1 1,1 1-1,0-1 0,0 0 1,0 1-1,4 1 0,-6-2 48,0 1-1,0 0 0,0 0 1,-1 0-1,1 0 0,0 0 0,-1 0 1,1 0-1,0 0 0,-1 1 0,1-1 1,-1 0-1,0 0 0,1 0 1,-1 1-1,0-1 0,0 0 0,0 0 1,0 1-1,0-1 0,0 0 0,0 0 1,0 0-1,0 1 0,-1-1 1,1 0-1,0 0 0,-2 2 0,-14 34 1058,9-28-798,-1 0 1,-1-1-1,0 0 0,0 0 0,-1-1 0,0 0 0,0 0 1,0-1-1,-1-1 0,0 0 0,0 0 0,0-1 0,-1 0 0,0-1 1,1-1-1,-1 0 0,0 0 0,0-1 0,0-1 0,0 0 1,0 0-1,-16-3 0,26 2-303,0 1 1,-1-1 0,1 0-1,0 1 1,0-1 0,0 0-1,0-1 1,0 1 0,0 0-1,0 0 1,0-1 0,0 1-1,0-1 1,1 0 0,-1 1-1,1-1 1,-1 0-1,1 0 1,0 0 0,-1 0-1,0-4 1,1 5-141,1 0 0,0 0-1,0-1 1,-1 1 0,1 0 0,0-1 0,0 1-1,0 0 1,0-1 0,1 1 0,-1-1 0,0 1-1,0 0 1,1 0 0,-1-1 0,1 1-1,-1 0 1,1 0 0,0-1 0,-1 1 0,1 0-1,0 0 1,0 0 0,0 0 0,0 0 0,0 0-1,0 0 1,0 1 0,0-1 0,0 0 0,0 0-1,0 1 1,1-1 0,-1 1 0,0-1 0,0 1-1,2-1 1,10-3-1572,1 1-1,0 0 1,-1 1 0,17-1-1,-13 2-250,22-3-3446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13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83 9705,'0'0'12407,"-7"9"-11505,2-4-671,0 2 0,0-1 0,1 0 0,0 1 0,0 0 0,0 0 0,1 0 0,0 1 0,1-1 1,-1 1-1,1-1 0,1 1 0,-2 14 0,3-21-211,0 0 0,0 0 0,0-1 0,0 1 0,0 0 0,0 0 1,0 0-1,1-1 0,-1 1 0,0 0 0,0 0 0,1 0 0,-1-1 0,1 1 0,-1 0 0,1-1 1,-1 1-1,1 0 0,-1-1 0,1 1 0,-1-1 0,1 1 0,0-1 0,-1 1 0,1-1 0,0 1 1,-1-1-1,1 0 0,1 1 0,28-2 271,-21-1-251,0-1 0,0 0 0,0-1 0,14-8 0,-5-1-27,0-1-1,-1 0 0,21-22 1,-31 28-54,0 0 1,0 0-1,0-1 1,-1 0-1,-1 0 1,1 0-1,-2-1 1,8-20-1,-49 98-471,33-60 519,2 0 0,-1 1 0,1 0 0,0-1-1,1 1 1,0 0 0,0 0 0,1 0 0,1 14 0,0-21 3,-1-1 0,1 0 0,-1 1-1,1-1 1,0 0 0,-1 0 0,1 1 0,0-1-1,0 0 1,0 0 0,0 0 0,0 0-1,0 0 1,0 0 0,0-1 0,0 1 0,1 0-1,-1 0 1,0-1 0,0 1 0,1-1 0,-1 1-1,0-1 1,1 0 0,-1 1 0,1-1 0,-1 0-1,0 0 1,1 0 0,-1 0 0,1 0 0,-1 0-1,0 0 1,1-1 0,-1 1 0,0 0 0,3-2-1,3 1 25,0-1-1,1 0 0,-1 0 0,0 0 0,13-8 0,-9 3-14,-1 0-1,1-2 1,14-13-1,-22 19-11,0 0 0,-1-1 0,1 1-1,0 0 1,-1-1 0,0 1 0,0-1 0,0 0 0,0 0-1,-1 0 1,1 0 0,-1 0 0,0 0 0,1-7 0,-3 11-18,0 0 1,0 0-1,0 0 1,0 1-1,0-1 1,0 1 0,0-1-1,0 0 1,0 1-1,0 0 1,0-1-1,1 1 1,-1-1 0,0 1-1,0 0 1,1 0-1,-1-1 1,0 1-1,1 0 1,-1 1 0,-17 35-12,17-36 21,0 1 1,0 0-1,0 0 0,1 0 0,-1 0 0,1 0 0,0-1 1,-1 1-1,1 0 0,0 0 0,0 0 0,0 0 0,0 0 1,0 0-1,1 0 0,-1 0 0,1 0 0,0 3 0,0-5 10,0 1 1,0-1-1,0 0 0,0 0 0,0 1 1,0-1-1,-1 0 0,1 0 0,0 0 0,0 0 1,0 0-1,0 0 0,0 0 0,0 0 0,0 0 1,0-1-1,0 1 0,0 0 0,-1-1 1,1 1-1,0 0 0,0-1 0,0 1 0,0-1 1,-1 1-1,1-1 0,0 0 0,-1 1 0,1-1 1,0 0-1,-1 1 0,1-1 0,-1 0 0,1 0 1,0-1-1,21-26 92,-20 23-77,0-1 1,0 0-1,-1 1 1,1-1-1,-1 0 1,-1 0-1,1 0 1,-1 0-1,-1-9 1,1 5 18,0 15-109,0-3 45,0 1 0,0 0 0,0-1 1,0 1-1,0 0 0,1-1 0,-1 1 1,1 0-1,0-1 0,0 1 0,1 2 1,-1-3 22,1-1 0,-1 0 0,1 1 0,0-1 0,0 0 1,-1 0-1,1 0 0,0 0 0,0 0 0,0 0 0,0-1 1,0 1-1,0-1 0,0 1 0,0-1 0,0 0 0,1 0 0,-1 0 1,2 0-1,7 0 12,1 0 0,-1-1 0,0-1 0,0 1-1,1-2 1,-1 0 0,20-8 0,-27 10-7,0-1 0,0 1 0,0-1-1,-1 0 1,1 0 0,-1-1 0,1 1 0,-1-1-1,0 1 1,0-1 0,0 0 0,0 0 0,0-1-1,-1 1 1,0 0 0,1-1 0,-1 1 0,-1-1-1,1 0 1,0 0 0,-1 0 0,0 0 0,0 0-1,0 0 1,0-5 0,-1 8-8,0 1 0,0-1 0,-1 1 0,1-1 0,0 1 0,-1 0 0,1-1 0,-1 1 0,1 0 0,0-1 0,-1 1 0,1 0 0,-1-1 0,1 1 1,-1 0-1,1 0 0,-1-1 0,1 1 0,-1 0 0,1 0 0,-1 0 0,1 0 0,-1 0 0,1 0 0,-1 0 0,1 0 0,-1 0 0,0 0 0,1 0 0,-1 0 0,1 0 0,-1 0 0,1 1 0,-1-1 0,1 0 0,-1 0 0,1 1 0,-1-1 0,1 0 0,0 1 0,-1-1 0,0 1 0,-24 12-96,18-7 114,1 0 1,0 0-1,0 1 0,0 0 1,1 0-1,0 1 0,0-1 0,1 1 1,0 0-1,0 0 0,1 1 0,0-1 1,1 1-1,0 0 0,0-1 1,0 10-1,2-17-5,0 0 0,0 0-1,0 0 1,0 0 0,0 0 0,1 0 0,-1 0 0,0 0 0,0-1 0,1 1 0,-1 0-1,1 0 1,-1 0 0,1-1 0,-1 1 0,1 0 0,0 0 0,-1-1 0,1 1-1,0-1 1,0 1 0,-1 0 0,1-1 0,0 1 0,0-1 0,0 0 0,1 1 0,33 4 208,-24-6-173,1-1 1,-1 0-1,1 0 1,11-5-1,-1-1-34,0-2 0,-1 0-1,30-20 1,-42 24-33,-1 0 0,1 0 0,-1-1 0,0 0 0,-1-1 0,1 0 0,-2 0 0,1-1-1,10-17 1,-45 48-214,22-16 261,0 1 1,1-1-1,0 1 1,0 0-1,1 0 1,0 0-1,0 1 1,1-1-1,0 1 1,0 0-1,0 0 1,-1 13-1,4-20-19,0 0 0,1 0 0,-1-1 0,0 1 0,1 0 0,-1 0 0,0 0 0,1 0 0,-1 0 0,1-1 0,0 1 0,-1 0-1,1-1 1,0 1 0,-1 0 0,1-1 0,0 1 0,0-1 0,-1 1 0,1-1 0,0 1 0,0-1 0,0 0 0,0 1 0,0-1 0,0 0 0,-1 0 0,1 1 0,0-1 0,0 0 0,0 0-1,1 0 1,41 0 145,-30-1-119,-6 1-87,0 0 1,0-1 0,0 0 0,-1 0 0,1-1-1,0 1 1,-1-2 0,1 1 0,-1-1 0,0 0 0,0 0-1,7-5 1,-10 6-283,0-1 1,0 1-1,-1-1 0,1 0 1,-1 1-1,0-1 0,0 0 1,0-1-1,0 1 0,2-5 1,-3 4-404,1 1-1,-1-1 1,0 0 0,-1 0 0,1 0 0,-1 0 0,0 0-1,0 0 1,0 0 0,0 0 0,-2-4 0,-7-24-6640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14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13293,'0'0'11787,"55"30"-16111,-43-30-6919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14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90 257 12139,'0'0'2696,"6"-8"-715,52-59 1468,-52 55-313,-15 11-1399,-18 10-1261,16-1-430,0 0 1,0 1 0,1 0 0,1 1 0,0 0-1,0 0 1,1 1 0,0 0 0,1 1 0,0 0 0,0 0-1,-8 24 1,15-35-37,0 0 1,-1 0-1,1 0 0,0 0 0,0 0 0,0 0 0,-1 0 1,1 0-1,0 0 0,0 0 0,1 0 0,-1 0 1,0 0-1,0 0 0,0 0 0,1 0 0,-1 0 1,1 0-1,-1 0 0,0 0 0,1 0 0,0 0 1,-1 0-1,1 0 0,0-1 0,-1 1 0,2 1 0,0-1 2,0 0-1,0 0 0,0-1 0,0 1 0,0-1 0,0 1 1,0-1-1,0 0 0,0 0 0,0 1 0,0-1 0,0-1 1,3 1-1,5-2 27,0 0 1,0 0 0,1-1 0,15-7-1,10-8-558,-1 0-1,-1-2 0,47-37 1,-66 46 353,-1-1 0,0-1 0,-1 0 0,-1-1 0,0 0 0,-1-1 0,0 0 0,-1-1 0,13-28 0,-21 40 160,0 0 1,-1 0 0,1-1 0,-1 1 0,0-1 0,0 1-1,0-1 1,-1 1 0,1-1 0,-1 1 0,0-1 0,-1-8-1,0 12 5,0 1 0,0-1 0,0 1 0,1 0 0,-1-1 0,0 1 0,0 0 0,0 0 0,0 0 0,0-1 0,0 1 0,0 0-1,0 0 1,1 0 0,-1 0 0,0 1 0,0-1 0,0 0 0,0 0 0,0 0 0,0 1 0,0-1 0,1 0 0,-1 1 0,0-1-1,0 1 1,0-1 0,1 1 0,-1-1 0,0 1 0,1 0 0,-2 1 0,-24 19 86,6 0 180,1 0 0,-30 43 0,43-54-24,0 0 0,0 0 0,1 0 0,0 1 0,1 0 0,0 0 1,1 0-1,0 1 0,-2 18 0,5-28-229,0-1 0,0 1 1,0 0-1,0 0 0,1 0 1,-1-1-1,0 1 0,1 0 0,0-1 1,-1 1-1,1 0 0,0-1 1,-1 1-1,1-1 0,0 1 0,0-1 1,0 1-1,1-1 0,-1 0 1,0 0-1,0 1 0,1-1 0,1 1 1,2 1 17,-1-1 0,0 0 0,1-1 1,-1 1-1,1-1 0,0 1 0,0-1 0,7 0 1,5 0 25,-1-1 1,1 0-1,-1-2 1,23-3-1,-21 0-383,1 0-1,-1-1 1,0-1-1,-1 0 1,21-13-1,-29 15 142,0-1 0,0 0-1,0 0 1,-1-1 0,0 0 0,0-1 0,-1 0-1,0 0 1,0 0 0,9-17 0,-15 24 183,0 0-1,-1 0 1,1-1 0,0 1-1,-1 0 1,1-1 0,-1 1 0,0 0-1,1-1 1,-1 1 0,0 0 0,0-1-1,1 1 1,-1-1 0,0 1 0,-1 0-1,1-3 1,0 3 1,-1 1-1,1 0 1,-1-1 0,1 1-1,-1 0 1,1-1 0,-1 1 0,1 0-1,-1 0 1,1-1 0,-1 1-1,1 0 1,-1 0 0,0 0-1,1 0 1,-1 0 0,1 0-1,-1 0 1,1 0 0,-1 0-1,0 0 1,1 0 0,-1 0 0,1 0-1,-1 0 1,1 1 0,-2-1-1,-3 2 22,1 0 0,-1 0 0,0 0 0,1 1 0,-1 0-1,1 0 1,-7 6 0,-29 41 735,38-46-647,-1-1 1,1 1 0,1 0 0,-1 0 0,0 0-1,1 0 1,0 0 0,0 0 0,0 0-1,0 0 1,1 0 0,0 8 0,0-11-96,1 1 1,0-1 0,0 0-1,0 0 1,0 0-1,0 0 1,0 0 0,0 0-1,0 0 1,0 0-1,1 0 1,-1 0 0,0 0-1,1-1 1,-1 1-1,0-1 1,1 1 0,-1-1-1,1 1 1,-1-1 0,1 0-1,-1 0 1,1 1-1,-1-1 1,1 0 0,-1-1-1,3 1 1,46-3 133,27-14-1215,-62 13 669,0 0 0,0 1 0,0 0 0,0 1 1,0 1-1,25 1 0,-39 0 389,1 0 0,-1 1 0,0-1 0,1 1 0,-1-1 0,0 1 0,0 0 0,1-1 0,-1 1 0,0 0 0,0 0 0,0 0 0,0 0 0,0 0 0,0 0 0,0 0-1,0 0 1,-1 0 0,1 1 0,0-1 0,0 0 0,-1 0 0,1 1 0,-1-1 0,0 0 0,1 1 0,-1-1 0,0 1 0,1 1 0,-1 49 251,0-35 22,0 15 57,11 277 1584,-10-299-1901,0 0-1,0 1 1,-1-1-1,-1 0 1,1 1-1,-2-1 0,1 0 1,-5 13-1,5-20 51,0 0 0,-1 0 0,1 0 0,-1 0 0,0-1 0,0 1 0,0-1 0,0 1 0,0-1 0,0 0 0,-1 0 0,1 1 1,-1-2-1,1 1 0,-1 0 0,0-1 0,0 1 0,1-1 0,-1 0 0,0 0 0,-1 0 0,1 0 0,0 0 0,0-1 0,0 1 0,0-1 0,0 0 0,-1 0 0,1 0 0,-6-2 0,4 1 39,-1 0 1,1 0 0,0-1-1,0 0 1,0 0-1,0-1 1,0 1-1,1-1 1,-1 0-1,1-1 1,-1 1 0,1-1-1,0 1 1,0-1-1,1 0 1,-1-1-1,1 1 1,0-1-1,0 1 1,1-1-1,-1 0 1,1 0 0,-3-9-1,0 0-73,0-1 1,1 0-1,1-1 0,0 1 1,1-1-1,0 1 0,2-19 0,0 26-53,1-1 0,0 1 0,0 0 0,1 0 0,0 0 0,0 1 0,1-1 0,0 0 0,0 1 0,1 0 0,0-1 0,0 2 0,1-1 0,0 0 0,0 1 0,8-8 0,6-1-764,0 0 0,0 1-1,2 1 1,24-11 0,-26 13-384,11-7-3439,0-3-4831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09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408 186 4933,'-141'-13'92,"-71"-9"1321,163 10 1026,44 6-877,30 4-1159,704-25 729,-432 11-721,1628-64 929,-1296 73-267,-611 10-1495,-20 3-1712,-31 3-1721,0-8 273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16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188 222 13229,'0'-1'200,"-1"-1"1,1 1 0,-1 0 0,1-1 0,-1 1 0,1 0 0,-1-1 0,0 1 0,1 0 0,-1 0 0,0-1 0,0 1-1,0 0 1,0 0 0,0 0 0,0 0 0,0 0 0,-1 1 0,1-1 0,0 0 0,0 0 0,-1 1 0,1-1 0,0 1 0,-1-1-1,1 1 1,-1 0 0,1-1 0,0 1 0,-1 0 0,1 0 0,-1 0 0,1 0 0,-1 0 0,1 0 0,-2 1 0,-4-1-33,0 0 1,0 1 0,0 0 0,0 1 0,0-1 0,-10 5 0,11-3-116,-1 1 0,1-1 1,1 1-1,-1 0 1,0 0-1,1 1 0,0 0 1,0 0-1,1 0 1,-1 1-1,1-1 0,0 1 1,0 0-1,1 0 0,0 0 1,0 1-1,-3 10 1,6-16-41,0-1 0,0 1 0,0 0 0,0-1 1,0 1-1,0-1 0,0 1 0,0-1 1,0 1-1,0 0 0,0-1 0,0 1 0,1-1 1,-1 1-1,0-1 0,0 1 0,1-1 1,-1 1-1,0-1 0,1 1 0,-1-1 0,1 0 1,-1 1-1,0-1 0,1 1 0,-1-1 0,1 0 1,-1 1-1,1-1 0,-1 0 0,1 0 1,0 1-1,26 0 351,26-15 218,-17-3-512,1 0 1,-2-3-1,57-40 0,-74 47-76,-1-1-1,-1-1 1,0 0 0,-1-1 0,-1 0-1,0-1 1,-1-1 0,16-30-1,-22 27 86,-7 20-77,0 1 0,-1 0 1,1 0-1,0 0 0,0 0 0,0 0 0,0-1 0,-1 1 0,1 0 0,0 0 0,0 0 0,0 0 0,-1 0 0,1 0 0,0 0 0,0 0 0,0 0 0,-1-1 0,1 1 0,0 0 0,0 0 0,-1 0 0,1 0 0,0 0 0,0 0 0,0 1 0,-1-1 0,1 0 0,0 0 0,0 0 0,-1 0 1,1 0-1,0 0 0,0 0 0,0 0 0,0 0 0,-1 1 0,1-1 0,0 0 0,0 0 0,0 0 0,0 0 0,-1 1 0,-31 29 150,21-16-103,-11 13 260,-23 38 1,41-58-176,-1 1 1,1 0-1,0 0 0,1 1 1,0-1-1,0 1 0,1-1 1,0 1-1,1 0 0,-1 10 1,2-17-119,0-1-1,0 1 1,0-1 0,0 0 0,1 1 0,-1-1-1,0 0 1,1 0 0,-1 1 0,1-1 0,0 0-1,-1 0 1,1 1 0,0-1 0,0 0-1,0 0 1,0 0 0,0 0 0,0 0 0,0 0-1,0-1 1,0 1 0,0 0 0,2 0 0,1 1 13,1 0 0,-1-1 0,0 1 0,1-1 0,-1 0 0,1-1 0,7 1 1,3-1 26,0 0 1,0-1-1,28-7 1,-29 4-47,0 0 0,0-1 0,-1-1 1,0-1-1,0 0 0,23-16 0,-30 18-48,0 1 0,0-1 1,-1 0-1,1 0 0,-1-1 0,0 1 0,-1-1 1,1 0-1,-1-1 0,-1 1 0,1-1 0,-1 0 1,0 0-1,0 0 0,1-7 0,-4 13 35,0 0-1,0 1 1,1-1 0,-1 0-1,0 1 1,0-1 0,0 0-1,0 0 1,-1 1 0,1-1-1,0 0 1,0 1 0,0-1-1,0 0 1,-1 1 0,1-1-1,0 0 1,-1 1-1,1-1 1,-1 1 0,1-1-1,0 1 1,-1-1 0,1 1-1,-1-1 1,1 1 0,-1-1-1,0 1 1,1-1 0,-1 1-1,1 0 1,-1-1 0,0 1-1,1 0 1,-1 0 0,0 0-1,1-1 1,-1 1 0,0 0-1,1 0 1,-1 0-1,0 0 1,0 0 0,1 0-1,-1 0 1,0 0 0,1 1-1,-1-1 1,0 0 0,1 0-1,-1 0 1,0 1 0,1-1-1,-1 0 1,1 1 0,-2 0-1,-38 19-51,28-12 84,6-5 5,0 1 0,1-1 1,-1 1-1,1 1 0,0-1 0,0 1 0,1-1 0,-1 1 1,1 1-1,0-1 0,0 0 0,1 1 0,-5 11 1,8-16-32,0-1 1,0 1-1,0-1 1,0 1-1,0-1 1,0 1-1,0-1 1,0 1-1,1-1 1,-1 1-1,0-1 1,0 1-1,1-1 1,-1 0-1,0 1 1,1-1-1,-1 1 1,1-1-1,-1 0 1,0 1-1,1-1 1,-1 0 0,1 1-1,-1-1 1,1 0-1,-1 0 1,1 0-1,-1 1 1,1-1-1,-1 0 1,1 0-1,-1 0 1,1 0-1,-1 0 1,1 0-1,-1 0 1,1 0-1,26 1 43,-20-2-33,80-1-136,-51 0-14,1 1-1,-1 1 0,1 2 0,63 13 0,-69-4 317,-29-10-161,-1-1-1,0 1 1,0-1 0,0 1-1,0 0 1,0-1-1,0 1 1,0 0 0,0 0-1,0-1 1,0 1-1,0 0 1,0 0 0,0 0-1,-1 0 1,1 0-1,0 1 1,-1-1 0,1 0-1,-1 0 1,1 2-1,-1-3 474,0-6 753,-16-90-254,10 69-1005,1-1 0,-2-45 0,7 72-16,1 1-1,-1-1 1,0 0 0,1 1-1,-1-1 1,1 1 0,-1-1 0,1 1-1,-1-1 1,1 1 0,-1-1-1,1 1 1,-1-1 0,1 1-1,-1 0 1,1-1 0,0 1-1,-1 0 1,1 0 0,0-1-1,-1 1 1,1 0 0,0 0-1,-1 0 1,1 0 0,0 0-1,0 0 1,-1 0 0,1 0-1,0 0 1,-1 0 0,1 0-1,0 1 1,-1-1 0,1 0-1,0 0 1,-1 1 0,1-1-1,-1 0 1,2 1 0,40 14-912,-30-10 469,6 0-1048,2 0 0,30 5-1,12-6-6258,-9-4-7257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18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77 111 7527,'0'0'1335,"-9"7"667,-32 22 336,39-27-2080,0-1-1,0 1 1,0 0 0,0-1-1,0 1 1,1 0 0,-1 0 0,0 1-1,1-1 1,0 0 0,0 0-1,0 1 1,0-1 0,0 1 0,0-1-1,0 1 1,1-1 0,-1 4-1,1-5-164,0 0 0,0 0 0,0 0 0,1 0 0,-1 0 0,0 0 0,1 0 0,-1 0-1,1 0 1,-1 0 0,1 0 0,-1 0 0,1 0 0,0-1 0,-1 1 0,1 0-1,0 0 1,0-1 0,-1 1 0,1 0 0,0-1 0,0 1 0,0-1 0,0 1-1,0-1 1,0 0 0,0 1 0,0-1 0,0 0 0,0 0 0,0 1 0,0-1 0,0 0-1,0 0 1,0 0 0,2-1 0,6 1 82,1-2-1,-1 1 1,0-1 0,0-1 0,0 0-1,0 0 1,0-1 0,0 0-1,-1 0 1,0-1 0,0 0-1,8-7 1,-5 4-132,0-1-1,-1 0 0,-1 0 1,1-1-1,-2-1 1,1 1-1,12-24 1,-19 32-33,-1-1 1,1 0 0,-1 0 0,0 0 0,0 0 0,0 0 0,-1 0 0,1 0 0,-1 0-1,1 0 1,-1-6 0,-1 8-7,1 0 0,0 0 0,0 0 0,-1 0 0,1 0-1,0 0 1,-1 0 0,1 0 0,-1 0 0,0 0 0,1 0 0,-1 0-1,0 0 1,1 0 0,-1 1 0,0-1 0,0 0 0,0 0 0,1 1-1,-1-1 1,0 1 0,-2-2 0,-1 2-6,1-1 0,-1 0 0,1 1-1,-1 0 1,1 0 0,-1 0 0,1 0 0,-1 1 0,1-1-1,-1 1 1,1 0 0,0 0 0,-1 0 0,1 1 0,0-1-1,0 1 1,0-1 0,0 1 0,-3 2 0,-5 4-8,1 0-1,0 1 1,0 0 0,1 0 0,0 1 0,1 0 0,0 1 0,0 0-1,1 0 1,1 1 0,0-1 0,0 1 0,1 1 0,1-1 0,0 1-1,1-1 1,0 1 0,1 0 0,-1 20 0,3-32 10,0 1 0,0-1 0,0 0 1,1 1-1,-1-1 0,0 0 0,0 1 0,1-1 0,-1 0 1,1 0-1,-1 0 0,1 1 0,0-1 0,-1 0 0,1 0 1,0 0-1,0 0 0,0 0 0,0 0 0,0 0 0,0-1 1,0 1-1,0 0 0,0 0 0,0-1 0,2 2 0,1-1 2,-1 0-1,0-1 0,1 1 1,-1-1-1,1 0 0,-1 1 0,1-1 1,0-1-1,6 0 0,2-2 6,0 0 0,0 0 0,0-2 0,0 1 0,10-7 0,133-92-34,-104 66 16,-50 36 12,0 1 0,-1-1 0,1 0 0,0 1 0,0-1 0,0 0 0,0 1 0,0-1 0,0 1 0,0-1 1,0 1-1,0 0 0,0-1 0,0 1 0,0 0 0,0 0 0,0 0 0,0 0 0,0 0 0,0 0 0,0 0 0,0 0 0,0 0 0,2 1 0,-2 0 2,-1 0 0,1 0 0,0 0 0,-1 0 0,1 0 1,-1 0-1,1 0 0,-1 0 0,0 0 0,1 0 0,-1 0 0,0 0 0,0 0 0,0 0 1,0 1-1,0-1 0,0 0 0,0 0 0,0 1 0,-16 73 139,11-55-110,5-18-19,-1-1 0,1 1 0,-1 0 0,1-1 0,0 1 0,0 0 0,0-1 0,0 1-1,0 0 1,0-1 0,0 1 0,0 0 0,1-1 0,-1 1 0,1 0 0,-1-1 0,1 1 0,1 2 0,-1-4 7,1 1-1,-1-1 0,0 0 1,1 1-1,-1-1 1,0 0-1,1 0 0,-1 0 1,1 0-1,-1 0 1,0-1-1,1 1 0,-1 0 1,0 0-1,1-1 1,-1 1-1,0-1 0,1 0 1,-1 1-1,0-1 1,0 0-1,0 0 0,1 1 1,0-2-1,55-40 138,-48 34-165,1 0 0,-1 1-1,2 0 1,-1 1 0,1 0 0,0 0 0,0 1-1,0 1 1,14-4 0,-24 7 2,0 1-1,-1 0 1,1 0 0,0 0-1,0 0 1,0 0 0,0 0-1,0 0 1,0 0 0,0 0-1,0 1 1,-1-1 0,1 0-1,0 1 1,0-1 0,0 0-1,0 1 1,-1-1 0,1 1-1,0-1 1,0 1 0,-1 0-1,1-1 1,0 1 0,-1-1 0,1 1-1,-1 0 1,1 0 0,-1-1-1,1 3 1,1 1 12,-1-1 1,0 1 0,0 0-1,-1-1 1,1 1-1,-1 0 1,1 0-1,-2 4 1,-10 72 632,10-78-586,1-1-43,0 0 0,-1 0 0,1-1 0,0 1 0,0 0-1,-1 0 1,1 0 0,0 0 0,0-1 0,0 1 0,0 0 0,0 0 0,0 0 0,0 0-1,0 0 1,0-1 0,1 1 0,-1 0 0,0 0 0,0 0 0,1-1 0,-1 1 0,1 0 0,-1 0-1,1-1 1,-1 1 0,1 0 0,-1-1 0,1 1 0,-1 0 0,1-1 0,1 2 0,0-2 14,0 0 0,0 0 0,0 0 1,0 0-1,0 0 0,0-1 0,0 1 1,-1 0-1,1-1 0,0 0 1,0 1-1,0-1 0,2-1 0,56-37 250,-32 14-259,27-21 9,-51 43-33,0 0 0,1 1 0,-1-1 0,0 1 0,1 0 1,0 0-1,-1 0 0,1 1 0,0-1 0,6 0 0,-10 3 3,0-1 0,-1 1 0,1-1-1,0 1 1,-1 0 0,1-1 0,-1 1 0,1 0 0,-1 0 0,0 0 0,1-1 0,-1 1 0,0 0 0,1 0-1,-1 0 1,0 0 0,0 0 0,0-1 0,0 1 0,0 0 0,0 0 0,0 0 0,0 0 0,0 0-1,0 1 1,-2 27 42,-1-11-16,0 31-77,3-49-12,0 1 1,1-1-1,-1 0 1,0 1-1,1-1 1,-1 0-1,0 0 1,0 1 0,1-1-1,-1 0 1,0 0-1,1 0 1,-1 0-1,1 0 1,-1 1-1,0-1 1,1 0-1,-1 0 1,0 0-1,1 0 1,-1 0-1,1 0 1,-1 0 0,0 0-1,1 0 1,-1 0-1,1 0 1,-1 0-1,0-1 1,1 1-1,-1 0 1,0 0-1,1 0 1,-1 0-1,0-1 1,1 1-1,-1 0 1,1-1 0,15-8-4384,4-9-3795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18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10 14958,'0'0'3171,"-10"7"-779,4-3-2081,0 0 0,0 1-1,0 0 1,0 0 0,1 0 0,0 1 0,0 0 0,0 0 0,1 0 0,0 0-1,0 1 1,1-1 0,-1 1 0,1 0 0,1 0 0,-4 13 0,4 1-193,1 0-1,1 0 1,1-1 0,1 1 0,1-1 0,0 1 0,8 22 0,-3-6-31,-7-32-74,1 2-1,0 1 1,0-1 0,-1 1-1,0-1 1,-1 1-1,1-1 1,-1 1 0,-1 0-1,-2 13 1,3-21-10,0 0 1,0 1 0,0-1-1,0 1 1,-1-1-1,1 1 1,0-1-1,0 0 1,0 1 0,-1-1-1,1 0 1,0 1-1,-1-1 1,1 0-1,0 1 1,-1-1-1,1 0 1,0 1 0,-1-1-1,1 0 1,0 0-1,-1 1 1,1-1-1,-1 0 1,1 0 0,0 0-1,-1 0 1,1 0-1,-1 0 1,1 0-1,-1 0 1,1 0 0,-1 0-1,1 0 1,0 0-1,-1 0 1,1 0-1,-1 0 1,1 0 0,-1 0-1,1 0 1,0-1-1,-1 1 1,1 0-1,-1 0 1,1 0-1,0-1 1,-1 1 0,1 0-1,0-1 1,-1 1-1,1 0 1,0-1-1,-1 1 1,1 0 0,0-1-1,0 1 1,0-1-1,-1 1 1,1 0-1,0-1 1,0 1 0,0-1-1,0 1 1,0-1-1,0 1 1,0-1-1,-8-32 123,9 6-514,1 1 0,1-1 0,2 1 0,0 0 0,2 0 0,1 1 0,1 0 0,1 1 0,1-1 0,1 2 0,1 0 0,32-43-1,-42 63 366,0-1 0,0 1 0,1-1-1,-1 1 1,1 0 0,-1 0-1,1 0 1,0 1 0,0-1 0,0 1-1,1 0 1,-1 0 0,0 1-1,1-1 1,-1 1 0,7-1-1,-9 2 25,0 0-1,0 0 0,0 0 1,1 1-1,-1-1 0,0 1 1,0-1-1,0 1 0,0 0 1,0 0-1,0 0 0,0 0 1,0 0-1,-1 0 0,1 1 1,0-1-1,0 0 0,-1 1 1,1 0-1,-1-1 0,0 1 1,1 0-1,-1 0 0,0-1 1,0 1-1,0 0 0,0 0 0,-1 0 1,1 0-1,0 1 0,-1-1 1,1 0-1,-1 0 0,0 0 1,0 4-1,1-1 65,0 0-1,-1 1 1,1-1-1,-1 0 1,-1 0-1,1 0 1,-1 0-1,0 0 1,0 0-1,0 0 1,-1 0-1,1 0 1,-1-1-1,0 1 1,-1 0-1,1-1 1,-1 0-1,0 1 1,-5 4-1,3-4 149,0-1 0,0 0 0,-1 0 0,0 0 0,1 0 0,-1-1 0,-1 0 0,1-1 0,0 1 0,-1-1 0,1 0 0,-1-1-1,0 0 1,-8 1 0,10-2-141,0 1 0,0-1-1,0-1 1,0 1 0,0-1-1,0 0 1,0 0 0,1 0 0,-1 0-1,0-1 1,-4-2 0,8 3-121,0 1 0,0-1 0,0 0 0,0 0 0,0 1 0,0-1 1,0 0-1,0 0 0,0 0 0,1 0 0,-1 0 0,0 0 0,1 0 1,-1 0-1,0-1 0,1 1 0,0 0 0,-1 0 0,0-2 0,1 1-164,1 0-1,-1 0 1,0 0-1,0 0 1,1 0-1,-1 0 0,1 0 1,0 0-1,-1 0 1,1 0-1,0 1 1,0-1-1,0 0 0,0 1 1,1-1-1,1-2 1,4-3-1453,0 1 0,1-1 0,-1 1 0,13-7 0,-15 10 654,28-18-6339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19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5 11499,'0'0'10575,"-4"10"-8984,-3 5-1150,-1 1-9,0 0 0,2 0 0,0 1 0,1-1 0,1 1 0,-5 34 0,11-49-191,4-8-127,2-8-53,-6-37-2,-2 51-113,-1 0 52,1 0 0,0 0 0,-1 0 0,1 0 0,0 1 0,0-1 0,-1 0 0,1 0 0,0 0 0,-1 0 0,1 0 0,0 0 0,0 0 0,-1 1 0,1-1-1,0 0 1,0 0 0,0 0 0,-1 1 0,1-1 0,0 0 0,0 0 0,0 0 0,-1 1 0,1-1 0,0 0 0,0 0 0,0 1 0,0-1 0,0 0 0,0 1 0,0-1-1,0 0 1,0 0 0,0 1 0,0-1 0,0 0 0,0 1 0,0-1 0,0 0 0,0 0 0,0 1 0,0-1 0,0 0 0,0 1 0,0-1 0,0 0 0,0 0 0,1 1-1,-1-1 1,0 0 0,0 0 0,0 1 0,0-1 0,1 0 0,-1 0 0,0 0 0,0 1 0,1-1 0,-1 0 0,17 15-33,-15-15 43,-1 1 1,0-1-1,1 1 0,-1-1 0,0 0 0,1 0 1,-1 1-1,0-1 0,1 0 0,-1 0 1,1 0-1,-1-1 0,0 1 0,1 0 0,-1 0 1,0-1-1,1 1 0,-1-1 0,0 1 0,0-1 1,1 0-1,-1 1 0,0-1 0,0 0 0,0 0 1,0 0-1,2-2 0,-1-1 2,1 0 1,-1 0-1,0-1 1,-1 1-1,1-1 1,1-8-1,-2 9-15,0 0 0,0 0 0,0 0-1,1 0 1,-1 0 0,1 0 0,0 0 0,0 0-1,4-4 1,-5 8-27,33-33 96,-29 25-118,-6 9 15,-12 21-3,10-17 37,0 0-1,0 0 1,1 0 0,0 0 0,0 0 0,0 1 0,1-1 0,-1 1-1,0 8 1,3-13 8,0 0 0,-1 0-1,1 0 1,-1-1-1,1 1 1,0 0 0,0 0-1,-1-1 1,1 1 0,0-1-1,0 1 1,0-1-1,0 1 1,0-1 0,0 1-1,0-1 1,0 0 0,0 1-1,0-1 1,0 0 0,0 0-1,0 0 1,0 0-1,0 0 1,0 0 0,0 0-1,0 0 1,0 0 0,0 0-1,0-1 1,2 0-1,0 1 7,0-1-1,0 0 1,0 1-1,0-1 0,-1-1 1,1 1-1,0 0 0,0-1 1,-1 1-1,4-3 1,-1-2-3,0-1 1,-1 0 0,0 0 0,7-14-1,7-13 14,-17 32-15,-20 27-170,10-9 163,3-8-2,0 1 0,1 0 0,0 0 0,1 0-1,0 1 1,1-1 0,0 1 0,0 0 0,-2 14 0,6-23 7,-1-1 0,0 1 0,1-1 0,-1 1-1,1-1 1,-1 1 0,1-1 0,-1 1 0,1-1 0,-1 0 0,1 1 0,-1-1 0,1 0-1,-1 0 1,1 1 0,0-1 0,-1 0 0,1 0 0,0 0 0,-1 0 0,1 0-1,-1 0 1,1 0 0,0 0 0,-1 0 0,1 0 0,0 0 0,-1 0 0,1 0 0,-1 0-1,1-1 1,0 1 0,-1 0 0,1 0 0,-1-1 0,1 1 0,-1-1 0,1 1-1,26-11 46,35-26-137,-49 28 48,1 0 1,-1 1-1,2 1 0,-1 0 1,1 0-1,31-7 0,-46 13 43,1 1 0,0 0-1,-1 0 1,1-1-1,-1 1 1,1 0-1,0 0 1,0 0-1,-1 0 1,1 0-1,0 0 1,-1 0-1,1 0 1,0 0-1,-1 0 1,1 0-1,0 0 1,-1 1-1,1-1 1,0 0-1,-1 0 1,1 1-1,-1-1 1,1 0 0,0 1-1,-1-1 1,1 1-1,-1-1 1,1 1-1,-1-1 1,0 1-1,1-1 1,-1 1-1,1-1 1,-1 1-1,0 0 1,1-1-1,-1 1 1,0-1-1,0 1 1,1 0-1,-1-1 1,0 2-1,-9 33 127,2-10-56,42-30 121,13-16-205,-38 16-98,0 0 0,0 1 1,0 0-1,13-3 0,-22 6-231,-1 0 0,0-1 0,0 1 0,-1-1 0,1 1-1,0-1 1,0 1 0,-1-1 0,1 1 0,-1-1 0,1 1 0,-1 0 0,0-1-1,0 1 1,1 0 0,-1 0 0,0 0 0,0-1 0,-2 0 0,-3-10-3503,-3-8-2696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20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11851,'-4'0'3171,"-1"0"-929,-1 8-544,6 2-1057,0 3-161,9-1-64,7-3-287,2 0-33,7-1-801,4-5-2114,3-2-3106,0-1-2563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20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9257,'0'0'10479,"-9"1"-9641,8-1-814,-62 12 1387,58-11-1351,0 0 0,0 0 0,0 1 0,1 0 1,-1 0-1,0 0 0,1 1 0,-1 0 0,1-1 0,0 1 1,-7 7-1,10-10-62,1 1-1,0-1 1,0 0 0,-1 1 0,1-1-1,0 0 1,0 1 0,-1-1 0,1 0-1,0 1 1,0-1 0,0 1 0,0-1-1,0 0 1,0 1 0,0-1-1,0 0 1,0 1 0,0-1 0,0 1-1,0-1 1,0 1 0,0-1 0,0 0-1,0 1 1,0-1 0,0 0 0,0 1-1,1-1 1,-1 1 0,0-1 0,0 0-1,1 1 1,15 7 17,27-3-372,-37-5 98,22 1-632,34 2-173,-58-2 1052,0-1 1,-1 1-1,1 0 0,0 0 0,-1 0 0,1 0 0,0 1 0,-1-1 0,0 1 0,1 0 0,5 4 0,-8-5 57,0 0 1,0 0-1,-1 0 0,1 0 1,0 0-1,0-1 0,-1 1 1,1 0-1,0 1 1,-1-1-1,1 0 0,-1 0 1,0 0-1,1 0 0,-1 0 1,0 0-1,1 1 1,-1-1-1,0 0 0,0 0 1,0 0-1,0 1 0,0-1 1,-1 0-1,1 0 0,0 0 1,-1 3-1,-1-2 49,1 0 0,-1 1 0,1-1 0,-1 0-1,0 0 1,0 0 0,0 0 0,-1 0 0,1 0 0,0-1 0,-4 3-1,-5 1 73,1 1 0,-1-2-1,0 0 1,-19 5-1,5-8 161,24-1-378,1 0 0,-1 0-1,1-1 1,-1 1 0,1 0-1,-1 0 1,1 0 0,-1-1-1,1 1 1,-1 0 0,1-1-1,0 1 1,-1 0 0,1-1-1,0 1 1,-1 0 0,1-1-1,0 1 1,-1-1 0,1 1-1,0-1 1,0 1 0,-1-1 0,1 1-1,0-1 1,0-1-344,0-1-1,1 1 1,-1 0 0,1 0-1,0 0 1,-1 0 0,1 0 0,0 0-1,0 0 1,0 0 0,0 0-1,1 0 1,-1 1 0,1-1-1,-1 0 1,1 1 0,1-2 0,20-19-5295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21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22 180 9513,'0'0'8910,"-2"11"-7704,-17 76 1463,19-87-2638,0 1-1,0 0 0,0-1 0,0 1 0,0 0 1,0-1-1,0 1 0,0 0 0,0-1 0,0 1 0,0-1 1,0 1-1,1 0 0,-1-1 0,0 1 0,1-1 1,-1 1-1,0-1 0,1 1 0,-1-1 0,1 1 0,-1-1 1,0 1-1,1-1 0,-1 1 0,1-1 0,-1 0 1,1 1-1,0-1 0,-1 0 0,2 1 0,26 1 380,27-15-163,-38 5-265,-1 0 0,0-1-1,0-1 1,-1 0 0,0-1-1,-1-1 1,20-20 0,-27 25-12,-1-1-1,1 0 1,-1 0 0,0 0 0,-1-1 0,0 0 0,-1 0 0,1 0 0,-2 0 0,1-1 0,-2 1 0,1-1 0,-1 0-1,2-20 1,-4 28 32,0 1-1,0 0 0,0 0 0,0 0 0,-1 0 1,1 0-1,0-1 0,0 1 0,-1 0 1,1 0-1,0 0 0,-1 0 0,1 0 0,-1 0 1,0 0-1,1 0 0,-1 0 0,0 0 0,1 0 1,-1 0-1,0 1 0,0-1 0,0 0 1,0 0-1,0 1 0,0-1 0,0 1 0,-1-2 1,-1 2-8,0-1 0,0 1 1,-1-1-1,1 1 0,0 0 0,0 0 1,0 0-1,0 1 0,0-1 1,-6 2-1,0 1 14,0 0 1,0 0-1,1 1 1,-1 0-1,1 0 1,-13 10-1,14-8 90,0 0-1,0 1 0,1 0 0,-9 12 0,13-17-54,1 0 0,-1 1-1,1-1 1,0 0 0,0 1-1,0-1 1,0 1 0,0-1 0,1 1-1,-1-1 1,1 1 0,-1-1-1,1 1 1,0-1 0,0 1 0,0 0-1,1-1 1,-1 1 0,1-1-1,-1 1 1,3 4 0,-2-5-34,0-1 0,1 1 0,-1 0 1,1-1-1,0 1 0,-1-1 0,1 0 0,0 0 1,0 1-1,0-1 0,0 0 0,0-1 0,0 1 1,0 0-1,0-1 0,0 1 0,1-1 0,-1 1 1,3-1-1,50 2-61,-45-2-43,148-4-1885,-158 4 2002,1 0 0,0 1 0,-1-1 0,1 0 0,0 1 0,-1-1 0,1 1 0,0 0 0,-1-1 0,1 1 0,-1-1 0,1 1 0,-1 0 0,1-1 1,-1 1-1,0 0 0,1-1 0,-1 1 0,0 0 0,1 0 0,-1 0 0,0-1 0,0 1 0,0 0 0,0 0 0,0 0 0,0-1 0,0 1 0,0 0 1,0 0-1,0 0 0,0-1 0,0 1 0,-1 0 0,1 1 0,-1-1 10,1 0 1,0 0-1,-1 1 1,1-1-1,0 0 0,0 0 1,0 1-1,0-1 1,0 0-1,1 0 0,-1 1 1,0-1-1,0 0 1,1 0-1,-1 0 0,1 0 1,-1 1-1,1-1 1,-1 0-1,1 0 1,0 0-1,0 0 0,-1 0 1,1 0-1,0 0 1,0-1-1,0 1 0,0 0 1,0 0-1,1 0 1,6 0-13,0-1 0,0 0 0,0 0 1,0-1-1,0 1 0,0-2 0,0 1 1,-1-1-1,1-1 0,0 1 1,-1-1-1,0 0 0,0-1 0,7-4 1,-5 3-85,0 0 0,0 1 0,0 0 0,0 1-1,1 0 1,-1 1 0,1 0 0,13-1 0,-22 3 72,0 0-1,-1 0 1,1 1-1,-1-1 0,1 0 1,-1 1-1,1-1 1,0 1-1,-1-1 0,1 0 1,-1 1-1,0-1 1,1 1-1,-1 0 0,1-1 1,-1 1-1,0-1 1,0 1-1,1-1 0,-1 1 1,0 0-1,0-1 1,0 1-1,1 0 0,-1-1 1,0 2-1,4 26 860,-2-10-156,-1-16-666,0 0 0,0 0-1,1 0 1,-1 0 0,1-1 0,-1 1-1,1 0 1,-1 0 0,1-1 0,0 1 0,0-1-1,0 0 1,0 1 0,0-1 0,0 0-1,0 0 1,0-1 0,1 1 0,-1 0 0,0-1-1,1 1 1,-1-1 0,0 1 0,1-1-1,-1 0 1,0 0 0,1 0 0,-1-1 0,0 1-1,1-1 1,-1 1 0,0-1 0,4-1-1,37-15-2385,-40 15 1514,0 0 0,-1 0 0,1 0-1,-1 0 1,1 0 0,-1 0-1,0 0 1,0-1 0,0 0 0,2-2-1,3-16-14786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21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28 209 4164,'5'-10'2648,"2"-2"-1789,25-53 3366,-30 60-3280,0-1-1,0 1 1,0-1-1,-1 1 1,0-1 0,0-6-1,-8 14 1261,0 5-2061,0 0 0,0 0-1,1 1 1,0 0 0,0 1 0,1-1 0,0 1 0,1 0-1,-1 0 1,2 1 0,-1-1 0,2 1 0,-1 0 0,1 0 0,1-1-1,-1 2 1,1 16 0,2-26-102,-1 1 0,0-1 0,1 1-1,-1-1 1,1 1 0,-1-1 0,1 1 0,0-1 0,0 1 0,-1-1-1,1 0 1,0 0 0,0 1 0,0-1 0,1 0 0,-1 0 0,0 0-1,0 0 1,0 0 0,1 0 0,-1-1 0,3 2 0,0 0 20,1-1 1,-1 1-1,1-1 1,0-1-1,-1 1 1,1 0-1,8-1 1,1-1 8,-1 0 1,1-1-1,-1 0 1,22-7-1,-18 3-73,0-1-1,0-1 0,0 0 0,-1-1 0,0-1 0,-1-1 0,0 0 0,-1-1 0,0 0 0,23-28 0,-35 38 6,0 0-1,-1 0 1,1-1 0,0 1-1,-1 0 1,0-1-1,0 0 1,0 1-1,0-1 1,0 0-1,0 1 1,-1-1-1,1 0 1,-1 0-1,0 0 1,0 1-1,0-1 1,0-5-1,-1 8-4,1 0-1,0-1 0,-1 1 0,1 0 0,0-1 0,-1 1 1,1-1-1,0 1 0,-1 0 0,1 0 0,-1-1 0,1 1 1,0 0-1,-1 0 0,1 0 0,-1-1 0,1 1 0,-1 0 1,1 0-1,-1 0 0,1 0 0,-1 0 0,1 0 0,-1 0 1,1 0-1,-1 0 0,1 0 0,-1 0 0,1 0 0,-1 0 0,1 0 1,-1 1-1,1-1 0,-1 0 0,-18 9-106,14-4 117,0 0 0,1 0 0,-1 1 0,1-1 0,0 1 0,0 0 0,1 0-1,0 1 1,0-1 0,0 1 0,1-1 0,0 1 0,-1 8 0,2-13 21,1 0-1,-1 1 1,1-1 0,0 0-1,0 0 1,0 1 0,0-1 0,0 0-1,0 1 1,0-1 0,1 0-1,0 0 1,-1 1 0,1-1 0,0 0-1,0 0 1,0 0 0,0 0-1,0 0 1,1 0 0,-1 0 0,0-1-1,1 1 1,0 0 0,-1-1-1,1 1 1,0-1 0,0 1 0,0-1-1,0 0 1,0 0 0,0 0-1,0 0 1,0 0 0,0-1 0,1 1-1,-1 0 1,0-1 0,0 0-1,1 0 1,-1 1 0,5-2 0,2 1 32,0 0 0,-1-1 0,1 0 0,0-1 1,0 0-1,0 0 0,-1-1 0,1 0 0,-1 0 1,0-1-1,0 0 0,0-1 0,-1 1 1,0-2-1,1 1 0,6-8 0,-9 8-65,0 0 0,-1 0 0,0 0 0,0 0-1,0-1 1,0 1 0,-1-1 0,0 0 0,0 0 0,-1 0-1,0-1 1,0 1 0,0 0 0,-1-1 0,0 1 0,0-1-1,-1 0 1,0 1 0,0-1 0,0 0 0,-1 1 0,-2-12-1,2 16-149,0-1-1,0 1 0,0-1 1,0 1-1,-1-1 1,1 1-1,-1 0 0,0-1 1,0 1-1,1 0 0,-1 0 1,-1 0-1,1 1 0,0-1 1,0 0-1,-1 1 0,1-1 1,-1 1-1,1 0 0,-1 0 1,1 0-1,-1 0 0,0 1 1,0-1-1,1 1 0,-1-1 1,0 1-1,0 0 1,1 0-1,-1 0 0,0 0 1,-3 1-1,5 0-16,1 0 0,-1-1 0,0 1 0,0 0 0,1-1 1,-1 1-1,1 0 0,-1 0 0,1-1 0,-1 1 0,1 0 0,-1 0 0,1 0 0,0 0 0,-1 0 1,1 0-1,0 0 0,0 0 0,0 0 0,0 0 0,0 0 0,0 0 0,0-1 0,0 1 1,0 0-1,0 0 0,1 0 0,-1 0 0,1 1 0,12 28-4626,8-14 1023,4 1-2115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22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16 13869,'0'0'8205,"-8"-3"-7223,5 2-941,0 0 0,0 0 0,0 0 0,0 1 0,0-1 0,0 1 0,-1 0-1,1 0 1,0 0 0,0 0 0,0 0 0,0 1 0,-1 0 0,1-1-1,0 1 1,-3 2 0,0 0 38,1 0 0,0 0 0,0 0 0,0 1 0,1 0 0,-1 0 0,1 0 0,0 0 0,-6 8 0,-11 27 620,20-38-686,1 0 1,-1 0-1,1 0 0,-1 0 0,1 0 0,-1 0 0,1 0 0,0 0 0,-1 0 1,1 0-1,0 0 0,0 0 0,0 0 0,0 0 0,0 0 0,0 0 0,0 0 0,0 0 1,0 1-1,1-1 0,-1 0 0,0 0 0,1 0 0,-1 0 0,1 0 0,-1 0 0,1 0 1,-1-1-1,1 1 0,0 0 0,-1 0 0,1 0 0,0 0 0,0-1 0,0 1 1,1 1-1,6-1-2,-1 0 0,1 0 0,0-1 0,0 0 1,-1 0-1,1-1 0,0 0 0,0 0 0,-1-1 0,1 0 1,-1 0-1,1 0 0,-1-1 0,0-1 0,9-4 0,-9 4-49,1 0 1,-1 0-1,0-1 0,0 0 0,0 0 0,-1-1 0,0 0 0,0 0 0,0 0 0,-1-1 0,0 0 0,0 0 0,7-15 0,-12 21 38,1 1-1,-1 0 0,0-1 1,0 1-1,1 0 0,-1-1 1,0 1-1,0 0 1,0-1-1,0 1 0,1 0 1,-1-1-1,0 1 0,0 0 1,0-1-1,0 1 0,0-1 1,0 1-1,0 0 0,0-1 1,0 1-1,0-1 1,0 1-1,0 0 0,0-1 1,0 1-1,-1 0 0,1-1 1,0 1-1,0-1 0,0 1 1,0 0-1,-1-1 0,1 1 1,0 0-1,0 0 0,-1-1 1,1 1-1,0 0 1,-1-1-1,1 1 0,0 0 1,-1 0-1,1 0 0,0 0 1,-1-1-1,1 1 0,0 0 1,-1 0-1,1 0 0,-1 0 1,1 0-1,0 0 1,-1 0-1,1 0 0,-1 0 1,1 0-1,0 0 0,-1 0 1,1 0-1,-1 0 0,1 0 1,0 0-1,-1 1 0,1-1 1,0 0-1,-1 0 1,-24 14-149,-3 28 152,21-17 41,7-24-44,0-1 1,0 1-1,1 0 0,-1-1 1,0 1-1,0-1 0,0 1 1,0-1-1,1 1 0,-1-1 1,0 1-1,1-1 0,-1 1 1,0-1-1,1 1 1,-1-1-1,0 1 0,1-1 1,-1 0-1,1 1 0,-1-1 1,1 0-1,-1 1 0,1-1 1,-1 0-1,1 0 0,-1 1 1,1-1-1,0 0 0,-1 0 1,1 0-1,-1 0 1,2 0-1,4 1-225,0-1-1,0 1 1,0-2 0,0 1 0,0-1 0,0 0-1,1 0 1,-2 0 0,1-1 0,0 0 0,11-5-1,-8 2-1235,0-1-1,-1 1 0,0-2 0,1 1 0,-2-1 1,11-11-1,6-9-4373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22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9417,'0'0'6507,"-8"6"-4958,-6 7-796,-1 1 1,2 0 0,-18 24 0,27-33-546,0-1 0,0 1 0,1 0 1,0 1-1,0-1 0,0 0 0,1 1 1,0 0-1,0-1 0,0 1 0,1 0 1,0 0-1,0 0 0,0 0 0,1 0 1,0 0-1,0 0 0,1 7 0,1-11-192,-1 0-1,1 0 0,0 0 1,0 0-1,0 0 0,0-1 1,0 1-1,0-1 0,1 1 0,-1-1 1,0 0-1,1 1 0,-1-2 1,1 1-1,-1 0 0,1 0 1,-1-1-1,1 1 0,0-1 0,-1 0 1,1 0-1,0 0 0,5 0 1,65-7 22,-59 3-219,-1 0 0,1-1 0,-1-1 0,20-11 0,31-13-328,-107 87 599,39-53-13,0 0 0,1 1 0,0 0-1,0-1 1,0 1 0,1 1 0,0-1 0,0 0-1,0 0 1,0 1 0,1-1 0,-1 7 0,2-12-66,1 1 0,-1 0 0,0-1 1,0 1-1,1 0 0,-1-1 0,1 1 0,-1-1 1,0 1-1,1-1 0,-1 1 0,1-1 1,-1 1-1,1-1 0,-1 0 0,1 1 1,-1-1-1,1 0 0,0 1 0,-1-1 1,1 0-1,0 0 0,-1 1 0,1-1 1,0 0-1,-1 0 0,1 0 0,-1 0 1,1 0-1,0 0 0,0 0 0,-1 0 1,1 0-1,-1 0 0,1-1 0,0 1 0,-1 0 1,1 0-1,0-1 0,-1 1 0,1 0 1,0-1-1,31-13 151,-27 10-112,-1 0-1,1 0 0,-1-1 0,0 1 0,0-1 0,0 0 0,0 0 0,-1-1 0,0 1 0,0-1 0,-1 1 0,1-1 0,-1 0 0,0 0 0,-1 0 0,0 0 1,1 0-1,-2 0 0,1 0 0,-1-12 0,0 18 31,148 16-1073,-139-16 227,25-4-5867,-22-7-1423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7:04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3901 398 384,'0'0'2664,"3"-10"-1463,-1 2-998,0 4-65,0 0-1,-1 0 1,1-1-1,-1 1 1,0 0-1,-1 0 1,1-1-1,-1 1 1,0 0-1,0-1 1,0 1-1,0 0 1,-1-1-1,0 1 1,0 0-1,0 0 1,0 0 0,-1-1-1,1 1 1,-1 0-1,0 1 1,0-1-1,-1 0 1,-4-5-1,-9-4 22,0 1 1,-1 0-1,-1 1 0,0 1 0,0 1 0,-1 0 1,-29-8-1,-148-30-317,113 30 259,-129-24-10,0 10 0,-295-6 0,-192 32-55,2 54 98,606-37 4,-303 45 1145,324-42-1025,2 2-1,0 3 0,-102 46 1,150-57-249,1 1 0,1 0 0,0 2 0,0 0 0,1 1 1,1 1-1,-27 28 0,33-30-16,1 1 0,0 0 0,1 0 0,1 1 0,0 0 0,0 0 0,2 0 0,0 1 0,0 0 0,2 0 0,-4 22 0,5-17-15,1 0 1,0 1-1,1-1 0,2 0 1,0 0-1,1 0 1,0-1-1,2 1 0,1-1 1,10 25-1,-5-19 5,1-2 0,2 1 0,0-2 0,2 0 0,0 0 0,1-2 0,25 24 0,12 5 19,2-3 0,2-2-1,84 49 1,207 81 253,-260-138-213,2-5 1,2-4-1,0-3 1,154 17-1,-76-26 28,293-11 0,-308-15-23,-1-7-1,262-64 1,-221 27 588,303-128 0,-444 160-379,-1-2 0,-1-3 1,-2-2-1,60-46 0,-94 62-80,-1-1-1,-1 0 0,0-1 0,-1 0 0,0-2 0,14-25 0,-21 30-68,0 0 0,-1-1 0,-1 1 0,0-1 0,-1-1-1,0 1 1,-2-1 0,1 1 0,-2-1 0,0-21 0,-1 26-105,-1 1 0,0-1 0,-1 0 0,0 1 0,-1 0 0,0-1 0,0 1 0,-1 0 0,0 1 0,0-1-1,-8-9 1,2 4-2,0 1 0,-1 0 0,-1 1 0,0 0 0,-27-19 0,4 7-4,-2 3 1,0 1-1,-1 1 1,-56-18-1,1 7-278,-2 5 0,-1 3 0,-1 5 0,-101-5-1,-397 6-1986,548 16 2138,-834 68-5635,674-40 3236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23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8 10314,'0'0'11392,"-9"-2"-11216,4 0-169,0 1 0,0 0 0,0 1 0,0-1 0,0 1 0,0 0 0,0 0 0,0 1 0,0-1 0,0 1 0,0 0 0,0 0 1,0 1-1,0 0 0,0 0 0,1 0 0,-1 0 0,1 1 0,0-1 0,-1 1 0,-4 5 0,13-7-8,-1 0 1,1 0-1,0 0 0,-1-1 1,1 1-1,0-1 1,0 0-1,5 0 1,70-2-1132,58 2-1409,-135 0 2531,-1 0 1,0 0-1,1 0 1,-1 0 0,0 0-1,0 0 1,1 1-1,-1-1 1,0 1-1,0-1 1,0 1-1,0-1 1,1 1 0,-1 0-1,0-1 1,2 3-1,-3-3 18,0 1-1,0-1 0,1 1 1,-1-1-1,0 1 1,0 0-1,0-1 0,0 1 1,0-1-1,0 1 1,0-1-1,0 1 0,0 0 1,0-1-1,0 1 0,0-1 1,0 1-1,0-1 1,-1 1-1,1-1 0,0 1 1,0 0-1,-1-1 1,1 1-1,-1 0 0,-1 2 112,-1 0 0,1 0 1,-1-1-1,0 1 0,0 0 0,0-1 0,0 0 0,0 0 0,-5 3 0,-16 7 143,-1-1 1,-1-2-1,1 0 0,-1-2 0,-1 0 1,1-2-1,-37 3 0,63-8-284,0 0 0,1-1 1,-1 1-1,0 0 0,0 0 0,0 0 0,0 0 0,1 0 0,-1 0 0,0-1 0,0 1 0,0 0 1,0 0-1,0 0 0,1 0 0,-1-1 0,0 1 0,0 0 0,0 0 0,0 0 0,0-1 1,0 1-1,0 0 0,0 0 0,0 0 0,0-1 0,0 1 0,0 0 0,0 0 0,0-1 1,0 1-1,0 0 0,0 0 0,0 0 0,0-1 0,0 1 0,0 0 0,0 0 0,0 0 1,-1-1-1,1 1 0,0 0 0,0 0 0,0 0 0,0 0 0,0-1 0,0 1 0,-1 0 1,1 0-1,0 0 0,0 0 0,0 0 0,-1 0 0,1 0 0,0-1 0,0 1 0,0 0 1,-1 0-1,1 0 0,0 0 0,0 0 0,17-12-1989,16-7-2164,8-2-1281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23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78 249 12332,'0'0'2338,"-8"7"-523,2-4-1365,-31 25 778,34-26-992,1 0 0,0 0 0,0 0 0,0 1 0,0-1 0,0 0-1,0 1 1,0 0 0,1-1 0,-1 1 0,1 0 0,0 0 0,-2 5 0,3-7-207,0-1 0,0 0 0,0 1 0,1-1 0,-1 1 0,0-1 0,0 0 0,0 1 0,0-1 0,1 0 0,-1 1 0,0-1 0,0 0 0,1 1 0,-1-1 0,0 0 0,1 1 0,-1-1 0,0 0 0,1 0 0,-1 0 0,0 1 0,1-1 0,-1 0 0,0 0 0,1 0 0,-1 0 0,1 1 0,-1-1 0,1 0 0,-1 0 0,0 0 0,1 0 0,-1 0 0,1 0 0,-1 0 0,21-1 63,-16 1 8,7-2-139,0 0 0,0-1-1,-1 0 1,1 0 0,-1-2 0,0 1 0,0-1 0,0-1-1,-1 0 1,17-12 0,-14 8-201,0 0 1,-1-1-1,-1-1 0,1 0 0,-2 0 0,0-1 1,12-19-1,-18 25 239,-1 0 0,0 0-1,0 0 1,-1-1 0,1 1 0,-2-1 0,1 1 0,-1-1 0,0 0-1,-1 1 1,0-10 0,0 14 21,0 0 0,-1 0 0,1 1 0,-1-1 0,1 0 0,-1 0-1,0 0 1,0 0 0,-1 1 0,1-1 0,0 0 0,-1 1 0,0-1 0,1 1 0,-1 0 0,0 0 0,0-1-1,0 1 1,-1 1 0,1-1 0,0 0 0,-1 0 0,1 1 0,-1-1 0,0 1 0,1 0 0,-1 0-1,0 0 1,0 0 0,-5 0 0,1 0 47,0 0-1,0 1 1,0 1-1,0-1 1,0 1-1,0 0 1,0 1-1,0-1 0,0 1 1,0 1-1,1-1 1,-1 1-1,1 0 1,-11 7-1,7-3 18,1 0-1,-1 1 1,1 0 0,0 0-1,1 1 1,0 0-1,-13 19 1,20-27-69,0 0 0,0 0 0,0 1 0,0-1 0,0 1 0,1-1 0,-1 0 0,0 1 0,1-1 0,-1 1 0,1 0 0,-1-1 0,1 1 0,0-1 0,0 1 0,-1 0 0,1-1 0,0 1 0,0 0 0,1-1 0,-1 1 0,0-1 0,1 1 0,-1 0 0,1-1 0,-1 1 0,1-1 0,0 1 0,-1-1 0,1 1 0,0-1 0,0 0 0,0 0 0,0 1 0,0-1 0,0 0 0,1 0 0,2 2 0,4 1-14,1 1 0,-1-2 1,1 1-1,1-1 0,16 3 0,7 3-198,-22-6 94,0 2 0,-1-1 0,0 2 1,0-1-1,0 1 0,0 1 0,-1 0 1,13 12-1,-20-17 114,1 1-1,-1-1 1,0 1 0,0 0-1,0-1 1,0 1 0,0 0 0,0 1-1,-1-1 1,0 0 0,1 0-1,-1 1 1,-1-1 0,1 0 0,0 1-1,-1-1 1,1 1 0,-1-1-1,0 1 1,0-1 0,-1 1 0,1-1-1,-1 0 1,0 1 0,1-1 0,-1 1-1,-1-1 1,1 0 0,0 0-1,-1 0 1,0 0 0,-2 3 0,-2 1-433,4-9-2606,7-15-3340,5-4-267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24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11179,'0'0'9812,"10"7"-9343,36 19-207,-44-26-249,1 1 1,-1-1 0,1 0-1,0 0 1,-1 0-1,1 0 1,-1 0 0,1 0-1,0-1 1,-1 1-1,1-1 1,-1 0 0,1 0-1,-1 0 1,0 0-1,1 0 1,-1 0-1,0-1 1,0 1 0,0-1-1,0 1 1,0-1-1,0 0 1,0 0 0,-1 0-1,1 0 1,-1 0-1,1 0 1,-1 0 0,0-1-1,0 1 1,0 0-1,0-1 1,0 1 0,0-1-1,-1 1 1,1-1-1,-1 1 1,0-1-1,1 0 1,-1 1 0,-1-1-1,1-3 1,-1 5-7,0 0 0,1 0 0,-1 0 0,0 0 0,0 0 0,1 0 1,-1 0-1,0 0 0,0 0 0,0 1 0,0-1 0,-1 0 0,1 1 0,0-1 0,0 0 1,0 1-1,0 0 0,-1-1 0,1 1 0,0 0 0,0-1 0,-1 1 0,1 0 1,0 0-1,0 0 0,-1 0 0,1 0 0,0 1 0,0-1 0,-1 0 0,1 0 0,0 1 1,0-1-1,-2 2 0,-2-1 42,0 1 1,0 0 0,0-1-1,1 2 1,-1-1-1,1 1 1,-7 4 0,7-4 10,1 1 0,-1 0 0,1 0 0,-1 0 0,1 0 0,1 0 1,-1 1-1,1-1 0,-1 1 0,1-1 0,0 1 0,1 0 0,-1 0 0,1 0 1,0 0-1,0 0 0,1 0 0,-1 6 0,2-10-32,0 0-1,-1 0 0,1 0 1,0 0-1,0 0 0,0 0 1,0 0-1,0 0 0,0-1 1,0 1-1,0 0 1,0-1-1,0 1 0,0 0 1,0-1-1,0 0 0,1 1 1,-1-1-1,0 0 1,0 1-1,1-1 0,-1 0 1,0 0-1,0 0 0,1 0 1,-1 0-1,3-1 1,39-1 465,-32-1-469,1 0-1,0 0 1,-1-1 0,0 0-1,0-1 1,0 0 0,-1-1 0,0 0-1,0-1 1,0 0 0,-1 0-1,0-1 1,0 0 0,-1-1-1,11-15 1,-20 27-77,-27 53-93,27-52 170,-1-1 0,1 1-1,-1-1 1,1 1-1,0-1 1,1 1-1,-1 0 1,0-1-1,1 1 1,0 0 0,0 0-1,0-1 1,1 1-1,0 6 1,0-9-13,0 0 1,1 0 0,-1 0-1,0 0 1,0 0 0,1-1-1,-1 1 1,0 0-1,1-1 1,-1 1 0,0-1-1,1 1 1,-1-1 0,1 0-1,-1 0 1,1 0-1,-1 1 1,1-1 0,-1 0-1,1-1 1,-1 1-1,4-1 1,-1 1-200,0-1 0,0 0-1,0 1 1,0-2 0,0 1 0,0 0 0,5-4-1,-7 4-353,1-1 0,-1 0 0,0 0 0,0 0 0,0 0 0,0 0 0,0-1 0,0 1 0,-1-1 0,1 1 0,-1-1 0,2-3 0,3-17-6313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24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13773,'0'0'7175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2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10602,'0'0'9337,"1"11"-8179,0 13-752,-2-1 0,0 1-1,-2 0 1,0-1 0,-8 26 0,9-44-341,-3 13 562,1 0 0,0 1 0,-1 30 0,5-48-605,0 0 1,1 0-1,-1-1 0,1 1 1,-1 0-1,1 0 1,-1-1-1,1 1 0,0 0 1,-1-1-1,1 1 1,0 0-1,0-1 0,-1 1 1,1-1-1,0 1 1,0-1-1,0 0 0,0 1 1,-1-1-1,1 0 1,0 0-1,0 1 1,0-1-1,0 0 0,0 0 1,0 0-1,0 0 1,0 0-1,0 0 0,0 0 1,0-1-1,-1 1 1,3-1-1,37-7 261,-29 3-283,0-1 0,0 0 0,-1 0 0,0-1 0,0 0-1,-1-1 1,0 0 0,10-11 0,-15 14-46,0 1-1,0-1 1,0 0 0,0 0 0,-1 0-1,0 0 1,0-1 0,0 1-1,-1-1 1,0 0 0,0 0 0,0 1-1,-1-1 1,0 0 0,0-1-1,-1 1 1,1 0 0,-1-6 0,-1 11 15,1 0 0,0 1 0,-1-1 0,1 1-1,-1-1 1,1 0 0,0 1 0,-1-1 0,1 1 0,-1 0 0,1-1 0,-1 1 0,0-1 0,1 1 0,-1 0 0,1-1 0,-1 1 0,0 0 0,1 0 0,-1-1 0,0 1 0,1 0 0,-1 0 0,0 0 0,1 0 0,-1 0 0,0 0 0,1 0 0,-1 0 0,0 0 0,1 0 0,-1 0 0,0 1 0,1-1 0,-1 0 0,0 0 0,1 1 0,-1-1 0,0 0 0,0 1 0,-26 13-1660,21-9 1036,0 1 0,1-1-1,-1 1 1,1 0 0,0 0 0,-5 11 0,7-13-662,1 1 0,0 0 0,0 0 0,0 0 0,1 0 0,-2 8 0,2 0-5548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25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1 280 8136,'0'0'12187,"8"6"-11279,-7-5-893,2 2 30,0-1 0,0 1 1,0-1-1,1 0 0,-1 0 0,0 0 1,1-1-1,0 1 0,-1-1 1,1 0-1,0 0 0,0 0 1,0 0-1,0-1 0,0 1 1,-1-1-1,1 0 0,0 0 1,0-1-1,0 1 0,0-1 1,0 0-1,0 0 0,4-1 0,0-2-41,0 0-1,1-1 0,-2 0 0,1 0 1,11-10-1,-17 13-15,0 1 0,-1-1 1,1 0-1,0 0 1,-1 0-1,1 0 0,-1 0 1,1 0-1,-1-1 0,0 1 1,0 0-1,0-1 0,0 1 1,-1-1-1,1 1 0,-1-1 1,1 1-1,-1-1 0,0 0 1,0 1-1,0-1 0,0 1 1,0-1-1,-2-3 0,1 5 5,1-1 0,-1 1 0,0 0 0,0 0 0,0 0 0,0 0 0,0 0 0,0 0 0,0 1 0,0-1 0,-1 0 0,1 0 0,0 1 0,0-1 0,-1 1 0,1-1 0,0 1 0,-1 0 0,1-1 0,-1 1 0,1 0 0,0 0 0,-1 0 0,1 0 0,-1 0 0,1 0 0,0 0 0,-1 1 0,1-1 0,0 0 0,-1 1 0,1-1 0,-2 2 0,-2-1 7,1 0 0,-1 1 1,0 0-1,1 0 1,0 0-1,-1 0 1,1 1-1,-6 4 0,6-3 71,1 0-1,-1 0 0,1 1 1,0-1-1,1 1 0,-1-1 1,1 1-1,0 0 0,-2 7 1,3-11-51,1 0 0,0 1 0,-1-1 0,1 0 0,0 0 0,0 1 0,0-1 0,0 0 0,0 0 0,0 1 0,1-1 0,-1 0 0,0 0 0,1 1-1,-1-1 1,1 0 0,-1 0 0,1 0 0,-1 0 0,1 0 0,0 0 0,-1 0 0,1 0 0,0 0 0,0 0 0,0 0 0,0 0 0,0 0 0,0-1 0,0 1 0,0 0 0,0-1 0,0 1 0,1-1 0,-1 1 0,0-1 0,0 0 0,0 1 0,1-1 0,-1 0 0,3 0 0,4 1-3,1 0 1,0 0-1,0-1 0,0-1 0,0 0 1,0 0-1,-1 0 0,1-1 0,0-1 1,-1 1-1,1-1 0,-1-1 0,0 1 1,0-2-1,-1 1 0,1-1 0,-1 0 1,0 0-1,0-1 0,0 0 0,-1 0 1,0-1-1,0 0 0,-1 0 0,7-11 1,-3 6-44,-13 20-81,-10 21 293,13-27-155,0 0 0,0 0 0,1 0 0,-1 0 0,1 0 0,-1 0 0,1 0 0,0 0 0,0 0 0,0 0 1,0 0-1,0 0 0,0 0 0,0 0 0,1 0 0,-1 0 0,1 0 0,1 4 0,-1-6-4,0 1 1,0 0-1,0-1 0,0 1 0,0-1 1,0 1-1,0-1 0,0 1 1,0-1-1,0 0 0,0 1 1,0-1-1,0 0 0,0 0 0,0 0 1,0 0-1,1 0 0,-1 0 1,0 0-1,0 0 0,0 0 1,0-1-1,0 1 0,1-1 1,8-2 41,-1 0 1,0-1 0,-1-1 0,1 1 0,-1-2 0,12-7 0,-11 5-80,0-1-1,0 0 1,-1-1 0,0 1 0,0-2 0,-1 1 0,0-1 0,-1 0 0,-1 0-1,1-1 1,-2 1 0,0-1 0,0 0 0,-1-1 0,0 1 0,-1-1 0,-1 1 0,0-26-1,-1 38 6,0 0-1,1 0 1,-1 0 0,0-1-1,0 1 1,0 0-1,0 0 1,0 0-1,0 0 1,0-1-1,0 1 1,0 0-1,0 0 1,0 0-1,0 0 1,0-1-1,0 1 1,0 0-1,0 0 1,0 0-1,0 0 1,0-1-1,0 1 1,0 0-1,0 0 1,0 0-1,0 0 1,0 0-1,-1-1 1,1 1-1,0 0 1,0 0 0,0 0-1,0 0 1,0 0-1,0 0 1,-1-1-1,1 1 1,0 0-1,0 0 1,0 0-1,0 0 1,0 0-1,-1 0 1,1 0-1,0 0 1,0 0-1,0 0 1,0 0-1,-1 0 1,1 0-1,0 0 1,0 0-1,0 0 1,0 0-1,-1 0 1,1 0-1,0 0 1,-10 11-118,-8 19 94,12-15 24,1 1 1,0 0-1,1 1 0,0-1 0,1 1 0,1-1 0,1 1 1,1 0-1,0 0 0,2 18 0,11 5 46,-13-38-43,1-1 0,0 1-1,-1-1 1,1 0-1,0 1 1,0-1 0,0 0-1,1 1 1,-1-1 0,0 0-1,0 0 1,0 0-1,1 0 1,-1 0 0,1 0-1,-1-1 1,1 1-1,-1 0 1,1-1 0,-1 1-1,1-1 1,0 1-1,1-1 1,-3-27-1322,-5 14 1063,-1 2 0,0-1-1,-1 1 1,0 0 0,-1 0 0,-1 1 0,1 0-1,-19-16 1,7 5 156,-7-6 114,17 18 147,1 0 0,0-1 0,0 0 0,1 0 0,-12-19 0,20 28-141,0 1 0,0-1 0,0 1 0,0-1 0,0 1 0,0 0 0,0-1 0,0 1 0,0-1 0,0 1 0,1 0 0,-1-1 0,0 1 0,0-1 0,0 1 0,0 0 0,1-1 0,-1 1 1,0 0-1,0-1 0,1 1 0,-1 0 0,0-1 0,1 1 0,-1 0 0,0 0 0,1-1 0,-1 1 0,0 0 0,1 0 0,-1 0 0,1-1 0,-1 1 0,0 0 0,1 0 0,-1 0 0,1 0 0,-1 0 0,1 0 0,-1 0 0,0 0 0,1 0 0,-1 0 0,1 0 0,-1 0 0,1 0 0,-1 1 0,31-1 639,-25 0-603,40 8-1251,-39-6 622,0 0 0,0-1-1,0 0 1,1 0 0,-1 0 0,0-1 0,0 0 0,1 0 0,-1-1 0,8-2-1,-8-4-6777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26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18193,'0'0'3812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26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1 0 5349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27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12236,'0'0'6080,"4"-7"-4841,-3 6-1248,22-29 1364,-23 29-1330,1 1 0,0-1 0,-1 0 0,1 1 0,-1-1 0,1 1 0,0-1 0,0 1 0,-1-1 0,1 1-1,0 0 1,0-1 0,0 1 0,-1 0 0,1 0 0,0-1 0,0 1 0,0 0 0,0 0 0,-1 0 0,1 0 0,0 0 0,0 0 0,0 0 0,0 1 0,-1-1 0,1 0 0,0 0 0,0 1 0,0-1 0,-1 0 0,1 1 0,0-1 0,0 1-1,-1-1 1,1 1 0,0-1 0,-1 1 0,1-1 0,0 1 0,-1 0 0,1-1 0,-1 1 0,0 0 0,1 0 0,-1-1 0,1 1 0,-1 0 0,0 0 0,0 0 0,1-1 0,-1 3 0,4 11 11,-2 0 0,1 0 0,-2 0 0,0 0 0,0 1 1,-2-1-1,0 0 0,0 1 0,-4 13 0,-1 25 137,6-51-155,0 0 0,-1 0 1,1 0-1,0 0 1,0 0-1,0 0 0,0 0 1,0 0-1,1 0 1,-1 0-1,1 0 0,-1 0 1,1 0-1,0 0 1,0 0-1,0 0 1,0-1-1,0 1 0,0 0 1,0-1-1,0 1 1,1-1-1,-1 1 0,1-1 1,-1 0-1,1 0 1,2 2-1,0-2 33,-1 0-1,0-1 1,1 1-1,-1-1 1,1 0-1,-1 0 1,1 0-1,-1-1 1,1 1-1,-1-1 1,1 0-1,-1 0 1,0 0-1,1 0 1,4-3-1,3-1 2,-1-1 0,1-1 0,-1 0 0,-1 0 0,1-1 0,-1 0 0,-1 0-1,1-1 1,-1 0 0,8-12 0,-11 13-23,0 0-1,0 0 1,0 0 0,-1-1-1,0 1 1,-1-1 0,0 0-1,-1 0 1,1 0-1,-2-1 1,1 1 0,-1 0-1,0-15 1,-2 23-11,1-1 0,0 0 0,-1 0-1,0 1 1,1-1 0,-1 0 0,0 1 0,0-1 0,1 1 0,-1-1 0,-1 1-1,1-1 1,0 1 0,0 0 0,0-1 0,-1 1 0,1 0 0,-1 0-1,1 0 1,-1 0 0,1 0 0,-1 0 0,1 1 0,-1-1 0,0 0 0,0 1-1,1-1 1,-1 1 0,0 0 0,0 0 0,1-1 0,-1 1 0,0 0-1,0 1 1,0-1 0,1 0 0,-1 0 0,-2 1 0,0 0-24,-1 0-1,0-1 1,1 2 0,-1-1-1,1 0 1,-1 1 0,1 0-1,0 0 1,0 0 0,0 1 0,0-1-1,0 1 1,-6 5 0,9-6-1,-1-1 1,0 1 0,1 0 0,0-1 0,-1 1 0,1 0 0,0 0-1,0 0 1,0 0 0,0 0 0,0 0 0,1 0 0,-1 0 0,1 0-1,-1 1 1,1-1 0,0 0 0,0 0 0,0 1 0,0-1 0,0 0-1,0 0 1,0 0 0,1 1 0,-1-1 0,1 0 0,0 0 0,0 0-1,0 0 1,1 3 0,1-3-137,-1 1-1,1-1 1,0 0 0,0 0-1,0 0 1,0 0 0,0 0-1,1-1 1,-1 1 0,0-1-1,1 0 1,-1 0 0,1 0-1,-1 0 1,1-1 0,0 0-1,5 0 1,7 0-863,0-1 0,0-1 0,-1 0 0,1-1 0,-1-1 0,1 0 0,-1-1 0,18-9 0,-19 7 367,-1 0 0,0-1 0,20-15 0,-26 17 1004,0 0 1,0-1-1,-1 0 0,1 0 0,-2 0 0,8-12 0,-50 69 6973,30-43-7060,-1 2 0,2-1 1,-1 1-1,1 0 0,1 0 1,0 1-1,0-1 0,1 1 1,0 0-1,-4 15 0,8-24-247,0 0 1,0-1-1,0 1 0,-1 0 0,1 0 1,0-1-1,0 1 0,0 0 0,0-1 1,0 1-1,1 0 0,-1 0 0,0-1 1,0 1-1,0 0 0,1-1 0,-1 1 1,0 0-1,1-1 0,-1 1 0,0-1 0,1 1 1,-1 0-1,1-1 0,-1 1 0,1-1 1,-1 1-1,1-1 0,-1 0 0,1 1 1,0-1-1,0 1 0,26-3 454,26-21-207,-6-11-214,-38 27-95,0 0-1,0 0 1,0 0-1,1 2 1,0-1-1,0 1 1,1 0-1,-1 1 1,15-3-1,-25 7 28,1 0 0,-1 0 0,1 0 0,-1 0 0,0 0 0,1 0-1,-1 0 1,1 0 0,-1 0 0,0 0 0,1 1 0,-1-1 0,0 0 0,1 0 0,-1 0 0,0 1 0,1-1 0,-1 0-1,0 0 1,1 1 0,-1-1 0,0 0 0,0 1 0,1-1 0,-1 0 0,0 1 0,0-1 0,0 1 0,1-1-1,-1 0 1,0 1 0,0-1 0,0 1 0,0-1 0,0 23 8,-8 16 151,7-35-131,-9 46 224,10-49-244,0-1-1,0 0 0,0 1 1,0-1-1,0 0 1,0 1-1,0-1 0,0 0 1,0 1-1,1-1 0,-1 0 1,0 0-1,0 1 0,0-1 1,1 0-1,-1 1 1,0-1-1,0 0 0,0 0 1,1 1-1,-1-1 0,0 0 1,1 0-1,-1 0 1,0 0-1,1 1 0,-1-1 1,0 0-1,1 0 0,-1 0 1,0 0-1,1 0 1,-1 0-1,0 0 0,1 0 1,-1 0-1,20-3 99,15-11 13,-6-6-184,-23 14-149,1 1-1,0 0 1,0 0-1,0 0 1,1 1-1,0 1 1,-1-1-1,1 1 1,0 0-1,1 1 1,7-2-1,-15 5 149,0-1-1,-1 1 0,1-1 0,-1 1 0,1-1 0,-1 1 0,0-1 0,1 1 0,-1-1 0,1 1 0,-1 0 0,0-1 0,0 1 0,1 0 0,-1-1 0,0 1 0,0 0 0,0-1 1,1 1-1,-1 0 0,0-1 0,0 1 0,0 0 0,0-1 0,-1 1 0,1 0 0,0 0 0,0-1 0,0 1 0,-1 0 0,-2 8-3410,-5-4-4467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28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146 212 8072,'3'-6'880,"0"-1"1,-1 0 0,0 0 0,0 0 0,-1 0 0,1-1-1,-2 1 1,1 0 0,-1-1 0,0 1 0,-2-12 0,2 18-808,-1 0 0,1 0 0,-1 0 1,0 0-1,1 0 0,-1 0 0,0 0 1,0 0-1,0 0 0,0 1 0,0-1 1,0 0-1,0 1 0,0-1 0,0 0 1,0 1-1,0 0 0,0-1 0,0 1 1,0-1-1,0 1 0,-1 0 0,1 0 1,0 0-1,0 0 0,0 0 0,-1 0 1,1 0-1,0 0 0,0 0 0,0 1 1,0-1-1,-2 1 0,-2 0-41,1 0 0,0 0-1,-1 1 1,1-1 0,0 1-1,0 0 1,0 1 0,-4 2 0,1 2-34,-1 0 1,1 0-1,0 1 1,1 0-1,0 0 1,0 1 0,1-1-1,0 1 1,0 1-1,1-1 1,0 1 0,1-1-1,0 1 1,-2 14-1,5-23 3,-1 0 1,1 0-1,0 0 0,0-1 0,0 1 1,0 0-1,0 0 0,0 0 0,0 0 1,0 0-1,0 0 0,0 0 0,0-1 1,0 1-1,1 0 0,-1 0 0,0 0 1,1 0-1,-1-1 0,0 1 0,1 0 1,-1 0-1,1-1 0,-1 1 0,1 0 1,0-1-1,-1 1 0,1 0 0,0-1 1,-1 1-1,1-1 0,0 1 0,1 0 1,0-1 5,1 0 0,-1 0 1,0 0-1,1 0 1,-1-1-1,0 1 1,1-1-1,-1 1 0,0-1 1,0 0-1,1 0 1,2-1-1,8-5 36,0-1-1,0 0 1,11-10 0,7-7-10,51-57-1,-72 72-13,-1-2-1,0 1 0,-1-1 0,0-1 0,-1 1 1,-1-1-1,0-1 0,7-22 0,-47 114-2,30-66-1,2-1-1,-1 0 1,1 1-1,1-1 1,0 14-1,1-23-8,0 0 0,0 0-1,0 0 1,1 0 0,-1 0 0,1 0-1,-1 0 1,1 0 0,0 0-1,-1 0 1,1 0 0,0 0 0,0-1-1,1 1 1,-1 0 0,0-1 0,0 1-1,1-1 1,-1 0 0,1 1 0,-1-1-1,1 0 1,0 0 0,-1 0 0,1 0-1,0 0 1,0 0 0,0 0-1,0-1 1,0 1 0,0-1 0,0 1-1,0-1 1,0 0 0,0 0 0,3 0-1,6 0 33,0-2 0,0 1-1,0-1 1,0-1-1,-1 0 1,1 0 0,-1-1-1,0-1 1,0 1 0,0-2-1,0 1 1,-1-2-1,0 1 1,0-1 0,-1 0-1,0-1 1,0 0 0,-1 0-1,0-1 1,8-13-1,-8 2 45,-7 13-4,-5 13 72,0 5-119,1-1 0,0 1 1,0 0-1,1 1 0,0-1 0,1 1 0,1-1 0,0 1 0,0-1 1,1 1-1,1 13 0,0-23-2,-1 0 1,1 0-1,0 0 0,0-1 1,0 1-1,0 0 1,0 0-1,0-1 0,0 1 1,0 0-1,1-1 0,-1 1 1,0-1-1,1 0 1,-1 1-1,1-1 0,0 0 1,0 0-1,-1 0 1,1 0-1,0 0 0,0-1 1,0 1-1,0 0 1,0-1-1,0 1 0,0-1 1,0 0-1,0 0 0,0 0 1,0 0-1,0 0 1,0 0-1,0 0 0,0-1 1,2 0-1,3 0 21,-1 0 0,0 0 1,0-1-1,0 1 0,0-1 0,0-1 0,0 1 0,-1-1 0,1 0 1,9-7-1,-13 8-34,0 0 1,0 0 0,1 0-1,-1 0 1,0 0 0,-1-1-1,1 1 1,0-1 0,-1 1-1,1-1 1,-1 0 0,0 0-1,0 0 1,0 1 0,0-1-1,-1 0 1,1 0 0,-1 0-1,0 0 1,1 0 0,-2-5-1,0 5-2,0 0-1,0 0 1,-1-1-1,1 1 1,-1 0-1,0 0 0,0 1 1,0-1-1,0 0 1,-1 1-1,1-1 1,-1 1-1,1 0 0,-1-1 1,0 1-1,0 1 1,-6-4-1,103 6-4711,-60-1 17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28:15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34 128 13325,'0'0'4414,"-7"8"-3928,-19 28-53,26-35-424,0 0 1,-1-1 0,1 1-1,0 0 1,0-1 0,0 1-1,0-1 1,0 1 0,0 0-1,1-1 1,-1 1 0,0-1-1,0 1 1,0 0 0,1-1-1,-1 1 1,0-1 0,0 1-1,1-1 1,-1 1 0,1-1-1,-1 1 1,0-1 0,1 1-1,-1-1 1,1 1 0,-1-1-1,1 0 1,-1 1 0,1-1-1,-1 0 1,1 0 0,0 1-1,-1-1 1,1 0 0,-1 0-1,1 0 1,0 1 0,-1-1 0,1 0-1,-1 0 1,1 0 0,0 0-1,32 3 110,-30-3-97,4 0-1,0 0 1,0-1 0,-1 0 0,1 0 0,0 0 0,0-1 0,-1 0 0,1 0 0,-1 0 0,0-1 0,1 0 0,-1-1 0,-1 1 0,1-1 0,0 0 0,-1 0 0,0-1 0,0 0 0,0 0-1,-1 0 1,1 0 0,-1-1 0,-1 0 0,1 1 0,-1-2 0,0 1 0,0 0 0,-1 0 0,1-1 0,-1 0 0,-1 1 0,0-1 0,0 0 0,0 0 0,0-10 0,-1 16-3,0 0 1,-1-1 0,1 1 0,0 0 0,0-1-1,-1 1 1,1-1 0,-1 1 0,1 0 0,-1 0 0,0-1-1,1 1 1,-1 0 0,0 0 0,0 0 0,0 0-1,0 0 1,0 0 0,0 0 0,0 0 0,0 0-1,0 0 1,0 0 0,0 1 0,-1-1 0,1 1-1,0-1 1,-1 1 0,1-1 0,0 1 0,-1 0 0,1-1-1,0 1 1,-1 0 0,1 0 0,-1 0 0,1 0-1,0 0 1,-1 0 0,1 1 0,-1-1 0,1 0-1,0 1 1,-3 0 0,-1 1 23,0-1 0,0 1 1,0 0-1,0 0 0,0 0 0,1 1 0,-1 0 0,1 0 0,-1 0 1,1 0-1,-4 5 0,2 1-21,0 0 1,0 1-1,1 0 1,0 0-1,0 0 1,1 1-1,1-1 1,0 1-1,0 0 1,1 0-1,0 0 1,1 0-1,0 21 1,1-30-24,0 0 0,0 0 0,1 0 0,-1 0 0,0 0 0,0 0 0,1 0 0,0-1 0,-1 1 0,1 0 1,0 0-1,0-1 0,0 1 0,0 0 0,0-1 0,0 1 0,0-1 0,0 1 0,1-1 0,-1 0 0,1 1 0,-1-1 0,3 1 0,-1 0 5,1-1-1,-1 0 1,0 0-1,1 0 1,-1-1-1,1 1 1,-1-1-1,1 0 1,-1 0-1,1 0 1,-1 0-1,4-1 1,6-2 20,-1 0 0,1-1 0,-1 0 0,0 0 1,0-2-1,11-6 0,-5 0 5,0-2-1,-1 0 1,30-32-1,-22 20 2,-25 25-29,0 1 0,1 0 0,-1 0 0,0 0 0,0-1 0,0 1 0,0 0-1,0 0 1,1 0 0,-1 0 0,0 0 0,0-1 0,0 1 0,1 0 0,-1 0 0,0 0 0,0 0-1,0 0 1,1 0 0,-1 0 0,0 0 0,0 0 0,0 0 0,1 0 0,-1 0 0,0 0 0,0 0-1,1 0 1,-1 0 0,0 0 0,0 0 0,0 0 0,1 0 0,-1 0 0,0 0 0,0 0 0,0 0 0,1 0-1,-1 1 1,0-1 0,0 0 0,1 0 0,3 13 153,-3 27 247,-1-26-279,0-12-117,0 0 0,0 0 1,0 0-1,0 0 0,0 0 1,1 0-1,-1 0 0,1 0 0,0 0 1,-1 0-1,1 0 0,0 0 1,0 0-1,0 0 0,0-1 1,0 1-1,1 0 0,-1-1 1,1 1-1,-1-1 0,1 0 1,-1 1-1,1-1 0,0 0 1,-1 0-1,1 0 0,0 0 1,0 0-1,0 0 0,0-1 1,0 1-1,0-1 0,0 1 1,0-1-1,0 0 0,0 0 1,0 1-1,0-1 0,0-1 1,0 1-1,0 0 0,0-1 1,0 1-1,0-1 0,0 1 0,0-1 1,2-1-1,11-3 35,-1-1 0,0 0 1,-1-1-1,0-1 0,13-9 0,101-75 56,-127 92-90,0-1-1,1 1 0,-1 0 1,1-1-1,-1 1 1,1 0-1,-1 0 1,1-1-1,-1 1 1,1 0-1,-1 0 0,1 0 1,-1 0-1,1-1 1,-1 1-1,1 0 1,-1 0-1,1 0 0,-1 0 1,1 0-1,-1 0 1,1 0-1,-1 1 1,1-1-1,-1 0 1,1 0-1,-1 0 0,1 0 1,-1 1-1,1-1 1,-1 0-1,1 1 1,6 20 423,-9 43 521,0-40-758,2-24-188,1 1 0,-1 0 1,0-1-1,0 1 0,1-1 0,-1 1 0,1 0 0,-1-1 0,1 1 0,-1-1 1,1 1-1,-1-1 0,1 1 0,-1-1 0,1 0 0,-1 1 0,1-1 0,0 0 1,-1 1-1,1-1 0,0 0 0,-1 0 0,1 0 0,0 1 0,-1-1 1,1 0-1,0 0 0,0 0 0,-1 0 0,1 0 0,0 0 0,-1-1 0,1 1 1,0 0-1,-1 0 0,1 0 0,0-1 0,-1 1 0,1 0 0,1-1 1,37-12 126,-30 10-218,-8 2 24,-1 1 1,1 0-1,0-1 0,0 1 1,0 0-1,0 0 1,0 0-1,0 0 1,0 0-1,0 0 1,0 0-1,0 0 1,0 0-1,0 1 0,-1-1 1,1 0-1,0 1 1,0-1-1,0 0 1,0 1-1,0-1 1,-1 1-1,1-1 1,0 1-1,0 0 0,-1-1 1,1 1-1,0 0 1,-1-1-1,1 1 1,-1 0-1,1 0 1,-1 0-1,1 0 1,-1-1-1,0 1 0,1 0 1,-1 0-1,0 0 1,0 0-1,0 0 1,1 0-1,-1 0 1,0 0-1,0 0 0,-1 1 1,2 4-913,-2 0 1,1 0 0,0-1-1,-1 1 1,0-1-1,-1 1 1,-1 6-1,-8 8-6717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7:07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4390 290 4837,'0'0'1195,"3"-11"-485,6-32-53,-9 42-630,0 0 1,0-1-1,0 1 1,0 0-1,-1-1 1,1 1-1,0-1 1,-1 1-1,1 0 1,-1 0-1,0-1 1,1 1-1,-1 0 1,0 0-1,0 0 1,1 0-1,-1 0 1,0 0-1,0 0 1,0 0-1,-1 0 1,1 0-1,0 0 1,0 1-1,0-1 1,-2 0-1,-36-13-45,31 12 47,-63-17 93,-126-16 0,-78 9 130,222 22-257,-887-82 229,649 66-237,-465 30 1,555 8 10,1 9 0,1 8 1,-228 73-1,350-83-1,0 3-1,-123 65 1,166-74 37,0 1 1,2 2 0,1 1-1,1 2 1,1 0 0,1 2-1,-44 55 1,62-68-29,1 1-1,0-1 1,0 2-1,2-1 1,0 1-1,1 0 1,0 1 0,1-1-1,1 1 1,1 0-1,0 0 1,2 1 0,0-1-1,0 0 1,4 24-1,0-21 0,1 1 0,0-1 0,2 0 0,1 0 1,0-1-1,1 0 0,1 0 0,1-1 0,1 0 0,0-1 0,2 0 0,20 22 0,5-1 31,1-2 0,2-2 0,1-2 0,2-1 0,1-3 0,83 40 0,-7-15 118,195 57 0,-78-45-59,2-10-1,292 27 1,-229-55 243,428-19 1,-530-19 64,314-59 0,-383 42-274,-2-6 1,-1-5 0,167-76-1,-231 84-98,-1-3 0,108-76 0,-144 89-15,0-2 1,-2 0-1,-1-2 0,-1-1 1,0-1-1,-3-1 1,34-54-1,-47 68-10,-1-1 0,0 0 1,-1 0-1,-1 0 0,0-1 0,-1 0 0,-1 0 0,0 0 0,-1 0 0,-1-1 0,0 1 0,-1 0 0,-1-1 0,-1 1 0,0 0 1,-1 0-1,-1 0 0,0 0 0,-2 1 0,1-1 0,-2 1 0,0 0 0,-1 1 0,0 0 0,-1 0 0,0 1 0,-2 0 0,-14-15 0,-6-1-48,-2 2 0,-1 1-1,-1 2 1,-1 1-1,-1 2 1,0 1-1,-72-25 1,19 15-544,-1 4 0,-131-20 0,-236-2-3397,216 38-37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29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8 11883,'0'0'6876,"0"13"-6257,-7 178 1496,-2-2-1310,13-182-586,6-13-5,5-15-27,-10 4-181,-1 0 0,-1 0 0,0 0 0,-1 0 0,-1 0 1,-1 0-1,-1 0 0,0-1 0,-1 1 0,0 0 0,-2 0 1,-7-24-1,12 44-37,0 0 0,0-1 0,1 1 1,-1 0-1,1-1 0,0 0 0,0 1 0,0-1 0,0 0 1,0 0-1,0 0 0,0 0 0,1 0 0,-1-1 1,1 1-1,4 1 0,1 1 20,0-1 0,0-1 0,0 0 0,0 0 1,0 0-1,13 0 0,-11-1 23,0-1 1,1 0-1,-1 0 1,1-1-1,-1-1 1,0 0-1,0 0 1,0-1-1,0 0 1,0-1-1,-1 0 1,11-6-1,-11 4 6,-1-1 0,1 0 0,-2-1 1,1 0-1,-1 0 0,6-10 0,-11 16-8,0-1 0,0 0-1,0 1 1,0-1 0,-1 0 0,1 0 0,-1 0 0,0-1-1,0 1 1,0 0 0,0 0 0,-1 0 0,1-1 0,-1 1-1,0-1 1,0 1 0,0 0 0,0-1 0,-1 1 0,1 0 0,-1 0-1,0-1 1,-2-5 0,2 8-8,0-1 0,0 1 0,0-1 0,-1 1 0,1 0-1,0 0 1,-1 0 0,1 0 0,-1 0 0,1 0 0,-1 0 0,1 0 0,-1 1 0,0-1-1,1 1 1,-1-1 0,0 1 0,1 0 0,-1-1 0,0 1 0,0 0 0,0 0 0,1 0 0,-1 0-1,0 1 1,0-1 0,1 0 0,-1 1 0,0-1 0,1 1 0,-1-1 0,1 1 0,-1 0-1,-1 1 1,-3 1-7,1-1 0,0 1 0,0 1 0,0-1 0,0 1 0,0 0 0,1 0 0,-7 8 0,4-2 37,0 1 0,0 1 0,1-1 1,1 1-1,0 0 0,0 0 0,2 1 0,-1-1 0,1 1 0,1 0 0,0 0 0,1 22 0,1-33-20,1-1 0,-1 0 1,1 1-1,-1-1 0,1 0 1,0 1-1,0-1 0,0 0 1,0 0-1,0 0 0,0 0 1,0 0-1,0 0 0,0 0 1,0 0-1,1 0 0,-1 0 1,0-1-1,1 1 0,-1 0 1,0-1-1,1 1 0,-1-1 0,1 0 1,-1 1-1,1-1 0,-1 0 1,1 0-1,1 0 0,56 0 182,-41-1-170,9 0 122,-19 1-283,-1-1 0,1 1 1,0 0-1,0 1 0,0 0 0,10 2 0,-16-2 95,0 0 0,0 0 0,0 0 0,-1 0 0,1 0 0,0 0 0,-1 0 0,1 0 0,-1 1 0,1-1 0,-1 1 0,0-1 0,0 1 0,1 0 0,-1-1 0,0 1 1,0 0-1,-1 0 0,1 0 0,0 0 0,-1-1 0,1 1 0,-1 0 0,1 0 0,-1 0 0,0 0 0,0 0 0,0 0 0,0 4 0,0-6 15,-3 29-1092,-8-14-6170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2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11403,'0'0'6507,"10"7"-5823,-1 0-540,1-2 0,0 1 1,0-1-1,0-1 0,0 0 0,1-1 1,17 5-1,-24-8-117,0 1 0,0 0 1,0-1-1,0 1 0,0-1 0,-1 0 0,1-1 1,0 1-1,0-1 0,0 1 0,0-1 0,0 0 0,0-1 1,-1 1-1,1-1 0,-1 1 0,1-1 0,-1 0 0,1-1 1,-1 1-1,0 0 0,0-1 0,0 0 0,-1 1 1,1-1-1,0-1 0,-1 1 0,0 0 0,3-5 0,-4 6 22,0 1 0,0-1-1,-1 1 1,1-1-1,0 0 1,-1 1 0,1-1-1,-1 0 1,1 1-1,-1-1 1,0 0 0,0 0-1,0 1 1,0-1-1,0 0 1,0 0-1,0 0 1,-1 1 0,1-1-1,-1 0 1,1 1-1,-1-1 1,0 0 0,1 1-1,-1-1 1,0 1-1,0-1 1,0 1 0,0 0-1,-1-1 1,1 1-1,0 0 1,0 0-1,-1-1 1,1 1 0,-1 0-1,1 1 1,-1-1-1,1 0 1,-1 0 0,0 1-1,1-1 1,-1 1-1,0-1 1,1 1 0,-1-1-1,-2 1 1,0-1-31,0 1 0,0-1 0,0 1 0,0-1 1,-1 1-1,1 0 0,0 1 0,0-1 0,0 1 1,0 0-1,-1 0 0,1 0 0,1 1 0,-1-1 0,0 1 1,0 0-1,0 0 0,1 0 0,-5 4 0,0 2-22,1 1-1,1 0 0,-1 0 1,-5 13-1,10-19 2,0 0 0,1 0 0,-1 1 1,1-1-1,0 0 0,0 1 0,1-1 0,-1 1 0,1-1 0,0 1 1,-1-1-1,1 1 0,1-1 0,-1 1 0,1-1 0,-1 0 0,3 7 1,-2-8-22,0-1 1,1 1 0,-1-1 0,0 1 0,1-1 0,0 1-1,-1-1 1,1 0 0,0 0 0,0 0 0,-1 0-1,1 0 1,0 0 0,0 0 0,0-1 0,0 1 0,0-1-1,0 1 1,0-1 0,0 0 0,3 0 0,50 1-2395,-45-2 1614,4 0-643,0-1 1,0 0-1,0-1 0,-1-1 1,1 0-1,-1-1 0,16-8 0,9-6-2716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30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208 285 8936,'0'0'2387,"-8"0"-1288,-10 1-62,1 0-1,0 1 0,-27 7 0,36-7-676,0 0-1,1 1 1,-1 0 0,0 0 0,1 0-1,0 1 1,0 0 0,0 1 0,1 0-1,-1 0 1,-7 7 0,14-11-343,-1-1 0,0 0-1,1 1 1,-1-1 0,1 0 0,-1 1 0,1-1 0,-1 1 0,1-1 0,-1 1-1,1 0 1,-1-1 0,1 1 0,0-1 0,-1 1 0,1 0 0,0-1 0,0 1-1,-1 0 1,1-1 0,0 1 0,0 0 0,0-1 0,0 1 0,0 0-1,0-1 1,0 1 0,0 0 0,0-1 0,0 1 0,0 0 0,0 0 0,1-1-1,-1 1 1,0-1 0,0 1 0,1 0 0,-1-1 0,1 1 0,-1-1 0,0 1-1,1 0 1,-1-1 0,1 1 0,-1-1 0,1 1 0,-1-1 0,1 0 0,0 1-1,-1-1 1,1 0 0,-1 1 0,1-1 0,0 0 0,-1 0 0,1 1 0,0-1-1,-1 0 1,1 0 0,0 0 0,0 0 0,-1 0 0,2 0 0,55 0 54,-44-1 22,76-12 7,-68 9-108,1 0-1,32 0 0,-54 4 11,1 0 0,-1-1 1,0 1-1,1 0 0,-1 0 0,0 0 0,1 0 0,-1 1 0,1-1 0,-1 0 0,0 0 0,1 0 0,-1 0 0,0 0 1,1 0-1,-1 0 0,0 1 0,0-1 0,1 0 0,-1 0 0,0 0 0,1 1 0,-1-1 0,0 0 0,0 0 0,0 1 0,1-1 1,-1 0-1,0 1 0,0-1 0,0 0 0,0 1 0,1-1 0,-1 0 0,0 1 0,0-1 0,0 0 0,0 1 0,0-1 1,0 0-1,0 1 0,0-1 0,0 0 0,0 1 0,0-1 0,0 1 0,-10 19 551,0-8 325,16-23 198,56-73-931,-62 85-153,0 1 0,0-1 0,0 0 0,1 0 0,-1 0 0,0 0 0,1 0 0,-1 0 0,1 0 0,-1 0 0,1 0 0,-1 0 0,1 0 0,0 0-1,-1 0 1,1-1 0,0 1 0,0 0 0,0 0 0,0-1 0,0 1 0,0 0 0,0-1 0,0 1 0,1 0 0,33 16-200,-27-16 224,-1-1 0,1 0 0,-1 0 0,1-1 0,-1 0 0,1 0 0,-1-1 0,0 0 0,1 0 0,-1-1 0,12-6 0,-16 8-6,1-1-1,-1 0 0,1-1 1,-1 1-1,0 0 0,0-1 1,0 0-1,0 0 0,0 0 1,-1 0-1,1 0 1,-1-1-1,0 1 0,0-1 1,0 1-1,0-1 0,-1 0 1,1 0-1,-1 1 0,0-1 1,0 0-1,-1 0 0,1-6 1,-1 9-9,0 0-1,1 0 1,-1 0 0,0 0 0,-1-1 0,1 1 0,0 0 0,0 0 0,0 0 0,-1 0-1,1-1 1,-1 1 0,1 0 0,-1 0 0,1 0 0,-1 0 0,1 0 0,-1 0 0,0 0 0,0 0-1,1 0 1,-1 1 0,0-1 0,0 0 0,0 0 0,0 1 0,0-1 0,0 1 0,0-1-1,0 1 1,0-1 0,-1 1 0,1-1 0,0 1 0,0 0 0,0 0 0,0 0 0,-1 0 0,1 0-1,0 0 1,0 0 0,0 0 0,0 0 0,-1 0 0,1 0 0,0 1 0,0-1 0,0 1-1,0-1 1,-1 1 0,-3 1-17,0 0 1,0 0-1,1 0 0,-1 0 0,1 1 0,0 0 1,-1 0-1,1 0 0,1 0 0,-7 8 0,7-8 12,-28 47-77,30-48 87,-1 0 0,1 1 0,0 0 0,0-1 0,0 1 0,1 0-1,-1 0 1,1-1 0,-1 1 0,1 0 0,0 0 0,0 0 0,0 0 0,0-1 0,1 1 0,-1 0-1,1 0 1,1 2 0,-1-3 2,1 0 0,0-1 0,-1 0 0,1 1 0,0-1 0,0 0 0,0 0 0,0 0 0,0 0 0,0-1 0,0 1 0,0 0 0,1-1 0,-1 0 0,0 1 0,0-1 0,1 0 0,-1 0 0,0 0 0,0 0-1,0-1 1,3 0 0,53-9 28,-38 2-595,-1 0 0,0-1 0,0-2 1,-1 1-1,0-2 0,-1-1 0,0 0 0,-1-1 0,19-20 0,-24 22 431,0 0-1,-1 0 0,-1-1 1,0-1-1,-1 1 1,0-1-1,-1-1 1,0 1-1,-2-1 1,1-1-1,-2 1 0,5-30 1,-8 44 149,-1 1 1,0-1-1,0 1 0,0-1 1,1 1-1,-1-1 0,0 1 1,0-1-1,0 1 0,0-1 1,0 1-1,0 0 1,0-1-1,0 1 0,0-1 1,0 1-1,0-1 0,0 1 1,0-1-1,-1 1 0,1-1 1,0 1-1,0-1 1,0 1-1,-1 0 0,1-1 1,0 1-1,-1-1 0,1 1 1,0 0-1,-1-1 0,1 1 1,0 0-1,-1-1 1,1 1-1,-1 0 0,1 0 1,0-1-1,-1 1 0,1 0 1,-1 0-1,1 0 0,-2-1 1,-20 17 599,-18 32 33,16-12 276,-29 60 0,46-82-692,1 1-1,1-1 0,0 1 0,1 0 1,0 1-1,1-1 0,-1 29 1,4-43-231,0-1 0,0 1 1,0 0-1,0 0 1,0 0-1,0 0 1,1 0-1,-1 0 1,0 0-1,0 0 0,1 0 1,-1-1-1,0 1 1,1 0-1,-1 0 1,1 0-1,-1-1 1,1 1-1,0 0 0,-1-1 1,1 1-1,0 0 1,-1-1-1,1 1 1,0-1-1,0 1 1,-1-1-1,1 1 0,0-1 1,0 0-1,0 1 1,0-1-1,0 0 1,-1 0-1,1 1 1,0-1-1,0 0 0,0 0 1,0 0-1,0 0 1,0 0-1,0-1 1,0 1-1,1 0 1,2-1 16,0 0 1,-1 0 0,0 0 0,1-1 0,-1 1 0,0-1 0,1 0-1,-1 0 1,0 0 0,5-4 0,0-3-96,-1 0 0,0-1 0,0 1 0,-1-1 0,0 0 0,-1-1 0,0 0 0,0 1 0,-1-1 0,-1-1 0,0 1 0,0-1 0,-2 1 1,1-1-1,-1 0 0,-1-16 0,0 28 67,0-1-1,0 1 1,1-1 0,-1 1 0,0-1 0,0 1 0,0-1 0,0 1 0,0-1 0,0 0 0,0 1 0,0-1 0,-1 1 0,1-1 0,0 1 0,0 0 0,0-1 0,0 1 0,-1-1 0,1 1-1,0-1 1,-1 1 0,1-1 0,0 1 0,-1 0 0,1-1 0,0 1 0,-1 0 0,1-1 0,-1 1 0,-12 9-103,-7 25 126,18-30-1,1 0 0,-1 1 1,1-1-1,1 1 0,-1-1 0,1 1 0,-1-1 1,1 1-1,0-1 0,1 1 0,-1-1 0,1 1 1,0-1-1,2 5 0,-2-6-7,0-1 0,1 0 0,-1 1 0,1-1-1,0 0 1,0 0 0,0 0 0,0-1 0,0 1 0,0 0 0,0-1-1,0 1 1,1-1 0,-1 0 0,1 0 0,-1 0 0,1 0 0,-1 0-1,1 0 1,0-1 0,-1 1 0,1-1 0,0 0 0,4 0 0,6 0 1,0 0 0,0-1 0,0 0 0,0-1 1,-1 0-1,1-1 0,-1-1 0,1 0 0,-1-1 1,-1 0-1,1-1 0,-1 0 0,0 0 0,0-2 1,0 1-1,-1-1 0,0-1 0,-1 0 0,0 0 1,14-19-1,-16 13-25,-10 10-121,1 6 124,1-1-1,-1 1 0,1-1 0,-1 1 0,1 0 0,0 0 0,-1 0 0,1-1 1,0 1-1,0 1 0,-1-1 0,1 0 0,0 0 0,0 0 0,-1 2 1,-10 14 32,0 0 1,-17 34 0,26-44 53,0 0-1,0 0 1,1-1 0,0 2-1,0-1 1,0 0 0,1 0 0,0 0-1,1 1 1,0-1 0,1 13-1,-1-18-68,1-1 0,-1 0 0,1 0 0,0 0-1,-1 0 1,1 0 0,0 0 0,0 0-1,-1 0 1,1 0 0,0 0 0,0 0-1,0 0 1,0-1 0,0 1 0,0 0-1,1-1 1,-1 1 0,0-1 0,0 1 0,0-1-1,1 0 1,-1 1 0,0-1 0,0 0-1,1 0 1,-1 0 0,0 0 0,0 0-1,1 0 1,-1 0 0,0 0 0,3-1-1,0 0-344,0 1-1,0-1 1,0 0-1,0 0 1,0-1-1,0 1 1,0-1-1,-1 0 1,6-3-1,12-15-5090,-3-6-4137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30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13229,'-5'0'4324,"-1"0"-2787,3 5-704,1 7-449,2 2-288,0 1-64,0 0 0,11-2-288,1-1-2178,1-3-2211,12-4-1312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31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5509,'0'0'3919,"-6"11"-3471,3-6-478,-22 51 658,23-51-525,0 0 0,1 0 1,0 0-1,0 0 0,0 0 0,0 0 0,1 0 1,0 0-1,0 0 0,0 0 0,3 10 0,-1-11-83,1-1-1,0 1 0,0-1 0,0 0 0,0 0 0,1 0 1,-1 0-1,1-1 0,0 1 0,0-1 0,0 0 0,0 0 1,0-1-1,6 3 0,27 15 67,-36-18-41,0-1 0,0 1 0,0 0 0,0-1-1,0 1 1,0 0 0,0 0 0,-1 0 0,1 0 0,0 0 0,0 0 0,-1 0-1,1 0 1,0 0 0,-1 0 0,1 0 0,-1 0 0,1 1 0,-1-1 0,0 0-1,0 0 1,1 1 0,-1-1 0,0 0 0,0 2 0,-1-1 98,0-1-1,0 0 1,0 0 0,0 0 0,0 0 0,0 0-1,0 0 1,0 0 0,0 0 0,-1 0-1,1-1 1,0 1 0,0 0 0,-1-1 0,1 1-1,0-1 1,-4 1 0,-7 2 799,-1-1 0,0 0 1,-20 0-1,29-2-1199,-50-3 884,53 2-707,0 1 1,0 0-1,0 0 0,0-1 0,0 1 1,0-1-1,0 1 0,0-1 0,0 1 1,0-1-1,0 1 0,1-1 0,-1 0 1,0 0-1,0 1 0,1-1 0,-1 0 1,0-1-1,0 1-145,1 0-1,0 0 1,0 0-1,0 0 1,0 0-1,0 0 1,0 0-1,0 0 1,1-1 0,-1 1-1,0 0 1,1 0-1,-1 0 1,0 0-1,1 1 1,-1-1-1,1 0 1,0 0 0,-1 0-1,1 0 1,0 0-1,-1 1 1,2-2-1,19-15-5667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31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204 189 12268,'-9'2'1222,"-6"2"-530,0 1 0,0 0-1,0 1 1,0 0 0,1 2 0,0-1-1,0 2 1,1 0 0,0 0 0,1 1 0,-19 19-1,31-28-667,-1-1 0,1 1 0,-1-1-1,0 0 1,1 1 0,-1-1 0,1 1 0,-1-1-1,1 1 1,0 0 0,-1-1 0,1 1 0,-1-1-1,1 1 1,0 0 0,-1-1 0,1 1 0,0 0-1,0-1 1,0 1 0,0 0 0,0-1 0,-1 1-1,1 0 1,0 0 0,0-1 0,1 1 0,-1 0-1,0-1 1,0 1 0,0 0 0,0 0 0,1-1-1,-1 1 1,0 0 0,1-1 0,-1 1 0,0-1-1,1 1 1,-1 0 0,1-1 0,-1 1 0,1-1-1,-1 1 1,1-1 0,-1 0 0,1 1 0,-1-1-1,1 1 1,0-1 0,-1 0 0,1 1-1,0-1 1,-1 0 0,1 0 0,0 0 0,0 0-1,-1 0 1,1 1 0,0-1 0,-1 0 0,1 0-1,0-1 1,0 1 0,-1 0 0,2 0 0,52-7 186,-34 1-317,-1 0 1,-1-2 0,1 0 0,-1-1 0,-1-1 0,0 0-1,0-1 1,-1-1 0,0-1 0,-1 0 0,-1-2 0,0 1-1,-1-1 1,0-1 0,-1 0 0,-1-1 0,10-21 0,-8-8 67,-12 45 39,-1 0 0,1 0-1,-1 0 1,0-1 0,1 1-1,-1 0 1,0-1 0,0 1-1,0 0 1,0-1 0,0 1 0,0 0-1,0-1 1,0 1 0,-1 0-1,1 0 1,0-1 0,-1 1-1,1 0 1,-1 0 0,0-1-1,1 1 1,-1 0 0,0 0-1,0 0 1,1 0 0,-1 0-1,0 0 1,0 0 0,-2-1-1,-2 2 0,-1 0-1,1 0 1,-1 0-1,1 1 1,0 0-1,0 0 1,-1 0-1,1 0 1,0 1-1,0 0 0,0 0 1,0 1-1,1-1 1,-1 1-1,1 0 1,-1 0-1,1 1 1,0-1-1,0 1 0,1 0 1,-5 6-1,-3 1 159,1 1 0,1 0-1,0 1 1,1 0 0,0 1-1,-8 20 1,15-32-126,0 0 0,0 1-1,1-1 1,-1 0 0,0 0 0,1 0 0,-1 0 0,1 1 0,0-1 0,0 0-1,0 1 1,0-1 0,0 0 0,0 0 0,1 1 0,-1-1 0,1 0 0,-1 0-1,1 0 1,0 0 0,0 0 0,0 0 0,0 0 0,2 3 0,0-3-5,0 0 1,0 1 0,0-1 0,0-1-1,0 1 1,0 0 0,1-1-1,-1 0 1,0 0 0,1 0 0,-1 0-1,1 0 1,6 0 0,9 0-27,-1-1 1,0-1-1,1-1 0,33-7 1,-37 6-190,1 0 0,-1-2 0,0 0 0,0-1 0,0 0 0,-1-1 0,0-1 0,0 0 0,21-18 0,-26 12 254,-21 13-57,-23 13-22,-30 35 196,60-43-94,0 0-1,0 1 0,0 0 1,1 0-1,-1 0 1,1 0-1,0 1 1,1 0-1,-5 9 0,7-15-75,1 1 0,0-1 0,0 1 0,0-1-1,-1 1 1,1 0 0,0-1 0,0 1-1,0-1 1,0 1 0,0-1 0,0 1 0,0-1-1,0 1 1,0 0 0,0-1 0,1 1-1,-1-1 1,0 1 0,0-1 0,0 1 0,1-1-1,-1 1 1,0-1 0,1 1 0,-1-1-1,0 0 1,1 1 0,-1-1 0,0 1-1,1-1 1,-1 0 0,1 1 0,-1-1 0,1 0-1,-1 0 1,1 1 0,-1-1 0,1 0-1,-1 0 1,2 1 0,24 1 200,-22-2-160,30-3-324,-1-1 0,0-1 0,0-2 0,0-1 0,43-17 1,-21 7 12,-55 18 280,1 0 1,-1 0 0,0-1 0,1 1-1,-1 0 1,0 0 0,1 0 0,-1 0-1,1 0 1,-1 0 0,0-1-1,1 1 1,-1 0 0,1 0 0,-1 0-1,0 0 1,1 1 0,-1-1-1,1 0 1,-1 0 0,0 0 0,1 0-1,-1 0 1,0 0 0,1 1 0,-1-1-1,1 0 1,-1 0 0,0 0-1,0 1 1,1-1 0,-1 0 0,0 1-1,1-1 1,-1 0 0,0 1-1,0-1 1,0 0 0,1 1 0,-1-1-1,0 0 1,0 1 0,0-1 0,0 1-1,0-1 1,0 0 0,1 1-1,-1-1 1,0 1 0,0 0 0,-6 28 1275,2-4-414,5-24-846,0 0-1,1-1 1,-1 1-1,0 0 1,0 0-1,1-1 1,-1 1-1,1 0 1,-1-1-1,0 0 1,1 1-1,-1-1 1,1 0 0,-1 0-1,1 0 1,-1 0-1,1 0 1,-1 0-1,3 0 1,40-2 153,-39 2-177,96-15-1088,-64 7-2430,-28 6-499,-3-2-2717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32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47 8712,'0'-6'-68,"0"-19"3929,0 25-3794,0 1 0,0-1 0,0 0 0,0 1 0,0-1 0,0 0 0,0 0 0,0 1 0,0-1 0,-1 0 0,1 0 0,0 1 0,0-1 0,0 0 0,0 0 0,-1 1 0,1-1 0,0 0 0,0 0 0,0 0 0,-1 1 0,1-1 0,0 0 0,0 0 0,-1 0 0,1 0 0,0 0 0,0 0 0,-1 1 0,1-1 0,0 0 0,-1 0 0,1 0 0,0 0 0,0 0 0,-1 0 0,1 0 0,0 0 0,-1 0 0,1 0 0,0-1 0,0 1 0,-1 0 0,1 0 0,0 0 0,0 0 0,-1 0 0,1 0 0,0 0 0,0-1 0,-1 1 0,1 0 0,0 0 0,0 0 0,0-1 0,-1 1 0,1 0 0,0 0 0,0-1 0,0 1 0,0 0 0,0 0 0,-1-1 0,1 1 0,0 0 0,0 0 0,0-1 0,0 1 0,0-1 0,-7 13 76,0-1 0,1 1-1,0 0 1,1 1 0,1-1 0,0 1 0,0 0-1,1 0 1,1 0 0,0 0 0,0 19 0,2-31-123,0 0 1,0 0 0,0 1 0,0-1 0,0 0 0,0 0-1,0 0 1,0 1 0,1-1 0,-1 0 0,0 0-1,1 0 1,-1 0 0,1 0 0,0 0 0,-1 0 0,1 0-1,0 0 1,-1 0 0,1 0 0,0 0 0,0 0 0,0 0-1,0-1 1,0 1 0,0 0 0,2 0 0,-1 0 9,0-1 0,1 1-1,-1-1 1,0 0 0,1 0 0,-1 0 0,0 0 0,1-1 0,-1 1 0,0-1 0,1 1 0,-1-1-1,3-1 1,4-2 41,1 0 0,-1-1-1,0-1 1,0 1-1,12-11 1,-14 9-45,48-48 380,-52 51-384,1 1-1,-1-1 0,-1 0 1,1 0-1,0-1 0,-1 1 1,0 0-1,0-1 1,0 0-1,-1 1 0,0-1 1,0 0-1,1-5 0,-22 58-138,-2 44 95,21-84 20,0 0 0,0 1 0,1-1 0,0 0 0,0 0 0,1 0 0,0 0-1,0 0 1,5 12 0,-6-17 6,1-1 1,0 0-1,0 0 0,0 0 1,1 0-1,-1 0 0,0 0 0,1-1 1,-1 1-1,1 0 0,-1-1 1,1 1-1,0-1 0,0 1 1,0-1-1,0 0 0,0 0 0,0 0 1,0 0-1,0 0 0,4 0 1,-2 0 12,0-1 1,0 0 0,0 0-1,0 0 1,0 0 0,0-1 0,0 1-1,0-1 1,0 0 0,-1-1-1,6-1 1,4-3 33,-1 0 0,-1-1-1,1 0 1,-1-1 0,-1 0-1,12-12 1,-5 3-21,-1 0 0,0-2 0,13-20 0,-24 32 12,-1-1-1,0 0 0,0 0 0,0-1 0,-1 1 0,0-1 0,-1 1 0,0-1 1,0 0-1,-1 0 0,1-9 0,-2 16-37,0 1 1,0-1-1,0 1 1,0-1-1,0 1 1,-1-1-1,1 0 0,0 1 1,-1-1-1,0 1 1,1-1-1,-1 1 1,0 0-1,1-1 0,-1 1 1,0 0-1,0-1 1,0 1-1,0 0 1,0 0-1,0 0 0,-1 0 1,1 0-1,0 0 1,0 0-1,-1 0 1,1 1-1,-1-1 1,1 1-1,-1-1 0,1 1 1,-1-1-1,1 1 1,-1 0-1,1-1 1,-1 1-1,1 0 0,-4 0 1,2 0-14,0 1 1,1-1 0,-1 1-1,0-1 1,0 1 0,0 0-1,0 0 1,0 0-1,1 0 1,-1 0 0,0 1-1,1 0 1,0-1 0,-1 1-1,1 0 1,0 0-1,0 0 1,0 0 0,-4 5-1,4-3-272,0 0-1,0 1 0,0-1 0,0 1 1,1-1-1,-1 1 0,0 7 0,2-11-43,-1 1-1,1-1 1,0 0 0,0 1-1,0-1 1,0 1-1,1-1 1,-1 0-1,0 1 1,0-1 0,1 0-1,-1 1 1,1-1-1,-1 0 1,1 0-1,0 1 1,-1-1-1,1 0 1,0 0 0,0 0-1,0 0 1,0 0-1,0 0 1,0 0-1,0 0 1,0-1 0,0 1-1,0 0 1,0 0-1,1-1 1,0 1-1,18 5-5541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33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94 174 7719,'0'0'9791,"-11"11"-9305,4-5-460,-40 44 528,43-46-444,1 0 0,1 0 0,-1 0 0,1 0 0,-1 0 0,1 1 0,0-1 0,1 1 1,-1-1-1,1 1 0,0 0 0,0 0 0,1-1 0,-1 8 0,1-12-99,1 1 0,-1 0 0,1-1 0,-1 1 0,1-1 0,-1 1 0,1 0 0,-1-1 0,1 1 0,-1-1 0,1 0 0,0 1 0,-1-1 0,1 0 0,0 1 0,-1-1 0,1 0 0,0 0 0,0 1 0,-1-1 0,1 0 0,0 0 0,-1 0 0,1 0 0,0 0 0,0 0 0,-1 0 0,1 0 0,1-1 0,25-2 225,-14-3-212,0 0 0,-1-1 0,0 0 0,0-1 0,0 0 0,-1-1 0,-1-1 0,1 1 0,-1-2 0,-1 1 0,0-1 0,-1-1 0,0 1 0,0-1 0,5-14 0,-8 9 65,-10 21-39,-13 26-2,14-19-18,0-1 0,1 0-1,1 0 1,0 1 0,0 0-1,1-1 1,1 1-1,0 15 1,0-25-17,0 1 0,1-1 0,-1 1-1,0-1 1,1 1 0,-1-1 0,1 1 0,-1-1 0,1 1 0,0-1-1,0 0 1,-1 0 0,1 1 0,0-1 0,0 0 0,0 0-1,1 0 1,-1 0 0,0 0 0,0 0 0,0 0 0,1 0-1,-1 0 1,1-1 0,-1 1 0,0 0 0,1-1 0,-1 1 0,1-1-1,-1 0 1,1 0 0,0 1 0,-1-1 0,1 0 0,-1 0-1,1 0 1,2-1 0,2 1 25,-1-1 1,1 0-1,-1 0 0,1 0 0,-1-1 0,0 1 1,1-1-1,-1-1 0,8-4 0,8-8 1,0-1-1,-2 0 0,0-2 0,26-31 1,-35 37-29,-1 0 0,0 0 0,-1-1 1,0 0-1,-1-1 0,-1 1 0,0-1 0,-1-1 1,4-16-1,-8 30-10,-1-1-1,1 1 1,-1-1 0,1 0 0,-1 1 0,0-1-1,0 0 1,0 1 0,0-1 0,0 0 0,0 0-1,0 1 1,0-1 0,-1 0 0,1 1 0,-1-1-1,1 1 1,-2-4 0,1 5-1,0 0-1,0 0 1,0 0 0,0 0 0,0 0-1,1 1 1,-1-1 0,0 0 0,0 0 0,0 1-1,0-1 1,0 0 0,1 1 0,-1-1-1,0 1 1,0-1 0,1 1 0,-1-1-1,0 1 1,1 0 0,-1-1 0,1 1 0,-2 1-1,-42 54-49,43-55 50,-14 20 27,8-15-4,2 1 0,-1 0 1,1 1-1,0 0 1,1-1-1,0 1 1,0 1-1,1-1 1,0 0-1,-4 18 1,7-26-17,1 1 0,-1-1 0,1 0 0,-1 1-1,1-1 1,0 0 0,-1 1 0,1-1 0,-1 0 0,1 0 0,0 1 0,-1-1 0,1 0 0,0 0 0,-1 0 0,1 0 0,0 0 0,-1 0 0,1 0 0,-1 0 0,1 0 0,0 0-1,-1 0 1,1 0 0,0-1 0,-1 1 0,1 0 0,-1 0 0,1-1 0,0 1 0,0-1 0,23-7 60,-2-2-18,3-1-178,45-14-1,-62 23 87,-1 0-1,0 1 1,0 0-1,1 0 1,-1 0-1,1 1 0,-1 1 1,1-1-1,-1 1 1,0 0-1,11 3 1,-15-3 38,0 0 0,-1 1 0,1-1 0,0 1 0,0 0 0,-1 0 0,1 0 0,-1 0 0,0 0 0,1 0 0,-1 1 0,0-1 0,0 1 0,-1-1 0,1 1 0,0 0 0,-1 0 0,0-1 0,0 1 0,1 0 0,-2 0 0,2 5 0,0 6 331,0 0 0,-1 0 0,-2 27 0,1-16 952,23-66 245,-15 21-1492,-1 0 0,-1-1 1,5-24-1,-7 16-6547,-4 31 6225,0-1 0,0 0 0,0 0 0,0 0 0,1 0 0,-1 0 0,0 0 0,1 0 0,-1 0 0,1 0 0,-1 0 0,1 0 0,0 0 0,-1 0 0,1-1 0,0 1 0,0 0 0,0 0 0,-1-1 0,1 1 0,0 0 0,0-1 0,0 1 0,0-1 0,0 1 0,0-1 0,0 0 0,0 1 0,3-1 0,11 2-3733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33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10025,'0'0'9065,"-10"1"-8051,-2 2-762,0 0-1,0 0 0,1 1 1,-18 9-1,24-11-213,1 0 0,-1 1 0,0-1 0,1 1-1,0 0 1,0 1 0,0-1 0,0 1 0,0 0 0,0 0 0,1 0 0,0 0 0,0 0 0,0 1 0,-3 6-1,6-10-39,0-1 0,0 0-1,0 1 1,1-1 0,-1 0 0,0 1-1,0-1 1,0 0 0,0 1-1,0-1 1,1 1 0,-1-1-1,0 0 1,0 0 0,1 1-1,-1-1 1,0 0 0,0 1-1,1-1 1,-1 0 0,0 0-1,1 0 1,-1 1 0,0-1-1,1 0 1,-1 0 0,1 0-1,-1 0 1,0 0 0,1 0 0,-1 0-1,0 0 1,1 0 0,-1 0-1,1 0 1,-1 0 0,0 0-1,1 0 1,-1 0 0,1 0-1,23 0-270,-20-1 145,56-4-815,39-2-132,-91 7 1022,1 0-1,0 1 1,-1 0 0,0 0-1,1 1 1,-1 1-1,0-1 1,15 7 0,-22-8 65,1-1 1,-1 1-1,1 0 1,-1 0 0,1-1-1,-1 1 1,0 0 0,1 0-1,-1 0 1,0 1-1,0-1 1,0 0 0,0 0-1,0 1 1,0-1 0,0 0-1,0 1 1,0-1-1,-1 1 1,1-1 0,-1 1-1,1-1 1,-1 1 0,1-1-1,-1 3 1,0-2 75,-1 1 1,0-1 0,0 0 0,1 0-1,-1 0 1,-1 0 0,1 0-1,0-1 1,0 1 0,-1 0 0,1 0-1,-1-1 1,1 1 0,-1-1-1,-3 3 1,-8 5 370,0-1-1,0-1 1,-27 11 0,18-9-234,13-4-190,-1 0 0,0-1 0,0 0 0,0-1-1,0 0 1,-1 0 0,0-2 0,1 1 0,-1-1-1,-14-1 1,25 0-78,-1 0-1,1 0 0,0-1 1,-1 1-1,1 0 1,0 0-1,-1-1 1,1 1-1,0 0 0,-1-1 1,1 1-1,0-1 1,-1 1-1,1 0 0,0-1 1,0 1-1,0-1 1,-1 1-1,1-1 1,0 1-1,0-1 0,0 1 1,0-1-1,0 1 1,0-1-1,0 1 0,0-1 1,0 1-1,0-1 1,0 1-1,0 0 0,0-1 1,0 1-1,1-1 1,-1 1-1,0-1 1,0 1-1,0-1 0,1 1 1,-1 0-1,0-1 1,1 1-1,-1-1 0,0 1 1,1 0-1,-1 0 1,0-1-1,1 1 1,-1 0-1,1-1 0,0 1 1,18-21-2565,13-4-1684,6-1-897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34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98 189 7815,'0'0'6882,"-8"10"-5575,-2 0-1226,-42 49 1861,49-55-1748,0-1-1,0 1 1,1 1 0,-1-1-1,1 0 1,0 1 0,0-1-1,1 1 1,-1-1 0,1 1-1,0 0 1,0 0 0,0-1-1,1 8 1,0-12-181,1 1 1,-1 0-1,1 0 1,-1 0-1,1-1 1,-1 1-1,1 0 1,0 0-1,0-1 1,-1 1-1,1-1 1,0 1-1,0-1 1,-1 1-1,1-1 1,0 1-1,0-1 1,0 0-1,0 1 1,0-1-1,0 0 1,0 0-1,0 0 1,0 1-1,0-1 1,0 0-1,-1 0 1,1-1-1,0 1 1,1 0-1,32-4 140,-20-1-228,0-1-1,0 0 1,0 0-1,-1-1 1,0-1-1,-1-1 1,20-15-1,-12 7-364,-1-1 0,-1-1-1,26-34 1,-39 46 450,0 0 1,0-1-1,-1 0 0,0 0 1,0 0-1,-1 0 0,0 0 1,-1-1-1,1 1 0,-1-1 1,-1 0-1,0 0 0,0 1 1,-1-12-1,0 19-5,0-1 0,0 1 0,0-1 0,-1 0 0,1 1 0,0-1 0,-1 1 0,1-1 1,-1 1-1,0 0 0,1-1 0,-1 1 0,0-1 0,0 1 0,0 0 0,0 0 0,0 0 0,0-1 0,0 1 0,0 0 0,0 0 0,-1 0 0,1 1 1,0-1-1,-1 0 0,1 0 0,0 1 0,-1-1 0,1 1 0,-1-1 0,1 1 0,-1 0 0,1-1 0,-1 1 0,0 0 0,1 0 0,-1 0 1,1 0-1,-1 1 0,1-1 0,-1 0 0,1 0 0,-1 1 0,1-1 0,-1 1 0,1 0 0,-3 1 0,-4 1 52,-1 0 0,1 1-1,0 0 1,0 1 0,1 0 0,-14 10 0,-34 45 826,52-55-718,-1 0-1,1 0 1,0 0 0,0 1 0,1-1 0,-1 1 0,1 0 0,1-1-1,-1 1 1,1 0 0,-1 6 0,2-10-152,0-1-1,0 0 1,1 0 0,-1 0 0,0 0 0,1 0-1,-1 0 1,1 0 0,-1 0 0,1 0-1,0 0 1,-1 0 0,1 0 0,0 0-1,-1-1 1,1 1 0,0 0 0,0 0 0,0-1-1,0 1 1,0 0 0,0-1 0,0 1-1,0-1 1,0 0 0,0 1 0,0-1-1,0 0 1,0 1 0,0-1 0,0 0 0,1 0-1,-1 0 1,0 0 0,0 0 0,1 0-1,48-4 92,22-18-1145,-57 16 507,1 1 0,-1 0 1,1 1-1,0 1 0,21-1 0,-36 4 535,0 0-1,0 0 1,0 0-1,1 0 1,-1 0-1,0 0 1,0 0-1,0 1 1,0-1-1,0 0 1,0 1-1,0-1 1,0 1-1,0-1 1,0 1-1,0 0 1,0-1-1,0 1 1,0 0-1,0 0 1,0 0-1,-1-1 1,1 1-1,0 0 1,-1 0-1,1 0 1,-1 0-1,1 0 1,0 2-1,0 1 124,0 0 0,-1 0 0,1 0 0,-1 0 0,0 0 0,0 0-1,0 0 1,-1 0 0,0 4 0,-4 13 732,-1-1 1,-11 30 0,15-46-810,-14 51 1015,19-51-816,6-10-525,7-8-1359,-3-8-2286,1-5-3298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7:56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0 533 8456,'123'-32'-34,"1"6"0,196-16 1,1536-151 913,-1543 152-265,1179-136 1760,-1332 162-2207,224 9 0,-381 6-199,56 7 158,-57-6-195,1-1 1,-1 1-1,0-1 0,0 1 1,0 0-1,1 0 0,-1 0 0,0 0 1,0 1-1,0-1 0,0 0 1,-1 1-1,1-1 0,0 1 1,-1 0-1,1-1 0,-1 1 1,1 0-1,-1 0 0,0 0 1,2 4-1,-4 11-2201,-12-4-961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34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15791,'0'0'6048,"11"2"-5503,-6-1-530,1 0 0,-1-1 1,1 0-1,0 0 0,-1 0 1,1-1-1,-1 1 0,1-1 1,6-3-1,-9 3-53,-1 0 1,1 0-1,-1 0 1,1 0-1,-1-1 1,1 1-1,-1-1 1,0 0-1,0 0 1,0 1-1,0-1 1,0-1-1,0 1 1,-1 0-1,1 0 1,-1-1-1,1 1 1,-1-1-1,0 1 1,0-1-1,0 1 1,0-1-1,-1 0 1,1 1-1,-1-1 1,1-3-1,-1 6 21,0 0 0,0-1-1,0 1 1,0 0 0,0-1-1,0 1 1,0 0 0,0-1-1,0 1 1,0 0 0,0-1-1,0 1 1,0 0-1,0-1 1,0 1 0,0 0-1,0-1 1,-1 1 0,1 0-1,0 0 1,0-1 0,0 1-1,0 0 1,-1 0 0,1-1-1,0 1 1,0 0 0,-1 0-1,1 0 1,0-1 0,0 1-1,-1 0 1,1 0-1,0 0 1,-1 0 0,1-1-1,0 1 1,-1 0 0,1 0-1,0 0 1,-1 0 0,-17 6-293,-13 17 222,27-18 167,-1 0-1,1 1 1,0 0 0,1 0-1,0 0 1,-1 0 0,2 1-1,-1-1 1,1 1-1,0-1 1,0 1 0,1 0-1,0 0 1,0 12 0,1-18-59,1 0 0,-1 0 1,1 0-1,0 1 0,0-1 1,-1 0-1,1 0 0,0 0 1,0 0-1,0 0 0,0-1 1,0 1-1,0 0 0,1 0 1,-1-1-1,0 1 0,0-1 1,0 1-1,1-1 0,-1 1 0,0-1 1,1 0-1,-1 0 0,0 1 1,0-1-1,1 0 0,-1 0 1,2-1-1,41-1 159,-33-1-233,-1 0-1,0 0 0,0-1 1,0 0-1,0-1 1,0 0-1,16-12 0,38-17-175,-71 68 65,5-28 193,-17 48 558,18-53-558,1 0 0,-1 0 0,1 0-1,-1 0 1,1 0 0,0 1 0,0-1 0,-1 0 0,1 0 0,0 0 0,0 0-1,0 0 1,0 0 0,0 1 0,0-1 0,1 0 0,-1 0 0,0 0 0,1 0 0,-1 0-1,0 0 1,1 0 0,-1 0 0,1 0 0,0 0 0,-1 0 0,1 0 0,0 0 0,0 0-1,-1-1 1,1 1 0,0 0 0,0 0 0,0-1 0,0 1 0,0-1 0,0 1 0,0-1-1,2 1 1,8-1 9,0-1 1,0 0-1,0 0 0,-1-2 0,1 1 0,0-1 0,-1-1 0,0 0 0,1 0 0,-2-1 0,1 0 1,12-10-1,-8 7-111,0 0-1,1 0 1,0 2 0,0 0 0,21-5 0,-35 10 71,-1 1 0,1 0 0,0 0 0,0 0 0,-1-1 0,1 1 0,0 0 0,0 0 0,-1 0 0,1 0 0,0 0 0,0 1 0,0-1 0,-1 0 0,1 0 0,0 0 0,-1 1 0,1-1 0,0 0 0,0 1 0,-1-1 0,1 1 0,-1-1 0,1 1 0,0-1 0,-1 1 0,1-1 0,-1 1 0,1-1 0,-1 1 0,1 0 0,-1-1 0,0 1 0,1 0 0,-1-1 0,0 1 0,1 0 0,-1 0 0,0 35 162,-1-18-36,3-19-589,0 0 0,0 0 0,0 0-1,0 0 1,0 0 0,-1-1 0,1 1-1,0-1 1,-1 1 0,1-1 0,1-3 0,6-13-6816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35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14318,'0'0'6950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35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13036,'0'0'6727,"-7"8"-6487,-1 2 11,0 1 0,1 1 0,0-1 0,0 1-1,2 0 1,-1 1 0,2-1 0,-1 1 0,2 0 0,0 0 0,0 0 0,-1 25 0,4-34-173,0 0 0,0 1 0,0-1 1,1 0-1,-1 0 0,1 0 1,0 0-1,0 0 0,0 0 0,0 0 1,1-1-1,0 1 0,0 0 0,3 3 1,-3-4-60,1-1 0,-1 0 0,1 0 0,0-1 0,0 1 0,0-1 0,0 1 0,0-1 0,0 0 0,0 0 0,0 0 0,1-1 0,-1 1 0,0-1 0,0 1 0,1-1 0,5-1 0,3 0-55,0 0 0,0-1 1,0 0-1,-1-1 0,1 0 1,-1-1-1,18-8 0,-23 9-60,1 0-1,-1 0 0,0-1 1,0 0-1,0 0 0,-1 0 1,1-1-1,-1 0 1,0 0-1,0 0 0,-1 0 1,0-1-1,0 0 0,4-6 1,-8 0 91,-11 17-79,-15 18 34,20-15 145,0 1 0,0 0 0,1 0-1,0 1 1,0 0 0,1 0 0,0 0 0,1 0 0,0 0 0,1 1-1,0-1 1,0 13 0,2-21-81,-1-1 0,1 0 0,0 0 0,0 0 0,0 0 0,1 1 0,-1-1 0,0 0 0,0 0 1,1 0-1,-1 0 0,0 0 0,1 0 0,-1 0 0,1 0 0,0 0 0,-1 0 0,1 0 0,0 0 0,-1 0 0,1 0 0,0 0 0,0 0 0,0-1 0,0 1 0,0 0 0,1 0 0,0-1 10,0 1 0,0-1-1,0 0 1,1 0 0,-1 1-1,0-2 1,0 1 0,0 0 0,0 0-1,1-1 1,-1 1 0,0-1-1,3-1 1,5-2 17,-1 0 0,0-1 0,0-1 1,0 1-1,8-8 0,-9 6-184,0-1 0,-1 0 1,0 0-1,-1 0 0,1-1 1,-2 0-1,1 0 0,-1-1 1,-1 0-1,0 0 0,0 0 1,-1 0-1,0 0 0,2-20 1,-4 24-221,-1 0-1,0 0 1,0 0 0,-1 0 0,1 0 0,-1 0 0,-1 0-1,1 0 1,-1 0 0,0 1 0,-5-12 0,4 13-230,0-1-1,0 1 1,-1 0 0,1 0 0,-1 0 0,0 0 0,0 1-1,0-1 1,-1 1 0,1 0 0,-1 1 0,0-1 0,1 1 0,-1 0-1,-6-2 1,-27-1-1724,38 5 2109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35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15150,'0'0'2819,"-14"55"-2723,14-38 0,5-2-32,9-3-32,1-3-640,10-2-3941,0 1-2882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36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127 221 11819,'0'0'1335,"-11"7"-449,7-4-893,-12 6 501,2 2 1,-27 23-1,37-30-213,1-1 0,-1 1-1,1 0 1,0 0 0,0 0-1,0 1 1,0-1 0,1 1 0,0-1-1,0 1 1,0 0 0,0 0-1,1 0 1,0 0 0,0 0-1,0 0 1,1 8 0,0-13-262,0 1 0,1 0-1,-1 0 1,1-1 0,0 1 0,-1 0 0,1-1 0,-1 1 0,1 0 0,0-1-1,0 1 1,-1-1 0,1 1 0,0-1 0,0 1 0,0-1 0,-1 0 0,1 1-1,0-1 1,0 0 0,0 0 0,0 0 0,0 1 0,0-1 0,0 0 0,-1 0 0,1 0-1,0-1 1,0 1 0,1 0 0,31-3 175,-17-1-168,-1-1 0,0 0 1,0-1-1,0-1 0,-1 0 0,0-1 0,19-14 0,-2-1-173,55-53 0,-75 65 133,-1 0 1,-1 0 0,0-1-1,14-24 1,-21 31 20,1 0 0,-1 0 0,1 0 0,-1 0 0,-1-1 1,1 1-1,-1-1 0,0 1 0,0-1 0,-1 1 0,0-1 0,0 0 0,0 1 0,0-1 0,-1 0 0,-1-5 0,1 9-9,0 0 1,0 0-1,0 0 0,0 0 1,0 0-1,0 0 0,-1 0 1,1 0-1,-1 1 0,1-1 1,-1 1-1,0-1 0,1 1 0,-1-1 1,0 1-1,0 0 0,0 0 1,0 0-1,-2-1 0,-1 0-9,-1 1-1,1 0 1,0 0-1,-1 0 0,1 0 1,-1 1-1,-9 1 1,5-1-12,-1 2 0,1-1 1,0 2-1,0-1 0,1 1 0,-1 1 1,0 0-1,-9 5 0,-32 30-10,49-38 29,0 1 0,-1 0 0,2 0 0,-1-1 0,0 2 0,0-1 0,1 0 0,-1 0 0,1 0 0,0 1 0,-1-1 0,1 1 0,0-1 0,1 1 0,-1-1 0,0 1 0,1 0 0,-1-1 0,1 1 0,0 4 0,1-5-14,0 0 0,0-1 1,0 1-1,0-1 1,0 0-1,0 1 0,0-1 1,1 0-1,-1 0 0,0 1 1,1-1-1,-1 0 0,1 0 1,-1-1-1,1 1 0,0 0 1,3 1-1,39 12-802,-24-9 52,-11-1 265,12 3-337,0 1-1,-1 1 1,-1 1 0,21 13 0,-36-21 814,-1 0-1,1 1 1,-1-1 0,0 1 0,0 0-1,0 0 1,0 0 0,0 1 0,0-1-1,-1 1 1,0-1 0,0 1-1,0 0 1,0 0 0,0 0 0,-1 0-1,0 0 1,1 0 0,-2 0-1,1 0 1,0 1 0,-1-1 0,0 0-1,0 0 1,0 1 0,0-1-1,-3 8 1,2-8-14,-1 0-1,-1 1 1,1-1-1,-1 0 1,1-1-1,-1 1 1,0 0-1,-1-1 1,1 0 0,0 1-1,-1-1 1,0-1-1,0 1 1,0 0-1,0-1 1,0 0-1,0 0 1,-9 3-1,-2-4-4512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36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125 194 13261,'0'0'5285,"3"-7"-4346,-1 1-890,0 1-1,1 0 1,0 0-1,0 0 1,0 0-1,0 0 1,1 1-1,0-1 1,0 1-1,8-6 1,-6 4-24,0 1 0,0-1 0,-1 0 0,0 0 1,0 0-1,-1-1 0,0 1 0,0-1 0,0 0 0,-1-1 0,0 1 0,0-1 1,-1 1-1,0-1 0,0 0 0,0-12 0,-31 50 947,-20 46 394,4 3 1,-62 145-1,106-222-1312,0-1 0,0 0 0,1 1-1,-1-1 1,0 1 0,1 0-1,0-1 1,-1 1 0,1-1-1,0 1 1,0 0 0,0-1 0,0 1-1,0 0 1,0-1 0,0 1-1,0-1 1,1 1 0,-1 0-1,1 1 1,0-3-26,0 1-1,0-1 1,0 1-1,0-1 1,-1 0-1,1 1 1,0-1-1,0 0 1,0 0-1,0 1 1,0-1 0,0 0-1,0 0 1,0 0-1,0-1 1,0 1-1,0 0 1,0 0-1,0 0 1,0-1-1,0 1 1,0 0-1,1-2 1,12-4 141,0-1 0,24-17 0,-32 20-132,153-112 121,-139 100-214,-1-1 1,-1-2-1,0 1 0,-2-2 1,24-36-1,-39 55-125,1-1 1,-1 0-1,0 0 0,0 0 1,0 0-1,-1 0 0,1 0 1,0 0-1,-1 0 0,1 0 0,-1 0 1,0 0-1,0 0 0,0-4 1,0 5-161,-1 0-1,1 1 1,-1-1 0,0 0 0,1 1 0,-1-1 0,0 1 0,1-1 0,-1 0 0,0 1 0,0 0 0,0-1 0,1 1-1,-1-1 1,0 1 0,0 0 0,0 0 0,0-1 0,0 1 0,0 0 0,1 0 0,-1 0 0,0 0 0,0 0-1,0 0 1,0 0 0,0 0 0,0 1 0,0-1 0,1 0 0,-1 0 0,0 1 0,0-1 0,-1 1 0,-22 8-9514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37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11883,'0'0'4036,"-27"61"-3043,25-45-384,2-2-65,7-6 257,15-5-417,8-3-288,7-7-1921,3-14-4549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37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81 265 16848,'-9'9'1479,"2"-3"-1215,-32 34 868,36-37-976,0 0 0,1 0 0,-1 1-1,1-1 1,0 1 0,0 0 0,1-1 0,-1 1-1,1 0 1,-1 0 0,1 0 0,-1 7 0,3-10-121,-1 0 1,1-1-1,-1 1 1,1 0 0,-1-1-1,1 1 1,0-1-1,-1 1 1,1-1 0,0 1-1,-1-1 1,1 1-1,0-1 1,0 0-1,-1 1 1,1-1 0,0 0-1,0 0 1,0 0-1,-1 1 1,1-1 0,0 0-1,0 0 1,0 0-1,0 0 1,-1-1 0,1 1-1,0 0 1,1 0-1,27-3 141,-16-1-325,-1 0-1,0 0 0,0-1 0,0 0 1,0-1-1,-1-1 0,0 0 0,0 0 1,-1-1-1,0 0 0,0-1 0,-1 0 1,0-1-1,0 0 0,-1 0 0,-1-1 1,0 0-1,6-12 0,-12 22 149,-1 0 0,1 0-1,-1-1 1,1 1 0,-1 0 0,0 0 0,1-1-1,-1 1 1,0 0 0,0 0 0,0-1 0,0 1-1,0 0 1,0-1 0,0 1 0,0 0 0,-1-2-1,1 3-2,-1 0 0,1-1 0,0 1 0,-1 0 0,1 0 0,-1-1 0,1 1-1,-1 0 1,1 0 0,-1 0 0,1 0 0,-1 0 0,1 0 0,-1 0 0,1 0-1,0 0 1,-1 0 0,1 0 0,-1 0 0,1 0 0,-1 0 0,1 0-1,-1 1 1,1-1 0,-1 0 0,1 0 0,-1 0 0,0 1 0,-3 2 19,0-1 1,-1 1 0,1 0-1,0 0 1,0 0 0,1 1-1,-4 3 1,6-6-7,-40 58 832,39-55-753,0 0 1,0 0-1,1 0 1,-1 0-1,1 0 1,0 0 0,0 0-1,0 1 1,1-1-1,-1 0 1,1 1-1,0-1 1,0 0 0,1 6-1,0-9-76,0-1 0,-1 1 0,1 0 0,0 0 0,-1-1 0,1 1 0,0 0 0,0-1 0,-1 1 0,1-1 0,0 1 0,0-1 0,0 1 0,0-1 0,0 0 0,0 0 0,0 1 0,0-1 0,0 0 0,0 0 0,0 0 0,0 0 0,0 0 0,0 0 0,2 0 0,28-3 183,-14-3-312,0 0 0,-1-1 0,0-1 0,0 0 0,-1-1 0,0-1 0,-1 0 0,0-1 0,-1 0 0,0-1 0,0-1-1,-1 0 1,17-26 0,-28 35-98,-12 15 160,-15 22 155,22-27 18,1-1 1,0 1 0,0 0 0,0 0-1,0 0 1,1 0 0,0 0 0,1 0 0,-1 1-1,1-1 1,0 10 0,1-15-103,0-1 1,0 1-1,0-1 1,1 1-1,-1-1 1,0 1-1,0-1 1,0 0 0,1 1-1,-1-1 1,0 1-1,1-1 1,-1 0-1,0 1 1,1-1-1,-1 0 1,0 1-1,1-1 1,-1 0-1,1 0 1,-1 1-1,0-1 1,1 0-1,-1 0 1,1 0-1,-1 1 1,1-1-1,-1 0 1,1 0-1,-1 0 1,1 0-1,-1 0 1,1 0-1,-1 0 1,1 0-1,-1 0 1,1-1-1,22-3 328,3-9-301,0-1 0,-1-1 0,0-2 0,-1 0 0,25-25-1,-31 28-80,-3 1-84,0-1 0,-1 0 0,20-27 0,-29 36 26,-1-1 0,0 0-1,-1 0 1,1 0 0,-1 0-1,0-1 1,-1 1 0,1-1-1,-1 0 1,-1 1 0,1-1 0,-1 0-1,0-12 1,-1 18 83,0 1 1,0-1-1,0 1 0,0-1 0,-1 1 1,1 0-1,0-1 0,0 1 0,0-1 1,-1 1-1,1 0 0,0-1 1,0 1-1,-1 0 0,1-1 0,0 1 1,-1 0-1,1-1 0,0 1 1,-1 0-1,1 0 0,-1 0 0,1-1 1,0 1-1,-1 0 0,1 0 1,-1 0-1,1 0 0,0 0 0,-1 0 1,1 0-1,-1-1 0,1 1 1,-1 1-1,1-1 0,-1 0 0,1 0 1,0 0-1,-1 0 0,1 0 0,-1 0 1,1 0-1,0 0 0,-1 1 1,1-1-1,-1 0 0,0 1 0,-20 11-134,10 0 237,1 0 1,0 0-1,1 1 1,0 0-1,0 1 1,2 0-1,0 0 0,0 1 1,2 0-1,-1 0 1,2 0-1,0 1 1,1-1-1,1 1 0,0 0 1,1 20-1,1-33-72,0 0-1,1-1 0,0 1 1,-1 0-1,1-1 0,0 1 1,1 0-1,-1-1 0,0 1 1,1-1-1,-1 0 0,1 0 1,0 1-1,0-1 0,-1 0 1,4 2-1,-4-3-76,0 0 0,0 0 1,0 0-1,1 0 0,-1 0 0,0-1 1,1 1-1,-1 0 0,0-1 0,1 1 1,-1-1-1,1 1 0,-1-1 0,1 0 1,-1 1-1,1-1 0,-1 0 0,1 0 1,0 0-1,-1 0 0,1 0 0,-1-1 1,1 1-1,-1 0 0,1-1 0,-1 1 1,1-1-1,-1 0 0,0 1 0,1-1 1,1-1-1,-3 1-160,1 0 0,0 0 1,0 0-1,-1 0 0,1 0 1,0 0-1,-1 0 0,1 0 0,-1 0 1,0-1-1,1 1 0,-1 0 1,0 0-1,0 0 0,1-1 0,-1 1 1,0 0-1,0 0 0,0 0 0,-1-1 1,1 1-1,0 0 0,0 0 1,-1 0-1,1-1 0,-2-1 0,-16-28-4878,-25-6-1352,-3 4 6401,5 3 4408,3-1 3287,38 31-7546,0-1 0,0 1 0,0 0 1,0 0-1,0 0 0,0 0 0,0-1 1,0 1-1,0 0 0,0 0 0,0 0 1,0-1-1,0 1 0,0 0 0,0 0 1,0 0-1,0-1 0,0 1 0,0 0 1,0 0-1,0 0 0,0 0 0,0-1 1,0 1-1,1 0 0,-1 0 0,0 0 1,0 0-1,0-1 0,0 1 0,0 0 1,0 0-1,1 0 0,-1 0 0,0 0 1,0 0-1,0 0 0,0-1 0,1 1 1,-1 0-1,0 0 0,0 0 0,0 0 1,1 0-1,-1 0 0,0 0 0,0 0 1,0 0-1,0 0 0,1 0 0,-1 0 1,0 0-1,0 0 0,0 0 0,1 0 1,-1 0-1,0 0 0,0 1 0,26-4 1167,30 5-1228,14 6 53,53 4-470,-42-11-5174,-35-4-4303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38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18898,'0'0'1489,"-8"9"-811,-16 20-182,1 2-1,2 0 1,1 1 0,1 2-1,-14 35 1,32-67-473,0 1 0,0-1 0,0 0 0,0 1 0,0-1 0,1 0 0,-1 1 1,1-1-1,0 1 0,0-1 0,-1 1 0,2-1 0,-1 0 0,0 1 0,0-1 0,1 1 0,-1-1 0,1 0 1,0 1-1,0-1 0,2 4 0,-1-4-15,-1-1-1,1 1 1,0-1 0,0 0 0,0 1-1,0-1 1,0 0 0,0-1 0,1 1 0,-1 0-1,0 0 1,0-1 0,1 1 0,-1-1-1,0 0 1,1 0 0,-1 0 0,3 0-1,12-2-717,-1 0-1,1-1 0,-1-1 0,31-11 0,-38 11 294,3-1-508,1 1 0,-1 0 0,1 0 0,-1 1 0,1 1 0,19-1 0,-32 3 931,1 0 0,-1 0 0,1 0 0,0 0 0,-1 0 0,1 0 0,-1 0 0,1 1 0,0-1 0,-1 0 1,1 0-1,-1 1 0,1-1 0,-1 0 0,1 0 0,-1 1 0,1-1 0,-1 1 0,0-1 0,1 0 0,-1 1 0,1-1 0,-1 1 0,0-1 0,1 1 0,-1-1 0,0 1 0,0 0 0,1-1 0,-1 1 0,0-1 0,0 1 0,0 0 0,-3 26 1198,-21 22 1669,17-40-2369,-1 0 1,0 0-1,-1-1 1,0-1 0,0 0-1,-1 0 1,0 0-1,-17 7 1,22-11-318,-1 0 0,0-1 1,0 1-1,0-1 0,0-1 0,0 1 0,0-1 1,0 0-1,0-1 0,-1 1 0,1-1 0,0-1 1,0 1-1,0-1 0,-1 0 0,1 0 0,0-1 1,-6-2-1,10 3-237,1 0 0,-1 0 0,0-1 1,0 1-1,1 0 0,-1-1 0,0 0 0,1 1 1,0-1-1,-1 0 0,1 0 0,0 1 0,0-1 1,0 0-1,0 0 0,0-1 0,1 1 0,-1 0 0,1 0 1,-1-3-1,0 2-636,1-1 1,0 1 0,0-1-1,0 1 1,0 0 0,0-1-1,1 1 1,0-1-1,-1 1 1,1 0 0,1 0-1,2-6 1,10-12-6890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38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83 13677,'0'0'9897,"6"-7"-9870,-5 6-31,24-33 30,-24 33-27,-1 0-1,0 0 1,1 1-1,-1-1 1,0 0-1,1 0 1,-1 0-1,0 0 1,0 0-1,0 1 1,0-1-1,0 0 1,0 0 0,0 0-1,0 0 1,0 0-1,-1 0 1,1 1-1,0-1 1,-1-2-1,0 2-5,0 0-1,0 1 1,0-1-1,0 0 0,0 0 1,-1 1-1,1-1 1,0 1-1,0-1 1,-1 1-1,1-1 0,0 1 1,0 0-1,-1 0 1,1-1-1,0 1 1,-1 0-1,1 0 0,-3 1 1,-1-1-9,0 1-1,-1 0 1,1 0 0,0 0 0,0 1-1,0 0 1,0 0 0,0 0-1,1 0 1,-1 1 0,1 0 0,-1 0-1,1 0 1,0 0 0,0 1 0,-5 5-1,5-4 15,-1 0 0,1 0 0,0 1 0,1-1 0,-1 1 0,1 0-1,0 0 1,1 0 0,0 0 0,-1 1 0,2-1 0,-3 12 0,4-16 7,0 0 1,1 0-1,-1-1 1,0 1-1,1 0 1,-1 0 0,1-1-1,0 1 1,-1 0-1,1-1 1,0 1-1,0-1 1,0 1 0,0-1-1,0 1 1,0-1-1,1 0 1,-1 1 0,0-1-1,1 0 1,-1 0-1,1 0 1,-1 0-1,1 0 1,0-1 0,-1 1-1,1 0 1,0-1-1,-1 1 1,1-1-1,0 1 1,0-1 0,0 0-1,-1 0 1,1 0-1,3 0 1,8 1 20,0-1 0,1 0-1,20-4 1,-18 2-159,0-2 1,-1 0-1,1 0 0,-1-2 1,0 0-1,-1 0 0,1-2 1,-1 0-1,-1 0 0,0-1 1,0-1-1,0 0 0,14-16 0,-26 25 128,0-1-1,0 1 1,1-1-1,-1 1 1,0-1-1,-1 1 0,1-1 1,0 1-1,0-1 1,-1 0-1,1 0 1,-1 1-1,1-1 0,-1 0 1,0-3-1,0 5 1,0-1-1,0 1 0,-1-1 0,1 1 0,0 0 1,-1-1-1,1 1 0,0-1 0,-1 1 0,1 0 1,-1-1-1,1 1 0,-1 0 0,1-1 0,-1 1 1,1 0-1,-1 0 0,1-1 0,-1 1 0,1 0 1,-1 0-1,1 0 0,-1 0 0,1 0 1,-1 0-1,1 0 0,-1 0 0,1 0 0,-1 0 1,1 0-1,-1 0 0,0 0 0,-3 1-12,0 0 0,0 0 1,0 0-1,0 1 0,1-1 0,-1 1 0,0 0 0,1 0 0,-1 0 1,1 0-1,0 1 0,-6 5 0,-34 50 692,41-56-617,0 1 1,1-1 0,-1 1 0,1 0-1,-1-1 1,1 1 0,0 0-1,0 0 1,1 0 0,-1 0-1,1 0 1,-1 0 0,1 0 0,0 0-1,0 0 1,0 0 0,0 0-1,1 0 1,-1 0 0,1 0-1,1 4 1,0-6-36,-1 0 1,0 0-1,0 0 0,1 0 0,-1-1 0,0 1 1,1-1-1,-1 1 0,1-1 0,-1 1 1,0-1-1,1 0 0,-1 1 0,1-1 0,-1 0 1,1 0-1,-1 0 0,3-1 0,29-2 138,-23 1-227,0 0 0,0-1 1,0-1-1,0 0 0,0 0 0,-1-1 1,0 0-1,0 0 0,0-1 0,14-13 1,-17 15 16,-1-1 1,0 0 0,0 0-1,-1-1 1,1 1 0,-1-1-1,-1 0 1,1 0-1,-1 0 1,0-1 0,0 1-1,-1-1 1,0 1 0,0-1-1,0 0 1,-1 0 0,0-7-1,-1 13 46,0 1 1,0-1-1,0 0 0,0 1 0,0-1 1,0 0-1,0 1 0,0-1 0,-1 0 1,1 1-1,0-1 0,0 1 0,-1-1 1,1 0-1,0 1 0,-1-1 1,1 1-1,-1-1 0,1 1 0,-1-1 1,1 1-1,-1 0 0,1-1 0,-1 1 1,1-1-1,-1 1 0,1 0 0,-1 0 1,0-1-1,1 1 0,-1 0 0,0 0 1,1 0-1,-1 0 0,0-1 0,1 1 1,-1 0-1,0 0 0,1 0 0,-1 1 1,0-1-1,1 0 0,-1 0 0,0 0 1,1 0-1,-1 1 0,1-1 1,-1 0-1,0 0 0,1 1 0,-1-1 1,1 1-1,-1-1 0,0 1 0,-3 1 14,0 0 0,0 1-1,0-1 1,1 1 0,-1 0 0,1 0-1,-6 5 1,-6 13 217,0 1-1,-13 25 1,24-40-175,1-1 1,0 0-1,1 1 1,0 0-1,0-1 1,0 1-1,0 0 1,1 0-1,1 0 1,-1 0-1,1 0 1,0 0-1,2 9 1,-2-15-84,0 0 0,1 0 1,-1 0-1,1 0 0,-1 0 1,1 0-1,-1 0 0,1-1 1,0 1-1,-1 0 0,1 0 1,0 0-1,0-1 0,0 1 1,-1 0-1,1-1 0,0 1 1,0-1-1,0 1 0,0-1 1,0 1-1,0-1 1,0 0-1,0 0 0,0 1 1,1-1-1,-1 0 0,0 0 1,0 0-1,1 0 0,1 0-379,-1 0 0,1 0 0,-1-1-1,1 1 1,-1-1 0,1 1 0,-1-1 0,0 0-1,1 0 1,-1 0 0,0 0 0,4-3-1,12-14-6000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8:04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380 162 2306,'-13'-2'171,"-110"-23"1134,-107-18 3625,229 43-4923,1-1 0,0 1 0,0 0 0,-1 0 0,1 0 1,-1 0-1,1 0 0,0 0 0,-1 0 0,1 0 0,0 0 0,-1-1 0,1 2 0,0-1 0,-1 0 0,1 0 0,0 0 0,-1 0 0,1 0 0,-1 0 0,1 0 0,0 0 0,-1 0 0,1 1 0,0-1 0,0 0 0,-1 0 0,1 0 1,0 1-1,-1-1 0,1 0 0,0 1 0,0-1 0,-1 0 0,1 0 0,0 1 0,0-1 0,0 0 0,0 1 0,-1-1 0,1 0 0,0 1 0,0-1 0,0 0 0,0 1 0,0-1 0,0 1 0,0-1 0,0 0 0,0 1 0,0-1 1,0 0-1,0 1 0,0-1 0,0 0 0,1 1 0,-1 0 0,15 17 22,-5-12 2,0-1 1,1 0-1,-1-1 0,1 0 1,0-1-1,0 0 1,17 2-1,86 4 420,-81-7-347,580-2 872,1-40 155,-109 5-793,3409-48 1167,-3687 87-1355,-226-4-177,-28-4-250,-19 1-3658,26-3 1421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39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15631,'0'0'1697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40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5386 3 10474,'0'0'763,"9"-1"-352,-1 0-169,0 0 0,0 1 0,0 0 0,0 1 0,0 0 0,0 0 0,0 1 0,0 0-1,0 0 1,-1 1 0,1-1 0,-1 2 0,0-1 0,0 1 0,13 10 0,-10-7-91,-1 0 0,0 1 0,0 1 0,-1-1 0,0 2 0,0-1 0,-1 1 1,0 0-1,-1 0 0,0 1 0,-1 0 0,7 17 0,-10-20-72,-1-1 1,1 0-1,-1 1 0,0-1 1,-1 1-1,0 0 1,0-1-1,-1 1 0,1-1 1,-2 1-1,1-1 0,-1 1 1,0-1-1,-1 0 0,0 0 1,0 0-1,0 0 0,-1-1 1,0 1-1,0-1 1,-7 7-1,-3 3 138,-1-1 1,0-1-1,-1-1 1,-1 0-1,0-1 0,-1-1 1,0 0-1,-39 15 1,-14 1 201,-83 19 1,107-33-413,-1159 268 158,-248-100-1195,1187-152 977,-390 92 1,485-75 46,2 7 0,3 7 1,-202 104-1,72 4 498,235-127-213,2 3 0,-84 77 0,128-105-147,0 0 0,2 1 0,-24 35 0,34-46-97,0 1 1,0 0-1,1 1 1,0-1-1,0 1 1,1-1-1,0 1 1,0 0-1,1 0 1,0 0-1,0 0 1,1 0-1,0 13 1,2-16-11,-1-1 1,1 1-1,0 0 1,0 0-1,0-1 0,1 1 1,0-1-1,0 0 1,0 0-1,0 0 1,0 0-1,1 0 1,0-1-1,0 1 1,0-1-1,0 0 0,0-1 1,1 1-1,-1-1 1,1 1-1,-1-1 1,1-1-1,9 3 1,11 4 34,1-2 1,0 0 0,29 1 0,33 0-1318,118-4 0,-201-3 735,0 0 0,0-1 0,0 1 1,0-1-1,0 0 0,0 0 1,0-1-1,-1 1 0,1-1 1,5-3-1,6-8-5607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40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13965,'0'0'2664,"8"6"-2061,14 11-128,-1 0 1,-1 2-1,0 1 0,28 36 0,-46-52-399,0 0 0,0 0 0,0 0 0,0 0 1,-1 1-1,0-1 0,0 1 0,0-1 0,0 1 0,-1-1 0,0 1 0,0-1 1,0 1-1,0 0 0,-1-1 0,0 1 0,0-1 0,0 0 0,0 1 1,-1-1-1,0 0 0,0 0 0,0 0 0,-4 6 0,-5 8 225,-1-1-1,-1 0 1,-27 27 0,36-40-380,-14 15-271,-58 57 730,68-70-1598,0 0 0,0 0 1,-1-1-1,-14 8 0,14-12-6005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41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87 4388,'0'0'12124,"-9"11"-10736,-7 8-625,1 0 0,-17 30 0,25-37-515,1-1 1,0 1-1,1 0 0,0 1 1,1-1-1,0 1 0,-2 19 1,5-32-245,1 1 0,0 0 1,0 0-1,0-1 0,-1 1 1,1 0-1,0-1 0,0 1 1,0 0-1,0 0 0,0-1 0,0 1 1,0 0-1,1-1 0,-1 1 1,0 0-1,0 0 0,0-1 1,1 1-1,-1 0 0,0-1 1,1 1-1,-1-1 0,1 1 1,-1 0-1,0-1 0,1 1 1,-1-1-1,1 1 0,0-1 1,-1 1-1,1-1 0,-1 0 0,1 1 1,0-1-1,-1 0 0,1 1 1,0-1-1,-1 0 0,1 0 1,0 0-1,0 1 0,-1-1 1,1 0-1,0 0 0,-1 0 1,1 0-1,0 0 0,0 0 1,-1-1-1,1 1 0,0 0 1,0 0-1,-1 0 0,1-1 0,0 1 1,-1 0-1,1-1 0,-1 1 1,1-1-1,0 0 0,41-26 300,-17 3-272,-1-1 1,0-1-1,22-32 1,-35 43-9,-1-1-1,-1 0 1,0-1 0,-1 0 0,-1 0 0,0-1-1,6-27 1,-38 76 338,-33 51 0,29-39 724,19-28-1024,2 2 0,-1-1 0,2 1 0,1 1 1,0-1-1,1 1 0,0 0 0,2 0 0,0 0 0,1 1 1,1-1-1,1 1 0,3 32 0,-3-49-57,0-1 0,0 1 0,0-1 0,0 1 0,0-1 0,0 1 0,0-1 0,1 1 0,-1-1 0,0 1 0,1-1 0,0 1 0,-1-1 0,1 0 0,0 1 0,-1-1 0,1 0 1,0 0-1,0 1 0,0-1 0,0 0 0,0 0 0,0 0 0,1 0 0,-1 0 0,0-1 0,0 1 0,1 0 0,-1 0 0,0-1 0,1 1 0,-1-1 0,1 1 0,-1-1 0,1 0 0,-1 0 0,1 1 0,-1-1 0,1 0 0,2-1 0,0 0 12,0 0 0,0 0 0,0-1 0,0 0 0,0 0 0,0 0 0,0 0 0,-1-1 0,1 1 0,-1-1 0,0 0 0,5-6 0,-6 7-221,23-32-127,-20 21-2805,-3 0-4078,-2 8 1342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41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84 11723,'0'0'4815,"0"-9"-3154,0-1-1586,1 6 263,-1 0 0,0 0 0,0-1 0,-1 1 0,1 0 0,-1 0 0,-2-7 0,3 9-233,-1 1-1,0-1 0,0 1 1,0-1-1,0 1 1,0-1-1,-1 1 0,1 0 1,0 0-1,-1 0 0,1-1 1,0 1-1,-1 1 0,1-1 1,-1 0-1,0 0 0,1 0 1,-1 1-1,0-1 1,1 1-1,-1-1 0,0 1 1,0 0-1,1 0 0,-4 0 1,-4 0-49,-1 2 1,1-1 0,-1 1-1,1 0 1,0 1 0,0 0-1,0 1 1,0 0 0,1 0-1,0 1 1,0 0 0,0 0-1,0 1 1,1 0 0,0 0-1,0 1 1,0 0 0,1 0-1,0 1 1,1 0 0,-1 0-1,2 0 1,-1 0 0,1 1-1,-6 17 1,10-25-54,0-1 0,0 1 0,-1-1 0,1 1-1,0 0 1,0-1 0,0 1 0,0-1 0,0 1 0,0 0 0,0-1 0,1 1-1,-1-1 1,0 1 0,0 0 0,0-1 0,0 1 0,1-1 0,-1 1 0,0-1-1,1 1 1,-1-1 0,0 1 0,1-1 0,-1 1 0,1-1 0,-1 1-1,1-1 1,-1 0 0,1 1 0,-1-1 0,1 0 0,-1 0 0,2 1 0,26 0 141,28-17 54,-36 7-218,-1 0 0,27-19 0,-40 24-23,0 0-1,-1-1 0,0 1 0,0-1 0,0 0 0,0 0 0,-1 0 0,0-1 0,0 0 0,-1 0 0,6-10 0,-9 15 44,0 1 1,1-1-1,-1 0 1,0 1-1,1-1 1,-1 1-1,0-1 1,0 0-1,1 1 0,-1-1 1,0 0-1,0 1 1,0-1-1,0 0 1,0 0-1,0 1 0,0-1 1,0 0-1,0 1 1,-1-1-1,1 0 1,0 1-1,0-1 1,-1 1-1,1-1 0,-1-1 1,-14 6-70,-19 21-50,24-13 87,-49 61-37,53-66 113,2 0 0,-1 1 0,1 0 0,0 0-1,0 0 1,1 0 0,0 1 0,-2 9-1,6-18-35,-1 1 0,1-1 0,-1 1-1,1-1 1,-1 0 0,1 1-1,0-1 1,-1 0 0,1 0 0,-1 1-1,1-1 1,0 0 0,-1 0-1,1 0 1,0 0 0,-1 0-1,1 0 1,0 0 0,-1 0 0,1 0-1,-1 0 1,1 0 0,0 0-1,-1 0 1,1-1 0,0 1 0,-1 0-1,1 0 1,-1-1 0,1 1-1,-1 0 1,2-1 0,25-9 111,0-3-122,-13 8-19,0-2 0,0 1 1,0-2-1,-1 0 0,20-16 1,-13-12 33,-19 33-17,0-1-1,0 1 0,1 0 0,-1 0 1,1-1-1,0 1 0,0 0 0,0 0 0,0 1 1,1-1-1,-1 0 0,1 1 0,-1 0 1,1-1-1,0 1 0,5-3 0,-8 7-284,0-1-1,0 1 0,0-1 1,0 0-1,-1 1 0,1-1 1,-1 1-1,1-1 0,-1 0 1,1 1-1,-1-1 0,0 0 0,0 0 1,1 0-1,-1 1 0,0-1 1,0 0-1,0 0 0,-2 1 1,-10 2-4867,-2-1-3593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42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12588,'-23'2'3219,"17"3"-2894,1 0 0,-1 1 0,1 0 0,1 0 0,-1 0 0,1 1 0,0-1 0,0 1 0,1 0 0,-3 10 0,-6 6-120,-90 149 2432,102-172-2632,0 0 0,1 0 0,-1 0-1,0 0 1,0 0 0,1 0 0,-1 0 0,0-1 0,1 1 0,-1 0 0,0 0 0,0 0 0,1 0 0,-1 0 0,0 0 0,1 0 0,-1 0 0,0 1 0,0-1 0,1 0 0,-1 0 0,0 0 0,0 0 0,1 0-1,-1 0 1,0 0 0,0 1 0,1-1 0,-1 0 0,0 0 0,0 0 0,1 1 0,-1-1 0,0 0 0,0 0 0,0 0 0,0 1 0,0-1 0,1 0 0,-1 0 0,0 1 0,0-1 0,0 0 0,0 1-1,0-1 1,0 0 0,0 0 0,0 1 0,0-1 0,0 0 0,0 1 0,0-1 0,0 0 0,0 0 0,0 1 0,0-1 0,0 0 0,-1 1 0,26-14 140,87-73 32,17-9-172,-128 94-5,-1 0-1,1 0 1,0 1 0,1-1 0,-1 0-1,0 1 1,0-1 0,0 1 0,0-1-1,0 1 1,1 0 0,-1-1-1,0 1 1,0 0 0,1 0 0,-1 0-1,0 0 1,0 0 0,1 0 0,1 0-1,-3 1 17,1 0 0,-1-1 0,1 1 0,-1 0 0,0-1 1,1 1-1,-1 0 0,0-1 0,1 1 0,-1 0 0,0 0 0,0-1 0,0 1 0,0 0 0,0 0 0,0 0 0,0-1 0,0 1 0,0 0 0,0 0 0,0-1 0,0 1 0,-1 1 0,-19 52 964,19-51-924,-11 20 160,-1-1 0,-24 31 0,-5 9 273,79-94-1567,0 3-2599,-1 3-5475,-19 13 1091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43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192 103 7143,'0'0'6539,"5"-9"-4222,18-27-571,-23 35-1681,1 1 0,-1 0 0,0 0 0,0-1 1,0 1-1,1 0 0,-1 0 0,0-1 0,0 1 0,0 0 0,1-1 1,-1 1-1,0 0 0,0-1 0,0 1 0,0 0 0,0-1 0,0 1 1,0 0-1,0-1 0,0 1 0,0 0 0,0-1 0,0 1 0,0 0 1,0-1-1,0 1 0,0 0 0,0-1 0,0 1 0,0 0 0,-1-1 1,1 1-1,0 0 0,0 0 0,0-1 0,-1 1 0,1 0 0,0-1 1,-16 3 622,-16 13-507,9 2 184,1 1-1,0 1 1,1 1-1,2 1 1,0 1-1,-23 34 1,42-56-354,0 0-1,-1 0 1,1 0 0,0 1-1,0-1 1,-1 0 0,1 0 0,0 1-1,0-1 1,-1 0 0,1 0 0,0 1-1,0-1 1,0 0 0,-1 1 0,1-1-1,0 1 1,0-1 0,0 0-1,0 1 1,0-1 0,0 0 0,0 1-1,0-1 1,0 0 0,0 1 0,0-1-1,0 1 1,0-1 0,0 0 0,0 1-1,0-1 1,0 0 0,0 1-1,1-1 1,-1 0 0,0 1 0,0-1-1,0 0 1,1 1 0,-1-1 0,0 0-1,0 0 1,1 1 0,-1-1-1,1 0 1,21-5 218,27-22-55,-1-10-575,-1-2-1,61-64 1,-72 66 308,-81 116-168,15-34 261,18-31-4,2 1 0,0 0 0,1 1 0,0 0 1,2 0-1,-12 35 0,19-51 0,0 0 0,0 1 1,0-1-1,-1 0 0,1 0 0,0 0 0,0 0 1,0 1-1,0-1 0,0 0 0,0 0 1,0 0-1,1 0 0,-1 0 0,0 1 1,0-1-1,0 0 0,0 0 0,0 0 0,0 0 1,0 1-1,0-1 0,0 0 0,0 0 1,0 0-1,1 0 0,-1 0 0,0 0 1,0 1-1,0-1 0,0 0 0,0 0 1,0 0-1,1 0 0,-1 0 0,0 0 0,0 0 1,0 0-1,0 0 0,1 0 0,-1 0 1,0 0-1,0 0 0,0 0 0,0 0 1,1 0-1,-1 0 0,0 0 0,0 0 0,0 0 1,14-4-514,11-11-1128,-1-6-2122,28-33 1,-8 4-2202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43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 8136,'0'0'1975,"-8"8"-107,-40 48 1665,3 3-1,-61 104 0,104-162-3462,1 1-1,0 0 1,0 0 0,0 0-1,0 0 1,1 0-1,-1 0 1,0 0 0,1 0-1,0 0 1,-1 1 0,1-1-1,0 4 1,1-6-54,-1 1 1,0-1 0,0 1-1,1-1 1,-1 1-1,0-1 1,1 1 0,-1-1-1,1 1 1,-1-1-1,1 0 1,-1 1 0,1-1-1,-1 0 1,1 1-1,-1-1 1,1 0 0,-1 0-1,1 1 1,-1-1-1,1 0 1,-1 0 0,1 0-1,0 0 1,-1 0-1,1 0 1,-1 0 0,1 0-1,0 0 1,0 0-1,8-2-18,1 0-1,-1 0 0,0-1 0,14-7 1,-14 6-118,7-2-227,-1 1-1,1 0 1,0 1 0,22-2 0,-35 5 291,1 1 0,0 0 0,0 0 0,0 0 0,-1 1 0,1-1 0,0 1 0,0 0 0,-1 0 0,8 3 0,-10-3 55,1 0 1,-1 0 0,1 0-1,-1 0 1,1 1 0,-1-1 0,0 0-1,1 1 1,-1-1 0,0 1-1,0 0 1,0-1 0,-1 1-1,1 0 1,0 0 0,0-1 0,-1 1-1,1 0 1,-1 0 0,0 0-1,0 0 1,1-1 0,-1 3-1,0 2 123,0-1 0,0 0 0,0 0 0,-1 0 0,1 0 0,-1 1 1,0-1-1,-1 0 0,1 0 0,-1-1 0,0 1 0,0 0 0,-4 4 0,4-5 3,-1-1 1,0 0 0,0 0 0,0-1-1,0 1 1,-1-1 0,1 0 0,-1 1-1,1-1 1,-1-1 0,0 1 0,0-1-1,0 1 1,0-1 0,0 0 0,0 0-1,-6 0 1,-90 5 903,93-6-1050,0 0 0,0 0-1,0-1 1,0 0 0,0 0 0,1-1-1,-1 0 1,0 0 0,1-1 0,-1 0-1,-11-7 1,17 10-147,1-1 0,-1 1 0,0 0-1,1-1 1,-1 1 0,1-1 0,-1 1-1,1-1 1,-1 1 0,1-1 0,-1 0 0,1 1-1,0-1 1,-1 0 0,1 1 0,0-1-1,-1 0 1,1 1 0,0-1 0,0 0 0,0 0-1,0 1 1,0-1 0,0 0 0,0 0-1,0 1 1,0-1 0,0 0 0,0 0-1,0 1 1,0-1 0,1 0 0,-1 1 0,0-1-1,1 0 1,-1 1 0,0-1 0,1 0-1,-1 1 1,1-1 0,-1 1 0,1-1 0,-1 1-1,2-2 1,31-18-7438,-26 16 6820,19-10-3676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44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11627,'0'0'8616,"-7"14"-8199,-160 312 3757,165-320-4009,-1-2-80,1 0 0,0 0-1,0 0 1,1 0 0,-1 0-1,1 0 1,0 1 0,0-1-1,1 0 1,-1 1 0,1-1-1,0 0 1,0 6 0,1-10-72,0 1 0,0 0 1,0-1-1,0 1 0,0-1 0,0 1 1,0-1-1,0 0 0,0 1 0,0-1 1,0 0-1,0 0 0,0 0 0,0 1 1,0-1-1,0 0 0,0-1 0,1 1 1,-1 0-1,0 0 0,0 0 0,0-1 1,0 1-1,0 0 0,0-1 1,2 0-1,28-13 136,-11 1-477,0-1-1,-1-1 1,18-18 0,-18 15-564,2 1 1,24-17-1,-45 45 753,-7 2 180,0 0 0,0-1 1,-14 18-1,14-21 16,0 0 1,0 1-1,1-1 1,1 1-1,0 0 1,0 1-1,-5 18 1,10-29-56,0 0 0,0 1-1,0-1 1,0 0 0,0 1 0,0-1 0,0 0 0,0 0 0,0 1-1,0-1 1,0 0 0,0 0 0,0 1 0,0-1 0,0 0-1,0 0 1,0 1 0,1-1 0,-1 0 0,0 0 0,0 0-1,0 1 1,0-1 0,1 0 0,-1 0 0,0 0 0,0 1 0,1-1-1,-1 0 1,0 0 0,0 0 0,0 0 0,1 0 0,-1 0-1,0 0 1,0 1 0,1-1 0,-1 0 0,0 0 0,1 0 0,-1 0-1,18-2 35,16-10-234,31-21-2052,-2-3 1,69-51 0,-132 86 2276,1 0 0,0 1 0,0-1 0,-1 0 0,1 1 0,0-1 0,0 1 0,0-1 0,0 1 0,0 0 0,0-1 0,0 1 0,0 0 0,0-1 0,0 1 0,0 0 0,0 0 0,2 0-1,-2 15 1238,-27 44 1867,11-27-1883,15-32-1219,-1 1 0,1-1 0,0 1-1,0-1 1,0 0 0,0 1 0,0-1 0,-1 0 0,1 1-1,0-1 1,0 1 0,0-1 0,0 0 0,0 1 0,0-1 0,0 1-1,1-1 1,-1 0 0,0 1 0,0-1 0,0 1 0,0-1-1,0 0 1,1 1 0,-1-1 0,0 0 0,0 1 0,0-1 0,1 0-1,-1 1 1,0-1 0,1 0 0,-1 0 0,0 1 0,1-1-1,-1 0 1,0 0 0,1 1 0,-1-1 0,0 0 0,1 0 0,-1 0-1,1 0 1,23-5 400,29-24-407,-49 27 30,36-23-230,-23 13-138,0 0-1,1 2 1,1 0 0,0 1 0,0 1 0,28-8 0,-46 16 308,-1 0 0,1-1 0,-1 1 0,1 0 0,-1 0 0,1 0 0,-1 0 0,1 0 0,-1 0 0,1 0 0,0 0 0,-1 0 0,1 0 0,-1 1 0,1-1 0,-1 0 0,1 0 0,-1 0 0,1 1 0,-1-1 0,1 0 0,-1 1 0,0-1 0,1 0 0,-1 1 0,1-1 0,-1 0 0,0 1 0,1-1 0,-1 1 0,0-1 0,1 1 0,-1-1 0,0 1 0,1 0 0,-2 25-39,-20 33 368,18-53-233,-2 6 76,1 0-1,0 0 1,1 0-1,0 0 0,1 1 1,0 0-1,1-1 0,0 1 1,2 20-1,0-23-153,0 0-1,0 0 1,-2 0-1,1 0 1,-1 0-1,0 0 1,-1 0 0,0 0-1,-1-1 1,0 1-1,0-1 1,-1 1-1,0-1 1,-1 0-1,0-1 1,0 1 0,-1-1-1,0 0 1,-1-1-1,1 1 1,-2-1-1,1 0 1,-11 7 0,12-10 15,1 1 0,-2-1 0,1-1 0,0 1 0,-14 4 0,19-7-13,0-1-1,0 0 1,0 0 0,0 1 0,0-1-1,1 0 1,-1 0 0,0 0 0,0 0-1,0 0 1,0 0 0,0 0-1,0 0 1,0-1 0,1 1 0,-1 0-1,0 0 1,0-1 0,0 1-1,0-1 1,1 1 0,-2-1 0,1-1 2,0 1 1,1 0 0,-1-1-1,1 1 1,-1 0 0,1-1 0,-1 1-1,1-1 1,0 1 0,0-1-1,0 1 1,0 0 0,0-1-1,0 1 1,0-1 0,0 1-1,0-1 1,2-2 0,0-7-55,2 0 0,-1 1 0,2-1 0,-1 1 0,1 0 0,1 0 0,0 1 0,8-10 0,64-72-918,-47 57 536,26-30 228,3 2 0,67-53 0,-165 198 2521,30-49-1575,8-33-730,0 0 0,0 0 0,1 0 1,-1 0-1,0 0 0,0 0 0,0 0 0,1 0 0,-1-1 0,0 1 1,1 0-1,-1 0 0,1 0 0,-1-1 0,1 1 0,0 0 1,-1 0-1,1-1 0,0 1 0,-1-1 0,2 2 0,0-2-42,1 1 1,-1-1-1,1 0 0,-1 1 0,1-1 0,-1 0 0,1 0 0,-1-1 0,1 1 0,-1-1 0,1 1 0,-1-1 0,0 0 0,1 1 0,-1-1 1,0 0-1,0-1 0,1 1 0,-1 0 0,0-1 0,3-2 0,4-2-867,0-1 0,-1 0-1,1 0 1,10-14 0,-15 17-24,-1 0-1,0-1 0,0 1 1,-1-1-1,1 0 1,-1 0-1,1-5 1,4-21-6259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44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11979,'0'0'6406,"-27"58"-5541,22-35-32,3 2-353,2-4 97,5-3-449,13-3-96,5-5-1441,6-6-3011,3-4-2979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15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13741,'0'0'5717,"-2"13"-5108,-44 202 655,26-138-866,-11 90 1,30-166-367,1-1-1,0 0 1,0 1 0,0-1 0,-1 1 0,1-1 0,0 0 0,0 1 0,0-1 0,0 1 0,0-1 0,0 1 0,0-1 0,0 0-1,0 1 1,0-1 0,0 1 0,0-1 0,0 1 0,0-1 0,0 1 0,0-1 0,0 0 0,1 1 0,-1-1 0,0 1 0,0-1-1,1 0 1,-1 1 0,0-1 0,0 0 0,1 1 0,-1-1 0,0 0 0,1 1 0,-1-1 0,0 0 0,1 0 0,-1 1 0,1-1 0,-1 0-1,0 0 1,1 0 0,-1 0 0,1 1 0,-1-1 0,1 0 0,-1 0 0,1 0 0,-1 0 0,1 0 0,24-15 1217,11-17-264,0-2 0,60-75-1,-54 59-900,-15 19-128,135-169-420,-162 200 358,0 0-1,0 0 0,0 0 0,0 0 0,0 0 0,0 0 0,0 0 0,0-1 1,0 1-1,-11 4-5614,8-2 4401,-23 13-6319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45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237 145 14798,'-6'10'1271,"-5"7"-609,0 1 1,1 0-1,1 1 1,1 0-1,1 1 0,0-1 1,2 1-1,0 0 1,-3 35-1,8-36-409,-2 1 0,0-1-1,0 0 1,-2 0 0,-9 28-1,11-41-194,0 0 0,0-1 0,0 1 0,-1-1 0,1 1 0,-1-1 0,-1 0 0,1 0 0,-1 0 0,0-1 0,0 1 0,0-1 0,-1 0 0,1 0 0,-1 0 0,0-1 0,0 0 0,0 0 0,-1 0 0,1-1 0,-9 4 0,13-6-33,-1 0 0,1 0 0,0 0-1,0 0 1,0 0 0,-1 0-1,1 0 1,0 0 0,0-1-1,0 1 1,-1 0 0,1-1 0,0 1-1,0-1 1,0 1 0,0-1-1,0 0 1,0 1 0,0-1 0,0 0-1,0 0 1,0 0 0,0 1-1,1-1 1,-1 0 0,0 0-1,0 0 1,1 0 0,-1-1 0,1 1-1,-1 0 1,1 0 0,0 0-1,-1 0 1,1 0 0,0-1 0,0 1-1,-1 0 1,1 0 0,0-1-1,1 1 1,-1 0 0,0 0-1,0-2 1,1-5-17,-1 0 0,1 0-1,0 0 1,0 0 0,6-15 0,5-4-299,2 1 0,0 0 1,36-45-1,-16 22-372,9-13-177,0 0-1727,41-77 0,-54 77-2536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45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14446,'-4'9'1745,"3"-7"-1709,-50 131 4410,46-114-3714,0 0 1,1 0 0,0 0 0,2 0-1,0 38 1,2-54-697,0 0 0,0 0-1,0-1 1,1 1 0,-1 0 0,1-1-1,0 1 1,0 0 0,0-1 0,0 1-1,0-1 1,0 1 0,1-1 0,-1 0-1,1 1 1,0-1 0,3 3 0,-3-4-8,0 1 0,0-1 0,0 0 1,0 0-1,0-1 0,0 1 1,0 0-1,0-1 0,0 1 0,1-1 1,-1 0-1,0 0 0,0 0 0,1 0 1,-1 0-1,0 0 0,3-1 0,4-2 6,0 0 0,0 0 0,0 0 0,0-2 0,-1 1 0,1-1 0,-1 0 0,13-11-1,21-23-171,-1-2 0,38-48 0,12-15-360,-141 145-5476,30-28 652</inkml:trace>
  <inkml:trace contextRef="#ctx0" brushRef="#br0" timeOffset="0.96">286 321 17713,'0'0'1761,"-14"56"-223,10-32-353,1-4-320,3-5 192,0-2-385,3-5-543,6-3-161,11-5-2147,-1 0-735,5-11-2756,1-8-4643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46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97 358 15663,'0'0'4703,"-2"6"-4233,1-3-439,-4 15 3,8-16-219,8-12-208,-9 7 347,1 0-1,-1 0 0,1 0 0,-1-1 1,0 1-1,-1-1 0,1 1 1,0-1-1,-1 1 0,0-1 0,0 0 1,0 0-1,0 1 0,-1-1 1,1 0-1,-1 0 0,0 0 0,0 0 1,-1-4-1,1 7 38,-1 0-1,1 1 1,-1-1 0,1 0-1,-1 1 1,1-1 0,-1 1 0,1-1-1,-1 0 1,1 1 0,-1-1-1,1 1 1,-1 0 0,0-1-1,1 1 1,-1 0 0,0-1-1,0 1 1,1 0 0,-1-1-1,0 1 1,0 0 0,1 0 0,-1 0-1,0 0 1,0 0 0,1 0-1,-1 0 1,0 0 0,0 0-1,0 0 1,1 1 0,-1-1-1,0 0 1,1 0 0,-1 1 0,0-1-1,0 1 1,-29 14 36,20-3 248,0 1-1,0 0 1,-11 22 0,18-31-144,1 0 0,-1 1 0,1 0 0,0 0 0,0-1 0,1 1 0,0 0 0,0 0 0,0 1 0,0-1 0,1 0 0,-1 0 0,1 0 0,2 9 0,-2-13-113,1 0 0,-1-1 1,1 1-1,0-1 0,-1 1 1,1-1-1,0 1 0,-1-1 0,1 1 1,0-1-1,0 0 0,-1 1 0,1-1 1,0 0-1,0 0 0,0 0 0,0 1 1,-1-1-1,1 0 0,0 0 0,0 0 1,0 0-1,0-1 0,0 1 1,-1 0-1,2 0 0,22-6 103,-6-3-361,0-2 1,-1 0 0,-1-1-1,1 0 1,25-27-1,-19 18-250,2-3 36,19-16-1345,-53 66 1121,0-9 925,4-10 166,0 1-1,1 0 0,-1 0 0,2 0 1,-1 1-1,1-1 0,1 1 0,-1 0 0,1 0 1,1 0-1,-1 17 0,2-26-369,1 1 0,-1-1-1,0 1 1,1 0 0,-1-1 0,1 1 0,0-1-1,-1 1 1,1-1 0,-1 1 0,1-1-1,0 1 1,-1-1 0,1 0 0,0 1 0,-1-1-1,1 0 1,0 0 0,-1 0 0,1 1-1,0-1 1,0 0 0,-1 0 0,1 0 0,0 0-1,0 0 1,-1 0 0,1 0 0,1-1-1,25-3 341,-16 0-335,0-1 0,0 0 0,0-1 0,-1-1 0,0 0 0,13-11 0,55-55-41,-71 67 7,14-16 24,0-1 0,-2-1 0,-1-1 0,16-27 0,-26 38-264,-1 0-1,0 0 0,-1 0 1,-1-1-1,0 0 0,-1 0 1,0 0-1,-1-1 0,1-25 1,-23 73-132,3 1 674,1 1-1,1 0 1,2 1-1,1 1 1,2-1-1,2 2 1,1-1 0,-3 74-1,18-74-375,-8-33-224,-4-7-29,-12-13-87,-12-12-270,17 20 692,0-1 1,1 0-1,0 0 0,1 0 0,0-1 0,1-1 0,0 1 0,0-1 1,-7-20-1,14 31 44,0-1 0,0 1 0,-1 0 1,1 0-1,0 0 0,0-1 0,1 1 1,-1 0-1,0 0 0,0 0 0,0-1 1,1 1-1,-1 0 0,1 0 0,-1 0 1,1 0-1,-1 0 0,1 0 0,0 0 1,-1 0-1,1 0 0,0 0 0,1-1 1,1 0 36,0 0 1,-1 0 0,1 1 0,0 0-1,0-1 1,0 1 0,0 0 0,0 0-1,4 0 1,10-1 197,1 0 0,30 2-1,-33 1-226,21 0-88,-27 1-113,0-1 0,0-1-1,0 0 1,0 0 0,0 0-1,0-1 1,0-1 0,0 0-1,0 0 1,11-4-1,-19 5-132,0 1-1,-1-1 1,1 0-1,0 0 1,0 1-1,0-1 1,0 0-1,-1 0 0,1 0 1,-1 0-1,1 0 1,0 0-1,-1 0 1,0 0-1,1 0 1,-1-1-1,0 1 0,1 0 1,-1 0-1,0 0 1,0 0-1,0 0 1,0-1-1,0 1 1,0-2-1,0-19-7453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46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17040,'0'0'5477,"68"2"-6534,-39-2-3427,-1 0-5670</inkml:trace>
  <inkml:trace contextRef="#ctx0" brushRef="#br0" timeOffset="1">497 1 18930,'0'0'1537,"-40"61"-960,17-28-161,-4 4 385,8-1 32,4 1-609,8-1-160,7-4-1025,0-6-1922,11-7-4259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1:47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11115,'0'0'8712,"-36"76"-7399,20-46-704,3-1 127,3-7 33,4-4 736,3-5-544,3-6-768,0-6-161,5-1-1218,6-5-2209,-4-14-6182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40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8264,'-8'4'293,"4"-1"-156,-1-1 0,1 1-1,0 0 1,0 0 0,0 1-1,0-1 1,0 1 0,1 0-1,-1 0 1,1 0 0,0 0-1,0 0 1,1 1 0,-1 0-1,1-1 1,0 1 0,1 0-1,-1 0 1,1 0 0,0 0-1,0 0 1,0 0 0,1 0-1,-1 0 1,1 1 0,1-1-1,-1 0 1,1 0 0,1 6-1,1-3 11,0 1-1,0-1 0,1 0 0,0 0 0,1 0 1,0-1-1,0 1 0,0-1 0,1 0 1,0-1-1,1 1 0,-1-1 0,12 8 1,0-1-28,1-1 0,-1-1 0,2-1 0,29 12 0,-15-11-71,0-2 0,0 0 0,1-3 1,0-1-1,0-1 0,0-2 0,38-3 0,8-4 376,158-32 0,117-47-149,133-26 975,-383 92-543,1 6 0,182 0 0,-276 13-670,-1-1 1,0 2-1,0 0 1,0 0-1,0 1 0,0 1 1,15 6-1,-22-8-46,-1 0 0,0 0-1,-1 0 1,1 1 0,0 0-1,-1-1 1,1 2 0,-1-1 0,0 0-1,0 0 1,0 1 0,0 0-1,-1 0 1,1-1 0,-1 1 0,0 1-1,0-1 1,-1 0 0,1 0-1,-1 1 1,0-1 0,1 9 0,-1-6-504,-1 1 1,0 0-1,0-1 1,-1 1 0,-2 13-1,1-16-226,1-1 0,0 0 0,-1 0 0,0 0 0,0 0 0,0 0 0,-1 0 0,1 0 0,-1-1 0,0 1 1,-3 2-1,-4 3-4413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41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1 330 10730,'0'0'1260,"10"-5"-294,59-26-324,0 3 0,2 3 0,0 3 0,2 3 0,0 4 0,1 3 0,131-5 0,-191 18-341,-1 1 0,1 0 0,0 1 0,-1 1-1,0 0 1,0 1 0,0 0 0,0 1 0,-1 1 0,21 14 0,-18-12 199,0 0 0,1 0 0,1-1 0,0-2 0,31 10 0,-14-11-177,0-1-1,0-1 1,1-2 0,-1-2 0,1-1 0,61-12 0,-49 4-247,-1-2 1,-1-2-1,0-2 1,60-31-1,-78 33-31,45-32 0,-28 6-2002,-41 36 1113,1 0 1,-1-1-1,0 1 1,0-1-1,-1 0 0,0 1 1,4-11-1,-4-8-6982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43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93 8840,'0'0'12215,"-4"12"-11847,-45 249 752,40-187 2159,25-212-2861,-6 61-462,1-82 1,-11 96-69,-2 60-53,0 10 44,-2 12 1,4-9 103,1 0 0,-1 0 0,1 0 1,1 0-1,0 0 0,1 0 0,-1 0 0,2-1 1,4 10-1,-6-15 33,0 0 0,1 0 0,-1 0 0,1-1 0,0 0 1,0 1-1,0-1 0,1 0 0,-1 0 0,1-1 0,0 1 0,-1-1 0,1 0 1,0 0-1,0 0 0,1 0 0,-1-1 0,0 0 0,0 0 0,1 0 0,-1 0 1,1-1-1,6 1 0,-2-1 16,0-1-1,-1 0 1,1 0 0,0-1 0,-1 0 0,1-1 0,-1 0-1,0 0 1,0 0 0,0-1 0,0-1 0,0 1 0,-1-1-1,0 0 1,0-1 0,0 0 0,-1 0 0,0 0-1,0-1 1,-1 0 0,1 0 0,-1 0 0,-1-1 0,0 1-1,6-14 1,1-4-17,-17 42-25,-14 40-16,15-30-232,1 0 0,0 0 0,2 0 0,2 0 0,3 44 0,-2-70 51,-1 1 0,0 0 0,1-1 0,-1 1 0,1-1 0,-1 1-1,1-1 1,0 1 0,0-1 0,0 0 0,0 1 0,0-1 0,0 0 0,0 1 0,0-1 0,0 0 0,1 0 0,-1 0 0,0 0 0,1 0 0,2 1 0,22 3-8264,-13-5 1158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43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10602,'0'0'6438,"1"8"-4836,-1-6-1496,0-1 1,0 1 0,1 0 0,-1 0 0,1 0 0,0 0-1,-1 0 1,1 0 0,0-1 0,0 1 0,0 0 0,0-1 0,0 1-1,1 0 1,-1-1 0,0 0 0,1 1 0,2 1 0,-1-2 11,0 0 0,-1 0 0,1 0 0,0-1-1,0 1 1,0-1 0,-1 0 0,1 0 0,0 0 0,0 0 0,0 0 0,0 0 0,0-1 0,-1 0 0,1 1 0,5-3 0,-1 0 6,0 0-1,0 0 0,0-1 1,0 1-1,0-2 0,-1 1 1,0-1-1,0 0 0,11-11 1,-14 13-49,0-1 1,0 0 0,0 0-1,0 0 1,-1 0 0,1-1-1,-1 1 1,0-1 0,-1 1-1,1-1 1,-1 0 0,0 1-1,0-1 1,0 0 0,-1 0-1,0-8 1,0 12-68,0 0 0,-1 1 0,1-1 0,0 0-1,-1 1 1,1-1 0,-1 1 0,1-1 0,-1 1 0,1-1-1,-1 1 1,1-1 0,-1 1 0,0-1 0,1 1 0,-1 0 0,0-1-1,1 1 1,-1 0 0,0 0 0,1-1 0,-1 1 0,0 0-1,0 0 1,1 0 0,-1 0 0,0 0 0,0 0 0,1 0-1,-1 0 1,0 0 0,1 0 0,-1 1 0,0-1 0,0 0 0,1 0-1,-1 1 1,0-1 0,0 1 0,-31 13-23,23-7 33,1 0-1,-1 1 1,1 0-1,0 0 1,1 1-1,0 0 1,1 0-1,0 1 1,0 0 0,1 0-1,0 0 1,1 1-1,-5 14 1,9-24-15,0 0 0,0 0-1,0 0 1,1 0 0,-1 0 0,0 0 0,0 0 0,1-1 0,-1 1 0,1 0 0,-1 0 0,0 0 0,1 0 0,0 0-1,-1 0 1,1-1 0,0 1 0,-1 0 0,1 0 0,0-1 0,0 1 0,-1-1 0,1 1 0,0-1 0,0 1 0,0-1-1,0 1 1,0-1 0,0 0 0,0 1 0,0-1 0,0 0 0,0 0 0,0 0 0,0 0 0,0 0 0,0 0-1,1 0 1,51-1 173,-41 1-172,66-7 36,-49 4-83,0 1-1,35 2 1,-62 0 42,0 0 0,0 1 0,0-1 0,-1 0 0,1 1 0,0-1 0,0 1 0,-1 0 0,1 0 0,-1-1 0,1 1 0,-1 0 0,1 0 1,-1 0-1,1 1 0,-1-1 0,0 0 0,0 1 0,1-1 0,-1 0 0,0 1 0,1 2 0,0-6 157,0-1-1,0 0 0,0 1 1,0-1-1,-1 0 0,1 0 1,-1 0-1,0 0 0,2-5 1,10-29 17,20-78 113,-33 113-298,1 0 1,-1 0 0,0-1-1,1 1 1,-1 0 0,1 0-1,0 0 1,-1 0 0,1 0-1,0 0 1,0 0 0,1 0-1,-1 0 1,0 0 0,1 0-1,-1 1 1,1-1 0,-1 1-1,1-1 1,2-1-1,-1 3-364,0-1 0,0 1 0,0 0-1,0 0 1,0 0 0,0 0 0,0 1-1,0-1 1,0 1 0,0 0-1,5 2 1,12 3-2985,-2-4-2249,2-1-1747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44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7719,'0'0'10485,"0"7"-9012,-1 52 1487,-11 74 1,1-67-2310,-2 107 0,13-172-634,0-1 0,0 1-1,0-1 1,0 0 0,0 1 0,0-1-1,0 0 1,0 1 0,0-1 0,0 1-1,0-1 1,0 0 0,0 1 0,0-1-1,0 0 1,1 1 0,-1-1 0,0 0-1,0 1 1,0-1 0,1 0 0,-1 0-1,0 1 1,0-1 0,1 0 0,-1 1-1,0-1 1,1 0 0,-1 0 0,0 0-1,1 0 1,-1 1 0,0-1 0,1 0-1,-1 0 1,0 0 0,1 0 0,0 0-1,16-6 464,15-20-17,-7-4-360,-2-1 1,20-35-1,-34 50-546,0-1 0,-1 0 0,-1 0 0,-1-1-1,0 0 1,4-24 0,-10 42 289,0 0-1,0-1 1,0 1-1,0 0 1,0 0-1,0 0 1,0 0-1,1 0 1,-1 0 0,0-1-1,0 1 1,0 0-1,0 0 1,0 0-1,-1 0 1,1 0-1,0-1 1,0 1-1,0 0 1,0 0-1,0 0 1,0 0-1,0 0 1,0 0-1,0-1 1,0 1-1,0 0 1,0 0-1,0 0 1,0 0-1,-1 0 1,1 0-1,0 0 1,0 0 0,0 0-1,0 0 1,0-1-1,0 1 1,0 0-1,-1 0 1,1 0-1,0 0 1,0 0-1,0 0 1,0 0-1,0 0 1,-1 0-1,1 0 1,0 0-1,0 0 1,0 0-1,0 0 1,0 0-1,0 0 1,-1 0-1,1 0 1,0 1-1,-2-1-515,-8 0-5026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16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14253,'0'0'4709,"-14"46"-3748,5-22 288,7 2 192,2 2-928,0-5-353,2 0-160,16-9-897,7-10-1921,5-4-1859,9-16-992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44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11371,'0'0'5573,"0"54"-3043,4-37-480,3-4-160,3 0-288,3-2-738,-2 0-543,3-2-225,-5 2-64,5-4-673,-3-2-2658,-6-4-3299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46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7399,'-1'3'7744,"0"11"-3483,1-4-3829,-1 1 0,1 0 0,1-1 0,0 1 0,1 0 0,0-1 0,0 1-1,4 9 1,-5-19-375,0 0-1,0 0 0,0 0 0,0 0 1,0 0-1,0 0 0,1-1 0,-1 1 1,0 0-1,0-1 0,0 1 0,1-1 1,-1 0-1,0 1 0,1-1 1,-1 0-1,0 0 0,1 0 0,-1 0 1,0 0-1,1 0 0,-1 0 0,0 0 1,1 0-1,-1-1 0,0 1 0,1-1 1,-1 1-1,0-1 0,0 1 0,0-1 1,3-1-1,36-25 388,56-69-220,-95 96-224,-1 0-1,0 0 0,0-1 0,0 1 1,0 0-1,0 0 0,0 0 1,0 0-1,1 0 0,-1 0 0,0 0 1,0 0-1,0 0 0,0 0 0,0 0 1,1 0-1,-1 0 0,0 0 0,0 0 1,0 0-1,0 0 0,0 0 0,0 0 1,1 0-1,-1 0 0,0 0 0,0 0 1,0 0-1,0 0 0,0 0 0,1 0 1,-1 0-1,0 0 0,0 1 1,0-1-1,0 0 0,0 0 0,0 0 1,0 0-1,0 0 0,0 0 0,1 0 1,-1 1-1,0-1 0,0 0 0,0 0 1,0 0-1,0 0 0,0 0 0,0 0 1,0 1-1,0-1 0,0 0 0,0 0 1,0 0-1,0 0 0,0 0 0,0 1 1,2 15-94,-4 19-19,-4-11 174,4-19-47,1 1-1,0-1 1,0 1 0,0-1-1,0 1 1,1-1-1,0 1 1,0 0-1,2 10 1,-2-16 5,1 1 0,0 0 1,0-1-1,0 1 0,-1-1 0,1 1 0,0-1 1,0 1-1,0-1 0,0 1 0,0-1 1,0 0-1,0 0 0,0 1 0,0-1 0,0 0 1,0 0-1,0 0 0,0 0 0,0 0 0,0 0 1,0-1-1,0 1 0,0 0 0,0 0 0,0-1 1,1 0-1,30-10 222,-10-3-191,0-1 0,29-26 0,11-8-34,-61 49-20,-1 0 0,0 1 0,1-1-1,-1 0 1,0 0 0,1 1 0,-1-1 0,0 0 0,1 1 0,-1-1-1,0 1 1,0-1 0,1 0 0,-1 1 0,0-1 0,0 1 0,0-1-1,1 1 1,-1-1 0,0 1 0,0-1 0,0 0 0,0 1 0,0-1 0,0 1-1,0-1 1,0 1 0,0-1 0,0 1 0,-1-1 0,1 1 0,0-1-1,0 1 1,0-1 0,-1 1 0,-1 34-136,0-21-1658,2-14 1608,0 1 0,0-1 1,1 0-1,-1 0 0,0 1 0,0-1 1,0 0-1,0 0 0,0 1 1,0-1-1,0 0 0,0 0 1,0 1-1,1-1 0,-1 0 0,0 0 1,0 1-1,0-1 0,1 0 1,-1 0-1,0 0 0,0 0 1,0 1-1,1-1 0,-1 0 0,0 0 1,0 0-1,1 0 0,-1 0 1,0 0-1,0 0 0,1 0 1,-1 1-1,0-1 0,1 0 0,-1 0 1,0 0-1,0 0 0,1-1 1,-1 1-1,0 0 0,0 0 1,1 0-1,-1 0 0,1 0 0,1 0-1221,11 0-4936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47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93 375 8296,'0'0'8221,"3"-8"-6417,10-22-320,-13 29-1441,0 1 0,0 0 0,0-1 0,0 1-1,0-1 1,0 1 0,0-1 0,-1 1 0,1 0 0,0-1-1,0 1 1,0-1 0,0 1 0,-1 0 0,1-1-1,0 1 1,-1 0 0,1-1 0,0 1 0,0 0-1,-1-1 1,1 1 0,-1 0 0,1 0 0,0-1 0,-1 1-1,1 0 1,-1 0 0,1 0 0,0 0 0,-1-1-1,1 1 1,-1 0 0,1 0 0,-1 0 0,1 0-1,0 0 1,-1 0 0,1 0 0,-1 0 0,1 0 0,-1 1-1,1-1 1,0 0 0,-1 0 0,1 0 0,-1 0-1,1 1 1,-1-1 0,-22 4 576,18-1-488,0-1 0,1 1 0,-1 0 0,1 1-1,0-1 1,0 1 0,0 0 0,0 0-1,1 0 1,-1 1 0,1-1 0,0 1 0,0-1-1,1 1 1,0 0 0,0 0 0,0 0 0,0 1-1,1-1 1,-1 0 0,2 1 0,-1-1 0,0 6-1,2-10-115,-1 0 0,1 0 1,0 0-1,-1 0 0,1 0 0,0-1 0,0 1 0,-1 0 0,1-1 0,0 1 0,0 0 0,0-1 0,0 1 0,0-1 0,0 1 0,0-1 0,0 0 0,0 1 1,0-1-1,0 0 0,0 0 0,0 0 0,1 0 0,-1 0 0,0 0 0,0 0 0,2 0 0,34-3 215,-28 1-212,-1-1 1,1-1-1,0 1 1,-1-1-1,0-1 1,0 0-1,0 0 1,0 0 0,9-10-1,-13 12-10,0-1-1,0 0 1,0 0 0,0 0-1,-1-1 1,1 0-1,-1 1 1,-1-1 0,1 0-1,0 0 1,-1-1-1,0 1 1,-1 0 0,1-1-1,-1 1 1,1-9 0,-3 14-16,0 0 0,0 0 0,0 0 1,-1 0-1,1 0 0,0 0 1,0 1-1,0-1 0,0 0 0,0 1 1,0-1-1,-1 1 0,1-1 1,0 1-1,1 0 0,-1-1 0,-2 2 1,-2 4 8,-1 0 1,1 0-1,0 0 0,1 1 1,-1 0-1,-4 10 0,8-15 14,0 0 0,-1 0-1,1 1 1,0-1-1,0 0 1,1 1-1,-1-1 1,0 1 0,1-1-1,-1 1 1,1-1-1,0 1 1,0-1-1,0 1 1,0 0-1,1-1 1,-1 1 0,1-1-1,-1 1 1,1-1-1,0 0 1,0 1-1,0-1 1,2 4-1,0-4 1,-1-1 0,1 1-1,0-1 1,0 1-1,0-1 1,0 0-1,0 0 1,0 0 0,0-1-1,0 1 1,0-1-1,1 1 1,-1-1-1,0 0 1,0 0 0,0-1-1,1 1 1,2-1-1,2-1-33,-1 1-1,1-1 0,-1 0 0,1 0 1,-1-1-1,10-5 0,-2-2-148,-2 0 0,1-1 0,-1-1 0,-1 0-1,15-19 1,51-76-830,-55 73 646,3-2 113,-11 18 193,-1 0 0,-2-2 0,0 0 0,0 0 0,-2-1 0,8-23 0,-18 44 47,0 0 1,0 0-1,0 0 0,0 0 0,0 0 0,1-1 0,-1 1 0,0 0 1,0 0-1,0 0 0,0 0 0,0-1 0,0 1 0,0 0 1,0 0-1,0 0 0,0 0 0,0-1 0,0 1 0,0 0 1,-1 0-1,1 0 0,0 0 0,0-1 0,0 1 0,0 0 1,0 0-1,0 0 0,0 0 0,0 0 0,0 0 0,-1-1 1,1 1-1,0 0 0,0 0 0,0 0 0,0 0 0,0 0 1,0 0-1,-1 0 0,1 0 0,0 0 0,0 0 0,0-1 1,0 1-1,-1 0 0,1 0 0,0 0 0,0 0 0,0 0 1,0 0-1,-1 0 0,1 0 0,0 0 0,0 1 0,0-1 1,-15 6 25,-13 13 7,0 7 124,1 2 0,-43 58 0,62-75-34,0 0 1,1 1-1,0 0 0,1 0 0,1 1 0,0 0 1,0 0-1,2 0 0,-1 1 0,2-1 1,-3 24-1,5-36-108,1 1 1,-1 0 0,0 0-1,0 0 1,1-1 0,-1 1-1,1 0 1,-1 0 0,1-1-1,0 1 1,0 0-1,0-1 1,-1 1 0,2-1-1,-1 1 1,0-1 0,0 0-1,0 1 1,1-1 0,-1 0-1,1 0 1,-1 0-1,4 2 1,-1-1 11,1 0-1,0 0 1,0-1-1,0 1 1,0-1-1,1 0 1,-1-1-1,8 1 1,-2-1-48,0 0 0,0-1 1,0 0-1,-1-1 0,1 0 1,0 0-1,-1-1 0,12-6 1,-1-3-198,0-1 1,-1-1 0,26-24 0,-40 31 197,-12 6-159,-7 6 119,12-5 107,-5 0-7627,1 0 1091,0 0-991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48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1 221 10025,'9'-1'2135,"1"0"-1,0-1 0,-1 0 0,19-7 0,61-29 36,-55 21-2257,-1-2 0,-2 0-1,39-32 1,-66 49 121,-1-1-1,1 0 1,-1-1 0,1 1-1,-1 0 1,0-1-1,-1 0 1,1 0-1,-1 0 1,1 0-1,-1 0 1,0 0 0,1-5-1,-4 8-18,1 1 1,-1-1-1,0 1 0,1-1 1,-1 1-1,0-1 0,1 1 0,-1 0 1,0-1-1,0 1 0,1 0 0,-1-1 1,0 1-1,0 0 0,1 0 1,-1 0-1,0 0 0,0 0 0,0 0 1,0 0-1,1 0 0,-1 0 1,0 0-1,0 0 0,0 1 0,1-1 1,-1 0-1,0 0 0,0 1 1,-1 0-1,-27 8 29,14 0 37,-1 1-1,2 1 1,-28 24-1,37-30-16,0 0-1,0 0 0,1 0 0,-1 1 0,1-1 0,0 1 0,1 0 1,-1 1-1,1-1 0,0 1 0,1-1 0,0 1 0,-2 8 0,4-13-30,0 0-1,0 0 0,1 0 0,-1 0 1,0-1-1,1 1 0,0 0 1,-1 0-1,1-1 0,0 1 0,0 0 1,0-1-1,0 1 0,0-1 0,0 1 1,0-1-1,1 0 0,-1 0 1,0 1-1,1-1 0,-1 0 0,1 0 1,-1 0-1,1 0 0,0-1 0,-1 1 1,1 0-1,0-1 0,0 1 0,0-1 1,-1 1-1,1-1 0,2 0 1,10 3 10,0-1 1,1-1 0,15 0 0,-21-1-14,-1 0-32,65-1-1522,-26-9-2550,-13-5-3240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49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10250,'0'0'8280,"-6"10"-7026,-2-1-946,3-3-113,0 0-1,1 0 0,-1 0 0,1 1 1,0-1-1,1 1 0,-1 0 0,1 0 1,1 0-1,-4 14 0,7-20-177,0 0 0,0 0 0,0 0 0,0 0 0,0 0-1,0 0 1,0-1 0,0 1 0,0 0 0,1-1 0,-1 1 0,0-1 0,0 1 0,1-1 0,-1 1 0,0-1-1,1 0 1,-1 0 0,0 0 0,1 0 0,-1 0 0,0 0 0,1 0 0,-1 0 0,2-1 0,42-1 205,-29-1-202,0-1-1,-1-1 1,1 0 0,-1 0 0,0-2-1,0 0 1,0-1 0,-1 0 0,17-14 0,-37 29-61,0 0 1,1 0 0,-1 0 0,2 1 0,-1 0 0,1 0 0,0 0 0,1 1 0,0-1 0,0 1 0,1 0 0,0 0 0,-1 11 0,3-19-125,0-1 0,0 1 0,0 0 0,0-1 0,0 1 0,0-1 0,0 1 0,1-1 0,-1 1 0,0-1 0,0 1 0,1-1 0,-1 1 0,0-1 0,1 1 0,-1-1 0,0 1 0,1-1 0,-1 0 0,1 1 0,-1-1 0,1 0 0,-1 1 0,1-1 0,-1 0 0,1 1 0,-1-1 0,1 0 0,-1 0 0,1 0 0,0 1 0,7-1-5680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50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10346,'0'0'6251,"1"8"-5424,-1 10-378,0-10-207,0-1 0,0 0 1,1 1-1,0-1 0,0 0 1,4 12-1,-4-18-199,0 1 0,-1 0 0,1-1 0,0 1 0,0-1 0,0 0 0,1 1 0,-1-1 0,0 0 0,0 0 0,1 1 0,-1-1 0,1 0 1,-1-1-1,1 1 0,-1 0 0,1 0 0,-1-1 0,1 1 0,0 0 0,0-1 0,-1 0 0,1 1 0,0-1 0,-1 0 0,1 0 0,0 0 0,0 0 0,0 0 0,-1-1 0,1 1 0,0 0 0,-1-1 1,1 1-1,2-2 0,4-1 43,0 0-1,0-1 1,0 0 0,-1 0 0,9-7 0,-12 8-88,1-1 1,0 1-1,-1 0 0,1 0 1,0 1-1,1-1 1,-1 1-1,0 0 0,1 1 1,-1-1-1,1 1 1,-1 0-1,1 0 0,8 1 1,-13 0 1,0 1 0,1 0 0,-1-1 0,0 1 1,1 0-1,-1 0 0,0 0 0,0 0 0,0 0 1,0 0-1,0 0 0,0 0 0,0 0 0,0 1 0,-1-1 1,1 0-1,0 0 0,-1 1 0,1-1 0,0 2 1,11 37 244,-7-21-174,-4-16-58,1 0 0,-1 0 0,0-1 0,1 1 0,0 0 1,0-1-1,-1 1 0,2-1 0,-1 1 0,0-1 0,0 0 0,1 0 0,-1 0 0,1 0 0,-1 0 0,1-1 0,0 1 0,0-1 1,0 0-1,0 1 0,0-1 0,0-1 0,0 1 0,0 0 0,0-1 0,0 0 0,1 1 0,-1-1 0,0-1 0,0 1 0,0 0 1,4-2-1,11-2-320,0 0 0,0-2 0,0 0 1,25-13-1,-3 1-3225,-18 10-247,-4 3-866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50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48 206 5669,'0'0'13042,"-8"9"-12449,-23 30-44,22-21 370,21-16-492,17-12-96,-11-1-289,0-1 1,-1 0-1,0-1 1,-1-1-1,-1 0 0,21-25 1,-10 6-2,-1-1 1,25-45-1,-49 77-105,-1 5 71,0 0-1,0 0 0,0 1 1,-1-1-1,0 0 0,1 0 1,-1 0-1,0 0 1,0 0-1,-1 0 0,1 0 1,-4 6-1,2-4 18,-6 16 66,-23 61 391,30-75-413,0 1-1,1-1 1,-1 0 0,2 1 0,-1-1 0,1 1 0,0-1 0,0 0-1,2 11 1,-1-15-97,0-1 0,1 0 0,-1 0 0,0 0 0,1 0 0,-1 0 0,1 0 0,0-1 0,0 1 0,-1 0 0,1-1 0,0 0 0,0 1 0,1-1 0,-1 0 0,0 0 0,0 0 0,1 0 0,-1 0 0,0-1 0,1 1 0,-1-1 0,0 1 0,1-1 0,4 0 0,2 1-1180,0-1-1,0 0 0,0 0 0,0-1 0,16-3 0,8-11-5436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52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205 140 9257,'5'-9'904,"-2"-1"0,0 1 1,0-1-1,0 0 0,-2 0 1,1 0-1,-1 0 0,0 0 1,-2-14-1,1 23-847,-1-1 1,1 1-1,-1-1 1,1 1-1,-1-1 0,0 1 1,0 0-1,0-1 0,0 1 1,0 0-1,0 0 1,0-1-1,0 1 0,0 0 1,0 0-1,-1 0 1,1 1-1,0-1 0,-1 0 1,1 0-1,-1 1 1,1-1-1,-1 1 0,1-1 1,-1 1-1,1 0 1,-1-1-1,0 1 0,1 0 1,-1 0-1,1 0 0,-1 0 1,1 1-1,-1-1 1,-2 1-1,-3-1-57,0 1 0,0 1 0,0-1 0,1 1 0,-1 0 0,-11 6 0,15-6-5,-70 45 96,69-45-85,1 0 0,0 1 0,-1 0-1,1 0 1,0 0 0,0 0 0,1 0 0,-1 1 0,1-1 0,-1 1 0,1-1 0,0 1 0,1 0 0,-1 0-1,1 0 1,-1 0 0,0 6 0,3-8-6,-1 0 0,1 0 0,-1 0 0,1 0 0,0 0 0,0 0 0,0 0 0,0 0 0,0 0 0,0-1 0,1 1 0,-1-1 0,0 1 0,1 0 0,0-1 0,-1 0-1,1 1 1,0-1 0,2 1 0,43 23 73,-34-19-75,-2 0 9,1 0 1,-1 0 0,0 1 0,-1 1 0,0-1-1,10 11 1,-18-16-5,-1 0-1,1-1 0,-1 1 1,1 0-1,-1-1 1,0 1-1,0 0 0,0 0 1,0 0-1,0 0 1,0 0-1,-1 1 0,1-1 1,-1 0-1,1 0 1,-1 0-1,0 1 0,0-1 1,0 0-1,0 0 1,0 0-1,0 1 0,-1-1 1,1 0-1,-1 0 0,0 0 1,1 0-1,-1 0 1,0 0-1,0 0 0,0 0 1,-1 0-1,1 0 1,0 0-1,-1-1 0,1 1 1,-1 0-1,1-1 1,-1 0-1,0 1 0,0-1 1,0 0-1,-3 2 1,-3 3 78,-1-1 0,0 1 1,-1-2-1,1 1 1,-1-1-1,0-1 1,0 0-1,0 0 0,0-1 1,-1 0-1,-19 0 1,30-2-88,-1 0 1,1 0-1,0 0 1,-1 0 0,1 0-1,0 0 1,-1 0 0,1 0-1,0 0 1,-1 0-1,1-1 1,0 1 0,-1 0-1,1 0 1,0 0 0,-1-1-1,1 1 1,0 0-1,0 0 1,-1-1 0,1 1-1,0 0 1,0 0 0,-1-1-1,1 1 1,0 0-1,0-1 1,0 1 0,0 0-1,0-1 1,-1 1-1,1-1 1,0 1 0,0 0-1,0-1 1,0 1 0,0 0-1,0-1 1,0 1-1,0 0 1,0-1 0,1 1-1,-1-1 1,0 1 0,0 0-1,0-1 1,0 1-1,0 0 1,1-1 0,-1 1-1,0 0 1,0 0 0,0-1-1,1 1 1,-1 0-1,0-1 1,1 1 0,-1 0-1,15-20-1550,42-35-5165,-19 20 1815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52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8968,'0'0'9247,"-4"11"-8009,-6 25-340,1 0 0,1 1 0,3 0 0,-2 44 0,7-71-759,3 54 196,-3-60-320,1 0 0,0-1 0,-1 1 0,1 0 0,1-1 0,-1 1 0,0-1 0,1 1 0,0-1 0,0 0 0,0 1 0,0-1 0,0 0 0,4 3 0,-6-6-7,0 0 0,0 0 0,1 0 0,-1 1 0,0-1 0,0 0 0,1 0 0,-1 0 0,0 0 0,1 0 0,-1 0 1,0 0-1,0 0 0,1 1 0,-1-1 0,0 0 0,1 0 0,-1 0 0,0 0 0,0 0 0,1 0 0,-1-1 0,0 1 0,1 0 0,-1 0 0,0 0 0,0 0 0,1 0 0,-1 0 0,0 0 0,0-1 0,1 1 1,-1 0-1,0 0 0,0 0 0,1-1 0,-1 1 0,0 0 0,0 0 0,0 0 0,0-1 0,1 1 0,-1 0 0,0-1 0,0 1 0,0 0 0,0 0 0,0-1 0,0 1 0,0 0 0,0-1 0,0 1 0,0 0 0,0 0 1,0-1-1,0 1 0,0 0 0,0-1 0,0 1 0,0 0 0,0-1 0,0-24 135,0 21-123,-1-18 12,-1-1-1,-9-38 1,10 52-31,3 9-20,1-1 1,0 0-1,0 1 0,-1 0 0,1 0 1,0 0-1,0 0 0,0 0 1,-1 0-1,1 1 0,0-1 0,0 1 1,-1 0-1,5 1 0,19 3-79,-17-4 111,0-1 1,0 0-1,0-1 0,0 0 1,0 0-1,-1-1 0,1 0 1,0-1-1,-1 0 0,0 0 1,1-1-1,-1 1 0,11-9 1,-18 15-27,0 0 1,0 0 0,0 1-1,0-1 1,-1 0 0,0 0-1,1 1 1,-1-1-1,-1 6 1,1-8 13,-1 38 99,0-17-20,1-1 1,3 27 0,-3-47-87,0 0 0,0 1 1,0-1-1,0 0 0,1 0 1,-1 0-1,0 0 0,1 1 1,-1-1-1,1 0 0,-1 0 1,1 0-1,0 0 0,-1 0 0,1 0 1,0 0-1,0 0 0,0 0 1,-1-1-1,1 1 0,0 0 1,0 0-1,0-1 0,0 1 1,1-1-1,-1 1 0,0-1 1,0 1-1,0-1 0,0 1 1,0-1-1,1 0 0,-1 0 1,0 0-1,0 0 0,1 0 1,-1 0-1,0 0 0,0 0 0,0 0 1,1-1-1,-1 1 0,0 0 1,0-1-1,0 1 0,2-2 1,0 1-435,0 0 1,0-1-1,0 0 1,0 0 0,0 0-1,0 0 1,0 0-1,-1 0 1,1-1 0,-1 1-1,0-1 1,0 0-1,0 0 1,0 0 0,3-5-1,0-18-5672,-2-5-3150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53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12460,'0'0'9096,"0"50"-13260,1-46-2049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1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10602,'0'0'7783,"-38"71"-6950,15-20 32,-4 8-160,4 2-33,2-1 65,8-6-64,2-10-353,6-9-256,5-11-160,9-15-1057,11-9-993,5 0-1313,0-21-5190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53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2114,'0'0'416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54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90 4516,'0'0'6059,"5"-8"-4906,1 1-785,-4 5-235,0-1 0,0 1-1,0 0 1,0-1 0,0 0-1,0 1 1,-1-1 0,1 0-1,-1 0 1,0 0 0,0 0-1,1-5 1,-2-19 3351,0 27-3392,-1-1 1,1 1-1,0-1 0,0 1 0,-1-1 0,1 1 0,0 0 1,0-1-1,-1 1 0,1-1 0,0 1 0,-1 0 0,1-1 1,-1 1-1,1 0 0,0 0 0,-1-1 0,1 1 0,-1 0 1,1 0-1,-1 0 0,1-1 0,-1 1 0,1 0 1,0 0-1,-1 0 0,0 0 0,-3 1-62,0 0 0,0 0-1,0 0 1,0 0 0,0 1 0,1 0 0,-1-1 0,-4 4-1,-29 11-8604,28-15 4907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55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58 3908,'0'0'3646,"9"-6"-1591,-1 2-1439,31-20 1946,-15 0 4424,-66 26-4925,26 2-1874,1 1 1,-1 1-1,1 1 1,0 0-1,1 1 1,0 0-1,0 1 0,-22 19 1,36-28-184,0 1 0,-1-1 0,1 1 0,0-1 0,0 1 0,-1-1 0,1 1 0,0-1 0,0 1 0,0-1 0,-1 1 0,1-1 0,0 1 0,0-1 0,0 1 0,0 0 1,0-1-1,0 1 0,0-1 0,0 1 0,1-1 0,-1 1 0,0-1 0,0 1 0,0-1 0,0 1 0,1-1 0,-1 1 0,0-1 0,1 1 0,-1-1 0,0 1 0,1-1 0,-1 1 0,0-1 0,1 0 0,-1 1 0,1-1 0,-1 0 0,1 1 0,-1-1 0,1 0 0,-1 0 0,1 0 0,-1 1 1,1-1-1,-1 0 0,1 0 0,-1 0 0,1 0 0,0 0 0,-1 0 0,1 0 0,-1 0 0,1 0 0,39 5 148,-35-5-130,64 1 110,-47-1-133,1 0 1,-1 2-1,1 0 0,30 8 0,-51-10-3,-1 0 0,0 0 0,1 0-1,-1 1 1,0-1 0,0 1 0,0-1 0,1 1-1,-1-1 1,0 1 0,0 0 0,0-1-1,0 1 1,0 0 0,0 0 0,0 0-1,0 0 1,0 0 0,0 0 0,-1 0-1,1 0 1,0 0 0,0 2 0,-1-1 7,0-1 1,0 0-1,-1 0 1,1 1 0,0-1-1,-1 0 1,1 0-1,-1 0 1,1 0-1,-1 0 1,0 0-1,1 0 1,-1 0 0,0 0-1,0 0 1,0 0-1,1 0 1,-1 0-1,-2 1 1,-5 3 129,0 1 0,0-1 0,-1 0 1,-17 6-1,0-2 252,-1-2 1,0 0 0,0-2-1,-1-2 1,1 0 0,-1-2 0,-37-2-1,48-6-391,14 2-930,11 3-1362,87-4-8128,-63 0 5579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55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51 9577,'0'0'8045,"3"-8"-6145,7-24-528,-10 32-1350,1 0-1,-1-1 0,0 1 0,0 0 0,0-1 0,0 1 0,0 0 0,0-1 0,0 1 0,0 0 1,0-1-1,0 1 0,0 0 0,0 0 0,0-1 0,0 1 0,0 0 0,0-1 0,-1 1 1,1 0-1,0 0 0,0-1 0,0 1 0,0 0 0,-1-1 0,1 1 0,0 0 0,0 0 0,0 0 1,-1-1-1,1 1 0,0 0 0,0 0 0,-1 0 0,1 0 0,0-1 0,-1 1 0,1 0 1,0 0-1,0 0 0,-1 0 0,1 0 0,0 0 0,-1 0 0,1 0 0,0 0 0,-1 0 0,1 0 1,0 0-1,0 0 0,-1 0 0,1 0 0,0 0 0,-1 0 0,1 1 0,0-1 0,-1 0 1,1 0-1,0 0 0,0 0 0,-1 0 0,1 1 0,0-1 0,0 0 0,0 0 0,-1 1 0,1-1 1,0 0-1,0 1 0,-19 9-57,14-6 150,0 1 1,0 0 0,0 0-1,1 0 1,0 0 0,0 1-1,0-1 1,0 1-1,1 0 1,0 1 0,1-1-1,-1 0 1,1 1-1,0-1 1,1 1 0,-2 10-1,3-17-102,1 1-1,-1 0 1,0 0 0,1 0-1,-1-1 1,0 1-1,1 0 1,-1-1 0,1 1-1,-1 0 1,1-1-1,-1 1 1,1-1-1,0 1 1,-1-1 0,1 1-1,-1-1 1,1 1-1,0-1 1,0 0 0,-1 1-1,1-1 1,0 0-1,0 0 1,-1 1-1,1-1 1,0 0 0,0 0-1,0 0 1,0 0-1,1 0 1,34 0 178,-24 0-126,1-2-37,0 1-1,-1-2 1,1 0 0,0 0-1,-1-1 1,0-1 0,0 0-1,0-1 1,0 0 0,16-12 0,-38 54-49,8-34 45,1 1 0,0-1 0,0 1 0,0-1 0,1 1 0,-1 0 0,0-1 0,1 1 0,0 0 0,0-1 0,0 1 0,0 0 0,0-1 0,0 1 0,1 3 0,0-5-11,0 0 0,0 0 0,0 0 0,1 0-1,-1 0 1,0-1 0,0 1 0,0 0 0,0-1 0,1 1 0,-1-1-1,0 1 1,1-1 0,-1 0 0,0 1 0,1-1 0,-1 0 0,1 0-1,-1 0 1,0 0 0,1 0 0,-1 0 0,0-1 0,1 1 0,-1 0-1,0-1 1,1 1 0,-1-1 0,0 1 0,1-1 0,1-1 0,2 0-302,1 0 1,-1-1 0,0 1-1,0-1 1,0-1 0,0 1 0,0-1-1,5-5 1,-4 3-1432,0-1 0,-1 0 0,1 0 0,-2 0 0,6-9 0,2-5-3655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56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16 8072,'0'0'6235,"8"-3"-3534,-1 0-2125,0 1 0,0 0 1,1 0-1,-1 1 0,13-1 0,-18 2-493,-1-1 0,1 1 0,-1 0 0,1 1 0,-1-1 0,1 0 0,-1 0 0,1 1 0,-1-1 0,0 1 0,1-1 0,-1 1 0,0-1 0,1 1 0,-1 0 0,0 0 0,0 0 0,1 0 0,-1 0 0,0 0 0,0 0 0,0 0 0,0 0 0,-1 0-1,1 0 1,0 1 0,0-1 0,-1 0 0,1 1 0,0-1 0,-1 1 0,0-1 0,1 0 0,-1 1 0,0-1 0,0 1 0,0-1 0,0 1 0,0-1 0,0 1 0,0-1 0,0 1 0,0-1 0,-1 2 0,0 1-18,0-1 0,-1 1 0,1-1 1,-1 0-1,1 0 0,-1 0 0,0 0 0,0 0 1,0 0-1,-1 0 0,1 0 0,-1-1 0,0 1 0,1-1 1,-4 2-1,-53 35 662,41-28-581,1-2 22,11-7-67,1 1 1,0 0 0,0 0 0,0 0-1,0 1 1,0 0 0,0 0 0,1 0-1,0 0 1,-6 8 0,10-11-98,0-1 0,0 1 0,0-1 0,1 1 0,-1-1 0,0 1 0,0-1 0,1 0 0,-1 1 0,0-1 0,0 1 0,1-1 0,-1 1 0,0-1 0,1 0 0,-1 1 0,1-1 0,-1 0 0,1 0-1,-1 1 1,0-1 0,1 0 0,-1 0 0,1 1 0,-1-1 0,1 0 0,-1 0 0,1 0 0,-1 0 0,1 0 0,-1 0 0,1 0 0,-1 0 0,1 0 0,-1 0 0,1 0 0,0 0 0,0-1 0,28 2 83,-25-1-62,90-5 175,-86 4-680,0-1-1,1 0 0,-1 0 0,0 0 1,0-1-1,0 0 0,-1 0 0,1-1 1,7-5-1,-8-3-3604,-9 3-2400,-5 2 687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56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7911,'0'0'12781,"54"-26"-12749,-26 24-545,3-2-2049,-6 0-2019,1-1-127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56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93 1666,'0'0'13479,"-8"7"-11408,-3 4-1543,-37 35 2529,44-41-2711,0-1 1,0 1 0,1-1 0,0 1-1,0 0 1,0 1 0,0-1 0,1 0 0,-3 7-1,5-11-336,0-1 1,0 1-1,0-1 0,0 1 0,0-1 0,0 1 0,0-1 1,0 1-1,0-1 0,1 1 0,-1-1 0,0 1 0,0-1 0,0 1 1,0-1-1,1 1 0,-1-1 0,0 0 0,1 1 0,-1-1 0,0 1 1,1-1-1,-1 0 0,0 1 0,1-1 0,-1 0 0,1 0 1,-1 1-1,0-1 0,1 0 0,-1 0 0,1 0 0,0 1 0,24 3 207,25-10 17,-38 3-258,-1-1 0,1-1 1,-1 0-1,0 0 0,11-8 0,-17 10-44,0-1 0,1 1 0,-1-1 0,0 0-1,-1-1 1,1 1 0,-1-1 0,0 0-1,0 0 1,0-1 0,4-7 0,-11 12-310,-7 7 260,-8 8 85,15-10 24,0-1-1,0 0 0,1 1 0,-1 0 0,1 0 1,0-1-1,0 1 0,0 1 0,0-1 0,1 0 1,-1 0-1,1 0 0,0 1 0,1-1 1,-1 1-1,1-1 0,0 7 0,1-10-5,0 0-1,0-1 1,0 1 0,-1 0-1,1-1 1,0 1 0,0-1-1,1 1 1,-1-1 0,0 1-1,0-1 1,0 0 0,0 1-1,0-1 1,0 0-1,0 0 1,1 0 0,-1 0-1,0 0 1,0 0 0,0 0-1,0 0 1,2-1 0,29-5-989,-21 0 609,-1 1 1,1-1-1,-1-1 0,0 0 0,-1 0 0,1-1 0,-1-1 1,-1 1-1,12-16 0,-3 2 277,-2 0 0,0-1 0,12-28 0,-26 50 178,-1 1 0,1-1 1,-1 0-1,1 1 0,-1-1 0,1 1 1,-1-1-1,0 0 0,1 0 0,-1 1 0,0-1 1,0 0-1,1 0 0,-1 1 0,0-1 1,0 0-1,0 0 0,0 1 0,0-1 1,0 0-1,0 0 0,0 1 0,0-1 0,-1 0 1,1 0-1,0 1 0,0-1 0,-1 0 1,0 0-1,-19 6 568,-28 28 0,47-33-552,-8 7 238,-27 23 1081,35-29-1333,0 0 0,-1 1 0,1-1 0,0 0 0,0 1 0,0-1 0,0 1 0,0-1 0,0 1 1,1 0-1,-1-1 0,0 1 0,1 0 0,0-1 0,-1 1 0,1 0 0,0 0 0,0 0 1,0-1-1,0 1 0,0 3 0,1-4-36,0 0 1,0 0-1,0 0 0,0 1 1,0-1-1,0 0 0,0 0 1,1-1-1,-1 1 1,0 0-1,1 0 0,-1-1 1,1 1-1,-1 0 0,0-1 1,1 1-1,-1-1 1,1 0-1,0 0 0,2 1 1,38 3 190,-33-4-187,32 1 23,-28-1-151,0 1 0,0 0-1,0 0 1,15 4 0,-27-4 96,0-1 0,0 0-1,0 0 1,-1 1 0,1-1 0,0 0 0,0 1 0,-1-1-1,1 1 1,0-1 0,-1 1 0,1-1 0,-1 1 0,1 0 0,-1-1-1,1 1 1,-1 0 0,1-1 0,-1 1 0,1 0 0,-1 0-1,0-1 1,1 1 0,-1 0 0,0 0 0,0 0 0,0-1 0,0 1-1,0 0 1,0 0 0,0 0 0,0-1 0,0 1 0,0 0-1,0 0 1,0 0 0,0 0 0,-1-1 0,1 1 0,-1 1 0,-18 33-110,12-23-686,12-16-5455,18-15 686,-11 1 2017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57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8104,'0'0'10538,"-10"63"-9097,-1-35-480,0 1-160,2-1-193,4-1-384,1-2-159,4-3-194,0-4-1953,0-6-1761,0-6-4998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57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16 411 4516,'0'0'1580,"7"-8"198,43-42 1542,37-40 4112,-76 69-5497,-12 21-1903,1-1 0,0 1-1,0 0 1,-1 0 0,1-1 0,0 1 0,0 0-1,-1 0 1,1-1 0,0 1 0,-1 0 0,1 0-1,-1 0 1,1 0 0,0 0 0,-1 0-1,1-1 1,0 1 0,-1 0 0,1 0 0,-1 0-1,1 0 1,0 0 0,-1 0 0,1 1 0,0-1-1,-1 0 1,1 0 0,-1 0 0,1 0 0,0 0-1,-1 1 1,-4 0 10,-1 1 0,1 0 0,0 1 0,0-1 0,1 1 0,-7 4-1,-8 9 12,1 1-1,-18 20 1,31-31 28,0-1 0,1 1 0,-1 0 1,1 1-1,1-1 0,-1 1 0,1 0 0,0 0 1,1 0-1,0 0 0,-2 10 0,4-16-69,0 0-1,1 0 1,-1 0 0,0 1-1,1-1 1,-1 0-1,1 0 1,-1 0-1,1 0 1,0 0 0,-1 0-1,1 0 1,0 0-1,0 0 1,0-1 0,0 1-1,0 0 1,0 0-1,0-1 1,0 1 0,0 0-1,0-1 1,0 1-1,0-1 1,0 0 0,1 1-1,-1-1 1,0 0-1,0 0 1,0 0 0,1 0-1,-1 0 1,0 0-1,0 0 1,0 0-1,3-1 1,50-3 216,-37-1-335,0 0 0,-1 0 0,0-2 0,0 0 0,0-1 0,-1 0 0,0-2 0,-1 1 0,16-15 0,-13 10-71,-1-1 0,0-1-1,-1-1 1,-1 0 0,-1-1 0,20-34 0,-27 41 177,-1 0-1,0-1 1,-1 1 0,0-1-1,-1 0 1,0 0 0,-1 0-1,0 0 1,-1 0 0,-1 0-1,-1-24 1,1 34-5,-1 1 1,1-1-1,-1 0 1,1 1-1,-1-1 1,0 0-1,0 1 0,0-1 1,0 1-1,0 0 1,0-1-1,0 1 1,0 0-1,0-1 1,-1 1-1,1 0 0,-1 0 1,1 0-1,0 0 1,-1 0-1,0 1 1,1-1-1,-1 0 0,1 1 1,-1-1-1,0 1 1,0 0-1,1-1 1,-1 1-1,0 0 1,1 0-1,-1 0 0,0 0 1,0 0-1,1 1 1,-1-1-1,-2 1 1,-4 1 26,1-1 0,-1 1 0,1 1 0,0-1 0,0 1 0,0 1 0,-8 5 0,-49 39 510,60-44-443,0 0 0,0 0-1,0 0 1,1 0 0,-1 1-1,1 0 1,0-1 0,0 1-1,1 0 1,-1 1 0,1-1-1,-1 6 1,3-10-82,0 0-1,0 0 1,0 0-1,0 0 1,0 0 0,0 0-1,0-1 1,0 1-1,1 0 1,-1 0-1,0 0 1,1 0 0,-1 0-1,0-1 1,1 1-1,0 0 1,-1 0-1,1-1 1,-1 1 0,1 0-1,0-1 1,-1 1-1,1 0 1,0-1 0,0 1-1,-1-1 1,1 0-1,0 1 1,0-1-1,0 1 1,0-1 0,-1 0-1,1 0 1,2 1-1,39 4 116,-29-4-90,0 1-64,9 0-231,-1 1 0,1 2 0,-1 0 0,24 9 0,-41-13 238,0 1 0,0 0-1,0 0 1,0 0 0,0 0 0,0 1 0,-1-1-1,1 1 1,-1 0 0,1 0 0,-1 0 0,0 0-1,-1 1 1,1-1 0,0 1 0,-1 0 0,0 0-1,0 0 1,0 0 0,-1 0 0,1 0-1,-1 1 1,0-1 0,0 0 0,0 1 0,0 7-1,-2-1-157,0 0 0,0 0 0,-1 0 0,-1 0 0,0-1 0,0 1 0,-1-1 0,0 0 0,-10 17 0,-1 3-3389,13-23 707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58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11499,'0'0'2973,"-4"11"-1387,-16 48 667,2 1-1,-18 115 1,35-161-2156,-16 244 2048,18-264-1930,0 0 0,0 0 0,1 0 0,0 0 0,0 0 0,3-7-1,5-12-137,151-427-4268,-183 522 3556,12-52 655,-1-1 0,0 0 0,-1-1 0,-19 21 0,23-28 87,-1 0-1,0-1 1,0 0 0,-1 0 0,0-1 0,0-1 0,-1 0 0,-15 7 0,25-12-109,1-1 0,0 0 0,-1 1 0,1-1 0,-1 0 0,1 0 0,-1 1 0,1-1 0,-1 0 0,1 0 0,0 0 0,-1 1 0,0-1 0,1 0 0,-1 0 0,1 0 0,-1 0 0,1 0 0,-1 0 0,1 0 0,-1 0 0,1 0 0,-1 0 0,1-1 0,-1 1 0,1 0 0,-1 0 0,1 0 0,-1-1 0,1 1 0,0 0 0,-1 0 0,1-1 0,-1 1 0,1 0 0,0-1 0,-1 0 0,9-19-1933,25-21-4862,-10 17 1506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17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70 15214,'-9'7'2643,"-3"1"-1930,-51 40 1775,58-43-2339,-1 0 0,0 0 0,1 1 0,0 0 0,0 0 0,1 0 1,0 1-1,-6 10 0,10-16-157,0-1 0,0 0 0,0 0 0,0 1 0,-1-1 1,1 0-1,0 1 0,0-1 0,0 0 0,0 1 0,0-1 0,0 0 0,0 1 0,0-1 1,0 0-1,0 1 0,0-1 0,0 0 0,0 1 0,0-1 0,0 0 0,0 1 0,0-1 1,1 0-1,-1 1 0,0-1 0,0 0 0,0 1 0,0-1 0,1 0 0,-1 0 0,0 1 1,0-1-1,1 0 0,-1 0 0,0 1 0,0-1 0,1 0 0,-1 0 0,1 1 0,17-2-361,18-13-75,-24 7 446,0-1 1,0-1 0,0 0-1,-1-1 1,-1 0 0,1 0-1,-2-1 1,0-1 0,0 0-1,-1 0 1,0 0 0,-1-1-1,0 0 1,-1-1 0,5-18-1,-58 108 1173,41-64-1130,1-2-20,0 0 1,0-1 0,1 2 0,1-1 0,0 0 0,0 1 0,1 0 0,-2 17 0,5-27-10,-1 0 0,1 0 1,-1 1-1,1-1 1,0 0-1,-1 0 1,1 0-1,0-1 0,-1 1 1,1 0-1,0 0 1,0 0-1,0 0 0,0-1 1,0 1-1,0-1 1,0 1-1,0 0 1,0-1-1,0 0 0,0 1 1,1-1-1,-1 0 1,0 1-1,0-1 1,2 0-1,43 7 160,-28-5-368,-5 1-301,18 2-6301,-24-5 1178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5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11755,'0'0'2744,"-6"8"-892,-12 22 908,-21 45 0,34-65-2405,1 0-1,0 1 1,1 0-1,0 0 1,0 0-1,1 0 1,1 0-1,0 0 1,1 20-1,0-30-342,0 0-1,1 1 1,-1-1-1,1 0 0,-1 1 1,1-1-1,0 0 1,-1 1-1,1-1 1,0 0-1,0 0 1,0 0-1,0 0 1,0 0-1,0 0 1,0 0-1,0 0 1,0 0-1,0 0 1,1-1-1,-1 1 1,0 0-1,0-1 1,1 1-1,-1-1 1,0 0-1,1 1 1,-1-1-1,1 0 1,-1 0-1,1 0 1,-1 0-1,0 0 1,1 0-1,-1 0 0,1 0 1,1-1-1,1 1 5,-1-1-1,1 0 0,-1 0 0,1 0 0,-1 0 0,0 0 0,0 0 0,1-1 0,-1 0 0,0 0 0,0 0 0,0 0 0,0 0 0,3-4 0,-2-1-7,1-1-1,-1 0 1,-1 0 0,1 0-1,-1 0 1,-1-1 0,1 1-1,-1-1 1,0-11 0,-1 16-13,0 0-1,-1 0 1,1-1 0,-1 1 0,0 0 0,-1 0-1,1 0 1,-1-1 0,0 1 0,0 0 0,0 0-1,0 0 1,-1 0 0,0 0 0,1 1 0,-1-1 0,-1 0-1,1 1 1,0 0 0,-1-1 0,-4-3 0,6 6-1,0 0 1,1 1 0,-1-1 0,0 0-1,0 1 1,0-1 0,0 0-1,0 1 1,0-1 0,0 1 0,-1-1-1,1 1 1,0 0 0,0 0-1,0-1 1,0 1 0,0 0 0,0 0-1,-1 0 1,1 0 0,0 0-1,0 0 1,0 1 0,0-1 0,-1 0-1,1 1 1,0-1 0,0 0-1,0 1 1,0 0 0,0-1 0,0 1-1,0-1 1,0 1 0,0 0 0,1 0-1,-1-1 1,0 1 0,0 0-1,1 0 1,-1 0 0,0 0 0,1 0-1,-1 0 1,1 0 0,-1 0-1,1 0 1,-1 2 0,1-1-54,-1 0 1,1 0-1,-1 0 1,1 0 0,0 0-1,0 0 1,0 0-1,0 0 1,0 0-1,1-1 1,-1 1-1,0 0 1,1 0-1,0 0 1,-1 0-1,1 0 1,0-1-1,0 1 1,0 0-1,0-1 1,0 1 0,0-1-1,1 1 1,-1-1-1,0 1 1,1-1-1,-1 0 1,1 0-1,-1 1 1,3 0-1,4 1-499,0-1 0,0 0 1,-1 0-1,1 0 0,0-1 0,0 0 0,10-1 0,31-3-7481,-25-4 1953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59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 2114,'0'0'17884,"-8"-1"-17441,4 1-271,-1 0 1,0 0-1,0 1 1,0 0-1,0 0 0,1 0 1,-1 0-1,0 1 1,-7 4-1,10-5-135,0-1 0,0 1 0,1 0 0,-1 0 0,0 1 0,1-1 0,-1 0-1,1 0 1,-1 1 0,1-1 0,-1 1 0,1-1 0,0 1 0,0 0 0,0-1 0,0 1-1,0 0 1,0 0 0,1 0 0,-1 0 0,1 0 0,-1-1 0,1 1 0,0 0-1,-1 0 1,1 0 0,0 0 0,0 0 0,1 0 0,-1 0 0,0 0 0,1 0 0,0 2 0,1 0 4,0-1 1,0 0 0,0 1-1,1-1 1,-1 0 0,1-1-1,0 1 1,0 0 0,0-1-1,0 1 1,0-1 0,1 0-1,-1 0 1,1 0 0,-1-1 0,1 1-1,0-1 1,7 2 0,-5-1-22,-1-1 0,1 0-1,0 0 1,0 0 0,0 0 0,0-1 0,0 0 0,0 0 0,0-1 0,0 0 0,-1 0 0,8-2 0,-11 2-199,1 0 1,-1-1-1,0 1 0,1-1 1,-1 0-1,0 0 0,0 0 1,-1 0-1,1 0 0,0 0 1,0 0-1,-1 0 0,0-1 1,1 1-1,-1-1 0,0 1 0,0-1 1,0 1-1,-1-1 0,1 0 1,0 1-1,-1-1 0,0-3 1,0 3-466,0 0 0,0 1 0,0-1 0,0 1 1,-1-1-1,1 0 0,-1 1 0,0-1 0,0 1 0,0-1 1,0 1-1,0 0 0,0-1 0,-1 1 0,-2-3 0,-6-5-5714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59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10570,'0'0'3497,"-7"3"-1693,1-1-1592,1 1 0,0 0-1,0 0 1,1 0 0,-1 1 0,1-1-1,-1 1 1,1 0 0,0 1 0,1-1-1,-1 1 1,1 0 0,0-1 0,0 2-1,0-1 1,1 0 0,-1 0 0,1 1-1,1-1 1,-2 8 0,-2 0 71,1 0 1,1 0-1,0 0 1,1 0-1,0 0 1,1 1-1,1-1 1,0 0-1,3 18 1,-2-29-274,-1 0 1,2-1 0,-1 1 0,0 0 0,0 0 0,0 0-1,1-1 1,-1 1 0,1 0 0,0-1 0,-1 0 0,1 1-1,0-1 1,0 0 0,0 0 0,0 0 0,0 0 0,0 0-1,0 0 1,0-1 0,0 1 0,0-1 0,0 1-1,0-1 1,3 0 0,64 1 90,-46-3-222,-13 2-107,-3 0 124,0 0 0,1 0 0,-1 1-1,1 0 1,11 3 0,-18-4 102,0 0 1,0 0-1,-1 1 1,1-1-1,0 1 1,0-1-1,0 1 1,0-1-1,-1 1 1,1-1-1,0 1 1,-1 0-1,1 0 1,0-1-1,-1 1 0,1 0 1,-1 0-1,1-1 1,-1 1-1,1 2 1,-1-2 7,0 1 0,0 0 0,0-1 1,0 1-1,0 0 0,-1-1 0,1 1 1,0 0-1,-1-1 0,1 1 0,-1-1 1,0 1-1,0-1 0,1 1 0,-1-1 1,-2 2-1,-1 3 128,-2 0-1,1 0 1,-1 0 0,1-1 0,-1 0 0,-1 0-1,1-1 1,-1 0 0,0 0 0,0 0-1,0-1 1,-8 3 0,2-2-106,1 0 1,0-1-1,-1 0 1,1-1-1,-1-1 0,-21 1 1,33-3-210,1 1 1,-1 0-1,0-1 1,0 1-1,0 0 1,1-1-1,-1 1 0,0-1 1,0 1-1,1-1 1,-1 0-1,0 1 1,1-1-1,-1 0 1,1 1-1,-1-1 1,1 0-1,-1 0 1,1 1-1,0-1 1,-1 0-1,1 0 1,0 0-1,0 0 1,-1 0-1,1 1 1,0-1-1,0 0 1,0 0-1,0 0 1,0 0-1,0 0 1,0 0-1,0 0 1,1 0-1,0-1 1,-1-3-1218,0-15-4656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2:59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9353,'0'0'1366,"8"3"684,2 1-856,0-1 0,0 0 0,0-1 0,0 0-1,1 0 1,-1-1 0,0-1 0,15 0 0,-18-1-1081,0 0 0,-1 0 1,1-1-1,-1 0 0,12-5 1,-14 6-66,27-11 32,-30 12-64,0 0 0,0 0-1,0 0 1,1 0 0,-1 0 0,0 0 0,0 0 0,0 0-1,0 0 1,0 0 0,0 1 0,0-1 0,0 0 0,-1 1-1,1-1 1,0 0 0,0 1 0,0 0 0,0-1 0,0 1-1,-1-1 1,1 1 0,0 0 0,0 0 0,-1-1 0,1 1-1,0 0 1,-1 0 0,1 1 0,1 1 7,0-1 0,1 0-1,-1 0 1,1 0 0,-1 0 0,1 0 0,-1 0 0,1 0 0,0-1 0,0 0 0,0 1 0,0-1-1,0 0 1,0 0 0,0-1 0,0 1 0,1-1 0,-1 1 0,0-1 0,0 0 0,5-1-1,6 1-508,1-1 0,0 0 0,21-5-1,-25 2-1197,1 1 0,-1-1 0,20-11-1,-2-2-5548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3:00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34 12620,'0'0'8894,"-3"-4"-8916,3 3 25,0 1 0,0-1 0,-1 1-1,1-1 1,0 1 0,0-1 0,-1 1-1,1-1 1,0 1 0,-1-1 0,1 1-1,0 0 1,-1-1 0,1 1 0,-1 0-1,1-1 1,0 1 0,-1 0 0,1 0-1,-1-1 1,1 1 0,-1 0 0,1 0-1,-1 0 1,1-1 0,-1 1 0,0 0-1,1 0 1,-1 0 0,1 0 0,-1 0-1,1 0 1,-1 0 0,1 0 0,-1 1-1,1-1 1,-1 0 0,1 0 0,-1 0-1,1 0 1,-1 1 0,1-1 0,-1 0-1,1 1 1,-1-1 0,1 0 0,0 1-1,-1-1 1,1 0 0,0 1 0,-1-1-1,1 1 1,0-1 0,-1 1 0,1-1-1,0 1 1,-1 0 0,-14 44 611,12-33-512,-43 236 437,45-243-511,0-1 0,0 1 0,-1-1 0,1 0 1,-1 1-1,0-1 0,0 0 0,-1 0 0,1 0 0,-1 0 0,0-1 0,0 1 1,0-1-1,0 1 0,-1-1 0,1 0 0,-1 0 0,0-1 0,0 1 0,0-1 0,0 0 1,0 0-1,-1 0 0,1-1 0,-1 1 0,1-1 0,-1 0 0,1 0 0,-10 0 0,13-2 11,1 1 0,-1-1-1,0 1 1,0-1-1,1 1 1,-1-1-1,0 0 1,1 1-1,-1-1 1,1 0-1,-1 0 1,1 1 0,-1-1-1,1 0 1,-1 0-1,1 0 1,0 1-1,-1-1 1,1 0-1,0 0 1,0 0-1,0 0 1,0 0 0,0 0-1,0 0 1,0 1-1,0-1 1,0 0-1,0 0 1,0 0-1,0 0 1,1 0-1,-1 0 1,0 0 0,1 1-1,0-2 1,13-37 51,4 13-376,0 1 0,2 0 0,1 2 0,1 0 0,0 1 0,2 2 0,1 0 0,43-26 0,-64 43 279,0 1-1,0 0 0,0 0 1,0 0-1,1 0 0,-1 1 1,1-1-1,-1 1 0,1 0 1,-1 1-1,1-1 0,0 1 1,-1 0-1,1 0 0,4 1 1,-8 0 5,0 0-1,0 0 1,0 1 0,0-1 0,-1 0 0,1 0 0,0 0 0,-1 1 0,1-1-1,-1 0 1,0 1 0,1-1 0,-1 1 0,0-1 0,0 0 0,0 1 0,0-1 0,0 1-1,0-1 1,0 0 0,0 1 0,-1-1 0,0 2 0,-6 34 181,6-37-148,1 0 0,0 1 1,-1-1-1,1 0 0,0 1 0,0-1 1,0 0-1,-1 1 0,1-1 0,0 1 1,0-1-1,0 0 0,0 1 0,0-1 1,0 1-1,0-1 0,-1 0 1,1 1-1,1-1 0,-1 1 0,0-1 1,0 1-1,0-1 0,0 0 0,0 1 1,0-1-1,0 1 0,0-1 0,1 0 1,-1 1-1,0-1 0,0 0 0,1 1 1,-1-1-1,15-3 459,17-18-307,-24 13-297,-1 0 1,0 0-1,0 0 1,-1-1 0,0 0-1,-1 0 1,0 0-1,0-1 1,-1 1-1,0-1 1,0 0 0,-1-1-1,-1 1 1,0-1-1,1-15 1,5 29-5248,14 9 3148,-18-9 893,42 11-4803,-19-9 2108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3:01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87 231 2018,'0'0'3016,"8"-3"-256,1 0-1833,-6 3-537,0-1 0,0 0 0,0 0 0,0 0-1,0-1 1,-1 1 0,1-1 0,0 1 0,0-1 0,-1 0 0,4-3-1,-4 0 6007,-8 6-4894,-10 12-1483,12-4-66,0 1 0,1 0-1,0 0 1,-2 20 0,-7 24-496,-51 88 441,36-85 129,148-274 272,-91 155-299,-14 26-37,1 1-1,2 1 1,1 1 0,47-59-1,-66 90 41,1-1 0,1 1 0,-1 0 0,0 0 0,0 0 0,1 0 0,-1 1 0,1-1 0,-1 0 0,1 1 0,0 0 0,0 0 0,0 0 0,0 0 0,-1 0 0,1 0 0,4 0 0,-6 2-2,-1-1 0,1 0 0,-1 1 0,1-1 0,-1 0 0,1 1 1,-1-1-1,1 1 0,-1-1 0,1 1 0,-1-1 0,0 1 1,1-1-1,-1 1 0,0-1 0,1 1 0,-1-1 0,0 1 1,0 0-1,0-1 0,0 1 0,1 0 0,-1-1 0,0 1 1,0-1-1,0 1 0,0 0 0,0-1 0,0 1 0,-1-1 1,1 1-1,0 0 0,0-1 0,0 1 0,-1-1 0,1 1 1,0 0-1,0-1 0,-1 1 0,-10 27 59,-13 0 52,20-24-81,0-1-1,0 1 1,1-1 0,-1 1-1,1 0 1,0 0 0,0 1 0,1-1-1,-1 0 1,1 1 0,0 0 0,0-1-1,0 1 1,1 0 0,-1 8 0,2-12-27,1 1 1,-1-1 0,1 0 0,0 1 0,0-1 0,-1 0 0,1 0 0,0 1 0,0-1 0,0 0-1,1 0 1,-1 0 0,0 0 0,0-1 0,0 1 0,1 0 0,-1 0 0,0-1 0,3 2 0,37 13-155,-24-9-97,-9-3 183,2 0 14,0 2 0,0 0 1,0 0-1,10 7 0,-19-11 53,1 1-1,0-1 1,-1 0-1,1 1 1,-1-1-1,1 1 1,-1-1-1,1 1 1,-1 0-1,0-1 1,0 1-1,0 0 1,0 0-1,0 0 1,-1 0-1,1 0 1,0 0-1,-1 0 1,1 0-1,-1 0 1,0 0-1,0 1 0,0-1 1,0 0-1,0 0 1,0 0-1,-1 0 1,0 3-1,0-3 74,0 0-1,-1 0 1,1 0-1,-1 0 1,0 0-1,0 0 1,1 0-1,-1 0 1,0-1-1,0 1 1,-1-1-1,1 1 1,0-1-1,0 0 1,-1 0-1,-2 1 1,-46 14 1195,43-13-991,-5 0 86,0 0 0,-1-1 1,1 0-1,-18-1 0,31 0-391,0-1 0,0 0 1,0 0-1,0 0 0,-1 0 0,1 0 0,0 0 0,0 0 1,0-1-1,-1 1 0,1 0 0,0 0 0,0 0 0,0 0 1,-1 0-1,1 0 0,0 0 0,0 0 0,0 0 0,0 0 1,0-1-1,-1 1 0,1 0 0,0 0 0,0 0 0,0 0 1,0-1-1,0 1 0,0 0 0,0 0 0,-1 0 0,1 0 1,0-1-1,0 1 0,0 0 0,0 0 0,0 0 0,0 0 1,0-1-1,0 1 0,0 0 0,0 0 0,0 0 0,0-1 1,6-11-1798,9-9-2302,7 3-1636,4-2-1596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3:01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10346,'0'0'2247,"8"0"-143,12-1-757,0 0 1,0-2 0,29-6-1,-35 5-1197,0 0-1,0-1 1,-1-1 0,0 0-1,1 0 1,12-10 0,-26 16-140,1 0 0,0 0-1,-1-1 1,1 1 0,0-1 0,0 1 0,-1 0 0,1-1 0,-1 1 0,1-1 0,0 0 0,-1 1 0,1-1 0,-1 1 0,1-1 0,-1 0 0,0 1 0,1-1 0,-1 0 0,0 0-1,1 1 1,-1-1 0,0 0 0,0 0 0,0 1 0,0-1 0,1-1 0,-19-4 540,-34 9-6,43 0-442,0 0 1,-1 1 0,2 0 0,-1 0 0,0 0 0,1 2-1,-12 8 1,16-11-12,0 0 1,1 0-1,-1 1 1,1-1-1,-1 1 0,1 0 1,1 0-1,-1 0 0,0 1 1,1-1-1,0 1 0,0-1 1,0 1-1,1 0 1,0 0-1,-2 6 0,4-8-69,-1-1 0,0 0 0,1 1 0,0-1 0,-1 0 0,1 1 0,0-1 0,0 0 0,1 0 0,-1 0 0,0 0 0,1 0 0,-1 0 0,1 0 0,-1 0 0,1-1 0,0 1 0,0 0 0,0-1 0,0 0 0,0 1 0,0-1 0,0 0 0,0 0 0,1 0 0,-1-1 0,0 1 0,1 0 0,-1-1-1,4 1 1,8 2-70,0 0-1,0-1 0,27 0 0,-30-1-472,-9-1 248,0 1 0,0-1 0,0 0 0,0 0 0,1 0 0,-1 0 0,0 0 0,0 0 0,0 0-1,0-1 1,0 1 0,0-1 0,0 0 0,0 1 0,0-1 0,0 0 0,0 0 0,0 0-1,0-1 1,0 1 0,1-2 0,1-14-5498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1:03:01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14638,'0'0'2050,"50"0"-1634,0 0 353,8 1-257,11 7-416,4-4-96,1-4-4580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17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15375,'0'0'8429,"-9"5"-7458,6-4-909,-45 30 880,45-29-927,1 0-1,-1 0 1,1 0-1,0 1 1,-1-1-1,1 0 1,0 1-1,0 0 1,0-1-1,1 1 1,-1 0 0,1 0-1,0 0 1,-1 0-1,1 0 1,0 0-1,0 5 1,2-9-40,1 1 1,0 0 0,-1 0-1,1 0 1,-1 0 0,1 1-1,-1-1 1,1 0 0,-1 1-1,1-1 1,-1 1 0,1-1-1,-1 1 1,1 0 0,-1 0 0,0-1-1,3 3 1,8 26-78,-11-24 107,1 0 0,0 0 0,0 0 0,1 0 0,-1 0 0,1-1 0,0 1 0,1-1-1,-1 0 1,1 0 0,8 7 0,-12-10 3,0-1-1,0 0 1,1 0-1,-1 1 1,0-1-1,0 0 1,1 0-1,-1 1 0,0-1 1,0 0-1,0 1 1,1-1-1,-1 0 1,0 1-1,0-1 1,0 0-1,0 1 1,0-1-1,0 1 1,0-1-1,0 0 1,0 1-1,0-1 1,0 0-1,0 1 1,0-1-1,0 0 1,0 1-1,0-1 1,-1 1-1,1-1 1,0 0-1,0 0 1,0 1-1,0-1 0,-1 0 1,1 1-1,0-1 1,0 0-1,-1 0 1,1 1-1,0-1 1,-1 0-1,1 0 1,0 1-1,0-1 1,-1 0-1,1 0 1,0 0-1,-1 0 1,1 0-1,-1 0 1,1 1-1,0-1 1,-1 0-1,1 0 1,0 0-1,-1 0 1,1 0-1,0 0 0,-1-1 1,-30 8 366,27-6-336,-20 1 60,-1 0 0,-34-2 1,25 0-47,34 0-72,0 0 1,0 0 0,-1 0-1,1 1 1,0-1-1,0 0 1,0 0 0,-1 0-1,1 0 1,0 0 0,0 0-1,-1 0 1,1 0-1,0 0 1,0 0 0,-1 0-1,1 0 1,0 0 0,0 0-1,-1 0 1,1 0-1,0 0 1,0 0 0,-1-1-1,1 1 1,0 0 0,0 0-1,-1 0 1,1 0 0,0 0-1,0-1 1,0 1-1,0 0 1,-1 0 0,1 0-1,0-1 1,0 1 0,0 0-1,0 0 1,0 0-1,0-1 1,-1 1 0,1 0-1,0 0 1,0-1 0,0 1-1,0 0 1,0 0-1,0-1 1,0 1 0,0 0-1,0 0 1,0-1 0,0 1-1,0 0 1,0 0-1,1-1 1,-1 1 0,0 0-1,0 0 1,0-1 0,0 1-1,0 0 1,14-12-2227,84-28-10113,-52 22 2702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17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2434,'0'0'18685,"-9"-1"-17383,-45 5 263,52-4-1535,0 1 0,0-1 0,0 0 0,0 1 0,0-1 0,0 1 0,0 0 0,1 0 0,-1 0 0,0 0 0,0 0-1,1 0 1,-1 0 0,0 0 0,1 1 0,-1-1 0,1 1 0,0-1 0,-1 1 0,1-1 0,0 1 0,0 0 0,0 0 0,0-1 0,0 1 0,1 0 0,-1 0-1,1 0 1,-1 0 0,0 3 0,3-4-29,0 0 0,0-1 1,-1 1-1,1-1 0,0 0 0,0 1 0,0-1 0,0 0 0,0 0 0,-1 0 0,1 0 0,2-1 1,0 1 15,54-2-68,-36 0-203,1 1 0,-1 1 0,30 4 0,-51-4 256,0 1 1,0-1 0,0 0 0,0 1 0,1-1 0,-1 1-1,0-1 1,0 1 0,0 0 0,0-1 0,-1 1-1,1 0 1,0 0 0,0 0 0,0-1 0,-1 1 0,1 0-1,0 0 1,-1 0 0,1 0 0,-1 0 0,1 1-1,-1-1 1,1 0 0,-1 0 0,0 0 0,1 0 0,-1 0-1,0 0 1,0 1 0,0-1 0,0 0 0,0 0-1,0 0 1,-1 1 0,1-1 0,0 0 0,0 0 0,-1 0-1,1 0 1,-1 0 0,0 2 0,-1 2 122,0 0 0,0 0 0,0-1 0,-1 1 0,0 0 0,0-1 0,-6 8 0,3-6 37,1 0 0,-1-1-1,0 1 1,0-1 0,-1-1 0,0 1 0,1-1 0,-1 0 0,-1-1 0,1 0 0,0 0 0,-1 0 0,0-1 0,-12 2 0,20-6-656,-1 1 1,1-1 0,0 0-1,-1 1 1,1-1 0,0 0-1,0 0 1,0 1 0,0-1-1,1 0 1,-1 1 0,0-1-1,1 0 1,-1 1 0,1-1-1,1-2 1,12-17-6025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18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93 101 10922,'0'0'11953,"8"-5"-11419,39-27-486,-44 30-4,-1 0 0,1 0 0,-1 0 0,0-1 0,0 1 0,0 0 0,0-1 0,0 1 0,0-1 0,-1 0 0,1 1 0,-1-1 0,0 0 0,0 0 0,0 0 1,0 0-1,0 0 0,-1 0 0,1-5 0,-1 7-12,-1 1 0,1-1 0,-1 1 0,1-1 0,-1 1 0,1 0 0,-1-1 0,1 1 1,-1 0-1,1-1 0,-1 1 0,1 0 0,-1 0 0,0-1 0,1 1 0,-1 0 0,1 0 0,-1 0 1,0 0-1,1 0 0,-1 0 0,0 0 0,1 0 0,-1 0 0,0 0 0,1 0 0,-1 1 0,1-1 1,-1 0-1,0 0 0,1 1 0,-1-1 0,1 0 0,-2 1 0,-22 10 89,13-3 34,0 1 0,0 0 0,1 1 0,0 0 0,0 1 0,1 0 1,1 0-1,0 1 0,1 0 0,0 0 0,0 1 0,1-1 0,1 2 1,1-1-1,-6 24 0,10-35-135,0 0 0,-1 0 1,2 1-1,-1-1 0,0 0 0,0 1 0,1-1 1,-1 0-1,1 0 0,-1 1 0,1-1 0,0 0 1,0 0-1,0 0 0,0 0 0,1 0 0,-1 0 1,0-1-1,1 1 0,-1 0 0,1-1 0,2 3 1,0-1 11,1-1 1,-1 0-1,1 1 1,-1-2-1,1 1 1,0 0-1,-1-1 1,1 0-1,0 0 1,5 0-1,7 0-45,1-1 0,-1 0-1,0-2 1,0 0-1,21-5 1,-26 4-616,0-1-1,0-1 1,0 0 0,-1 0 0,0-1-1,0-1 1,11-8 0,15-22-5975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28:15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4 13741,'0'0'7298,"-10"-2"-6754,3 1-463,-1 1 0,0-1-1,-1 2 1,1-1 0,0 1 0,1 0-1,-1 1 1,0 0 0,0 0 0,1 0-1,-1 1 1,1 0 0,0 1-1,-1 0 1,-7 6 0,13-9-41,-22 14 587,-42 33 0,61-44-602,0 1 1,0-1-1,1 1 1,-1 0-1,1 0 0,0 1 1,1-1-1,-1 1 1,1 0-1,0 0 0,0 0 1,1 1-1,-4 12 1,7-18-30,-1 0 0,0 0 0,1-1 1,-1 1-1,0 0 0,1 0 0,-1 0 0,1 0 1,-1-1-1,1 1 0,0 0 0,-1 0 1,1-1-1,0 1 0,0-1 0,-1 1 1,1 0-1,0-1 0,0 1 0,0-1 1,0 0-1,-1 1 0,1-1 0,0 0 1,0 0-1,0 1 0,0-1 0,0 0 1,0 0-1,0 0 0,0 0 0,0 0 0,0 0 1,1-1-1,45 0 11,-40 1 0,7-2-50,1-1 1,-1 0-1,0 0 0,15-7 0,-17 5-25,0 1-1,0 0 1,0 1-1,1 1 1,18-2 0,-33 17-146,-10 2 250,0 0 0,-1-2 0,-21 18 0,-4 5 162,32-30-162,-17 18 295,-28 35 0,46-51-213,-1 0 0,1 0 0,0 0 0,1 1 0,0-1 0,0 1 0,1 0 1,0 1-1,-2 12 0,5-20-115,0 0-1,0-1 1,0 1 0,0 0 0,0-1-1,1 1 1,-1 0 0,1-1 0,-1 1 0,1 0-1,0-1 1,-1 1 0,1-1 0,0 1-1,0-1 1,0 0 0,0 1 0,0-1 0,1 0-1,-1 0 1,0 0 0,0 0 0,1 0-1,-1 0 1,1 0 0,-1 0 0,1 0 0,-1-1-1,1 1 1,0-1 0,-1 1 0,1-1-1,2 1 1,8 1-163,0 1-1,-1-2 0,20 1 1,-25-2-40,75-1-5912,-43-6-1447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18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11 12588,'0'0'6411,"8"-3"-4863,-4 1-1434,23-3 1056,-26 6-1113,0-1 0,0 1 0,-1-1 0,1 1 1,0 0-1,0 0 0,-1-1 0,1 1 0,-1 0 0,1 0 0,0 0 0,-1 0 1,0 0-1,1 0 0,-1 0 0,0 0 0,1 0 0,-1 0 0,0 0 1,0 0-1,0 0 0,0 0 0,0 0 0,0 0 0,0 0 0,0 0 0,0 0 1,0 0-1,-1 0 0,1 0 0,0 0 0,-1 0 0,1-1 0,-1 3 1,-4 13 290,0-1 1,-1 1 0,-14 27 0,13-32-170,1 0 0,1 0-1,0 1 1,1 0 0,0 0 0,1 0 0,0 1 0,-1 20 0,4-32-154,0 1 0,0-1-1,0 0 1,1 0 0,-1 1 0,0-1 0,1 0-1,-1 0 1,1 1 0,-1-1 0,1 0 0,0 0-1,-1 0 1,1 0 0,0 0 0,0 0 0,0 0-1,0 0 1,0 0 0,0 0 0,0 0 0,0-1-1,0 1 1,0 0 0,2 0 0,1 1 23,1-1 0,0 1 0,0-1 0,0 0 0,0 0 0,10 0 0,4 0-14,1-2 1,29-5-1,-38 5-453,0-2 1,0 1-1,0-2 1,-1 1-1,15-8 1,-20 8-513,0 0 1,0 0-1,0-1 0,0 1 1,-1-1-1,1 0 0,4-6 1,7-12-7937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18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15503,'0'0'3811,"-30"74"-1697,26-41-544,-5 2-257,8 3-256,1-1-769,0-1-224,7-3-160,9-6-1473,2-11-1762,0-11-3043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19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6726,'0'0'897,"3"-8"475,-1 4-1159,-1 0 0,1 0-1,0 1 1,0-1 0,0 1 0,0 0 0,0-1-1,1 1 1,0 0 0,0 0 0,0 1-1,0-1 1,0 1 0,0-1 0,1 1 0,-1 0-1,1 0 1,-1 0 0,1 1 0,0-1-1,0 1 1,-1 0 0,1 0 0,0 1-1,0-1 1,0 1 0,7-1 0,1 1 301,0 0 1,0 0 0,0 1-1,-1 0 1,1 1-1,0 0 1,-1 1 0,16 6-1,-24-8-398,-1 0 1,1 1-1,0-1 0,-1 1 1,1-1-1,-1 1 0,1 0 0,-1 0 1,0 0-1,0 0 0,0 1 0,0-1 1,0 0-1,-1 1 0,1-1 1,0 1-1,-1 0 0,0 0 0,0-1 1,0 1-1,0 0 0,0 0 0,-1 0 1,1 0-1,-1 0 0,0 0 1,0 0-1,0 0 0,0 0 0,0 0 1,-1 0-1,1 0 0,-1 0 0,0 0 1,0 0-1,0 0 0,0-1 1,-3 6-1,-6 8 271,0 0-1,0-1 1,-2 0 0,0-1 0,0 0 0,-28 23-1,-23 26 622,55-54-759,-25 34 588,32-41-819,0 0-1,0 0 1,0 0 0,0 0 0,0 0 0,0 0-1,1 0 1,-1 1 0,1-1 0,-1 0 0,1 0-1,0 0 1,0 1 0,0-1 0,0 0 0,0 0-1,0 0 1,1 1 0,0 3 0,0-5-13,1 0 0,-1 0 0,0 0 0,0 1 0,0-1 0,1 0 0,-1-1 0,1 1 0,-1 0-1,1 0 1,-1-1 0,1 1 0,-1 0 0,1-1 0,-1 0 0,1 1 0,0-1 0,-1 0 0,1 0 0,2 0 0,43-1 102,-34 0-73,17-1-461,0-1-1,0-2 1,39-11-1,32-17-5346,-43 11-824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19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15695,'0'0'8552,"-55"81"-7655,27-38-641,-1 2-192,0 0-32,1-4 0,6-5-32,5-4 0,6-9-288,9-12-737,13-26-10090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19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12940,'-10'0'3011,"-1"1"-2466,-1 0 0,1 1-1,0 0 1,-1 1 0,1 0 0,0 1 0,1 0-1,-1 1 1,-18 10 0,24-12-451,0 0 0,0 1 1,0-1-1,0 1 0,0 0 1,1 1-1,-1-1 0,1 1 0,0 0 1,1 0-1,-1 0 0,1 0 0,0 0 1,0 1-1,1 0 0,0-1 1,0 1-1,0 0 0,1 0 0,-1 0 1,0 11-1,3-15-84,-1-1 0,1 1-1,-1 0 1,1 0 0,0 0 0,-1 0 0,1 0-1,0-1 1,0 1 0,0 0 0,1-1 0,-1 1-1,0-1 1,1 1 0,-1-1 0,1 0 0,-1 0-1,1 1 1,-1-1 0,1 0 0,0 0 0,0 0 0,-1-1-1,1 1 1,0 0 0,0-1 0,0 1 0,0-1-1,2 0 1,66 9 444,-68-9-439,10 1 67,12 0 1,0-1 1,45-4-1,-64 3-66,0 1 1,1-1-1,-1-1 0,0 1 1,0-1-1,0 0 0,0 0 1,0 0-1,-1-1 0,1 1 0,-1-1 1,1 0-1,-1 0 0,0-1 1,0 0-1,-1 1 0,1-1 1,-1 0-1,4-6 0,-6 8 14,0 1 0,0-1 0,0 0 0,0 0-1,0 1 1,-1-1 0,1 0 0,-1 0 0,1 0-1,-1 0 1,0 0 0,1 0 0,-1 0 0,0 0-1,0 1 1,-1-1 0,1 0 0,0 0 0,-1 0-1,1 0 1,-1 0 0,1 0 0,-1 1 0,0-1 0,-1-2-1,0 1-10,-1 1 0,1 0-1,-1 0 1,0-1 0,0 2 0,0-1-1,1 0 1,-2 0 0,1 1-1,0 0 1,0 0 0,0 0 0,-5-1-1,-5-1-25,0 1-1,0 0 0,-1 1 1,1 1-1,0 0 0,-20 3 1,25-1-3,0 0 1,1 1-1,-1 0 1,0 0 0,1 1-1,0 0 1,0 0 0,0 1-1,0-1 1,1 2 0,-10 8-1,13-11-212,-1 0 0,1 1 1,0-1-1,0 1 0,1 0 0,-1 0 0,1 0 0,0 0 0,0 0 1,0 1-1,0-1 0,1 0 0,0 1 0,0 0 0,0-1 0,0 1 1,1-1-1,0 1 0,0 0 0,0-1 0,2 9 0,11 8-3526,14-3-2216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20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77 16271,'0'0'374,"-11"8"464,3-3-651,-38 27 1385,42-29-1290,1 0 0,0 0 1,0 0-1,0 0 0,0 1 1,0-1-1,1 1 1,0-1-1,0 1 0,0 0 1,0 0-1,-2 6 0,4-9-259,0 0-1,0 0 1,0 0-1,0 0 1,1 0 0,-1 0-1,0 0 1,1 0-1,-1-1 1,0 1-1,1 0 1,-1 0-1,1 0 1,-1 0-1,1-1 1,0 1-1,-1 0 1,1-1 0,0 1-1,-1 0 1,1-1-1,0 1 1,0-1-1,0 1 1,0-1-1,-1 1 1,1-1-1,0 0 1,0 1-1,0-1 1,0 0 0,0 0-1,0 0 1,0 0-1,0 0 1,0 0-1,0 0 1,0 0-1,0 0 1,0 0-1,0 0 1,1-1-1,4 1 112,0-1 0,0 1 0,0-1 0,0-1 0,0 1-1,6-3 1,-6 1-4,0-1 1,0 1-1,0-1 0,0 0 0,-1-1 0,0 0 1,0 1-1,0-1 0,-1-1 0,1 1 1,-1-1-1,5-9 0,-8 12-93,1 1 0,-1 0 1,0-1-1,0 1 0,0-1 0,-1 1 0,1-1 1,-1 0-1,1 1 0,-1-1 0,0 1 0,0-1 1,0 0-1,0 1 0,0-1 0,0 0 0,-1 1 1,0-1-1,1 1 0,-1-1 0,0 0 0,0 1 1,0 0-1,-1-1 0,1 1 0,-1 0 0,1 0 1,-1 0-1,0 0 0,1 0 0,-1 0 1,0 0-1,0 0 0,-1 1 0,-1-2 0,-48-20 131,49 21-393,0 1 1,-1 0-1,1 0 0,-1 1 0,1-1 1,-1 1-1,1 0 0,-1-1 0,0 2 1,1-1-1,-1 0 0,1 1 0,-7 1 1,10-1 45,0-1 1,0 0-1,0 0 1,0 0-1,0 0 1,0 1 0,0-1-1,0 0 1,0 0-1,0 0 1,0 1-1,0-1 1,0 0 0,0 0-1,0 0 1,0 1-1,0-1 1,0 0-1,0 0 1,0 0 0,1 0-1,-1 1 1,0-1-1,0 0 1,0 0-1,0 0 1,0 0 0,1 0-1,-1 1 1,0-1-1,0 0 1,0 0-1,0 0 1,1 0 0,-1 0-1,0 0 1,0 0-1,0 0 1,1 0-1,-1 0 1,0 0 0,0 0-1,0 0 1,1 0-1,-1 0 1,0 0-1,0 0 1,0 0 0,1 0-1,-1 0 1,0 0-1,0 0 1,0 0-1,0-1 1,1 1 0,-1 0-1,0 0 1,0 0-1,24 0-13108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20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13196,'0'0'9311,"9"-6"-8420,-6 4-826,0-1-17,0 1 0,-1 0 0,1 0 0,1 0 0,-1 0 0,0 0 0,0 1 0,1-1 0,-1 1 0,1 0 0,-1 0 0,1 1 0,-1-1 0,1 0 0,-1 1 0,1 0 0,0 0 0,-1 0 0,1 1 0,0-1 0,-1 1 0,5 1 0,282 90 523,-286-91-572,0 1 0,1-1-1,-2 1 1,1 0-1,0 0 1,0 0 0,0 1-1,-1 0 1,0-1-1,1 1 1,2 4 0,-5-6 21,0 1 1,-1-1 0,1 0 0,-1 1 0,1-1-1,-1 0 1,0 1 0,1-1 0,-1 1 0,0-1-1,0 1 1,0-1 0,0 1 0,0-1-1,-1 1 1,1-1 0,0 1 0,-1-1 0,1 0-1,0 1 1,-1-1 0,0 0 0,1 1-1,-1-1 1,0 0 0,0 1 0,0-1 0,0 0-1,0 0 1,0 0 0,0 0 0,0 0-1,0 0 1,0 0 0,-3 1 0,-25 20 460,-1-2-1,-1-1 1,-60 28 0,-16 9-877,104-54-2087,24-21-16890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20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12396,'0'0'9192,"-8"12"-8610,-4 7-372,0 1 0,2 0 0,0 1 0,1 0 0,1 0 0,2 1 0,0 0 0,-6 40 0,12-59-182,0 0 0,1 0 0,-1 0 0,1-1 0,-1 1 0,1 0 0,0 0 0,0-1 0,0 1 0,1 0 0,-1-1 0,1 0 0,-1 1 0,1-1 0,0 0 0,0 1 0,0-1 0,0 0 0,0-1 0,0 1 0,0 0 0,1 0 0,-1-1 0,1 0 0,-1 1 0,1-1 0,0 0 0,-1 0 0,1 0 0,0-1 0,0 1 0,3 0 0,13 2 68,0-1 0,0-1 0,34-1 0,-35-1-69,7 1-342,0-2 0,36-6 0,-52 6-401,0 0 1,0-1 0,-1 0-1,1 0 1,-1-1 0,0 0-1,0 0 1,0-1 0,-1 0-1,9-7 1,4-13-6225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21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7399,'0'0'4773,"-34"52"-3140,18-26 129,4 3 128,6-3-737,6-4-577,6-4-448,17-6-96,14-8-1633,4-4-3524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21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68 1313,'0'0'16474,"-12"5"-14498,-7 4-1542,1 1 0,0 0 0,0 2 0,1 0 1,0 1-1,2 0 0,-1 2 0,2 0 0,-1 0 1,2 1-1,-19 31 0,30-45-420,0 1 0,1 0 1,-1 0-1,1 0 0,0 0 0,0 0 1,0 0-1,0 0 0,0 0 0,1 0 1,-1 0-1,1 0 0,0 0 0,0 1 1,0-1-1,0 0 0,1 4 0,0-5-5,1 0 0,-1-1 0,0 1 0,0 0-1,1-1 1,-1 1 0,1-1 0,0 1 0,-1-1 0,1 0-1,0 0 1,0 1 0,0-1 0,-1-1 0,1 1-1,0 0 1,0 0 0,1-1 0,-1 1 0,0-1 0,0 0-1,0 1 1,0-1 0,0 0 0,3-1 0,6 2 43,0-2 0,0 0 0,0 0 1,0-1-1,0 0 0,0-1 0,0 0 0,-1-1 1,0 0-1,1-1 0,-2 0 0,1 0 0,0-1 1,-1 0-1,0-1 0,-1 0 0,0-1 1,12-13-1,-13 14 48,0-2 1,-1 1-1,0-1 0,-1 0 1,1 0-1,-2-1 1,1 0-1,-2 0 0,1 0 1,-1 0-1,-1 0 1,0-1-1,0 1 0,-1-1 1,0 1-1,-1-1 1,0 1-1,-1-1 1,-3-18-1,3 27-109,1 0 0,-1 0 1,0 0-1,0 0 0,1 0 1,-1 0-1,-1 0 0,1 1 0,0-1 1,0 0-1,-1 1 0,1-1 0,-1 1 1,1-1-1,-1 1 0,0 0 1,1-1-1,-1 1 0,0 0 0,0 0 1,0 0-1,0 1 0,0-1 0,0 0 1,0 1-1,0-1 0,0 1 0,0 0 1,0 0-1,0 0 0,-1 0 1,1 0-1,0 0 0,0 0 0,0 1 1,-2 0-1,1 0-259,-1-1 1,1 1-1,0 0 1,0 0 0,0 0-1,0 1 1,0-1-1,0 1 1,0 0-1,1 0 1,-1 0-1,1 0 1,-1 0-1,1 0 1,0 1-1,-1-1 1,1 1-1,1 0 1,-1-1-1,0 1 1,1 0-1,-1 0 1,0 3 0,-1 12-4837,3-5-3277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28:17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108 174 5990,'0'0'7772,"-8"1"-5343,4-1-2246,-1 1-1,1 0 0,-1 0 0,1 0 0,-1 0 0,1 0 1,0 1-1,0 0 0,0 0 0,0 0 0,0 0 1,0 1-1,0 0 0,1 0 0,-1 0 0,1 0 1,0 0-1,0 0 0,0 1 0,0 0 0,1 0 1,0-1-1,-1 1 0,1 1 0,1-1 0,-1 0 1,0 0-1,1 1 0,0-1 0,0 5 0,0-7-165,1-1 0,0 1 0,0 0 1,0-1-1,0 1 0,0-1 0,0 1 0,0 0 0,1-1 0,-1 1 0,0-1 0,1 1 0,0-1 0,-1 1 0,1-1 0,0 1 0,0-1 0,-1 0 0,1 1 0,0-1 0,0 0 0,1 0 0,-1 0 1,1 1-1,1 0 4,-1-1 1,1 0-1,-1 0 1,1 0-1,0-1 1,-1 1-1,1-1 0,0 1 1,0-1-1,-1 0 1,1 0-1,5-1 1,4 0 35,0-2-1,-1 0 1,1 0 0,-1-1 0,18-8 0,4-6-5,-25 12-59,0 1 0,1 0 0,-1 1 1,1 0-1,0 0 0,0 1 0,0 0 0,1 1 0,13-2 1,-22 4-21,0 0 0,0 1 1,0-1-1,-1 0 0,1 1 1,0-1-1,0 1 0,-1-1 1,1 1-1,0-1 0,-1 1 1,1-1-1,0 1 0,-1 0 1,1-1-1,-1 1 1,1 0-1,-1 0 0,0-1 1,1 1-1,-1 0 0,0 0 1,1 0-1,-1-1 0,0 1 1,0 0-1,0 0 0,0 0 1,0 1-1,1-1-115,-1 1 0,0-1 0,0 1 0,1-1 0,-1 0 0,1 1 0,0-1 0,-1 0 0,1 1 1,0-1-1,0 0 0,0 0 0,0 1 0,0-1 0,0 0 0,0 0 0,0 0 0,2 1 0,1-1-336,0 0 0,0 0 0,0-1-1,0 1 1,0-1 0,1 0 0,-1 0 0,0-1 0,0 1-1,0-1 1,0 0 0,0 0 0,0 0 0,0 0 0,0-1-1,0 0 1,-1 1 0,1-2 0,-1 1 0,1 0 0,5-5-1,7-7-1415,0 0 0,25-29 0,-39 41 1729,35-48 2278,-34 46-1251,-1 0-1,0-1 1,0 1 0,0-1-1,0 0 1,-1 0 0,0 0-1,0 0 1,0-9 0,-1 14-770,0 0 1,-1 0 0,1 0-1,0-1 1,0 1-1,-1 0 1,1 0 0,-1 0-1,1 0 1,0 0 0,-1 0-1,1 0 1,0 0-1,-1 0 1,1 0 0,0 0-1,-1 0 1,1 0 0,0 0-1,-1 0 1,1 0-1,0 1 1,-1-1 0,1 0-1,0 0 1,0 0 0,-1 0-1,1 1 1,0-1-1,-1 0 1,1 0 0,0 1-1,0-1 1,0 0 0,-1 1-1,1-1 1,0 0-1,0 0 1,0 1 0,-1-1-1,-12 13 211,8-6-234,-1 0 0,1 1 0,1 0 0,-1 0 0,1 0 0,1 0 0,-1 1 0,1-1 0,1 1 0,0 0 0,0 0 0,1 0 0,-1 10 0,2-18-67,0 0 0,0-1 1,0 1-1,0 0 0,0 0 0,1 0 1,-1 0-1,0 0 0,0-1 0,1 1 1,-1 0-1,1 0 0,-1-1 0,0 1 1,1 0-1,-1 0 0,1-1 1,0 1-1,-1 0 0,1-1 0,-1 1 1,1-1-1,0 1 0,0-1 0,-1 1 1,1-1-1,0 0 0,0 1 0,-1-1 1,1 0-1,0 1 0,0-1 0,0 0 1,0 0-1,0 0 0,-1 0 1,1 0-1,0 0 0,0 0 0,0 0 1,0 0-1,0 0 0,1-1 0,3 0 25,1 0-1,-1-1 0,1 0 0,-1 0 0,0 0 1,6-3-1,5-6-22,-1 0 1,0 0-1,-1-1 1,0-1 0,-1 0-1,-1-1 1,0-1-1,0 0 1,-2 0-1,0-1 1,-1 0 0,0-1-1,7-22 1,-49 114 651,31-70-604,-1 5 35,0-1 0,1 1 0,0-1 0,0 1 0,0 19 0,2-27-76,1 0 1,-1 0-1,0 0 0,1 0 1,-1-1-1,1 1 0,0 0 1,-1 0-1,1-1 0,0 1 1,0 0-1,0-1 0,0 1 0,1-1 1,-1 1-1,0-1 0,0 0 1,1 1-1,-1-1 0,1 0 1,0 0-1,-1 0 0,1 0 1,0 0-1,-1-1 0,1 1 1,0 0-1,0-1 0,0 1 1,-1-1-1,1 0 0,0 1 0,0-1 1,0 0-1,0 0 0,0 0 1,2-1-1,4 1 21,0-1 0,1 0 0,-1 0-1,0-1 1,0 0 0,0 0 0,0-1 0,0 0 0,-1-1-1,11-5 1,6-7-90,37-31-1,-52 40 24,-9 7 25,0 0 0,0 0 0,1-1 0,-1 1 1,0 0-1,0-1 0,1 1 0,-1 0 0,0 0 0,0-1 1,1 1-1,-1 0 0,0 0 0,1 0 0,-1 0 1,0-1-1,1 1 0,-1 0 0,0 0 0,1 0 1,-1 0-1,1 0 0,-1 0 0,0 0 0,1 0 1,-1 0-1,0 0 0,1 0 0,-1 0 0,0 0 1,1 0-1,-1 0 0,0 1 0,1-1 0,-1 0 1,0 0-1,1 0 0,-1 1 0,0-1 0,1 0 0,-1 0 1,0 0-1,0 1 0,1-1 0,-1 0 0,0 1 1,1-1-1,1 25-57,-10 33 124,4-38-36,1-1 1,1 1-1,1 0 0,1 0 1,0 0-1,2 0 1,0 0-1,1 0 0,1-1 1,1 1-1,0-1 0,2 0 1,0-1-1,12 22 0,-3-13 25,-13-22 4,1-1 0,-1 1 0,0 0 0,0 1 0,0-1 0,-1 0 0,0 1 0,0-1 0,0 1 0,-1 0 0,0 0 0,0 0 0,0-1 0,-1 13 0,-1-17 22,0 0-1,0 0 1,0 1 0,0-1 0,-1 0 0,1 0-1,0 0 1,-1 0 0,1 0 0,0-1-1,-1 1 1,1 0 0,-1-1 0,1 1 0,-1-1-1,0 1 1,1-1 0,-1 0 0,0 0 0,1 1-1,-1-1 1,1 0 0,-1-1 0,0 1 0,1 0-1,-1 0 1,-2-2 0,-3 2 109,0-1 0,0-1 0,0 0 0,0 0 0,-9-3 0,10 1-136,-1-1-1,1 1 0,-1-1 1,1 0-1,1-1 1,-1 1-1,1-1 1,0 0-1,0 0 1,1-1-1,0 0 1,0 1-1,0-1 0,-4-14 1,4 10-60,1-1 0,0 0 1,1 0-1,0 0 0,0 0 0,2 0 0,-1 0 1,4-23-1,-2 30-36,0 0 1,1-1 0,0 1-1,0 0 1,0 0-1,1 0 1,0 1 0,0-1-1,0 1 1,0-1-1,1 1 1,0 0 0,0 0-1,0 1 1,0-1-1,0 1 1,7-4-1,13-7-1387,0 1 0,33-13-1,-15 7-2958,6-5-4112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22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1 11275,'0'0'9320,"-9"1"-7948,-4 3-1129,0 0 1,1 1-1,0 0 0,0 1 0,0 0 0,1 1 0,0 0 0,0 1 0,-18 16 0,-6 8 191,-48 58 1,79-85-399,-3 2-19,0 0 0,1 1 0,0 0 0,1 0 0,-1 0 0,1 1 0,1-1 0,0 1 1,0 0-1,-3 15 0,7-24-51,-1 0 1,1 0 0,0 0 0,0 0-1,0 0 1,0 1 0,0-1-1,0 0 1,0 0 0,0 0-1,0 0 1,0 0 0,0 1-1,0-1 1,0 0 0,0 0-1,0 0 1,0 0 0,0 0 0,0 1-1,0-1 1,0 0 0,0 0-1,1 0 1,-1 0 0,0 0-1,0 1 1,0-1 0,0 0-1,0 0 1,0 0 0,0 0-1,0 0 1,1 0 0,-1 0-1,0 0 1,0 0 0,0 1 0,0-1-1,0 0 1,1 0 0,-1 0-1,0 0 1,0 0 0,0 0-1,0 0 1,0 0 0,1 0-1,-1 0 1,0 0 0,0 0-1,0 0 1,0 0 0,1 0 0,9-8-1366,9-14-1680,-7-11-1283,-4-8-1040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22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32 10378,'0'0'2253,"-9"-5"565,3 1-2416,-1 1-1,1 0 0,-1 0 0,0 0 1,1 1-1,-1 0 0,0 0 0,-1 0 1,1 1-1,0 0 0,0 1 1,0 0-1,-1 0 0,1 0 0,0 1 1,0 0-1,-12 4 0,8-1-154,1 0 1,0 2-1,0-1 0,1 1 0,-1 0 0,-10 10 1,16-13-201,1 0 1,-1 1 0,1-1-1,0 0 1,0 1 0,0 0-1,1-1 1,-1 1 0,1 0 0,0 1-1,0-1 1,0 0 0,1 0-1,0 1 1,-1-1 0,1 1 0,0 8-1,2-10-42,-1-1 1,1 1-1,0-1 0,0 1 1,0-1-1,1 1 0,-1-1 0,1 0 1,-1 1-1,1-1 0,0 0 0,0 0 1,0 0-1,0 0 0,0-1 0,0 1 1,0-1-1,1 1 0,-1-1 0,1 0 1,-1 1-1,1-1 0,-1 0 0,1-1 1,-1 1-1,6 0 0,9 3 65,0 0 0,33 1 1,-30-3-25,0-1 0,1-1 0,-1-1 1,0-1-1,39-8 0,-55 9-40,0 0 1,1 0-1,-1-1 0,0 1 1,0-1-1,0 0 0,0 0 0,0-1 1,0 1-1,-1-1 0,1 0 1,-1 0-1,0 0 0,0 0 0,0 0 1,0-1-1,0 1 0,-1-1 1,0 0-1,0 0 0,0 0 0,0 0 1,0 0-1,-1 0 0,0-1 0,0 1 1,0 0-1,0-1 0,-1 1 1,1-1-1,-1 1 0,0-1 0,-2-6 1,2 9-22,0-1-1,-1 1 1,0-1 0,1 1 0,-1-1 0,0 1-1,0 0 1,0-1 0,-1 1 0,1 0 0,0 0-1,-1 0 1,0 0 0,1 0 0,-1 0 0,0 0-1,0 1 1,0-1 0,0 1 0,0-1 0,0 1 0,-1 0-1,1 0 1,0 0 0,-1 0 0,1 0 0,-1 0-1,1 1 1,-1-1 0,1 1 0,-1 0 0,1 0-1,-5 0 1,0 0-65,1 0 1,-1 0-1,1 1 0,-1 0 0,1 1 1,-1-1-1,1 1 0,0 0 0,0 1 1,0 0-1,0-1 0,-7 6 0,6-2-302,1-1 0,-1 1 0,1 0 0,1 0 0,-1 1-1,1 0 1,0 0 0,-7 13 0,9-13-423,1-1 1,-1 0-1,1 1 1,1-1-1,-1 1 0,1 0 1,-1 7-1,2 18-5670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22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45 14286,'-13'6'485,"1"-1"-350,-57 28 1692,64-30-1417,-1 1 1,0 0 0,1 0 0,-1 0 0,1 0 0,0 1 0,0 0 0,1 0-1,0 0 1,-5 7 0,9-11-354,-1 0-1,1 0 1,-1 0-1,1 0 0,-1 0 1,1 0-1,0 0 1,-1-1-1,1 1 1,0 0-1,0 0 1,0 0-1,0 0 1,0 0-1,0 0 1,0 0-1,0 0 1,0 0-1,0 0 1,1 0-1,-1 0 1,0 0-1,1 0 0,-1 0 1,1 0-1,-1 0 1,2 1-1,-1 0 22,1-1-1,0 0 1,0 1-1,0-1 1,0 0-1,0 0 1,0 0-1,0-1 1,0 1-1,0 0 1,1-1-1,2 1 1,10 1 304,0-1 0,30-2 0,-36 0-188,4 0-87,0 0 0,-1-1 0,1-1 0,0 0 0,-1 0-1,0-2 1,14-6 0,-22 10-65,0-1 0,-1 0-1,1 1 1,-1-1 0,1-1-1,-1 1 1,0 0 0,0-1-1,0 0 1,0 0 0,-1 1-1,1-2 1,-1 1 0,0 0-1,0 0 1,0-1 0,0 1 0,0-1-1,-1 0 1,0 1 0,1-1-1,-1 0 1,-1 0 0,1 0-1,-1 0 1,1-7 0,-2 9-50,0-1 0,0 0 0,0 0 0,0 0 0,0 1 1,-1-1-1,1 0 0,-1 1 0,0-1 0,1 1 0,-1 0 0,0 0 0,-1 0 1,1 0-1,0 0 0,-1 0 0,1 0 0,-1 1 0,1-1 0,-1 1 1,0 0-1,1-1 0,-1 1 0,0 1 0,0-1 0,-5 0 0,-10-3-779,0 1 1,0 1-1,-20 0 0,27 1-87,-36-1-4218,1 1-4576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23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84 211 16816,'0'0'2568,"-1"12"-2259,-33 143 2391,20-102-2346,2 0 0,2 1 0,-3 75 0,17-114-204,4-14 202,13-23 630,-1-10-645,-3-1 0,0-1-1,-3 0 1,13-41 0,27-147-312,-49 190 14,-2 0 0,0-49 0,-3 81-43,0 0 0,0 0 1,0 0-1,0 0 0,0 1 0,0-1 0,0 0 0,0 0 1,0 0-1,0 0 0,0 0 0,0 0 0,0 0 1,0 0-1,0 0 0,0 0 0,0 1 0,0-1 1,0 0-1,-1 0 0,1 0 0,0 0 0,0 0 0,0 0 1,0 0-1,0 0 0,0 0 0,0 0 0,0 0 1,0 0-1,0 0 0,-1 0 0,1 0 0,0 0 1,0 0-1,0 0 0,0 0 0,0 0 0,0 0 0,0 0 1,0 0-1,-1 0 0,1 0 0,0 0 0,0 0 1,0 0-1,0 0 0,0 0 0,0 0 0,0 0 1,0 0-1,0 0 0,0 0 0,0 0 0,-1-1 0,1 1 1,0 0-1,0 0 0,-9 16-119,-7 21 17,11-25 97,2 1 0,0 0 1,1 0-1,0 0 0,0 0 0,2 0 0,0 0 0,2 22 0,-2-34 9,1 0 1,0 1-1,-1-1 0,1 0 0,0 0 1,0 0-1,0 0 0,0 0 0,0 0 1,0 0-1,0 0 0,0 0 0,0-1 1,0 1-1,1 0 0,-1-1 0,0 1 0,0 0 1,1-1-1,-1 0 0,0 1 0,1-1 1,-1 0-1,0 0 0,1 0 0,-1 0 1,1 0-1,-1 0 0,0 0 0,1 0 1,-1 0-1,0-1 0,1 1 0,-1 0 1,0-1-1,1 0 0,-1 1 0,2-2 1,4-1 28,0 0 0,-1 0 0,1-1 0,-1 0 0,0 0 1,6-6-1,8-12 7,-1 0 0,-1-2 0,-1 0 0,-2-1 1,0 0-1,-2-2 0,0 1 0,11-40 0,-29 119-473,-1-16 393,-4 10-2,3 0 0,2 0 1,1 0-1,4 59 0,1-102-172,-1-1 0,0 1-1,1 0 1,0 0 0,0-1 0,0 1-1,1-1 1,-1 1 0,1-1 0,0 1-1,-1-1 1,2 0 0,-1 0-1,0 0 1,1 0 0,-1 0 0,1-1-1,0 1 1,0-1 0,0 0-1,0 1 1,0-1 0,0-1 0,1 1-1,-1 0 1,1-1 0,-1 0-1,1 0 1,-1 0 0,1 0 0,0 0-1,0-1 1,-1 0 0,1 1 0,0-1-1,0-1 1,0 1 0,-1-1-1,1 1 1,0-1 0,-1 0 0,1 0-1,-1-1 1,5-1 0,26-18-6284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23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21 14029,'0'0'1121,"-7"9"166,-23 34 1350,-43 77 0,137-173-432,-55 44-2192,2 1 0,-1 1-1,16-9 1,-23 14-23,1 0 0,-1 1 0,1 0 0,-1-1 1,1 1-1,0 0 0,0 1 0,-1-1 0,1 1 0,0-1 0,0 1 0,-1 0 0,1 1 0,0-1 0,0 1 0,5 1 1,-7-1 4,0 0 0,0 1 0,0 0 0,-1-1 0,1 1 0,0 0 0,-1 0 0,1 0 0,-1 0 0,0 0 0,1 0 0,-1 0 0,0 1 0,0-1 0,-1 0 0,1 1 0,0-1 0,-1 1 0,0-1 0,1 0 0,-1 5 0,3 60 210,-3-56-172,-1-11-25,1 1 0,0 0 0,0-1 0,0 1 0,0 0 0,0-1 0,0 1 0,0 0 0,0-1 0,0 1 0,0 0 0,0-1 0,0 1 0,0 0 0,0-1 0,1 1 1,-1-1-1,0 1 0,1 0 0,-1-1 0,0 1 0,1-1 0,-1 1 0,0-1 0,1 1 0,-1-1 0,1 1 0,0 0 0,12-13 815,10-32 252,-23 44-1076,13-33 452,13-50-1,-16 49-727,-9 33-28,-1 0 1,1 0-1,-1 0 0,1 0 0,0 0 0,-1 0 0,1 0 1,0 0-1,0 0 0,0 0 0,0 0 0,0 0 0,0 1 0,0-1 1,0 0-1,0 1 0,0-1 0,0 1 0,1-1 0,0 0 1,8-3-3123,5-5-2792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2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11979,'0'0'8403,"-7"12"-7992,-11 17-225,3 2 0,0-1-1,2 2 1,1 0 0,2 1 0,1 0-1,2 0 1,1 0 0,-2 39 0,8-70-175,0 0 1,0 0-1,0 0 1,0 0-1,0 0 0,1 0 1,-1 0-1,0 0 1,1 0-1,0 0 1,-1 0-1,1-1 0,0 1 1,0 0-1,0 0 1,0-1-1,0 1 1,3 2-1,-3-4 49,1 1-1,-1 0 1,1-1-1,-1 1 1,1-1-1,0 1 0,-1-1 1,1 0-1,0 0 1,-1 1-1,1-1 1,0 0-1,-1-1 1,1 1-1,0 0 1,-1 0-1,1-1 1,-1 1-1,1-1 1,0 1-1,-1-1 1,3-1-1,4-3 152,-1 1 0,0-1 0,0-1 0,0 1 0,-1-1 0,1 0 0,9-14 0,35-53-94,-46 66-136,15-22-97,-2-1 1,-1-1-1,-2-1 0,13-35 0,-65 98-12515,16-9 4944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2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5765,'0'0'7431,"31"51"-6630,-15-47-545,7-4-608,4 0-2434,1-12-5542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25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85 276 13965,'0'0'1116,"-9"6"373,7-5-1414,-8 5 224,0 1 0,0 0 0,1 1 0,0 0 0,1 1 0,-10 11 0,44-45 112,-20 19-461,-6 14-94,-4 15 119,1-16 33,0-3 14,1 1 0,0-1 1,0 1-1,0 0 0,1 0 1,-2 8-1,3-12-11,0 0 1,0 0 0,0 0-1,1 0 1,-1 0 0,0 0-1,1 0 1,-1 0-1,0 0 1,1 0 0,-1-1-1,1 1 1,-1 0 0,1 0-1,0-1 1,-1 1 0,1 0-1,0 0 1,-1-1-1,1 1 1,0-1 0,0 1-1,0-1 1,0 1 0,-1-1-1,1 0 1,0 1-1,0-1 1,0 0 0,0 0-1,0 1 1,0-1 0,0 0-1,0 0 1,0 0-1,0 0 1,0 0 0,0-1-1,0 1 1,1 0 0,9-1 21,-1-1 1,0 0-1,0 0 1,0-1-1,-1 0 1,1-1 0,-1 0-1,1 0 1,-1-1-1,-1-1 1,1 1-1,-1-1 1,0-1 0,0 1-1,0-1 1,-1-1-1,7-9 1,10-13 315,-1 0 1,-1-2-1,21-42 0,-38 64-248,3-3 101,0 0 1,-1 0-1,-1-1 0,-1 0 1,0 0-1,0 0 0,-1-1 1,2-21-1,-6 36-193,0 0 0,0 0 0,0 0 0,0-1 0,0 1-1,0 0 1,0 0 0,0 0 0,0 0 0,0 0 0,0 0 0,0 0 0,0-1 0,0 1-1,0 0 1,0 0 0,0 0 0,-1 0 0,1 0 0,0 0 0,0 0 0,0 0-1,0 0 1,0-1 0,0 1 0,0 0 0,0 0 0,-1 0 0,1 0 0,0 0-1,0 0 1,0 0 0,0 0 0,0 0 0,0 0 0,0 0 0,-1 0 0,1 0-1,0 0 1,0 0 0,0 0 0,0 0 0,0 0 0,0 0 0,-1 0 0,1 0 0,0 0-1,0 0 1,0 0 0,0 0 0,0 1 0,0-1 0,0 0 0,0 0 0,-1 0-1,1 0 1,0 0 0,0 0 0,-12 9 58,-6 11-140,-4 13 81,2 0 0,1 1 0,-18 48 1,29-59 59,0 0 1,1 0-1,1 1 1,1 0-1,2 0 1,-2 34 0,5-56-50,0-1 0,0 1 1,0-1-1,0 1 0,0-1 1,0 0-1,0 1 0,1-1 1,-1 1-1,0-1 0,1 0 1,0 1-1,-1-1 0,1 0 1,-1 0-1,1 1 1,0-1-1,0 0 0,0 0 1,0 0-1,1 1 0,-1-1 20,1-1-1,-1 1 1,0-1-1,0 0 1,0 1-1,1-1 0,-1 0 1,0 0-1,0 0 1,1 0-1,-1 0 1,0 0-1,0 0 1,1-1-1,-1 1 0,0 0 1,0-1-1,1 1 1,0-1-1,3-2 43,1 0 0,-1 0 0,0 0-1,0-1 1,-1 0 0,1 1 0,-1-2 0,7-6-1,-1-3-63,0 0-1,-1-1 1,0-1-1,-1 1 1,-1-1-1,-1 0 1,0-1-1,-1 1 0,-1-1 1,0 0-1,1-23 1,-27 97-359,19-49 336,1 1 0,0-1-1,1 1 1,0 0 0,1 15 0,0-22 6,0 0 0,0 0 0,0 0 0,0 0 1,1 0-1,-1 0 0,1 0 0,-1 0 0,1 0 1,0 0-1,0-1 0,0 1 0,0 0 0,0 0 0,0-1 1,1 1-1,-1-1 0,0 1 0,1-1 0,0 1 1,-1-1-1,1 0 0,-1 0 0,1 0 0,0 0 0,0 0 1,0 0-1,0 0 0,4 0 0,4 1 19,1-1 0,-1 0 0,1 0-1,0-1 1,-1-1 0,1 0 0,0-1 0,-1 1 0,1-2-1,13-4 1,8-6-16,58-31-1,-22 9-32,-42 27-85,-13 14 8,-13-3 91,1-1 1,-1 1 0,1 0 0,-1 0 0,0 0 0,0-1 0,0 1 0,0 0-1,-1 0 1,0 5 0,-2 28-45,4-35 62,-1 0-1,0 0 1,0 0-1,0 0 1,1-1-1,-1 1 1,0 0-1,1 0 1,-1 0-1,1 0 1,-1-1-1,1 1 1,-1 0-1,1 0 1,0-1-1,-1 1 1,1 0-1,0-1 1,0 1-1,-1-1 1,1 1-1,0-1 1,0 1-1,0-1 1,0 0-1,0 1 1,-1-1-1,1 0 1,0 0-1,0 0 1,1 1-1,10-1 8,-1 0 0,0 0 0,0-1 0,0 0 0,0-1 0,0 0 0,0-1 0,12-4 0,12-7-840,35-20 1,-5 4-1690,-69 32 2425,1 1-1,1 0 1,-1 0-1,0 1 1,1-1-1,-1 0 0,1 1 1,0 0-1,0-1 1,0 1-1,-1 4 1,2-5 58,0-1 1,0 1-1,0 0 1,0 0 0,0-1-1,1 1 1,-1 0-1,1 0 1,0 0 0,-1-1-1,1 1 1,1 0-1,-1 0 1,0 0 0,1 0-1,-1 0 1,1-1-1,0 1 1,0 0 0,1 2-1,-1-4-78,4 5-1250,-1-1 1,0 1-1,0-1 0,-1 1 1,0 0-1,3 9 0,0 8-2569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25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74 495 7271,'0'0'2642,"-8"8"-26,-26 23 75,33-30-2452,0 0 1,1 0 0,-1 0 0,0-1-1,0 1 1,0 0 0,0-1 0,0 1-1,0-1 1,0 1 0,0-1 0,0 1-1,0-1 1,0 0 0,0 1 0,0-1-1,0 0 1,0 0 0,-1 0 0,1 0-1,0 0 1,-1 0 0,1-1-159,0 1 0,1-1 0,-1 1 1,1-1-1,-1 0 0,1 1 0,-1-1 0,1 0 0,-1 0 1,1 1-1,0-1 0,0 0 0,-1 0 0,1 0 0,0 1 1,0-1-1,0 0 0,0 0 0,0 0 0,0 0 0,0-1 1,6-45-9,-6 46-21,4-14-42,1 1-1,0 0 0,1 0 1,1 0-1,0 1 0,0 0 1,13-16-1,9-7 6,36-34 1,-46 52-1,0-1-1,-2-1 1,0 0 0,-1-1 0,-2-1 0,0 0 0,12-28 0,-24 47-38,-1 1 1,0-1 0,0 1-1,-1-1 1,1 0 0,0 1-1,-1-1 1,0 0-1,0 0 1,0 0 0,0 1-1,0-6 1,-1 7 34,1 1-1,0-1 1,-1 0 0,1 0 0,-1 1-1,1-1 1,-1 0 0,1 0-1,-1 1 1,0-1 0,1 1 0,-1-1-1,0 1 1,1-1 0,-1 1 0,0-1-1,0 1 1,1-1 0,-1 1-1,0 0 1,0 0 0,0-1 0,0 1-1,1 0 1,-1 0 0,-1 0-1,-7 0-131,0 1 0,0 0 0,1 1-1,-1 0 1,1 0 0,-11 4-1,-19 5-3611,17-10-2930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10:36:25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18289,'0'0'5766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F7262-589E-4A48-B7D9-79060A1EA1D2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FC6C9-935C-4570-92FF-B800C87EC2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54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5CCE9C-622C-DED2-66C9-A41501A44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3227621-0A88-2D10-EA38-DF72609D3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45120C-EFDF-1E1B-D1D9-AAD3018C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54A4-6307-4323-B01F-A27A28B5CE03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750E77-8BDD-86BF-FBE5-26C7826A6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BE3D76-D899-00CB-EE58-16DE4598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6469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26DDE-074E-73F0-4D36-BE4FFB77A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B14C61C-30C0-E3E8-6162-2C10DB2E4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ADA9C8-49F2-2565-D38F-903950FF3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54A4-6307-4323-B01F-A27A28B5CE03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440516-64E6-CE85-5F96-82DAE7EF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4851D2-1853-FB38-E8A1-BFEAC3FF3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550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B441F8F-0450-7DBF-2C7A-2C28F0527B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C2DC288-DF76-FB18-09CA-CE3B2A54F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BAD86F-3C9B-75D4-CAA5-138D0D1A7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54A4-6307-4323-B01F-A27A28B5CE03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111E0C-FD6F-AC27-1AE0-14A1EB41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1157CF-F153-48A7-FA5D-6C523B80E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95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3B63D7-1380-A166-F85B-651161788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6A1A88-AC15-0364-D14E-37569AE24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B7FDC0-A1EA-DA63-B63A-26FE836D0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54A4-6307-4323-B01F-A27A28B5CE03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8E4E7B-9403-11A0-E4DD-CE8B3E84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E97D86-15EE-360A-14A3-4F90CC23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41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28692-B774-BB05-F84E-A1C6A4ED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379388-CC0C-888F-B3DC-8E6C2B554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6B3D30-9A56-226D-473D-C9EDBD64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54A4-6307-4323-B01F-A27A28B5CE03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E11EF0-704D-1B1F-30E1-FD3F7BDE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148ED3-371F-46FB-7B27-838ED019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41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95FD2-B460-D8A2-D30A-ED6199ABA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95D5D3-7FB3-F57C-97C6-A1C3D5F7A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94AF4B1-82AA-BC8A-7E96-51FCAABE3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D75AE5-7F18-9B4B-C1BD-BF6BE392F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54A4-6307-4323-B01F-A27A28B5CE03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7FC62A-D6EA-3B9B-D0F2-1C9436E28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FB519B-B864-4E52-D312-B51C0DDD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399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A732F4-F1B5-8506-3995-0940956F8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B99C2B-E17C-01A2-64A7-CC74B6AA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BA29D2-8814-2012-0535-D4A992737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DBC0045-F0CE-2BF5-AFFE-018C74ACE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85BD8D2-0B56-6715-1EF8-A2E1D966A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8BB002C-B600-9EBB-4E0E-9CA59341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54A4-6307-4323-B01F-A27A28B5CE03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EEEC901-1DD2-1717-A697-797E14266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6C11C93-218E-AAB0-055B-5AEEF8EB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05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7719C6-68F2-95EE-9D18-1861513F7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595172-CD45-0457-A0A8-F3B3551FA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54A4-6307-4323-B01F-A27A28B5CE03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7A56C23-BEC3-D32A-7A30-7838952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AFAE3B-0FE0-7DA2-7000-6291D3FE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44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F4B4A25-60DA-8A39-5DCA-B6A30DC36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54A4-6307-4323-B01F-A27A28B5CE03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41BBFA2-7267-E79C-241E-C15ABB6E1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4CC3A53-B8DF-5E9B-4CA6-A4A37CB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45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E332FC-897D-1E62-D467-87E9495E3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066D58-68C0-6E56-7089-DFF8F8375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9778B4E-3366-DFA9-19A5-6ED7B1161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A3E4C2-3ECC-A37C-969A-C460E3F14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54A4-6307-4323-B01F-A27A28B5CE03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8DB1FA6-E246-A7C8-459F-BBB90B98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D6BF3F3-BC03-F057-DE88-1DFD9401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03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924F3C-4205-2929-FD46-63EF6B3EC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9524FBC-DB9E-0184-30C8-ABE94DE2F2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84AF4A-0A01-BC92-0C5C-784E63DBB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2AAA8D-A242-B74C-1D13-D3AD25704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54A4-6307-4323-B01F-A27A28B5CE03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8EB8DD-1FD6-DB05-D6E1-F79AF993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E9CB2E-7EF0-41A1-A513-A267B68CA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91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41CF007-0865-7B95-9986-758799010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AD2389-9285-D5BB-0FB1-B371E5FDE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AD2856-29B3-6C87-0483-7FD8E63C8B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EB54A4-6307-4323-B01F-A27A28B5CE03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A779F6-8815-6558-293F-93E01F3E8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769765-5D7B-A0C6-CE3C-44F90447A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175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8.png"/><Relationship Id="rId42" Type="http://schemas.openxmlformats.org/officeDocument/2006/relationships/image" Target="../media/image22.png"/><Relationship Id="rId47" Type="http://schemas.openxmlformats.org/officeDocument/2006/relationships/image" Target="../media/image24.png"/><Relationship Id="rId50" Type="http://schemas.openxmlformats.org/officeDocument/2006/relationships/customXml" Target="../ink/ink25.xml"/><Relationship Id="rId7" Type="http://schemas.openxmlformats.org/officeDocument/2006/relationships/customXml" Target="../ink/ink3.xml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customXml" Target="../ink/ink18.xml"/><Relationship Id="rId40" Type="http://schemas.openxmlformats.org/officeDocument/2006/relationships/image" Target="../media/image21.png"/><Relationship Id="rId45" Type="http://schemas.openxmlformats.org/officeDocument/2006/relationships/customXml" Target="../ink/ink22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49" Type="http://schemas.openxmlformats.org/officeDocument/2006/relationships/image" Target="../media/image25.png"/><Relationship Id="rId10" Type="http://schemas.openxmlformats.org/officeDocument/2006/relationships/image" Target="../media/image6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3.xml"/><Relationship Id="rId30" Type="http://schemas.openxmlformats.org/officeDocument/2006/relationships/image" Target="../media/image16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customXml" Target="../ink/ink24.xml"/><Relationship Id="rId8" Type="http://schemas.openxmlformats.org/officeDocument/2006/relationships/image" Target="../media/image5.png"/><Relationship Id="rId51" Type="http://schemas.openxmlformats.org/officeDocument/2006/relationships/image" Target="../media/image26.png"/><Relationship Id="rId3" Type="http://schemas.openxmlformats.org/officeDocument/2006/relationships/customXml" Target="../ink/ink1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0.png"/><Relationship Id="rId46" Type="http://schemas.openxmlformats.org/officeDocument/2006/relationships/customXml" Target="../ink/ink23.xml"/><Relationship Id="rId20" Type="http://schemas.openxmlformats.org/officeDocument/2006/relationships/image" Target="../media/image11.png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1.png"/><Relationship Id="rId21" Type="http://schemas.openxmlformats.org/officeDocument/2006/relationships/customXml" Target="../ink/ink35.xml"/><Relationship Id="rId42" Type="http://schemas.openxmlformats.org/officeDocument/2006/relationships/image" Target="../media/image69.png"/><Relationship Id="rId47" Type="http://schemas.openxmlformats.org/officeDocument/2006/relationships/customXml" Target="../ink/ink48.xml"/><Relationship Id="rId63" Type="http://schemas.openxmlformats.org/officeDocument/2006/relationships/customXml" Target="../ink/ink56.xml"/><Relationship Id="rId68" Type="http://schemas.openxmlformats.org/officeDocument/2006/relationships/image" Target="../media/image82.png"/><Relationship Id="rId2" Type="http://schemas.openxmlformats.org/officeDocument/2006/relationships/image" Target="../media/image49.emf"/><Relationship Id="rId16" Type="http://schemas.openxmlformats.org/officeDocument/2006/relationships/image" Target="../media/image56.png"/><Relationship Id="rId29" Type="http://schemas.openxmlformats.org/officeDocument/2006/relationships/customXml" Target="../ink/ink39.xml"/><Relationship Id="rId11" Type="http://schemas.openxmlformats.org/officeDocument/2006/relationships/customXml" Target="../ink/ink30.xml"/><Relationship Id="rId24" Type="http://schemas.openxmlformats.org/officeDocument/2006/relationships/image" Target="../media/image60.png"/><Relationship Id="rId32" Type="http://schemas.openxmlformats.org/officeDocument/2006/relationships/image" Target="../media/image64.png"/><Relationship Id="rId37" Type="http://schemas.openxmlformats.org/officeDocument/2006/relationships/customXml" Target="../ink/ink43.xml"/><Relationship Id="rId40" Type="http://schemas.openxmlformats.org/officeDocument/2006/relationships/image" Target="../media/image68.png"/><Relationship Id="rId45" Type="http://schemas.openxmlformats.org/officeDocument/2006/relationships/customXml" Target="../ink/ink47.xml"/><Relationship Id="rId53" Type="http://schemas.openxmlformats.org/officeDocument/2006/relationships/customXml" Target="../ink/ink51.xml"/><Relationship Id="rId58" Type="http://schemas.openxmlformats.org/officeDocument/2006/relationships/image" Target="../media/image77.png"/><Relationship Id="rId66" Type="http://schemas.openxmlformats.org/officeDocument/2006/relationships/image" Target="../media/image81.png"/><Relationship Id="rId74" Type="http://schemas.openxmlformats.org/officeDocument/2006/relationships/image" Target="../media/image85.png"/><Relationship Id="rId5" Type="http://schemas.openxmlformats.org/officeDocument/2006/relationships/customXml" Target="../ink/ink27.xml"/><Relationship Id="rId61" Type="http://schemas.openxmlformats.org/officeDocument/2006/relationships/customXml" Target="../ink/ink55.xml"/><Relationship Id="rId19" Type="http://schemas.openxmlformats.org/officeDocument/2006/relationships/customXml" Target="../ink/ink34.xml"/><Relationship Id="rId14" Type="http://schemas.openxmlformats.org/officeDocument/2006/relationships/image" Target="../media/image55.png"/><Relationship Id="rId22" Type="http://schemas.openxmlformats.org/officeDocument/2006/relationships/image" Target="../media/image59.png"/><Relationship Id="rId27" Type="http://schemas.openxmlformats.org/officeDocument/2006/relationships/customXml" Target="../ink/ink38.xml"/><Relationship Id="rId30" Type="http://schemas.openxmlformats.org/officeDocument/2006/relationships/image" Target="../media/image63.png"/><Relationship Id="rId35" Type="http://schemas.openxmlformats.org/officeDocument/2006/relationships/customXml" Target="../ink/ink42.xml"/><Relationship Id="rId43" Type="http://schemas.openxmlformats.org/officeDocument/2006/relationships/customXml" Target="../ink/ink46.xml"/><Relationship Id="rId48" Type="http://schemas.openxmlformats.org/officeDocument/2006/relationships/image" Target="../media/image72.png"/><Relationship Id="rId56" Type="http://schemas.openxmlformats.org/officeDocument/2006/relationships/image" Target="../media/image76.png"/><Relationship Id="rId64" Type="http://schemas.openxmlformats.org/officeDocument/2006/relationships/image" Target="../media/image80.png"/><Relationship Id="rId69" Type="http://schemas.openxmlformats.org/officeDocument/2006/relationships/customXml" Target="../ink/ink59.xml"/><Relationship Id="rId8" Type="http://schemas.openxmlformats.org/officeDocument/2006/relationships/image" Target="../media/image52.png"/><Relationship Id="rId51" Type="http://schemas.openxmlformats.org/officeDocument/2006/relationships/customXml" Target="../ink/ink50.xml"/><Relationship Id="rId72" Type="http://schemas.openxmlformats.org/officeDocument/2006/relationships/image" Target="../media/image84.png"/><Relationship Id="rId3" Type="http://schemas.openxmlformats.org/officeDocument/2006/relationships/customXml" Target="../ink/ink26.xml"/><Relationship Id="rId12" Type="http://schemas.openxmlformats.org/officeDocument/2006/relationships/image" Target="../media/image54.png"/><Relationship Id="rId17" Type="http://schemas.openxmlformats.org/officeDocument/2006/relationships/customXml" Target="../ink/ink33.xml"/><Relationship Id="rId25" Type="http://schemas.openxmlformats.org/officeDocument/2006/relationships/customXml" Target="../ink/ink37.xml"/><Relationship Id="rId33" Type="http://schemas.openxmlformats.org/officeDocument/2006/relationships/customXml" Target="../ink/ink41.xml"/><Relationship Id="rId38" Type="http://schemas.openxmlformats.org/officeDocument/2006/relationships/image" Target="../media/image67.png"/><Relationship Id="rId46" Type="http://schemas.openxmlformats.org/officeDocument/2006/relationships/image" Target="../media/image71.png"/><Relationship Id="rId59" Type="http://schemas.openxmlformats.org/officeDocument/2006/relationships/customXml" Target="../ink/ink54.xml"/><Relationship Id="rId67" Type="http://schemas.openxmlformats.org/officeDocument/2006/relationships/customXml" Target="../ink/ink58.xml"/><Relationship Id="rId20" Type="http://schemas.openxmlformats.org/officeDocument/2006/relationships/image" Target="../media/image58.png"/><Relationship Id="rId41" Type="http://schemas.openxmlformats.org/officeDocument/2006/relationships/customXml" Target="../ink/ink45.xml"/><Relationship Id="rId54" Type="http://schemas.openxmlformats.org/officeDocument/2006/relationships/image" Target="../media/image75.png"/><Relationship Id="rId62" Type="http://schemas.openxmlformats.org/officeDocument/2006/relationships/image" Target="../media/image79.png"/><Relationship Id="rId70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5" Type="http://schemas.openxmlformats.org/officeDocument/2006/relationships/customXml" Target="../ink/ink32.xml"/><Relationship Id="rId23" Type="http://schemas.openxmlformats.org/officeDocument/2006/relationships/customXml" Target="../ink/ink36.xml"/><Relationship Id="rId28" Type="http://schemas.openxmlformats.org/officeDocument/2006/relationships/image" Target="../media/image62.png"/><Relationship Id="rId36" Type="http://schemas.openxmlformats.org/officeDocument/2006/relationships/image" Target="../media/image66.png"/><Relationship Id="rId49" Type="http://schemas.openxmlformats.org/officeDocument/2006/relationships/customXml" Target="../ink/ink49.xml"/><Relationship Id="rId57" Type="http://schemas.openxmlformats.org/officeDocument/2006/relationships/customXml" Target="../ink/ink53.xml"/><Relationship Id="rId10" Type="http://schemas.openxmlformats.org/officeDocument/2006/relationships/image" Target="../media/image53.png"/><Relationship Id="rId31" Type="http://schemas.openxmlformats.org/officeDocument/2006/relationships/customXml" Target="../ink/ink40.xml"/><Relationship Id="rId44" Type="http://schemas.openxmlformats.org/officeDocument/2006/relationships/image" Target="../media/image70.png"/><Relationship Id="rId52" Type="http://schemas.openxmlformats.org/officeDocument/2006/relationships/image" Target="../media/image74.png"/><Relationship Id="rId60" Type="http://schemas.openxmlformats.org/officeDocument/2006/relationships/image" Target="../media/image78.png"/><Relationship Id="rId65" Type="http://schemas.openxmlformats.org/officeDocument/2006/relationships/customXml" Target="../ink/ink57.xml"/><Relationship Id="rId73" Type="http://schemas.openxmlformats.org/officeDocument/2006/relationships/customXml" Target="../ink/ink61.xml"/><Relationship Id="rId4" Type="http://schemas.openxmlformats.org/officeDocument/2006/relationships/image" Target="../media/image50.png"/><Relationship Id="rId9" Type="http://schemas.openxmlformats.org/officeDocument/2006/relationships/customXml" Target="../ink/ink29.xml"/><Relationship Id="rId13" Type="http://schemas.openxmlformats.org/officeDocument/2006/relationships/customXml" Target="../ink/ink31.xml"/><Relationship Id="rId18" Type="http://schemas.openxmlformats.org/officeDocument/2006/relationships/image" Target="../media/image57.png"/><Relationship Id="rId39" Type="http://schemas.openxmlformats.org/officeDocument/2006/relationships/customXml" Target="../ink/ink44.xml"/><Relationship Id="rId34" Type="http://schemas.openxmlformats.org/officeDocument/2006/relationships/image" Target="../media/image65.png"/><Relationship Id="rId50" Type="http://schemas.openxmlformats.org/officeDocument/2006/relationships/image" Target="../media/image73.png"/><Relationship Id="rId55" Type="http://schemas.openxmlformats.org/officeDocument/2006/relationships/customXml" Target="../ink/ink52.xml"/><Relationship Id="rId7" Type="http://schemas.openxmlformats.org/officeDocument/2006/relationships/customXml" Target="../ink/ink28.xml"/><Relationship Id="rId71" Type="http://schemas.openxmlformats.org/officeDocument/2006/relationships/customXml" Target="../ink/ink60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2.png"/><Relationship Id="rId21" Type="http://schemas.openxmlformats.org/officeDocument/2006/relationships/customXml" Target="../ink/ink71.xml"/><Relationship Id="rId42" Type="http://schemas.openxmlformats.org/officeDocument/2006/relationships/image" Target="../media/image106.png"/><Relationship Id="rId63" Type="http://schemas.openxmlformats.org/officeDocument/2006/relationships/customXml" Target="../ink/ink92.xml"/><Relationship Id="rId84" Type="http://schemas.openxmlformats.org/officeDocument/2006/relationships/image" Target="../media/image126.png"/><Relationship Id="rId138" Type="http://schemas.openxmlformats.org/officeDocument/2006/relationships/customXml" Target="../ink/ink130.xml"/><Relationship Id="rId107" Type="http://schemas.openxmlformats.org/officeDocument/2006/relationships/customXml" Target="../ink/ink114.xml"/><Relationship Id="rId11" Type="http://schemas.openxmlformats.org/officeDocument/2006/relationships/customXml" Target="../ink/ink66.xml"/><Relationship Id="rId32" Type="http://schemas.openxmlformats.org/officeDocument/2006/relationships/image" Target="../media/image101.png"/><Relationship Id="rId53" Type="http://schemas.openxmlformats.org/officeDocument/2006/relationships/customXml" Target="../ink/ink87.xml"/><Relationship Id="rId74" Type="http://schemas.openxmlformats.org/officeDocument/2006/relationships/image" Target="../media/image122.png"/><Relationship Id="rId128" Type="http://schemas.openxmlformats.org/officeDocument/2006/relationships/customXml" Target="../ink/ink125.xml"/><Relationship Id="rId5" Type="http://schemas.openxmlformats.org/officeDocument/2006/relationships/customXml" Target="../ink/ink63.xml"/><Relationship Id="rId90" Type="http://schemas.openxmlformats.org/officeDocument/2006/relationships/image" Target="../media/image129.png"/><Relationship Id="rId95" Type="http://schemas.openxmlformats.org/officeDocument/2006/relationships/customXml" Target="../ink/ink108.xml"/><Relationship Id="rId22" Type="http://schemas.openxmlformats.org/officeDocument/2006/relationships/image" Target="../media/image96.png"/><Relationship Id="rId27" Type="http://schemas.openxmlformats.org/officeDocument/2006/relationships/customXml" Target="../ink/ink74.xml"/><Relationship Id="rId43" Type="http://schemas.openxmlformats.org/officeDocument/2006/relationships/customXml" Target="../ink/ink82.xml"/><Relationship Id="rId48" Type="http://schemas.openxmlformats.org/officeDocument/2006/relationships/image" Target="../media/image109.png"/><Relationship Id="rId64" Type="http://schemas.openxmlformats.org/officeDocument/2006/relationships/image" Target="../media/image117.png"/><Relationship Id="rId69" Type="http://schemas.openxmlformats.org/officeDocument/2006/relationships/customXml" Target="../ink/ink95.xml"/><Relationship Id="rId113" Type="http://schemas.openxmlformats.org/officeDocument/2006/relationships/customXml" Target="../ink/ink117.xml"/><Relationship Id="rId118" Type="http://schemas.openxmlformats.org/officeDocument/2006/relationships/customXml" Target="../ink/ink120.xml"/><Relationship Id="rId134" Type="http://schemas.openxmlformats.org/officeDocument/2006/relationships/customXml" Target="../ink/ink128.xml"/><Relationship Id="rId139" Type="http://schemas.openxmlformats.org/officeDocument/2006/relationships/image" Target="../media/image153.png"/><Relationship Id="rId80" Type="http://schemas.openxmlformats.org/officeDocument/2006/relationships/image" Target="../media/image124.png"/><Relationship Id="rId85" Type="http://schemas.openxmlformats.org/officeDocument/2006/relationships/customXml" Target="../ink/ink103.xml"/><Relationship Id="rId12" Type="http://schemas.openxmlformats.org/officeDocument/2006/relationships/image" Target="../media/image91.png"/><Relationship Id="rId17" Type="http://schemas.openxmlformats.org/officeDocument/2006/relationships/customXml" Target="../ink/ink69.xml"/><Relationship Id="rId33" Type="http://schemas.openxmlformats.org/officeDocument/2006/relationships/customXml" Target="../ink/ink77.xml"/><Relationship Id="rId38" Type="http://schemas.openxmlformats.org/officeDocument/2006/relationships/image" Target="../media/image104.png"/><Relationship Id="rId59" Type="http://schemas.openxmlformats.org/officeDocument/2006/relationships/customXml" Target="../ink/ink90.xml"/><Relationship Id="rId103" Type="http://schemas.openxmlformats.org/officeDocument/2006/relationships/customXml" Target="../ink/ink112.xml"/><Relationship Id="rId108" Type="http://schemas.openxmlformats.org/officeDocument/2006/relationships/image" Target="../media/image138.png"/><Relationship Id="rId124" Type="http://schemas.openxmlformats.org/officeDocument/2006/relationships/customXml" Target="../ink/ink123.xml"/><Relationship Id="rId129" Type="http://schemas.openxmlformats.org/officeDocument/2006/relationships/image" Target="../media/image148.png"/><Relationship Id="rId54" Type="http://schemas.openxmlformats.org/officeDocument/2006/relationships/image" Target="../media/image112.png"/><Relationship Id="rId70" Type="http://schemas.openxmlformats.org/officeDocument/2006/relationships/image" Target="../media/image120.png"/><Relationship Id="rId75" Type="http://schemas.openxmlformats.org/officeDocument/2006/relationships/customXml" Target="../ink/ink98.xml"/><Relationship Id="rId91" Type="http://schemas.openxmlformats.org/officeDocument/2006/relationships/customXml" Target="../ink/ink106.xml"/><Relationship Id="rId96" Type="http://schemas.openxmlformats.org/officeDocument/2006/relationships/image" Target="../media/image132.png"/><Relationship Id="rId140" Type="http://schemas.openxmlformats.org/officeDocument/2006/relationships/customXml" Target="../ink/ink131.xml"/><Relationship Id="rId145" Type="http://schemas.openxmlformats.org/officeDocument/2006/relationships/image" Target="../media/image1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23" Type="http://schemas.openxmlformats.org/officeDocument/2006/relationships/customXml" Target="../ink/ink72.xml"/><Relationship Id="rId28" Type="http://schemas.openxmlformats.org/officeDocument/2006/relationships/image" Target="../media/image99.png"/><Relationship Id="rId49" Type="http://schemas.openxmlformats.org/officeDocument/2006/relationships/customXml" Target="../ink/ink85.xml"/><Relationship Id="rId114" Type="http://schemas.openxmlformats.org/officeDocument/2006/relationships/customXml" Target="../ink/ink118.xml"/><Relationship Id="rId119" Type="http://schemas.openxmlformats.org/officeDocument/2006/relationships/image" Target="../media/image143.png"/><Relationship Id="rId44" Type="http://schemas.openxmlformats.org/officeDocument/2006/relationships/image" Target="../media/image107.png"/><Relationship Id="rId60" Type="http://schemas.openxmlformats.org/officeDocument/2006/relationships/image" Target="../media/image115.png"/><Relationship Id="rId65" Type="http://schemas.openxmlformats.org/officeDocument/2006/relationships/customXml" Target="../ink/ink93.xml"/><Relationship Id="rId81" Type="http://schemas.openxmlformats.org/officeDocument/2006/relationships/customXml" Target="../ink/ink101.xml"/><Relationship Id="rId86" Type="http://schemas.openxmlformats.org/officeDocument/2006/relationships/image" Target="../media/image127.png"/><Relationship Id="rId130" Type="http://schemas.openxmlformats.org/officeDocument/2006/relationships/customXml" Target="../ink/ink126.xml"/><Relationship Id="rId135" Type="http://schemas.openxmlformats.org/officeDocument/2006/relationships/image" Target="../media/image151.png"/><Relationship Id="rId13" Type="http://schemas.openxmlformats.org/officeDocument/2006/relationships/customXml" Target="../ink/ink67.xml"/><Relationship Id="rId18" Type="http://schemas.openxmlformats.org/officeDocument/2006/relationships/image" Target="../media/image94.png"/><Relationship Id="rId39" Type="http://schemas.openxmlformats.org/officeDocument/2006/relationships/customXml" Target="../ink/ink80.xml"/><Relationship Id="rId109" Type="http://schemas.openxmlformats.org/officeDocument/2006/relationships/customXml" Target="../ink/ink115.xml"/><Relationship Id="rId34" Type="http://schemas.openxmlformats.org/officeDocument/2006/relationships/image" Target="../media/image102.png"/><Relationship Id="rId50" Type="http://schemas.openxmlformats.org/officeDocument/2006/relationships/image" Target="../media/image110.png"/><Relationship Id="rId55" Type="http://schemas.openxmlformats.org/officeDocument/2006/relationships/customXml" Target="../ink/ink88.xml"/><Relationship Id="rId76" Type="http://schemas.openxmlformats.org/officeDocument/2006/relationships/image" Target="../media/image123.png"/><Relationship Id="rId97" Type="http://schemas.openxmlformats.org/officeDocument/2006/relationships/customXml" Target="../ink/ink109.xml"/><Relationship Id="rId104" Type="http://schemas.openxmlformats.org/officeDocument/2006/relationships/image" Target="../media/image136.png"/><Relationship Id="rId120" Type="http://schemas.openxmlformats.org/officeDocument/2006/relationships/customXml" Target="../ink/ink121.xml"/><Relationship Id="rId125" Type="http://schemas.openxmlformats.org/officeDocument/2006/relationships/image" Target="../media/image146.png"/><Relationship Id="rId141" Type="http://schemas.openxmlformats.org/officeDocument/2006/relationships/image" Target="../media/image154.png"/><Relationship Id="rId146" Type="http://schemas.openxmlformats.org/officeDocument/2006/relationships/customXml" Target="../ink/ink134.xml"/><Relationship Id="rId7" Type="http://schemas.openxmlformats.org/officeDocument/2006/relationships/customXml" Target="../ink/ink64.xml"/><Relationship Id="rId71" Type="http://schemas.openxmlformats.org/officeDocument/2006/relationships/customXml" Target="../ink/ink96.xml"/><Relationship Id="rId92" Type="http://schemas.openxmlformats.org/officeDocument/2006/relationships/image" Target="../media/image130.png"/><Relationship Id="rId2" Type="http://schemas.openxmlformats.org/officeDocument/2006/relationships/image" Target="../media/image86.emf"/><Relationship Id="rId29" Type="http://schemas.openxmlformats.org/officeDocument/2006/relationships/customXml" Target="../ink/ink75.xml"/><Relationship Id="rId24" Type="http://schemas.openxmlformats.org/officeDocument/2006/relationships/image" Target="../media/image97.png"/><Relationship Id="rId40" Type="http://schemas.openxmlformats.org/officeDocument/2006/relationships/image" Target="../media/image105.png"/><Relationship Id="rId45" Type="http://schemas.openxmlformats.org/officeDocument/2006/relationships/customXml" Target="../ink/ink83.xml"/><Relationship Id="rId66" Type="http://schemas.openxmlformats.org/officeDocument/2006/relationships/image" Target="../media/image118.png"/><Relationship Id="rId87" Type="http://schemas.openxmlformats.org/officeDocument/2006/relationships/customXml" Target="../ink/ink104.xml"/><Relationship Id="rId110" Type="http://schemas.openxmlformats.org/officeDocument/2006/relationships/image" Target="../media/image139.png"/><Relationship Id="rId115" Type="http://schemas.openxmlformats.org/officeDocument/2006/relationships/image" Target="../media/image141.png"/><Relationship Id="rId131" Type="http://schemas.openxmlformats.org/officeDocument/2006/relationships/image" Target="../media/image149.png"/><Relationship Id="rId136" Type="http://schemas.openxmlformats.org/officeDocument/2006/relationships/customXml" Target="../ink/ink129.xml"/><Relationship Id="rId61" Type="http://schemas.openxmlformats.org/officeDocument/2006/relationships/customXml" Target="../ink/ink91.xml"/><Relationship Id="rId82" Type="http://schemas.openxmlformats.org/officeDocument/2006/relationships/image" Target="../media/image125.png"/><Relationship Id="rId19" Type="http://schemas.openxmlformats.org/officeDocument/2006/relationships/customXml" Target="../ink/ink70.xml"/><Relationship Id="rId14" Type="http://schemas.openxmlformats.org/officeDocument/2006/relationships/image" Target="../media/image92.png"/><Relationship Id="rId30" Type="http://schemas.openxmlformats.org/officeDocument/2006/relationships/image" Target="../media/image100.png"/><Relationship Id="rId35" Type="http://schemas.openxmlformats.org/officeDocument/2006/relationships/customXml" Target="../ink/ink78.xml"/><Relationship Id="rId56" Type="http://schemas.openxmlformats.org/officeDocument/2006/relationships/image" Target="../media/image113.png"/><Relationship Id="rId77" Type="http://schemas.openxmlformats.org/officeDocument/2006/relationships/customXml" Target="../ink/ink99.xml"/><Relationship Id="rId100" Type="http://schemas.openxmlformats.org/officeDocument/2006/relationships/image" Target="../media/image134.png"/><Relationship Id="rId105" Type="http://schemas.openxmlformats.org/officeDocument/2006/relationships/customXml" Target="../ink/ink113.xml"/><Relationship Id="rId126" Type="http://schemas.openxmlformats.org/officeDocument/2006/relationships/customXml" Target="../ink/ink124.xml"/><Relationship Id="rId147" Type="http://schemas.openxmlformats.org/officeDocument/2006/relationships/image" Target="../media/image157.png"/><Relationship Id="rId8" Type="http://schemas.openxmlformats.org/officeDocument/2006/relationships/image" Target="../media/image89.png"/><Relationship Id="rId51" Type="http://schemas.openxmlformats.org/officeDocument/2006/relationships/customXml" Target="../ink/ink86.xml"/><Relationship Id="rId72" Type="http://schemas.openxmlformats.org/officeDocument/2006/relationships/image" Target="../media/image121.png"/><Relationship Id="rId93" Type="http://schemas.openxmlformats.org/officeDocument/2006/relationships/customXml" Target="../ink/ink107.xml"/><Relationship Id="rId98" Type="http://schemas.openxmlformats.org/officeDocument/2006/relationships/image" Target="../media/image133.png"/><Relationship Id="rId121" Type="http://schemas.openxmlformats.org/officeDocument/2006/relationships/image" Target="../media/image144.png"/><Relationship Id="rId142" Type="http://schemas.openxmlformats.org/officeDocument/2006/relationships/customXml" Target="../ink/ink132.xml"/><Relationship Id="rId3" Type="http://schemas.openxmlformats.org/officeDocument/2006/relationships/customXml" Target="../ink/ink62.xml"/><Relationship Id="rId25" Type="http://schemas.openxmlformats.org/officeDocument/2006/relationships/customXml" Target="../ink/ink73.xml"/><Relationship Id="rId46" Type="http://schemas.openxmlformats.org/officeDocument/2006/relationships/image" Target="../media/image108.png"/><Relationship Id="rId67" Type="http://schemas.openxmlformats.org/officeDocument/2006/relationships/customXml" Target="../ink/ink94.xml"/><Relationship Id="rId116" Type="http://schemas.openxmlformats.org/officeDocument/2006/relationships/customXml" Target="../ink/ink119.xml"/><Relationship Id="rId137" Type="http://schemas.openxmlformats.org/officeDocument/2006/relationships/image" Target="../media/image152.png"/><Relationship Id="rId20" Type="http://schemas.openxmlformats.org/officeDocument/2006/relationships/image" Target="../media/image95.png"/><Relationship Id="rId41" Type="http://schemas.openxmlformats.org/officeDocument/2006/relationships/customXml" Target="../ink/ink81.xml"/><Relationship Id="rId62" Type="http://schemas.openxmlformats.org/officeDocument/2006/relationships/image" Target="../media/image116.png"/><Relationship Id="rId83" Type="http://schemas.openxmlformats.org/officeDocument/2006/relationships/customXml" Target="../ink/ink102.xml"/><Relationship Id="rId88" Type="http://schemas.openxmlformats.org/officeDocument/2006/relationships/image" Target="../media/image128.png"/><Relationship Id="rId111" Type="http://schemas.openxmlformats.org/officeDocument/2006/relationships/customXml" Target="../ink/ink116.xml"/><Relationship Id="rId132" Type="http://schemas.openxmlformats.org/officeDocument/2006/relationships/customXml" Target="../ink/ink127.xml"/><Relationship Id="rId15" Type="http://schemas.openxmlformats.org/officeDocument/2006/relationships/customXml" Target="../ink/ink68.xml"/><Relationship Id="rId36" Type="http://schemas.openxmlformats.org/officeDocument/2006/relationships/image" Target="../media/image103.png"/><Relationship Id="rId57" Type="http://schemas.openxmlformats.org/officeDocument/2006/relationships/customXml" Target="../ink/ink89.xml"/><Relationship Id="rId106" Type="http://schemas.openxmlformats.org/officeDocument/2006/relationships/image" Target="../media/image137.png"/><Relationship Id="rId127" Type="http://schemas.openxmlformats.org/officeDocument/2006/relationships/image" Target="../media/image147.png"/><Relationship Id="rId10" Type="http://schemas.openxmlformats.org/officeDocument/2006/relationships/image" Target="../media/image90.png"/><Relationship Id="rId31" Type="http://schemas.openxmlformats.org/officeDocument/2006/relationships/customXml" Target="../ink/ink76.xml"/><Relationship Id="rId52" Type="http://schemas.openxmlformats.org/officeDocument/2006/relationships/image" Target="../media/image111.png"/><Relationship Id="rId73" Type="http://schemas.openxmlformats.org/officeDocument/2006/relationships/customXml" Target="../ink/ink97.xml"/><Relationship Id="rId78" Type="http://schemas.openxmlformats.org/officeDocument/2006/relationships/image" Target="../media/image18.png"/><Relationship Id="rId94" Type="http://schemas.openxmlformats.org/officeDocument/2006/relationships/image" Target="../media/image131.png"/><Relationship Id="rId99" Type="http://schemas.openxmlformats.org/officeDocument/2006/relationships/customXml" Target="../ink/ink110.xml"/><Relationship Id="rId101" Type="http://schemas.openxmlformats.org/officeDocument/2006/relationships/customXml" Target="../ink/ink111.xml"/><Relationship Id="rId122" Type="http://schemas.openxmlformats.org/officeDocument/2006/relationships/customXml" Target="../ink/ink122.xml"/><Relationship Id="rId143" Type="http://schemas.openxmlformats.org/officeDocument/2006/relationships/image" Target="../media/image155.png"/><Relationship Id="rId4" Type="http://schemas.openxmlformats.org/officeDocument/2006/relationships/image" Target="../media/image87.png"/><Relationship Id="rId9" Type="http://schemas.openxmlformats.org/officeDocument/2006/relationships/customXml" Target="../ink/ink65.xml"/><Relationship Id="rId26" Type="http://schemas.openxmlformats.org/officeDocument/2006/relationships/image" Target="../media/image98.png"/><Relationship Id="rId47" Type="http://schemas.openxmlformats.org/officeDocument/2006/relationships/customXml" Target="../ink/ink84.xml"/><Relationship Id="rId68" Type="http://schemas.openxmlformats.org/officeDocument/2006/relationships/image" Target="../media/image119.png"/><Relationship Id="rId89" Type="http://schemas.openxmlformats.org/officeDocument/2006/relationships/customXml" Target="../ink/ink105.xml"/><Relationship Id="rId112" Type="http://schemas.openxmlformats.org/officeDocument/2006/relationships/image" Target="../media/image140.png"/><Relationship Id="rId133" Type="http://schemas.openxmlformats.org/officeDocument/2006/relationships/image" Target="../media/image150.png"/><Relationship Id="rId16" Type="http://schemas.openxmlformats.org/officeDocument/2006/relationships/image" Target="../media/image93.png"/><Relationship Id="rId37" Type="http://schemas.openxmlformats.org/officeDocument/2006/relationships/customXml" Target="../ink/ink79.xml"/><Relationship Id="rId58" Type="http://schemas.openxmlformats.org/officeDocument/2006/relationships/image" Target="../media/image114.png"/><Relationship Id="rId79" Type="http://schemas.openxmlformats.org/officeDocument/2006/relationships/customXml" Target="../ink/ink100.xml"/><Relationship Id="rId102" Type="http://schemas.openxmlformats.org/officeDocument/2006/relationships/image" Target="../media/image135.png"/><Relationship Id="rId123" Type="http://schemas.openxmlformats.org/officeDocument/2006/relationships/image" Target="../media/image145.png"/><Relationship Id="rId144" Type="http://schemas.openxmlformats.org/officeDocument/2006/relationships/customXml" Target="../ink/ink13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customXml" Target="../ink/ink140.xml"/><Relationship Id="rId18" Type="http://schemas.openxmlformats.org/officeDocument/2006/relationships/image" Target="../media/image166.png"/><Relationship Id="rId26" Type="http://schemas.openxmlformats.org/officeDocument/2006/relationships/image" Target="../media/image170.png"/><Relationship Id="rId3" Type="http://schemas.openxmlformats.org/officeDocument/2006/relationships/customXml" Target="../ink/ink135.xml"/><Relationship Id="rId21" Type="http://schemas.openxmlformats.org/officeDocument/2006/relationships/customXml" Target="../ink/ink144.xml"/><Relationship Id="rId7" Type="http://schemas.openxmlformats.org/officeDocument/2006/relationships/customXml" Target="../ink/ink137.xml"/><Relationship Id="rId12" Type="http://schemas.openxmlformats.org/officeDocument/2006/relationships/image" Target="../media/image163.png"/><Relationship Id="rId17" Type="http://schemas.openxmlformats.org/officeDocument/2006/relationships/customXml" Target="../ink/ink142.xml"/><Relationship Id="rId25" Type="http://schemas.openxmlformats.org/officeDocument/2006/relationships/customXml" Target="../ink/ink146.xml"/><Relationship Id="rId2" Type="http://schemas.openxmlformats.org/officeDocument/2006/relationships/image" Target="../media/image158.emf"/><Relationship Id="rId16" Type="http://schemas.openxmlformats.org/officeDocument/2006/relationships/image" Target="../media/image165.png"/><Relationship Id="rId20" Type="http://schemas.openxmlformats.org/officeDocument/2006/relationships/image" Target="../media/image167.png"/><Relationship Id="rId29" Type="http://schemas.openxmlformats.org/officeDocument/2006/relationships/customXml" Target="../ink/ink1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11" Type="http://schemas.openxmlformats.org/officeDocument/2006/relationships/customXml" Target="../ink/ink139.xml"/><Relationship Id="rId24" Type="http://schemas.openxmlformats.org/officeDocument/2006/relationships/image" Target="../media/image169.png"/><Relationship Id="rId5" Type="http://schemas.openxmlformats.org/officeDocument/2006/relationships/customXml" Target="../ink/ink136.xml"/><Relationship Id="rId15" Type="http://schemas.openxmlformats.org/officeDocument/2006/relationships/customXml" Target="../ink/ink141.xml"/><Relationship Id="rId23" Type="http://schemas.openxmlformats.org/officeDocument/2006/relationships/customXml" Target="../ink/ink145.xml"/><Relationship Id="rId28" Type="http://schemas.openxmlformats.org/officeDocument/2006/relationships/image" Target="../media/image171.png"/><Relationship Id="rId10" Type="http://schemas.openxmlformats.org/officeDocument/2006/relationships/image" Target="../media/image162.png"/><Relationship Id="rId19" Type="http://schemas.openxmlformats.org/officeDocument/2006/relationships/customXml" Target="../ink/ink143.xml"/><Relationship Id="rId4" Type="http://schemas.openxmlformats.org/officeDocument/2006/relationships/image" Target="../media/image159.png"/><Relationship Id="rId9" Type="http://schemas.openxmlformats.org/officeDocument/2006/relationships/customXml" Target="../ink/ink138.xml"/><Relationship Id="rId14" Type="http://schemas.openxmlformats.org/officeDocument/2006/relationships/image" Target="../media/image164.png"/><Relationship Id="rId22" Type="http://schemas.openxmlformats.org/officeDocument/2006/relationships/image" Target="../media/image168.png"/><Relationship Id="rId27" Type="http://schemas.openxmlformats.org/officeDocument/2006/relationships/customXml" Target="../ink/ink147.xml"/><Relationship Id="rId30" Type="http://schemas.openxmlformats.org/officeDocument/2006/relationships/image" Target="../media/image172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4.xml"/><Relationship Id="rId18" Type="http://schemas.openxmlformats.org/officeDocument/2006/relationships/image" Target="../media/image181.png"/><Relationship Id="rId26" Type="http://schemas.openxmlformats.org/officeDocument/2006/relationships/image" Target="../media/image185.png"/><Relationship Id="rId39" Type="http://schemas.openxmlformats.org/officeDocument/2006/relationships/customXml" Target="../ink/ink167.xml"/><Relationship Id="rId21" Type="http://schemas.openxmlformats.org/officeDocument/2006/relationships/customXml" Target="../ink/ink158.xml"/><Relationship Id="rId34" Type="http://schemas.openxmlformats.org/officeDocument/2006/relationships/image" Target="../media/image189.png"/><Relationship Id="rId42" Type="http://schemas.openxmlformats.org/officeDocument/2006/relationships/image" Target="../media/image193.png"/><Relationship Id="rId47" Type="http://schemas.openxmlformats.org/officeDocument/2006/relationships/customXml" Target="../ink/ink171.xml"/><Relationship Id="rId50" Type="http://schemas.openxmlformats.org/officeDocument/2006/relationships/image" Target="../media/image197.png"/><Relationship Id="rId55" Type="http://schemas.openxmlformats.org/officeDocument/2006/relationships/customXml" Target="../ink/ink175.xml"/><Relationship Id="rId7" Type="http://schemas.openxmlformats.org/officeDocument/2006/relationships/customXml" Target="../ink/ink151.xml"/><Relationship Id="rId2" Type="http://schemas.openxmlformats.org/officeDocument/2006/relationships/image" Target="../media/image173.emf"/><Relationship Id="rId16" Type="http://schemas.openxmlformats.org/officeDocument/2006/relationships/image" Target="../media/image180.png"/><Relationship Id="rId29" Type="http://schemas.openxmlformats.org/officeDocument/2006/relationships/customXml" Target="../ink/ink162.xml"/><Relationship Id="rId11" Type="http://schemas.openxmlformats.org/officeDocument/2006/relationships/customXml" Target="../ink/ink153.xml"/><Relationship Id="rId24" Type="http://schemas.openxmlformats.org/officeDocument/2006/relationships/image" Target="../media/image184.png"/><Relationship Id="rId32" Type="http://schemas.openxmlformats.org/officeDocument/2006/relationships/image" Target="../media/image188.png"/><Relationship Id="rId37" Type="http://schemas.openxmlformats.org/officeDocument/2006/relationships/customXml" Target="../ink/ink166.xml"/><Relationship Id="rId40" Type="http://schemas.openxmlformats.org/officeDocument/2006/relationships/image" Target="../media/image192.png"/><Relationship Id="rId45" Type="http://schemas.openxmlformats.org/officeDocument/2006/relationships/customXml" Target="../ink/ink170.xml"/><Relationship Id="rId53" Type="http://schemas.openxmlformats.org/officeDocument/2006/relationships/customXml" Target="../ink/ink174.xml"/><Relationship Id="rId58" Type="http://schemas.openxmlformats.org/officeDocument/2006/relationships/image" Target="../media/image201.png"/><Relationship Id="rId5" Type="http://schemas.openxmlformats.org/officeDocument/2006/relationships/customXml" Target="../ink/ink150.xml"/><Relationship Id="rId61" Type="http://schemas.openxmlformats.org/officeDocument/2006/relationships/customXml" Target="../ink/ink178.xml"/><Relationship Id="rId19" Type="http://schemas.openxmlformats.org/officeDocument/2006/relationships/customXml" Target="../ink/ink157.xml"/><Relationship Id="rId14" Type="http://schemas.openxmlformats.org/officeDocument/2006/relationships/image" Target="../media/image179.png"/><Relationship Id="rId22" Type="http://schemas.openxmlformats.org/officeDocument/2006/relationships/image" Target="../media/image183.png"/><Relationship Id="rId27" Type="http://schemas.openxmlformats.org/officeDocument/2006/relationships/customXml" Target="../ink/ink161.xml"/><Relationship Id="rId30" Type="http://schemas.openxmlformats.org/officeDocument/2006/relationships/image" Target="../media/image187.png"/><Relationship Id="rId35" Type="http://schemas.openxmlformats.org/officeDocument/2006/relationships/customXml" Target="../ink/ink165.xml"/><Relationship Id="rId43" Type="http://schemas.openxmlformats.org/officeDocument/2006/relationships/customXml" Target="../ink/ink169.xml"/><Relationship Id="rId48" Type="http://schemas.openxmlformats.org/officeDocument/2006/relationships/image" Target="../media/image196.png"/><Relationship Id="rId56" Type="http://schemas.openxmlformats.org/officeDocument/2006/relationships/image" Target="../media/image200.png"/><Relationship Id="rId8" Type="http://schemas.openxmlformats.org/officeDocument/2006/relationships/image" Target="../media/image176.png"/><Relationship Id="rId51" Type="http://schemas.openxmlformats.org/officeDocument/2006/relationships/customXml" Target="../ink/ink173.xml"/><Relationship Id="rId3" Type="http://schemas.openxmlformats.org/officeDocument/2006/relationships/customXml" Target="../ink/ink149.xml"/><Relationship Id="rId12" Type="http://schemas.openxmlformats.org/officeDocument/2006/relationships/image" Target="../media/image178.png"/><Relationship Id="rId17" Type="http://schemas.openxmlformats.org/officeDocument/2006/relationships/customXml" Target="../ink/ink156.xml"/><Relationship Id="rId25" Type="http://schemas.openxmlformats.org/officeDocument/2006/relationships/customXml" Target="../ink/ink160.xml"/><Relationship Id="rId33" Type="http://schemas.openxmlformats.org/officeDocument/2006/relationships/customXml" Target="../ink/ink164.xml"/><Relationship Id="rId38" Type="http://schemas.openxmlformats.org/officeDocument/2006/relationships/image" Target="../media/image191.png"/><Relationship Id="rId46" Type="http://schemas.openxmlformats.org/officeDocument/2006/relationships/image" Target="../media/image195.png"/><Relationship Id="rId59" Type="http://schemas.openxmlformats.org/officeDocument/2006/relationships/customXml" Target="../ink/ink177.xml"/><Relationship Id="rId20" Type="http://schemas.openxmlformats.org/officeDocument/2006/relationships/image" Target="../media/image182.png"/><Relationship Id="rId41" Type="http://schemas.openxmlformats.org/officeDocument/2006/relationships/customXml" Target="../ink/ink168.xml"/><Relationship Id="rId54" Type="http://schemas.openxmlformats.org/officeDocument/2006/relationships/image" Target="../media/image199.png"/><Relationship Id="rId62" Type="http://schemas.openxmlformats.org/officeDocument/2006/relationships/image" Target="../media/image2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5.png"/><Relationship Id="rId15" Type="http://schemas.openxmlformats.org/officeDocument/2006/relationships/customXml" Target="../ink/ink155.xml"/><Relationship Id="rId23" Type="http://schemas.openxmlformats.org/officeDocument/2006/relationships/customXml" Target="../ink/ink159.xml"/><Relationship Id="rId28" Type="http://schemas.openxmlformats.org/officeDocument/2006/relationships/image" Target="../media/image186.png"/><Relationship Id="rId36" Type="http://schemas.openxmlformats.org/officeDocument/2006/relationships/image" Target="../media/image190.png"/><Relationship Id="rId49" Type="http://schemas.openxmlformats.org/officeDocument/2006/relationships/customXml" Target="../ink/ink172.xml"/><Relationship Id="rId57" Type="http://schemas.openxmlformats.org/officeDocument/2006/relationships/customXml" Target="../ink/ink176.xml"/><Relationship Id="rId10" Type="http://schemas.openxmlformats.org/officeDocument/2006/relationships/image" Target="../media/image177.png"/><Relationship Id="rId31" Type="http://schemas.openxmlformats.org/officeDocument/2006/relationships/customXml" Target="../ink/ink163.xml"/><Relationship Id="rId44" Type="http://schemas.openxmlformats.org/officeDocument/2006/relationships/image" Target="../media/image194.png"/><Relationship Id="rId52" Type="http://schemas.openxmlformats.org/officeDocument/2006/relationships/image" Target="../media/image198.png"/><Relationship Id="rId60" Type="http://schemas.openxmlformats.org/officeDocument/2006/relationships/image" Target="../media/image202.png"/><Relationship Id="rId4" Type="http://schemas.openxmlformats.org/officeDocument/2006/relationships/image" Target="../media/image174.png"/><Relationship Id="rId9" Type="http://schemas.openxmlformats.org/officeDocument/2006/relationships/customXml" Target="../ink/ink152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6.png"/><Relationship Id="rId21" Type="http://schemas.openxmlformats.org/officeDocument/2006/relationships/customXml" Target="../ink/ink188.xml"/><Relationship Id="rId42" Type="http://schemas.openxmlformats.org/officeDocument/2006/relationships/image" Target="../media/image224.png"/><Relationship Id="rId47" Type="http://schemas.openxmlformats.org/officeDocument/2006/relationships/customXml" Target="../ink/ink201.xml"/><Relationship Id="rId63" Type="http://schemas.openxmlformats.org/officeDocument/2006/relationships/customXml" Target="../ink/ink209.xml"/><Relationship Id="rId68" Type="http://schemas.openxmlformats.org/officeDocument/2006/relationships/image" Target="../media/image237.png"/><Relationship Id="rId16" Type="http://schemas.openxmlformats.org/officeDocument/2006/relationships/image" Target="../media/image211.png"/><Relationship Id="rId11" Type="http://schemas.openxmlformats.org/officeDocument/2006/relationships/customXml" Target="../ink/ink183.xml"/><Relationship Id="rId24" Type="http://schemas.openxmlformats.org/officeDocument/2006/relationships/image" Target="../media/image215.png"/><Relationship Id="rId32" Type="http://schemas.openxmlformats.org/officeDocument/2006/relationships/image" Target="../media/image219.png"/><Relationship Id="rId37" Type="http://schemas.openxmlformats.org/officeDocument/2006/relationships/customXml" Target="../ink/ink196.xml"/><Relationship Id="rId40" Type="http://schemas.openxmlformats.org/officeDocument/2006/relationships/image" Target="../media/image223.png"/><Relationship Id="rId45" Type="http://schemas.openxmlformats.org/officeDocument/2006/relationships/customXml" Target="../ink/ink200.xml"/><Relationship Id="rId53" Type="http://schemas.openxmlformats.org/officeDocument/2006/relationships/customXml" Target="../ink/ink204.xml"/><Relationship Id="rId58" Type="http://schemas.openxmlformats.org/officeDocument/2006/relationships/image" Target="../media/image232.png"/><Relationship Id="rId66" Type="http://schemas.openxmlformats.org/officeDocument/2006/relationships/image" Target="../media/image236.png"/><Relationship Id="rId74" Type="http://schemas.openxmlformats.org/officeDocument/2006/relationships/image" Target="../media/image240.png"/><Relationship Id="rId79" Type="http://schemas.openxmlformats.org/officeDocument/2006/relationships/customXml" Target="../ink/ink217.xml"/><Relationship Id="rId5" Type="http://schemas.openxmlformats.org/officeDocument/2006/relationships/customXml" Target="../ink/ink180.xml"/><Relationship Id="rId61" Type="http://schemas.openxmlformats.org/officeDocument/2006/relationships/customXml" Target="../ink/ink208.xml"/><Relationship Id="rId19" Type="http://schemas.openxmlformats.org/officeDocument/2006/relationships/customXml" Target="../ink/ink187.xml"/><Relationship Id="rId14" Type="http://schemas.openxmlformats.org/officeDocument/2006/relationships/image" Target="../media/image210.png"/><Relationship Id="rId22" Type="http://schemas.openxmlformats.org/officeDocument/2006/relationships/image" Target="../media/image214.png"/><Relationship Id="rId27" Type="http://schemas.openxmlformats.org/officeDocument/2006/relationships/customXml" Target="../ink/ink191.xml"/><Relationship Id="rId30" Type="http://schemas.openxmlformats.org/officeDocument/2006/relationships/image" Target="../media/image218.png"/><Relationship Id="rId35" Type="http://schemas.openxmlformats.org/officeDocument/2006/relationships/customXml" Target="../ink/ink195.xml"/><Relationship Id="rId43" Type="http://schemas.openxmlformats.org/officeDocument/2006/relationships/customXml" Target="../ink/ink199.xml"/><Relationship Id="rId48" Type="http://schemas.openxmlformats.org/officeDocument/2006/relationships/image" Target="../media/image227.png"/><Relationship Id="rId56" Type="http://schemas.openxmlformats.org/officeDocument/2006/relationships/image" Target="../media/image231.png"/><Relationship Id="rId64" Type="http://schemas.openxmlformats.org/officeDocument/2006/relationships/image" Target="../media/image235.png"/><Relationship Id="rId69" Type="http://schemas.openxmlformats.org/officeDocument/2006/relationships/customXml" Target="../ink/ink212.xml"/><Relationship Id="rId77" Type="http://schemas.openxmlformats.org/officeDocument/2006/relationships/customXml" Target="../ink/ink216.xml"/><Relationship Id="rId8" Type="http://schemas.openxmlformats.org/officeDocument/2006/relationships/image" Target="../media/image207.png"/><Relationship Id="rId51" Type="http://schemas.openxmlformats.org/officeDocument/2006/relationships/customXml" Target="../ink/ink203.xml"/><Relationship Id="rId72" Type="http://schemas.openxmlformats.org/officeDocument/2006/relationships/image" Target="../media/image239.png"/><Relationship Id="rId80" Type="http://schemas.openxmlformats.org/officeDocument/2006/relationships/image" Target="../media/image243.png"/><Relationship Id="rId3" Type="http://schemas.openxmlformats.org/officeDocument/2006/relationships/customXml" Target="../ink/ink179.xml"/><Relationship Id="rId12" Type="http://schemas.openxmlformats.org/officeDocument/2006/relationships/image" Target="../media/image209.png"/><Relationship Id="rId17" Type="http://schemas.openxmlformats.org/officeDocument/2006/relationships/customXml" Target="../ink/ink186.xml"/><Relationship Id="rId25" Type="http://schemas.openxmlformats.org/officeDocument/2006/relationships/customXml" Target="../ink/ink190.xml"/><Relationship Id="rId33" Type="http://schemas.openxmlformats.org/officeDocument/2006/relationships/customXml" Target="../ink/ink194.xml"/><Relationship Id="rId38" Type="http://schemas.openxmlformats.org/officeDocument/2006/relationships/image" Target="../media/image222.png"/><Relationship Id="rId46" Type="http://schemas.openxmlformats.org/officeDocument/2006/relationships/image" Target="../media/image226.png"/><Relationship Id="rId59" Type="http://schemas.openxmlformats.org/officeDocument/2006/relationships/customXml" Target="../ink/ink207.xml"/><Relationship Id="rId67" Type="http://schemas.openxmlformats.org/officeDocument/2006/relationships/customXml" Target="../ink/ink211.xml"/><Relationship Id="rId20" Type="http://schemas.openxmlformats.org/officeDocument/2006/relationships/image" Target="../media/image213.png"/><Relationship Id="rId41" Type="http://schemas.openxmlformats.org/officeDocument/2006/relationships/customXml" Target="../ink/ink198.xml"/><Relationship Id="rId54" Type="http://schemas.openxmlformats.org/officeDocument/2006/relationships/image" Target="../media/image230.png"/><Relationship Id="rId62" Type="http://schemas.openxmlformats.org/officeDocument/2006/relationships/image" Target="../media/image234.png"/><Relationship Id="rId70" Type="http://schemas.openxmlformats.org/officeDocument/2006/relationships/image" Target="../media/image238.png"/><Relationship Id="rId75" Type="http://schemas.openxmlformats.org/officeDocument/2006/relationships/customXml" Target="../ink/ink2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6.png"/><Relationship Id="rId15" Type="http://schemas.openxmlformats.org/officeDocument/2006/relationships/customXml" Target="../ink/ink185.xml"/><Relationship Id="rId23" Type="http://schemas.openxmlformats.org/officeDocument/2006/relationships/customXml" Target="../ink/ink189.xml"/><Relationship Id="rId28" Type="http://schemas.openxmlformats.org/officeDocument/2006/relationships/image" Target="../media/image217.png"/><Relationship Id="rId36" Type="http://schemas.openxmlformats.org/officeDocument/2006/relationships/image" Target="../media/image221.png"/><Relationship Id="rId49" Type="http://schemas.openxmlformats.org/officeDocument/2006/relationships/customXml" Target="../ink/ink202.xml"/><Relationship Id="rId57" Type="http://schemas.openxmlformats.org/officeDocument/2006/relationships/customXml" Target="../ink/ink206.xml"/><Relationship Id="rId10" Type="http://schemas.openxmlformats.org/officeDocument/2006/relationships/image" Target="../media/image208.png"/><Relationship Id="rId31" Type="http://schemas.openxmlformats.org/officeDocument/2006/relationships/customXml" Target="../ink/ink193.xml"/><Relationship Id="rId44" Type="http://schemas.openxmlformats.org/officeDocument/2006/relationships/image" Target="../media/image225.png"/><Relationship Id="rId52" Type="http://schemas.openxmlformats.org/officeDocument/2006/relationships/image" Target="../media/image229.png"/><Relationship Id="rId60" Type="http://schemas.openxmlformats.org/officeDocument/2006/relationships/image" Target="../media/image233.png"/><Relationship Id="rId65" Type="http://schemas.openxmlformats.org/officeDocument/2006/relationships/customXml" Target="../ink/ink210.xml"/><Relationship Id="rId73" Type="http://schemas.openxmlformats.org/officeDocument/2006/relationships/customXml" Target="../ink/ink214.xml"/><Relationship Id="rId78" Type="http://schemas.openxmlformats.org/officeDocument/2006/relationships/image" Target="../media/image242.png"/><Relationship Id="rId4" Type="http://schemas.openxmlformats.org/officeDocument/2006/relationships/image" Target="../media/image205.png"/><Relationship Id="rId9" Type="http://schemas.openxmlformats.org/officeDocument/2006/relationships/customXml" Target="../ink/ink182.xml"/><Relationship Id="rId13" Type="http://schemas.openxmlformats.org/officeDocument/2006/relationships/customXml" Target="../ink/ink184.xml"/><Relationship Id="rId18" Type="http://schemas.openxmlformats.org/officeDocument/2006/relationships/image" Target="../media/image212.png"/><Relationship Id="rId39" Type="http://schemas.openxmlformats.org/officeDocument/2006/relationships/customXml" Target="../ink/ink197.xml"/><Relationship Id="rId34" Type="http://schemas.openxmlformats.org/officeDocument/2006/relationships/image" Target="../media/image220.png"/><Relationship Id="rId50" Type="http://schemas.openxmlformats.org/officeDocument/2006/relationships/image" Target="../media/image228.png"/><Relationship Id="rId55" Type="http://schemas.openxmlformats.org/officeDocument/2006/relationships/customXml" Target="../ink/ink205.xml"/><Relationship Id="rId76" Type="http://schemas.openxmlformats.org/officeDocument/2006/relationships/image" Target="../media/image241.png"/><Relationship Id="rId7" Type="http://schemas.openxmlformats.org/officeDocument/2006/relationships/customXml" Target="../ink/ink181.xml"/><Relationship Id="rId71" Type="http://schemas.openxmlformats.org/officeDocument/2006/relationships/customXml" Target="../ink/ink213.xml"/><Relationship Id="rId2" Type="http://schemas.openxmlformats.org/officeDocument/2006/relationships/image" Target="../media/image204.emf"/><Relationship Id="rId29" Type="http://schemas.openxmlformats.org/officeDocument/2006/relationships/customXml" Target="../ink/ink19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2.xml"/><Relationship Id="rId18" Type="http://schemas.openxmlformats.org/officeDocument/2006/relationships/image" Target="../media/image253.png"/><Relationship Id="rId26" Type="http://schemas.openxmlformats.org/officeDocument/2006/relationships/image" Target="../media/image257.png"/><Relationship Id="rId39" Type="http://schemas.openxmlformats.org/officeDocument/2006/relationships/customXml" Target="../ink/ink235.xml"/><Relationship Id="rId21" Type="http://schemas.openxmlformats.org/officeDocument/2006/relationships/customXml" Target="../ink/ink226.xml"/><Relationship Id="rId34" Type="http://schemas.openxmlformats.org/officeDocument/2006/relationships/image" Target="../media/image261.png"/><Relationship Id="rId42" Type="http://schemas.openxmlformats.org/officeDocument/2006/relationships/image" Target="../media/image265.png"/><Relationship Id="rId7" Type="http://schemas.openxmlformats.org/officeDocument/2006/relationships/customXml" Target="../ink/ink219.xml"/><Relationship Id="rId2" Type="http://schemas.openxmlformats.org/officeDocument/2006/relationships/image" Target="../media/image244.emf"/><Relationship Id="rId16" Type="http://schemas.openxmlformats.org/officeDocument/2006/relationships/image" Target="../media/image252.png"/><Relationship Id="rId29" Type="http://schemas.openxmlformats.org/officeDocument/2006/relationships/customXml" Target="../ink/ink2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7.png"/><Relationship Id="rId11" Type="http://schemas.openxmlformats.org/officeDocument/2006/relationships/customXml" Target="../ink/ink221.xml"/><Relationship Id="rId24" Type="http://schemas.openxmlformats.org/officeDocument/2006/relationships/image" Target="../media/image256.png"/><Relationship Id="rId32" Type="http://schemas.openxmlformats.org/officeDocument/2006/relationships/image" Target="../media/image260.png"/><Relationship Id="rId37" Type="http://schemas.openxmlformats.org/officeDocument/2006/relationships/customXml" Target="../ink/ink234.xml"/><Relationship Id="rId40" Type="http://schemas.openxmlformats.org/officeDocument/2006/relationships/image" Target="../media/image264.png"/><Relationship Id="rId45" Type="http://schemas.openxmlformats.org/officeDocument/2006/relationships/customXml" Target="../ink/ink238.xml"/><Relationship Id="rId5" Type="http://schemas.openxmlformats.org/officeDocument/2006/relationships/customXml" Target="../ink/ink218.xml"/><Relationship Id="rId15" Type="http://schemas.openxmlformats.org/officeDocument/2006/relationships/customXml" Target="../ink/ink223.xml"/><Relationship Id="rId23" Type="http://schemas.openxmlformats.org/officeDocument/2006/relationships/customXml" Target="../ink/ink227.xml"/><Relationship Id="rId28" Type="http://schemas.openxmlformats.org/officeDocument/2006/relationships/image" Target="../media/image258.png"/><Relationship Id="rId36" Type="http://schemas.openxmlformats.org/officeDocument/2006/relationships/image" Target="../media/image262.png"/><Relationship Id="rId10" Type="http://schemas.openxmlformats.org/officeDocument/2006/relationships/image" Target="../media/image249.png"/><Relationship Id="rId19" Type="http://schemas.openxmlformats.org/officeDocument/2006/relationships/customXml" Target="../ink/ink225.xml"/><Relationship Id="rId31" Type="http://schemas.openxmlformats.org/officeDocument/2006/relationships/customXml" Target="../ink/ink231.xml"/><Relationship Id="rId44" Type="http://schemas.openxmlformats.org/officeDocument/2006/relationships/image" Target="../media/image266.png"/><Relationship Id="rId4" Type="http://schemas.openxmlformats.org/officeDocument/2006/relationships/image" Target="../media/image246.emf"/><Relationship Id="rId9" Type="http://schemas.openxmlformats.org/officeDocument/2006/relationships/customXml" Target="../ink/ink220.xml"/><Relationship Id="rId14" Type="http://schemas.openxmlformats.org/officeDocument/2006/relationships/image" Target="../media/image251.png"/><Relationship Id="rId22" Type="http://schemas.openxmlformats.org/officeDocument/2006/relationships/image" Target="../media/image255.png"/><Relationship Id="rId27" Type="http://schemas.openxmlformats.org/officeDocument/2006/relationships/customXml" Target="../ink/ink229.xml"/><Relationship Id="rId30" Type="http://schemas.openxmlformats.org/officeDocument/2006/relationships/image" Target="../media/image259.png"/><Relationship Id="rId35" Type="http://schemas.openxmlformats.org/officeDocument/2006/relationships/customXml" Target="../ink/ink233.xml"/><Relationship Id="rId43" Type="http://schemas.openxmlformats.org/officeDocument/2006/relationships/customXml" Target="../ink/ink237.xml"/><Relationship Id="rId8" Type="http://schemas.openxmlformats.org/officeDocument/2006/relationships/image" Target="../media/image248.png"/><Relationship Id="rId3" Type="http://schemas.openxmlformats.org/officeDocument/2006/relationships/image" Target="../media/image245.emf"/><Relationship Id="rId12" Type="http://schemas.openxmlformats.org/officeDocument/2006/relationships/image" Target="../media/image250.png"/><Relationship Id="rId17" Type="http://schemas.openxmlformats.org/officeDocument/2006/relationships/customXml" Target="../ink/ink224.xml"/><Relationship Id="rId25" Type="http://schemas.openxmlformats.org/officeDocument/2006/relationships/customXml" Target="../ink/ink228.xml"/><Relationship Id="rId33" Type="http://schemas.openxmlformats.org/officeDocument/2006/relationships/customXml" Target="../ink/ink232.xml"/><Relationship Id="rId38" Type="http://schemas.openxmlformats.org/officeDocument/2006/relationships/image" Target="../media/image263.png"/><Relationship Id="rId46" Type="http://schemas.openxmlformats.org/officeDocument/2006/relationships/image" Target="../media/image267.png"/><Relationship Id="rId20" Type="http://schemas.openxmlformats.org/officeDocument/2006/relationships/image" Target="../media/image254.png"/><Relationship Id="rId41" Type="http://schemas.openxmlformats.org/officeDocument/2006/relationships/customXml" Target="../ink/ink236.xml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6.xml"/><Relationship Id="rId21" Type="http://schemas.openxmlformats.org/officeDocument/2006/relationships/customXml" Target="../ink/ink248.xml"/><Relationship Id="rId42" Type="http://schemas.openxmlformats.org/officeDocument/2006/relationships/image" Target="../media/image288.png"/><Relationship Id="rId63" Type="http://schemas.openxmlformats.org/officeDocument/2006/relationships/customXml" Target="../ink/ink269.xml"/><Relationship Id="rId84" Type="http://schemas.openxmlformats.org/officeDocument/2006/relationships/image" Target="../media/image309.png"/><Relationship Id="rId16" Type="http://schemas.openxmlformats.org/officeDocument/2006/relationships/image" Target="../media/image275.png"/><Relationship Id="rId107" Type="http://schemas.openxmlformats.org/officeDocument/2006/relationships/customXml" Target="../ink/ink291.xml"/><Relationship Id="rId11" Type="http://schemas.openxmlformats.org/officeDocument/2006/relationships/customXml" Target="../ink/ink243.xml"/><Relationship Id="rId32" Type="http://schemas.openxmlformats.org/officeDocument/2006/relationships/image" Target="../media/image283.png"/><Relationship Id="rId37" Type="http://schemas.openxmlformats.org/officeDocument/2006/relationships/customXml" Target="../ink/ink256.xml"/><Relationship Id="rId53" Type="http://schemas.openxmlformats.org/officeDocument/2006/relationships/customXml" Target="../ink/ink264.xml"/><Relationship Id="rId58" Type="http://schemas.openxmlformats.org/officeDocument/2006/relationships/image" Target="../media/image296.png"/><Relationship Id="rId74" Type="http://schemas.openxmlformats.org/officeDocument/2006/relationships/image" Target="../media/image304.png"/><Relationship Id="rId79" Type="http://schemas.openxmlformats.org/officeDocument/2006/relationships/customXml" Target="../ink/ink277.xml"/><Relationship Id="rId102" Type="http://schemas.openxmlformats.org/officeDocument/2006/relationships/image" Target="../media/image318.png"/><Relationship Id="rId123" Type="http://schemas.openxmlformats.org/officeDocument/2006/relationships/customXml" Target="../ink/ink299.xml"/><Relationship Id="rId128" Type="http://schemas.openxmlformats.org/officeDocument/2006/relationships/image" Target="../media/image331.png"/><Relationship Id="rId5" Type="http://schemas.openxmlformats.org/officeDocument/2006/relationships/customXml" Target="../ink/ink240.xml"/><Relationship Id="rId90" Type="http://schemas.openxmlformats.org/officeDocument/2006/relationships/image" Target="../media/image312.png"/><Relationship Id="rId95" Type="http://schemas.openxmlformats.org/officeDocument/2006/relationships/customXml" Target="../ink/ink285.xml"/><Relationship Id="rId22" Type="http://schemas.openxmlformats.org/officeDocument/2006/relationships/image" Target="../media/image278.png"/><Relationship Id="rId27" Type="http://schemas.openxmlformats.org/officeDocument/2006/relationships/customXml" Target="../ink/ink251.xml"/><Relationship Id="rId43" Type="http://schemas.openxmlformats.org/officeDocument/2006/relationships/customXml" Target="../ink/ink259.xml"/><Relationship Id="rId48" Type="http://schemas.openxmlformats.org/officeDocument/2006/relationships/image" Target="../media/image291.png"/><Relationship Id="rId64" Type="http://schemas.openxmlformats.org/officeDocument/2006/relationships/image" Target="../media/image299.png"/><Relationship Id="rId69" Type="http://schemas.openxmlformats.org/officeDocument/2006/relationships/customXml" Target="../ink/ink272.xml"/><Relationship Id="rId113" Type="http://schemas.openxmlformats.org/officeDocument/2006/relationships/customXml" Target="../ink/ink294.xml"/><Relationship Id="rId118" Type="http://schemas.openxmlformats.org/officeDocument/2006/relationships/image" Target="../media/image326.png"/><Relationship Id="rId134" Type="http://schemas.openxmlformats.org/officeDocument/2006/relationships/image" Target="../media/image334.png"/><Relationship Id="rId80" Type="http://schemas.openxmlformats.org/officeDocument/2006/relationships/image" Target="../media/image307.png"/><Relationship Id="rId85" Type="http://schemas.openxmlformats.org/officeDocument/2006/relationships/customXml" Target="../ink/ink280.xml"/><Relationship Id="rId12" Type="http://schemas.openxmlformats.org/officeDocument/2006/relationships/image" Target="../media/image273.png"/><Relationship Id="rId17" Type="http://schemas.openxmlformats.org/officeDocument/2006/relationships/customXml" Target="../ink/ink246.xml"/><Relationship Id="rId33" Type="http://schemas.openxmlformats.org/officeDocument/2006/relationships/customXml" Target="../ink/ink254.xml"/><Relationship Id="rId38" Type="http://schemas.openxmlformats.org/officeDocument/2006/relationships/image" Target="../media/image286.png"/><Relationship Id="rId59" Type="http://schemas.openxmlformats.org/officeDocument/2006/relationships/customXml" Target="../ink/ink267.xml"/><Relationship Id="rId103" Type="http://schemas.openxmlformats.org/officeDocument/2006/relationships/customXml" Target="../ink/ink289.xml"/><Relationship Id="rId108" Type="http://schemas.openxmlformats.org/officeDocument/2006/relationships/image" Target="../media/image321.png"/><Relationship Id="rId124" Type="http://schemas.openxmlformats.org/officeDocument/2006/relationships/image" Target="../media/image329.png"/><Relationship Id="rId129" Type="http://schemas.openxmlformats.org/officeDocument/2006/relationships/customXml" Target="../ink/ink302.xml"/><Relationship Id="rId54" Type="http://schemas.openxmlformats.org/officeDocument/2006/relationships/image" Target="../media/image294.png"/><Relationship Id="rId70" Type="http://schemas.openxmlformats.org/officeDocument/2006/relationships/image" Target="../media/image302.png"/><Relationship Id="rId75" Type="http://schemas.openxmlformats.org/officeDocument/2006/relationships/customXml" Target="../ink/ink275.xml"/><Relationship Id="rId91" Type="http://schemas.openxmlformats.org/officeDocument/2006/relationships/customXml" Target="../ink/ink283.xml"/><Relationship Id="rId96" Type="http://schemas.openxmlformats.org/officeDocument/2006/relationships/image" Target="../media/image3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0.png"/><Relationship Id="rId23" Type="http://schemas.openxmlformats.org/officeDocument/2006/relationships/customXml" Target="../ink/ink249.xml"/><Relationship Id="rId28" Type="http://schemas.openxmlformats.org/officeDocument/2006/relationships/image" Target="../media/image281.png"/><Relationship Id="rId49" Type="http://schemas.openxmlformats.org/officeDocument/2006/relationships/customXml" Target="../ink/ink262.xml"/><Relationship Id="rId114" Type="http://schemas.openxmlformats.org/officeDocument/2006/relationships/image" Target="../media/image324.png"/><Relationship Id="rId119" Type="http://schemas.openxmlformats.org/officeDocument/2006/relationships/customXml" Target="../ink/ink297.xml"/><Relationship Id="rId44" Type="http://schemas.openxmlformats.org/officeDocument/2006/relationships/image" Target="../media/image289.png"/><Relationship Id="rId60" Type="http://schemas.openxmlformats.org/officeDocument/2006/relationships/image" Target="../media/image297.png"/><Relationship Id="rId65" Type="http://schemas.openxmlformats.org/officeDocument/2006/relationships/customXml" Target="../ink/ink270.xml"/><Relationship Id="rId81" Type="http://schemas.openxmlformats.org/officeDocument/2006/relationships/customXml" Target="../ink/ink278.xml"/><Relationship Id="rId86" Type="http://schemas.openxmlformats.org/officeDocument/2006/relationships/image" Target="../media/image310.png"/><Relationship Id="rId130" Type="http://schemas.openxmlformats.org/officeDocument/2006/relationships/image" Target="../media/image332.png"/><Relationship Id="rId13" Type="http://schemas.openxmlformats.org/officeDocument/2006/relationships/customXml" Target="../ink/ink244.xml"/><Relationship Id="rId18" Type="http://schemas.openxmlformats.org/officeDocument/2006/relationships/image" Target="../media/image276.png"/><Relationship Id="rId39" Type="http://schemas.openxmlformats.org/officeDocument/2006/relationships/customXml" Target="../ink/ink257.xml"/><Relationship Id="rId109" Type="http://schemas.openxmlformats.org/officeDocument/2006/relationships/customXml" Target="../ink/ink292.xml"/><Relationship Id="rId34" Type="http://schemas.openxmlformats.org/officeDocument/2006/relationships/image" Target="../media/image284.png"/><Relationship Id="rId50" Type="http://schemas.openxmlformats.org/officeDocument/2006/relationships/image" Target="../media/image292.png"/><Relationship Id="rId55" Type="http://schemas.openxmlformats.org/officeDocument/2006/relationships/customXml" Target="../ink/ink265.xml"/><Relationship Id="rId76" Type="http://schemas.openxmlformats.org/officeDocument/2006/relationships/image" Target="../media/image305.png"/><Relationship Id="rId97" Type="http://schemas.openxmlformats.org/officeDocument/2006/relationships/customXml" Target="../ink/ink286.xml"/><Relationship Id="rId104" Type="http://schemas.openxmlformats.org/officeDocument/2006/relationships/image" Target="../media/image319.png"/><Relationship Id="rId120" Type="http://schemas.openxmlformats.org/officeDocument/2006/relationships/image" Target="../media/image327.png"/><Relationship Id="rId125" Type="http://schemas.openxmlformats.org/officeDocument/2006/relationships/customXml" Target="../ink/ink300.xml"/><Relationship Id="rId7" Type="http://schemas.openxmlformats.org/officeDocument/2006/relationships/customXml" Target="../ink/ink241.xml"/><Relationship Id="rId71" Type="http://schemas.openxmlformats.org/officeDocument/2006/relationships/customXml" Target="../ink/ink273.xml"/><Relationship Id="rId92" Type="http://schemas.openxmlformats.org/officeDocument/2006/relationships/image" Target="../media/image313.png"/><Relationship Id="rId2" Type="http://schemas.openxmlformats.org/officeDocument/2006/relationships/image" Target="../media/image268.emf"/><Relationship Id="rId29" Type="http://schemas.openxmlformats.org/officeDocument/2006/relationships/customXml" Target="../ink/ink252.xml"/><Relationship Id="rId24" Type="http://schemas.openxmlformats.org/officeDocument/2006/relationships/image" Target="../media/image279.png"/><Relationship Id="rId40" Type="http://schemas.openxmlformats.org/officeDocument/2006/relationships/image" Target="../media/image287.png"/><Relationship Id="rId45" Type="http://schemas.openxmlformats.org/officeDocument/2006/relationships/customXml" Target="../ink/ink260.xml"/><Relationship Id="rId66" Type="http://schemas.openxmlformats.org/officeDocument/2006/relationships/image" Target="../media/image300.png"/><Relationship Id="rId87" Type="http://schemas.openxmlformats.org/officeDocument/2006/relationships/customXml" Target="../ink/ink281.xml"/><Relationship Id="rId110" Type="http://schemas.openxmlformats.org/officeDocument/2006/relationships/image" Target="../media/image322.png"/><Relationship Id="rId115" Type="http://schemas.openxmlformats.org/officeDocument/2006/relationships/customXml" Target="../ink/ink295.xml"/><Relationship Id="rId131" Type="http://schemas.openxmlformats.org/officeDocument/2006/relationships/customXml" Target="../ink/ink303.xml"/><Relationship Id="rId61" Type="http://schemas.openxmlformats.org/officeDocument/2006/relationships/customXml" Target="../ink/ink268.xml"/><Relationship Id="rId82" Type="http://schemas.openxmlformats.org/officeDocument/2006/relationships/image" Target="../media/image308.png"/><Relationship Id="rId19" Type="http://schemas.openxmlformats.org/officeDocument/2006/relationships/customXml" Target="../ink/ink247.xml"/><Relationship Id="rId14" Type="http://schemas.openxmlformats.org/officeDocument/2006/relationships/image" Target="../media/image274.png"/><Relationship Id="rId30" Type="http://schemas.openxmlformats.org/officeDocument/2006/relationships/image" Target="../media/image282.png"/><Relationship Id="rId35" Type="http://schemas.openxmlformats.org/officeDocument/2006/relationships/customXml" Target="../ink/ink255.xml"/><Relationship Id="rId56" Type="http://schemas.openxmlformats.org/officeDocument/2006/relationships/image" Target="../media/image295.png"/><Relationship Id="rId77" Type="http://schemas.openxmlformats.org/officeDocument/2006/relationships/customXml" Target="../ink/ink276.xml"/><Relationship Id="rId100" Type="http://schemas.openxmlformats.org/officeDocument/2006/relationships/image" Target="../media/image317.png"/><Relationship Id="rId105" Type="http://schemas.openxmlformats.org/officeDocument/2006/relationships/customXml" Target="../ink/ink290.xml"/><Relationship Id="rId126" Type="http://schemas.openxmlformats.org/officeDocument/2006/relationships/image" Target="../media/image330.png"/><Relationship Id="rId8" Type="http://schemas.openxmlformats.org/officeDocument/2006/relationships/image" Target="../media/image271.png"/><Relationship Id="rId51" Type="http://schemas.openxmlformats.org/officeDocument/2006/relationships/customXml" Target="../ink/ink263.xml"/><Relationship Id="rId72" Type="http://schemas.openxmlformats.org/officeDocument/2006/relationships/image" Target="../media/image303.png"/><Relationship Id="rId93" Type="http://schemas.openxmlformats.org/officeDocument/2006/relationships/customXml" Target="../ink/ink284.xml"/><Relationship Id="rId98" Type="http://schemas.openxmlformats.org/officeDocument/2006/relationships/image" Target="../media/image316.png"/><Relationship Id="rId121" Type="http://schemas.openxmlformats.org/officeDocument/2006/relationships/customXml" Target="../ink/ink298.xml"/><Relationship Id="rId3" Type="http://schemas.openxmlformats.org/officeDocument/2006/relationships/customXml" Target="../ink/ink239.xml"/><Relationship Id="rId25" Type="http://schemas.openxmlformats.org/officeDocument/2006/relationships/customXml" Target="../ink/ink250.xml"/><Relationship Id="rId46" Type="http://schemas.openxmlformats.org/officeDocument/2006/relationships/image" Target="../media/image290.png"/><Relationship Id="rId67" Type="http://schemas.openxmlformats.org/officeDocument/2006/relationships/customXml" Target="../ink/ink271.xml"/><Relationship Id="rId116" Type="http://schemas.openxmlformats.org/officeDocument/2006/relationships/image" Target="../media/image325.png"/><Relationship Id="rId20" Type="http://schemas.openxmlformats.org/officeDocument/2006/relationships/image" Target="../media/image277.png"/><Relationship Id="rId41" Type="http://schemas.openxmlformats.org/officeDocument/2006/relationships/customXml" Target="../ink/ink258.xml"/><Relationship Id="rId62" Type="http://schemas.openxmlformats.org/officeDocument/2006/relationships/image" Target="../media/image298.png"/><Relationship Id="rId83" Type="http://schemas.openxmlformats.org/officeDocument/2006/relationships/customXml" Target="../ink/ink279.xml"/><Relationship Id="rId88" Type="http://schemas.openxmlformats.org/officeDocument/2006/relationships/image" Target="../media/image311.png"/><Relationship Id="rId111" Type="http://schemas.openxmlformats.org/officeDocument/2006/relationships/customXml" Target="../ink/ink293.xml"/><Relationship Id="rId132" Type="http://schemas.openxmlformats.org/officeDocument/2006/relationships/image" Target="../media/image333.png"/><Relationship Id="rId15" Type="http://schemas.openxmlformats.org/officeDocument/2006/relationships/customXml" Target="../ink/ink245.xml"/><Relationship Id="rId36" Type="http://schemas.openxmlformats.org/officeDocument/2006/relationships/image" Target="../media/image285.png"/><Relationship Id="rId57" Type="http://schemas.openxmlformats.org/officeDocument/2006/relationships/customXml" Target="../ink/ink266.xml"/><Relationship Id="rId106" Type="http://schemas.openxmlformats.org/officeDocument/2006/relationships/image" Target="../media/image320.png"/><Relationship Id="rId127" Type="http://schemas.openxmlformats.org/officeDocument/2006/relationships/customXml" Target="../ink/ink301.xml"/><Relationship Id="rId10" Type="http://schemas.openxmlformats.org/officeDocument/2006/relationships/image" Target="../media/image272.png"/><Relationship Id="rId31" Type="http://schemas.openxmlformats.org/officeDocument/2006/relationships/customXml" Target="../ink/ink253.xml"/><Relationship Id="rId52" Type="http://schemas.openxmlformats.org/officeDocument/2006/relationships/image" Target="../media/image293.png"/><Relationship Id="rId73" Type="http://schemas.openxmlformats.org/officeDocument/2006/relationships/customXml" Target="../ink/ink274.xml"/><Relationship Id="rId78" Type="http://schemas.openxmlformats.org/officeDocument/2006/relationships/image" Target="../media/image306.png"/><Relationship Id="rId94" Type="http://schemas.openxmlformats.org/officeDocument/2006/relationships/image" Target="../media/image314.png"/><Relationship Id="rId99" Type="http://schemas.openxmlformats.org/officeDocument/2006/relationships/customXml" Target="../ink/ink287.xml"/><Relationship Id="rId101" Type="http://schemas.openxmlformats.org/officeDocument/2006/relationships/customXml" Target="../ink/ink288.xml"/><Relationship Id="rId122" Type="http://schemas.openxmlformats.org/officeDocument/2006/relationships/image" Target="../media/image328.png"/><Relationship Id="rId4" Type="http://schemas.openxmlformats.org/officeDocument/2006/relationships/image" Target="../media/image269.png"/><Relationship Id="rId9" Type="http://schemas.openxmlformats.org/officeDocument/2006/relationships/customXml" Target="../ink/ink242.xml"/><Relationship Id="rId26" Type="http://schemas.openxmlformats.org/officeDocument/2006/relationships/image" Target="../media/image280.png"/><Relationship Id="rId47" Type="http://schemas.openxmlformats.org/officeDocument/2006/relationships/customXml" Target="../ink/ink261.xml"/><Relationship Id="rId68" Type="http://schemas.openxmlformats.org/officeDocument/2006/relationships/image" Target="../media/image301.png"/><Relationship Id="rId89" Type="http://schemas.openxmlformats.org/officeDocument/2006/relationships/customXml" Target="../ink/ink282.xml"/><Relationship Id="rId112" Type="http://schemas.openxmlformats.org/officeDocument/2006/relationships/image" Target="../media/image323.png"/><Relationship Id="rId133" Type="http://schemas.openxmlformats.org/officeDocument/2006/relationships/customXml" Target="../ink/ink304.xml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62.xml"/><Relationship Id="rId21" Type="http://schemas.openxmlformats.org/officeDocument/2006/relationships/customXml" Target="../ink/ink314.xml"/><Relationship Id="rId42" Type="http://schemas.openxmlformats.org/officeDocument/2006/relationships/image" Target="../media/image354.png"/><Relationship Id="rId63" Type="http://schemas.openxmlformats.org/officeDocument/2006/relationships/customXml" Target="../ink/ink335.xml"/><Relationship Id="rId84" Type="http://schemas.openxmlformats.org/officeDocument/2006/relationships/image" Target="../media/image375.png"/><Relationship Id="rId138" Type="http://schemas.openxmlformats.org/officeDocument/2006/relationships/customXml" Target="../ink/ink373.xml"/><Relationship Id="rId159" Type="http://schemas.openxmlformats.org/officeDocument/2006/relationships/image" Target="../media/image412.png"/><Relationship Id="rId170" Type="http://schemas.openxmlformats.org/officeDocument/2006/relationships/customXml" Target="../ink/ink389.xml"/><Relationship Id="rId191" Type="http://schemas.openxmlformats.org/officeDocument/2006/relationships/image" Target="../media/image428.png"/><Relationship Id="rId205" Type="http://schemas.openxmlformats.org/officeDocument/2006/relationships/image" Target="../media/image435.png"/><Relationship Id="rId226" Type="http://schemas.openxmlformats.org/officeDocument/2006/relationships/customXml" Target="../ink/ink417.xml"/><Relationship Id="rId107" Type="http://schemas.openxmlformats.org/officeDocument/2006/relationships/customXml" Target="../ink/ink357.xml"/><Relationship Id="rId11" Type="http://schemas.openxmlformats.org/officeDocument/2006/relationships/customXml" Target="../ink/ink309.xml"/><Relationship Id="rId32" Type="http://schemas.openxmlformats.org/officeDocument/2006/relationships/image" Target="../media/image349.png"/><Relationship Id="rId53" Type="http://schemas.openxmlformats.org/officeDocument/2006/relationships/customXml" Target="../ink/ink330.xml"/><Relationship Id="rId74" Type="http://schemas.openxmlformats.org/officeDocument/2006/relationships/image" Target="../media/image370.png"/><Relationship Id="rId128" Type="http://schemas.openxmlformats.org/officeDocument/2006/relationships/customXml" Target="../ink/ink368.xml"/><Relationship Id="rId149" Type="http://schemas.openxmlformats.org/officeDocument/2006/relationships/image" Target="../media/image407.png"/><Relationship Id="rId5" Type="http://schemas.openxmlformats.org/officeDocument/2006/relationships/customXml" Target="../ink/ink306.xml"/><Relationship Id="rId95" Type="http://schemas.openxmlformats.org/officeDocument/2006/relationships/customXml" Target="../ink/ink351.xml"/><Relationship Id="rId160" Type="http://schemas.openxmlformats.org/officeDocument/2006/relationships/customXml" Target="../ink/ink384.xml"/><Relationship Id="rId181" Type="http://schemas.openxmlformats.org/officeDocument/2006/relationships/image" Target="../media/image423.png"/><Relationship Id="rId216" Type="http://schemas.openxmlformats.org/officeDocument/2006/relationships/customXml" Target="../ink/ink412.xml"/><Relationship Id="rId237" Type="http://schemas.openxmlformats.org/officeDocument/2006/relationships/image" Target="../media/image451.png"/><Relationship Id="rId22" Type="http://schemas.openxmlformats.org/officeDocument/2006/relationships/image" Target="../media/image345.png"/><Relationship Id="rId43" Type="http://schemas.openxmlformats.org/officeDocument/2006/relationships/customXml" Target="../ink/ink325.xml"/><Relationship Id="rId64" Type="http://schemas.openxmlformats.org/officeDocument/2006/relationships/image" Target="../media/image365.png"/><Relationship Id="rId118" Type="http://schemas.openxmlformats.org/officeDocument/2006/relationships/image" Target="../media/image392.png"/><Relationship Id="rId139" Type="http://schemas.openxmlformats.org/officeDocument/2006/relationships/image" Target="../media/image402.png"/><Relationship Id="rId85" Type="http://schemas.openxmlformats.org/officeDocument/2006/relationships/customXml" Target="../ink/ink346.xml"/><Relationship Id="rId150" Type="http://schemas.openxmlformats.org/officeDocument/2006/relationships/customXml" Target="../ink/ink379.xml"/><Relationship Id="rId171" Type="http://schemas.openxmlformats.org/officeDocument/2006/relationships/image" Target="../media/image418.png"/><Relationship Id="rId192" Type="http://schemas.openxmlformats.org/officeDocument/2006/relationships/customXml" Target="../ink/ink400.xml"/><Relationship Id="rId206" Type="http://schemas.openxmlformats.org/officeDocument/2006/relationships/customXml" Target="../ink/ink407.xml"/><Relationship Id="rId227" Type="http://schemas.openxmlformats.org/officeDocument/2006/relationships/image" Target="../media/image446.png"/><Relationship Id="rId12" Type="http://schemas.openxmlformats.org/officeDocument/2006/relationships/image" Target="../media/image340.png"/><Relationship Id="rId33" Type="http://schemas.openxmlformats.org/officeDocument/2006/relationships/customXml" Target="../ink/ink320.xml"/><Relationship Id="rId108" Type="http://schemas.openxmlformats.org/officeDocument/2006/relationships/image" Target="../media/image387.png"/><Relationship Id="rId129" Type="http://schemas.openxmlformats.org/officeDocument/2006/relationships/image" Target="../media/image397.png"/><Relationship Id="rId54" Type="http://schemas.openxmlformats.org/officeDocument/2006/relationships/image" Target="../media/image360.png"/><Relationship Id="rId75" Type="http://schemas.openxmlformats.org/officeDocument/2006/relationships/customXml" Target="../ink/ink341.xml"/><Relationship Id="rId96" Type="http://schemas.openxmlformats.org/officeDocument/2006/relationships/image" Target="../media/image381.png"/><Relationship Id="rId140" Type="http://schemas.openxmlformats.org/officeDocument/2006/relationships/customXml" Target="../ink/ink374.xml"/><Relationship Id="rId161" Type="http://schemas.openxmlformats.org/officeDocument/2006/relationships/image" Target="../media/image413.png"/><Relationship Id="rId182" Type="http://schemas.openxmlformats.org/officeDocument/2006/relationships/customXml" Target="../ink/ink395.xml"/><Relationship Id="rId217" Type="http://schemas.openxmlformats.org/officeDocument/2006/relationships/image" Target="../media/image441.png"/><Relationship Id="rId6" Type="http://schemas.openxmlformats.org/officeDocument/2006/relationships/image" Target="../media/image337.png"/><Relationship Id="rId238" Type="http://schemas.openxmlformats.org/officeDocument/2006/relationships/customXml" Target="../ink/ink423.xml"/><Relationship Id="rId23" Type="http://schemas.openxmlformats.org/officeDocument/2006/relationships/customXml" Target="../ink/ink315.xml"/><Relationship Id="rId119" Type="http://schemas.openxmlformats.org/officeDocument/2006/relationships/customXml" Target="../ink/ink363.xml"/><Relationship Id="rId44" Type="http://schemas.openxmlformats.org/officeDocument/2006/relationships/image" Target="../media/image355.png"/><Relationship Id="rId65" Type="http://schemas.openxmlformats.org/officeDocument/2006/relationships/customXml" Target="../ink/ink336.xml"/><Relationship Id="rId86" Type="http://schemas.openxmlformats.org/officeDocument/2006/relationships/image" Target="../media/image376.png"/><Relationship Id="rId130" Type="http://schemas.openxmlformats.org/officeDocument/2006/relationships/customXml" Target="../ink/ink369.xml"/><Relationship Id="rId151" Type="http://schemas.openxmlformats.org/officeDocument/2006/relationships/image" Target="../media/image408.png"/><Relationship Id="rId172" Type="http://schemas.openxmlformats.org/officeDocument/2006/relationships/customXml" Target="../ink/ink390.xml"/><Relationship Id="rId193" Type="http://schemas.openxmlformats.org/officeDocument/2006/relationships/image" Target="../media/image429.png"/><Relationship Id="rId207" Type="http://schemas.openxmlformats.org/officeDocument/2006/relationships/image" Target="../media/image436.png"/><Relationship Id="rId228" Type="http://schemas.openxmlformats.org/officeDocument/2006/relationships/customXml" Target="../ink/ink418.xml"/><Relationship Id="rId13" Type="http://schemas.openxmlformats.org/officeDocument/2006/relationships/customXml" Target="../ink/ink310.xml"/><Relationship Id="rId109" Type="http://schemas.openxmlformats.org/officeDocument/2006/relationships/customXml" Target="../ink/ink358.xml"/><Relationship Id="rId34" Type="http://schemas.openxmlformats.org/officeDocument/2006/relationships/image" Target="../media/image350.png"/><Relationship Id="rId55" Type="http://schemas.openxmlformats.org/officeDocument/2006/relationships/customXml" Target="../ink/ink331.xml"/><Relationship Id="rId76" Type="http://schemas.openxmlformats.org/officeDocument/2006/relationships/image" Target="../media/image371.png"/><Relationship Id="rId97" Type="http://schemas.openxmlformats.org/officeDocument/2006/relationships/customXml" Target="../ink/ink352.xml"/><Relationship Id="rId120" Type="http://schemas.openxmlformats.org/officeDocument/2006/relationships/image" Target="../media/image393.png"/><Relationship Id="rId141" Type="http://schemas.openxmlformats.org/officeDocument/2006/relationships/image" Target="../media/image403.png"/><Relationship Id="rId7" Type="http://schemas.openxmlformats.org/officeDocument/2006/relationships/customXml" Target="../ink/ink307.xml"/><Relationship Id="rId162" Type="http://schemas.openxmlformats.org/officeDocument/2006/relationships/customXml" Target="../ink/ink385.xml"/><Relationship Id="rId183" Type="http://schemas.openxmlformats.org/officeDocument/2006/relationships/image" Target="../media/image424.png"/><Relationship Id="rId218" Type="http://schemas.openxmlformats.org/officeDocument/2006/relationships/customXml" Target="../ink/ink413.xml"/><Relationship Id="rId239" Type="http://schemas.openxmlformats.org/officeDocument/2006/relationships/image" Target="../media/image452.png"/><Relationship Id="rId24" Type="http://schemas.openxmlformats.org/officeDocument/2006/relationships/image" Target="../media/image18.png"/><Relationship Id="rId45" Type="http://schemas.openxmlformats.org/officeDocument/2006/relationships/customXml" Target="../ink/ink326.xml"/><Relationship Id="rId66" Type="http://schemas.openxmlformats.org/officeDocument/2006/relationships/image" Target="../media/image366.png"/><Relationship Id="rId87" Type="http://schemas.openxmlformats.org/officeDocument/2006/relationships/customXml" Target="../ink/ink347.xml"/><Relationship Id="rId110" Type="http://schemas.openxmlformats.org/officeDocument/2006/relationships/image" Target="../media/image388.png"/><Relationship Id="rId131" Type="http://schemas.openxmlformats.org/officeDocument/2006/relationships/image" Target="../media/image398.png"/><Relationship Id="rId152" Type="http://schemas.openxmlformats.org/officeDocument/2006/relationships/customXml" Target="../ink/ink380.xml"/><Relationship Id="rId173" Type="http://schemas.openxmlformats.org/officeDocument/2006/relationships/image" Target="../media/image419.png"/><Relationship Id="rId194" Type="http://schemas.openxmlformats.org/officeDocument/2006/relationships/customXml" Target="../ink/ink401.xml"/><Relationship Id="rId208" Type="http://schemas.openxmlformats.org/officeDocument/2006/relationships/customXml" Target="../ink/ink408.xml"/><Relationship Id="rId229" Type="http://schemas.openxmlformats.org/officeDocument/2006/relationships/image" Target="../media/image447.png"/><Relationship Id="rId240" Type="http://schemas.openxmlformats.org/officeDocument/2006/relationships/customXml" Target="../ink/ink424.xml"/><Relationship Id="rId14" Type="http://schemas.openxmlformats.org/officeDocument/2006/relationships/image" Target="../media/image341.png"/><Relationship Id="rId35" Type="http://schemas.openxmlformats.org/officeDocument/2006/relationships/customXml" Target="../ink/ink321.xml"/><Relationship Id="rId56" Type="http://schemas.openxmlformats.org/officeDocument/2006/relationships/image" Target="../media/image361.png"/><Relationship Id="rId77" Type="http://schemas.openxmlformats.org/officeDocument/2006/relationships/customXml" Target="../ink/ink342.xml"/><Relationship Id="rId100" Type="http://schemas.openxmlformats.org/officeDocument/2006/relationships/image" Target="../media/image383.png"/><Relationship Id="rId8" Type="http://schemas.openxmlformats.org/officeDocument/2006/relationships/image" Target="../media/image338.png"/><Relationship Id="rId98" Type="http://schemas.openxmlformats.org/officeDocument/2006/relationships/image" Target="../media/image382.png"/><Relationship Id="rId121" Type="http://schemas.openxmlformats.org/officeDocument/2006/relationships/customXml" Target="../ink/ink364.xml"/><Relationship Id="rId142" Type="http://schemas.openxmlformats.org/officeDocument/2006/relationships/customXml" Target="../ink/ink375.xml"/><Relationship Id="rId163" Type="http://schemas.openxmlformats.org/officeDocument/2006/relationships/image" Target="../media/image414.png"/><Relationship Id="rId184" Type="http://schemas.openxmlformats.org/officeDocument/2006/relationships/customXml" Target="../ink/ink396.xml"/><Relationship Id="rId219" Type="http://schemas.openxmlformats.org/officeDocument/2006/relationships/image" Target="../media/image442.png"/><Relationship Id="rId230" Type="http://schemas.openxmlformats.org/officeDocument/2006/relationships/customXml" Target="../ink/ink419.xml"/><Relationship Id="rId25" Type="http://schemas.openxmlformats.org/officeDocument/2006/relationships/customXml" Target="../ink/ink316.xml"/><Relationship Id="rId46" Type="http://schemas.openxmlformats.org/officeDocument/2006/relationships/image" Target="../media/image356.png"/><Relationship Id="rId67" Type="http://schemas.openxmlformats.org/officeDocument/2006/relationships/customXml" Target="../ink/ink337.xml"/><Relationship Id="rId88" Type="http://schemas.openxmlformats.org/officeDocument/2006/relationships/image" Target="../media/image377.png"/><Relationship Id="rId111" Type="http://schemas.openxmlformats.org/officeDocument/2006/relationships/customXml" Target="../ink/ink359.xml"/><Relationship Id="rId132" Type="http://schemas.openxmlformats.org/officeDocument/2006/relationships/customXml" Target="../ink/ink370.xml"/><Relationship Id="rId153" Type="http://schemas.openxmlformats.org/officeDocument/2006/relationships/image" Target="../media/image409.png"/><Relationship Id="rId174" Type="http://schemas.openxmlformats.org/officeDocument/2006/relationships/customXml" Target="../ink/ink391.xml"/><Relationship Id="rId195" Type="http://schemas.openxmlformats.org/officeDocument/2006/relationships/image" Target="../media/image430.png"/><Relationship Id="rId209" Type="http://schemas.openxmlformats.org/officeDocument/2006/relationships/image" Target="../media/image437.png"/><Relationship Id="rId220" Type="http://schemas.openxmlformats.org/officeDocument/2006/relationships/customXml" Target="../ink/ink414.xml"/><Relationship Id="rId241" Type="http://schemas.openxmlformats.org/officeDocument/2006/relationships/image" Target="../media/image453.png"/><Relationship Id="rId15" Type="http://schemas.openxmlformats.org/officeDocument/2006/relationships/customXml" Target="../ink/ink311.xml"/><Relationship Id="rId36" Type="http://schemas.openxmlformats.org/officeDocument/2006/relationships/image" Target="../media/image351.png"/><Relationship Id="rId57" Type="http://schemas.openxmlformats.org/officeDocument/2006/relationships/customXml" Target="../ink/ink332.xml"/><Relationship Id="rId106" Type="http://schemas.openxmlformats.org/officeDocument/2006/relationships/image" Target="../media/image386.png"/><Relationship Id="rId127" Type="http://schemas.openxmlformats.org/officeDocument/2006/relationships/image" Target="../media/image396.png"/><Relationship Id="rId10" Type="http://schemas.openxmlformats.org/officeDocument/2006/relationships/image" Target="../media/image339.png"/><Relationship Id="rId31" Type="http://schemas.openxmlformats.org/officeDocument/2006/relationships/customXml" Target="../ink/ink319.xml"/><Relationship Id="rId52" Type="http://schemas.openxmlformats.org/officeDocument/2006/relationships/image" Target="../media/image359.png"/><Relationship Id="rId73" Type="http://schemas.openxmlformats.org/officeDocument/2006/relationships/customXml" Target="../ink/ink340.xml"/><Relationship Id="rId78" Type="http://schemas.openxmlformats.org/officeDocument/2006/relationships/image" Target="../media/image372.png"/><Relationship Id="rId94" Type="http://schemas.openxmlformats.org/officeDocument/2006/relationships/image" Target="../media/image380.png"/><Relationship Id="rId99" Type="http://schemas.openxmlformats.org/officeDocument/2006/relationships/customXml" Target="../ink/ink353.xml"/><Relationship Id="rId101" Type="http://schemas.openxmlformats.org/officeDocument/2006/relationships/customXml" Target="../ink/ink354.xml"/><Relationship Id="rId122" Type="http://schemas.openxmlformats.org/officeDocument/2006/relationships/image" Target="../media/image394.png"/><Relationship Id="rId143" Type="http://schemas.openxmlformats.org/officeDocument/2006/relationships/image" Target="../media/image404.png"/><Relationship Id="rId148" Type="http://schemas.openxmlformats.org/officeDocument/2006/relationships/customXml" Target="../ink/ink378.xml"/><Relationship Id="rId164" Type="http://schemas.openxmlformats.org/officeDocument/2006/relationships/customXml" Target="../ink/ink386.xml"/><Relationship Id="rId169" Type="http://schemas.openxmlformats.org/officeDocument/2006/relationships/image" Target="../media/image417.png"/><Relationship Id="rId185" Type="http://schemas.openxmlformats.org/officeDocument/2006/relationships/image" Target="../media/image425.png"/><Relationship Id="rId4" Type="http://schemas.openxmlformats.org/officeDocument/2006/relationships/image" Target="../media/image336.png"/><Relationship Id="rId9" Type="http://schemas.openxmlformats.org/officeDocument/2006/relationships/customXml" Target="../ink/ink308.xml"/><Relationship Id="rId180" Type="http://schemas.openxmlformats.org/officeDocument/2006/relationships/customXml" Target="../ink/ink394.xml"/><Relationship Id="rId210" Type="http://schemas.openxmlformats.org/officeDocument/2006/relationships/customXml" Target="../ink/ink409.xml"/><Relationship Id="rId215" Type="http://schemas.openxmlformats.org/officeDocument/2006/relationships/image" Target="../media/image440.png"/><Relationship Id="rId236" Type="http://schemas.openxmlformats.org/officeDocument/2006/relationships/customXml" Target="../ink/ink422.xml"/><Relationship Id="rId26" Type="http://schemas.openxmlformats.org/officeDocument/2006/relationships/image" Target="../media/image346.png"/><Relationship Id="rId231" Type="http://schemas.openxmlformats.org/officeDocument/2006/relationships/image" Target="../media/image448.png"/><Relationship Id="rId47" Type="http://schemas.openxmlformats.org/officeDocument/2006/relationships/customXml" Target="../ink/ink327.xml"/><Relationship Id="rId68" Type="http://schemas.openxmlformats.org/officeDocument/2006/relationships/image" Target="../media/image367.png"/><Relationship Id="rId89" Type="http://schemas.openxmlformats.org/officeDocument/2006/relationships/customXml" Target="../ink/ink348.xml"/><Relationship Id="rId112" Type="http://schemas.openxmlformats.org/officeDocument/2006/relationships/image" Target="../media/image389.png"/><Relationship Id="rId133" Type="http://schemas.openxmlformats.org/officeDocument/2006/relationships/image" Target="../media/image399.png"/><Relationship Id="rId154" Type="http://schemas.openxmlformats.org/officeDocument/2006/relationships/customXml" Target="../ink/ink381.xml"/><Relationship Id="rId175" Type="http://schemas.openxmlformats.org/officeDocument/2006/relationships/image" Target="../media/image420.png"/><Relationship Id="rId196" Type="http://schemas.openxmlformats.org/officeDocument/2006/relationships/customXml" Target="../ink/ink402.xml"/><Relationship Id="rId200" Type="http://schemas.openxmlformats.org/officeDocument/2006/relationships/customXml" Target="../ink/ink404.xml"/><Relationship Id="rId16" Type="http://schemas.openxmlformats.org/officeDocument/2006/relationships/image" Target="../media/image342.png"/><Relationship Id="rId221" Type="http://schemas.openxmlformats.org/officeDocument/2006/relationships/image" Target="../media/image443.png"/><Relationship Id="rId37" Type="http://schemas.openxmlformats.org/officeDocument/2006/relationships/customXml" Target="../ink/ink322.xml"/><Relationship Id="rId58" Type="http://schemas.openxmlformats.org/officeDocument/2006/relationships/image" Target="../media/image362.png"/><Relationship Id="rId79" Type="http://schemas.openxmlformats.org/officeDocument/2006/relationships/customXml" Target="../ink/ink343.xml"/><Relationship Id="rId102" Type="http://schemas.openxmlformats.org/officeDocument/2006/relationships/image" Target="../media/image384.png"/><Relationship Id="rId123" Type="http://schemas.openxmlformats.org/officeDocument/2006/relationships/customXml" Target="../ink/ink365.xml"/><Relationship Id="rId144" Type="http://schemas.openxmlformats.org/officeDocument/2006/relationships/customXml" Target="../ink/ink376.xml"/><Relationship Id="rId90" Type="http://schemas.openxmlformats.org/officeDocument/2006/relationships/image" Target="../media/image378.png"/><Relationship Id="rId165" Type="http://schemas.openxmlformats.org/officeDocument/2006/relationships/image" Target="../media/image415.png"/><Relationship Id="rId186" Type="http://schemas.openxmlformats.org/officeDocument/2006/relationships/customXml" Target="../ink/ink397.xml"/><Relationship Id="rId211" Type="http://schemas.openxmlformats.org/officeDocument/2006/relationships/image" Target="../media/image438.png"/><Relationship Id="rId232" Type="http://schemas.openxmlformats.org/officeDocument/2006/relationships/customXml" Target="../ink/ink420.xml"/><Relationship Id="rId27" Type="http://schemas.openxmlformats.org/officeDocument/2006/relationships/customXml" Target="../ink/ink317.xml"/><Relationship Id="rId48" Type="http://schemas.openxmlformats.org/officeDocument/2006/relationships/image" Target="../media/image357.png"/><Relationship Id="rId69" Type="http://schemas.openxmlformats.org/officeDocument/2006/relationships/customXml" Target="../ink/ink338.xml"/><Relationship Id="rId113" Type="http://schemas.openxmlformats.org/officeDocument/2006/relationships/customXml" Target="../ink/ink360.xml"/><Relationship Id="rId134" Type="http://schemas.openxmlformats.org/officeDocument/2006/relationships/customXml" Target="../ink/ink371.xml"/><Relationship Id="rId80" Type="http://schemas.openxmlformats.org/officeDocument/2006/relationships/image" Target="../media/image373.png"/><Relationship Id="rId155" Type="http://schemas.openxmlformats.org/officeDocument/2006/relationships/image" Target="../media/image410.png"/><Relationship Id="rId176" Type="http://schemas.openxmlformats.org/officeDocument/2006/relationships/customXml" Target="../ink/ink392.xml"/><Relationship Id="rId197" Type="http://schemas.openxmlformats.org/officeDocument/2006/relationships/image" Target="../media/image431.png"/><Relationship Id="rId201" Type="http://schemas.openxmlformats.org/officeDocument/2006/relationships/image" Target="../media/image433.png"/><Relationship Id="rId222" Type="http://schemas.openxmlformats.org/officeDocument/2006/relationships/customXml" Target="../ink/ink415.xml"/><Relationship Id="rId17" Type="http://schemas.openxmlformats.org/officeDocument/2006/relationships/customXml" Target="../ink/ink312.xml"/><Relationship Id="rId38" Type="http://schemas.openxmlformats.org/officeDocument/2006/relationships/image" Target="../media/image352.png"/><Relationship Id="rId59" Type="http://schemas.openxmlformats.org/officeDocument/2006/relationships/customXml" Target="../ink/ink333.xml"/><Relationship Id="rId103" Type="http://schemas.openxmlformats.org/officeDocument/2006/relationships/customXml" Target="../ink/ink355.xml"/><Relationship Id="rId124" Type="http://schemas.openxmlformats.org/officeDocument/2006/relationships/image" Target="../media/image395.png"/><Relationship Id="rId70" Type="http://schemas.openxmlformats.org/officeDocument/2006/relationships/image" Target="../media/image368.png"/><Relationship Id="rId91" Type="http://schemas.openxmlformats.org/officeDocument/2006/relationships/customXml" Target="../ink/ink349.xml"/><Relationship Id="rId145" Type="http://schemas.openxmlformats.org/officeDocument/2006/relationships/image" Target="../media/image405.png"/><Relationship Id="rId166" Type="http://schemas.openxmlformats.org/officeDocument/2006/relationships/customXml" Target="../ink/ink387.xml"/><Relationship Id="rId187" Type="http://schemas.openxmlformats.org/officeDocument/2006/relationships/image" Target="../media/image426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410.xml"/><Relationship Id="rId233" Type="http://schemas.openxmlformats.org/officeDocument/2006/relationships/image" Target="../media/image449.png"/><Relationship Id="rId28" Type="http://schemas.openxmlformats.org/officeDocument/2006/relationships/image" Target="../media/image347.png"/><Relationship Id="rId49" Type="http://schemas.openxmlformats.org/officeDocument/2006/relationships/customXml" Target="../ink/ink328.xml"/><Relationship Id="rId114" Type="http://schemas.openxmlformats.org/officeDocument/2006/relationships/image" Target="../media/image390.png"/><Relationship Id="rId60" Type="http://schemas.openxmlformats.org/officeDocument/2006/relationships/image" Target="../media/image363.png"/><Relationship Id="rId81" Type="http://schemas.openxmlformats.org/officeDocument/2006/relationships/customXml" Target="../ink/ink344.xml"/><Relationship Id="rId135" Type="http://schemas.openxmlformats.org/officeDocument/2006/relationships/image" Target="../media/image400.png"/><Relationship Id="rId156" Type="http://schemas.openxmlformats.org/officeDocument/2006/relationships/customXml" Target="../ink/ink382.xml"/><Relationship Id="rId177" Type="http://schemas.openxmlformats.org/officeDocument/2006/relationships/image" Target="../media/image421.png"/><Relationship Id="rId198" Type="http://schemas.openxmlformats.org/officeDocument/2006/relationships/customXml" Target="../ink/ink403.xml"/><Relationship Id="rId202" Type="http://schemas.openxmlformats.org/officeDocument/2006/relationships/customXml" Target="../ink/ink405.xml"/><Relationship Id="rId223" Type="http://schemas.openxmlformats.org/officeDocument/2006/relationships/image" Target="../media/image444.png"/><Relationship Id="rId18" Type="http://schemas.openxmlformats.org/officeDocument/2006/relationships/image" Target="../media/image343.png"/><Relationship Id="rId39" Type="http://schemas.openxmlformats.org/officeDocument/2006/relationships/customXml" Target="../ink/ink323.xml"/><Relationship Id="rId50" Type="http://schemas.openxmlformats.org/officeDocument/2006/relationships/image" Target="../media/image358.png"/><Relationship Id="rId104" Type="http://schemas.openxmlformats.org/officeDocument/2006/relationships/image" Target="../media/image385.png"/><Relationship Id="rId125" Type="http://schemas.openxmlformats.org/officeDocument/2006/relationships/customXml" Target="../ink/ink366.xml"/><Relationship Id="rId146" Type="http://schemas.openxmlformats.org/officeDocument/2006/relationships/customXml" Target="../ink/ink377.xml"/><Relationship Id="rId167" Type="http://schemas.openxmlformats.org/officeDocument/2006/relationships/image" Target="../media/image416.png"/><Relationship Id="rId188" Type="http://schemas.openxmlformats.org/officeDocument/2006/relationships/customXml" Target="../ink/ink398.xml"/><Relationship Id="rId71" Type="http://schemas.openxmlformats.org/officeDocument/2006/relationships/customXml" Target="../ink/ink339.xml"/><Relationship Id="rId92" Type="http://schemas.openxmlformats.org/officeDocument/2006/relationships/image" Target="../media/image379.png"/><Relationship Id="rId213" Type="http://schemas.openxmlformats.org/officeDocument/2006/relationships/image" Target="../media/image439.png"/><Relationship Id="rId234" Type="http://schemas.openxmlformats.org/officeDocument/2006/relationships/customXml" Target="../ink/ink421.xml"/><Relationship Id="rId2" Type="http://schemas.openxmlformats.org/officeDocument/2006/relationships/image" Target="../media/image335.emf"/><Relationship Id="rId29" Type="http://schemas.openxmlformats.org/officeDocument/2006/relationships/customXml" Target="../ink/ink318.xml"/><Relationship Id="rId40" Type="http://schemas.openxmlformats.org/officeDocument/2006/relationships/image" Target="../media/image353.png"/><Relationship Id="rId115" Type="http://schemas.openxmlformats.org/officeDocument/2006/relationships/customXml" Target="../ink/ink361.xml"/><Relationship Id="rId136" Type="http://schemas.openxmlformats.org/officeDocument/2006/relationships/customXml" Target="../ink/ink372.xml"/><Relationship Id="rId157" Type="http://schemas.openxmlformats.org/officeDocument/2006/relationships/image" Target="../media/image411.png"/><Relationship Id="rId178" Type="http://schemas.openxmlformats.org/officeDocument/2006/relationships/customXml" Target="../ink/ink393.xml"/><Relationship Id="rId61" Type="http://schemas.openxmlformats.org/officeDocument/2006/relationships/customXml" Target="../ink/ink334.xml"/><Relationship Id="rId82" Type="http://schemas.openxmlformats.org/officeDocument/2006/relationships/image" Target="../media/image374.png"/><Relationship Id="rId199" Type="http://schemas.openxmlformats.org/officeDocument/2006/relationships/image" Target="../media/image432.png"/><Relationship Id="rId203" Type="http://schemas.openxmlformats.org/officeDocument/2006/relationships/image" Target="../media/image434.png"/><Relationship Id="rId19" Type="http://schemas.openxmlformats.org/officeDocument/2006/relationships/customXml" Target="../ink/ink313.xml"/><Relationship Id="rId224" Type="http://schemas.openxmlformats.org/officeDocument/2006/relationships/customXml" Target="../ink/ink416.xml"/><Relationship Id="rId30" Type="http://schemas.openxmlformats.org/officeDocument/2006/relationships/image" Target="../media/image348.png"/><Relationship Id="rId105" Type="http://schemas.openxmlformats.org/officeDocument/2006/relationships/customXml" Target="../ink/ink356.xml"/><Relationship Id="rId126" Type="http://schemas.openxmlformats.org/officeDocument/2006/relationships/customXml" Target="../ink/ink367.xml"/><Relationship Id="rId147" Type="http://schemas.openxmlformats.org/officeDocument/2006/relationships/image" Target="../media/image406.png"/><Relationship Id="rId168" Type="http://schemas.openxmlformats.org/officeDocument/2006/relationships/customXml" Target="../ink/ink388.xml"/><Relationship Id="rId51" Type="http://schemas.openxmlformats.org/officeDocument/2006/relationships/customXml" Target="../ink/ink329.xml"/><Relationship Id="rId72" Type="http://schemas.openxmlformats.org/officeDocument/2006/relationships/image" Target="../media/image369.png"/><Relationship Id="rId93" Type="http://schemas.openxmlformats.org/officeDocument/2006/relationships/customXml" Target="../ink/ink350.xml"/><Relationship Id="rId189" Type="http://schemas.openxmlformats.org/officeDocument/2006/relationships/image" Target="../media/image427.png"/><Relationship Id="rId3" Type="http://schemas.openxmlformats.org/officeDocument/2006/relationships/customXml" Target="../ink/ink305.xml"/><Relationship Id="rId214" Type="http://schemas.openxmlformats.org/officeDocument/2006/relationships/customXml" Target="../ink/ink411.xml"/><Relationship Id="rId235" Type="http://schemas.openxmlformats.org/officeDocument/2006/relationships/image" Target="../media/image450.png"/><Relationship Id="rId116" Type="http://schemas.openxmlformats.org/officeDocument/2006/relationships/image" Target="../media/image391.png"/><Relationship Id="rId137" Type="http://schemas.openxmlformats.org/officeDocument/2006/relationships/image" Target="../media/image401.png"/><Relationship Id="rId158" Type="http://schemas.openxmlformats.org/officeDocument/2006/relationships/customXml" Target="../ink/ink383.xml"/><Relationship Id="rId20" Type="http://schemas.openxmlformats.org/officeDocument/2006/relationships/image" Target="../media/image344.png"/><Relationship Id="rId41" Type="http://schemas.openxmlformats.org/officeDocument/2006/relationships/customXml" Target="../ink/ink324.xml"/><Relationship Id="rId62" Type="http://schemas.openxmlformats.org/officeDocument/2006/relationships/image" Target="../media/image364.png"/><Relationship Id="rId83" Type="http://schemas.openxmlformats.org/officeDocument/2006/relationships/customXml" Target="../ink/ink345.xml"/><Relationship Id="rId179" Type="http://schemas.openxmlformats.org/officeDocument/2006/relationships/image" Target="../media/image422.png"/><Relationship Id="rId190" Type="http://schemas.openxmlformats.org/officeDocument/2006/relationships/customXml" Target="../ink/ink399.xml"/><Relationship Id="rId204" Type="http://schemas.openxmlformats.org/officeDocument/2006/relationships/customXml" Target="../ink/ink406.xml"/><Relationship Id="rId225" Type="http://schemas.openxmlformats.org/officeDocument/2006/relationships/image" Target="../media/image445.png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10.png"/><Relationship Id="rId21" Type="http://schemas.openxmlformats.org/officeDocument/2006/relationships/customXml" Target="../ink/ink434.xml"/><Relationship Id="rId42" Type="http://schemas.openxmlformats.org/officeDocument/2006/relationships/image" Target="../media/image473.png"/><Relationship Id="rId63" Type="http://schemas.openxmlformats.org/officeDocument/2006/relationships/customXml" Target="../ink/ink455.xml"/><Relationship Id="rId84" Type="http://schemas.openxmlformats.org/officeDocument/2006/relationships/customXml" Target="../ink/ink466.xml"/><Relationship Id="rId138" Type="http://schemas.openxmlformats.org/officeDocument/2006/relationships/image" Target="../media/image520.png"/><Relationship Id="rId107" Type="http://schemas.openxmlformats.org/officeDocument/2006/relationships/image" Target="../media/image505.png"/><Relationship Id="rId11" Type="http://schemas.openxmlformats.org/officeDocument/2006/relationships/customXml" Target="../ink/ink429.xml"/><Relationship Id="rId32" Type="http://schemas.openxmlformats.org/officeDocument/2006/relationships/image" Target="../media/image469.png"/><Relationship Id="rId53" Type="http://schemas.openxmlformats.org/officeDocument/2006/relationships/customXml" Target="../ink/ink450.xml"/><Relationship Id="rId74" Type="http://schemas.openxmlformats.org/officeDocument/2006/relationships/image" Target="../media/image489.png"/><Relationship Id="rId128" Type="http://schemas.openxmlformats.org/officeDocument/2006/relationships/customXml" Target="../ink/ink488.xml"/><Relationship Id="rId149" Type="http://schemas.openxmlformats.org/officeDocument/2006/relationships/customXml" Target="../ink/ink499.xml"/><Relationship Id="rId5" Type="http://schemas.openxmlformats.org/officeDocument/2006/relationships/customXml" Target="../ink/ink426.xml"/><Relationship Id="rId95" Type="http://schemas.openxmlformats.org/officeDocument/2006/relationships/image" Target="../media/image499.png"/><Relationship Id="rId22" Type="http://schemas.openxmlformats.org/officeDocument/2006/relationships/image" Target="../media/image464.png"/><Relationship Id="rId27" Type="http://schemas.openxmlformats.org/officeDocument/2006/relationships/customXml" Target="../ink/ink437.xml"/><Relationship Id="rId43" Type="http://schemas.openxmlformats.org/officeDocument/2006/relationships/customXml" Target="../ink/ink445.xml"/><Relationship Id="rId48" Type="http://schemas.openxmlformats.org/officeDocument/2006/relationships/image" Target="../media/image476.png"/><Relationship Id="rId64" Type="http://schemas.openxmlformats.org/officeDocument/2006/relationships/image" Target="../media/image484.png"/><Relationship Id="rId69" Type="http://schemas.openxmlformats.org/officeDocument/2006/relationships/customXml" Target="../ink/ink458.xml"/><Relationship Id="rId113" Type="http://schemas.openxmlformats.org/officeDocument/2006/relationships/image" Target="../media/image508.png"/><Relationship Id="rId118" Type="http://schemas.openxmlformats.org/officeDocument/2006/relationships/customXml" Target="../ink/ink483.xml"/><Relationship Id="rId134" Type="http://schemas.openxmlformats.org/officeDocument/2006/relationships/customXml" Target="../ink/ink491.xml"/><Relationship Id="rId139" Type="http://schemas.openxmlformats.org/officeDocument/2006/relationships/customXml" Target="../ink/ink494.xml"/><Relationship Id="rId80" Type="http://schemas.openxmlformats.org/officeDocument/2006/relationships/customXml" Target="../ink/ink464.xml"/><Relationship Id="rId85" Type="http://schemas.openxmlformats.org/officeDocument/2006/relationships/image" Target="../media/image494.png"/><Relationship Id="rId150" Type="http://schemas.openxmlformats.org/officeDocument/2006/relationships/image" Target="../media/image526.png"/><Relationship Id="rId155" Type="http://schemas.openxmlformats.org/officeDocument/2006/relationships/customXml" Target="../ink/ink502.xml"/><Relationship Id="rId12" Type="http://schemas.openxmlformats.org/officeDocument/2006/relationships/image" Target="../media/image459.png"/><Relationship Id="rId17" Type="http://schemas.openxmlformats.org/officeDocument/2006/relationships/customXml" Target="../ink/ink432.xml"/><Relationship Id="rId33" Type="http://schemas.openxmlformats.org/officeDocument/2006/relationships/customXml" Target="../ink/ink440.xml"/><Relationship Id="rId38" Type="http://schemas.openxmlformats.org/officeDocument/2006/relationships/image" Target="../media/image18.png"/><Relationship Id="rId59" Type="http://schemas.openxmlformats.org/officeDocument/2006/relationships/customXml" Target="../ink/ink453.xml"/><Relationship Id="rId103" Type="http://schemas.openxmlformats.org/officeDocument/2006/relationships/image" Target="../media/image503.png"/><Relationship Id="rId108" Type="http://schemas.openxmlformats.org/officeDocument/2006/relationships/customXml" Target="../ink/ink478.xml"/><Relationship Id="rId124" Type="http://schemas.openxmlformats.org/officeDocument/2006/relationships/customXml" Target="../ink/ink486.xml"/><Relationship Id="rId129" Type="http://schemas.openxmlformats.org/officeDocument/2006/relationships/image" Target="../media/image516.png"/><Relationship Id="rId54" Type="http://schemas.openxmlformats.org/officeDocument/2006/relationships/image" Target="../media/image479.png"/><Relationship Id="rId70" Type="http://schemas.openxmlformats.org/officeDocument/2006/relationships/image" Target="../media/image487.png"/><Relationship Id="rId75" Type="http://schemas.openxmlformats.org/officeDocument/2006/relationships/customXml" Target="../ink/ink461.xml"/><Relationship Id="rId91" Type="http://schemas.openxmlformats.org/officeDocument/2006/relationships/image" Target="../media/image497.png"/><Relationship Id="rId96" Type="http://schemas.openxmlformats.org/officeDocument/2006/relationships/customXml" Target="../ink/ink472.xml"/><Relationship Id="rId140" Type="http://schemas.openxmlformats.org/officeDocument/2006/relationships/image" Target="../media/image521.png"/><Relationship Id="rId145" Type="http://schemas.openxmlformats.org/officeDocument/2006/relationships/customXml" Target="../ink/ink49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6.png"/><Relationship Id="rId23" Type="http://schemas.openxmlformats.org/officeDocument/2006/relationships/customXml" Target="../ink/ink435.xml"/><Relationship Id="rId28" Type="http://schemas.openxmlformats.org/officeDocument/2006/relationships/image" Target="../media/image467.png"/><Relationship Id="rId49" Type="http://schemas.openxmlformats.org/officeDocument/2006/relationships/customXml" Target="../ink/ink448.xml"/><Relationship Id="rId114" Type="http://schemas.openxmlformats.org/officeDocument/2006/relationships/customXml" Target="../ink/ink481.xml"/><Relationship Id="rId119" Type="http://schemas.openxmlformats.org/officeDocument/2006/relationships/image" Target="../media/image511.png"/><Relationship Id="rId44" Type="http://schemas.openxmlformats.org/officeDocument/2006/relationships/image" Target="../media/image474.png"/><Relationship Id="rId60" Type="http://schemas.openxmlformats.org/officeDocument/2006/relationships/image" Target="../media/image482.png"/><Relationship Id="rId65" Type="http://schemas.openxmlformats.org/officeDocument/2006/relationships/customXml" Target="../ink/ink456.xml"/><Relationship Id="rId81" Type="http://schemas.openxmlformats.org/officeDocument/2006/relationships/image" Target="../media/image492.png"/><Relationship Id="rId86" Type="http://schemas.openxmlformats.org/officeDocument/2006/relationships/customXml" Target="../ink/ink467.xml"/><Relationship Id="rId130" Type="http://schemas.openxmlformats.org/officeDocument/2006/relationships/customXml" Target="../ink/ink489.xml"/><Relationship Id="rId135" Type="http://schemas.openxmlformats.org/officeDocument/2006/relationships/image" Target="../media/image519.png"/><Relationship Id="rId151" Type="http://schemas.openxmlformats.org/officeDocument/2006/relationships/customXml" Target="../ink/ink500.xml"/><Relationship Id="rId156" Type="http://schemas.openxmlformats.org/officeDocument/2006/relationships/image" Target="../media/image529.png"/><Relationship Id="rId13" Type="http://schemas.openxmlformats.org/officeDocument/2006/relationships/customXml" Target="../ink/ink430.xml"/><Relationship Id="rId18" Type="http://schemas.openxmlformats.org/officeDocument/2006/relationships/image" Target="../media/image462.png"/><Relationship Id="rId39" Type="http://schemas.openxmlformats.org/officeDocument/2006/relationships/customXml" Target="../ink/ink443.xml"/><Relationship Id="rId109" Type="http://schemas.openxmlformats.org/officeDocument/2006/relationships/image" Target="../media/image506.png"/><Relationship Id="rId34" Type="http://schemas.openxmlformats.org/officeDocument/2006/relationships/image" Target="../media/image470.png"/><Relationship Id="rId50" Type="http://schemas.openxmlformats.org/officeDocument/2006/relationships/image" Target="../media/image477.png"/><Relationship Id="rId55" Type="http://schemas.openxmlformats.org/officeDocument/2006/relationships/customXml" Target="../ink/ink451.xml"/><Relationship Id="rId76" Type="http://schemas.openxmlformats.org/officeDocument/2006/relationships/image" Target="../media/image490.png"/><Relationship Id="rId97" Type="http://schemas.openxmlformats.org/officeDocument/2006/relationships/image" Target="../media/image500.png"/><Relationship Id="rId104" Type="http://schemas.openxmlformats.org/officeDocument/2006/relationships/customXml" Target="../ink/ink476.xml"/><Relationship Id="rId120" Type="http://schemas.openxmlformats.org/officeDocument/2006/relationships/customXml" Target="../ink/ink484.xml"/><Relationship Id="rId125" Type="http://schemas.openxmlformats.org/officeDocument/2006/relationships/image" Target="../media/image514.png"/><Relationship Id="rId141" Type="http://schemas.openxmlformats.org/officeDocument/2006/relationships/customXml" Target="../ink/ink495.xml"/><Relationship Id="rId146" Type="http://schemas.openxmlformats.org/officeDocument/2006/relationships/image" Target="../media/image524.png"/><Relationship Id="rId7" Type="http://schemas.openxmlformats.org/officeDocument/2006/relationships/customXml" Target="../ink/ink427.xml"/><Relationship Id="rId71" Type="http://schemas.openxmlformats.org/officeDocument/2006/relationships/customXml" Target="../ink/ink459.xml"/><Relationship Id="rId92" Type="http://schemas.openxmlformats.org/officeDocument/2006/relationships/customXml" Target="../ink/ink470.xml"/><Relationship Id="rId2" Type="http://schemas.openxmlformats.org/officeDocument/2006/relationships/image" Target="../media/image454.emf"/><Relationship Id="rId29" Type="http://schemas.openxmlformats.org/officeDocument/2006/relationships/customXml" Target="../ink/ink438.xml"/><Relationship Id="rId24" Type="http://schemas.openxmlformats.org/officeDocument/2006/relationships/image" Target="../media/image465.png"/><Relationship Id="rId40" Type="http://schemas.openxmlformats.org/officeDocument/2006/relationships/image" Target="../media/image472.png"/><Relationship Id="rId45" Type="http://schemas.openxmlformats.org/officeDocument/2006/relationships/customXml" Target="../ink/ink446.xml"/><Relationship Id="rId66" Type="http://schemas.openxmlformats.org/officeDocument/2006/relationships/image" Target="../media/image485.png"/><Relationship Id="rId87" Type="http://schemas.openxmlformats.org/officeDocument/2006/relationships/image" Target="../media/image495.png"/><Relationship Id="rId110" Type="http://schemas.openxmlformats.org/officeDocument/2006/relationships/customXml" Target="../ink/ink479.xml"/><Relationship Id="rId115" Type="http://schemas.openxmlformats.org/officeDocument/2006/relationships/image" Target="../media/image509.png"/><Relationship Id="rId131" Type="http://schemas.openxmlformats.org/officeDocument/2006/relationships/image" Target="../media/image517.png"/><Relationship Id="rId136" Type="http://schemas.openxmlformats.org/officeDocument/2006/relationships/customXml" Target="../ink/ink492.xml"/><Relationship Id="rId61" Type="http://schemas.openxmlformats.org/officeDocument/2006/relationships/customXml" Target="../ink/ink454.xml"/><Relationship Id="rId82" Type="http://schemas.openxmlformats.org/officeDocument/2006/relationships/customXml" Target="../ink/ink465.xml"/><Relationship Id="rId152" Type="http://schemas.openxmlformats.org/officeDocument/2006/relationships/image" Target="../media/image527.png"/><Relationship Id="rId19" Type="http://schemas.openxmlformats.org/officeDocument/2006/relationships/customXml" Target="../ink/ink433.xml"/><Relationship Id="rId14" Type="http://schemas.openxmlformats.org/officeDocument/2006/relationships/image" Target="../media/image460.png"/><Relationship Id="rId30" Type="http://schemas.openxmlformats.org/officeDocument/2006/relationships/image" Target="../media/image468.png"/><Relationship Id="rId35" Type="http://schemas.openxmlformats.org/officeDocument/2006/relationships/customXml" Target="../ink/ink441.xml"/><Relationship Id="rId56" Type="http://schemas.openxmlformats.org/officeDocument/2006/relationships/image" Target="../media/image480.png"/><Relationship Id="rId77" Type="http://schemas.openxmlformats.org/officeDocument/2006/relationships/customXml" Target="../ink/ink462.xml"/><Relationship Id="rId100" Type="http://schemas.openxmlformats.org/officeDocument/2006/relationships/customXml" Target="../ink/ink474.xml"/><Relationship Id="rId105" Type="http://schemas.openxmlformats.org/officeDocument/2006/relationships/image" Target="../media/image504.png"/><Relationship Id="rId126" Type="http://schemas.openxmlformats.org/officeDocument/2006/relationships/customXml" Target="../ink/ink487.xml"/><Relationship Id="rId147" Type="http://schemas.openxmlformats.org/officeDocument/2006/relationships/customXml" Target="../ink/ink498.xml"/><Relationship Id="rId8" Type="http://schemas.openxmlformats.org/officeDocument/2006/relationships/image" Target="../media/image457.png"/><Relationship Id="rId51" Type="http://schemas.openxmlformats.org/officeDocument/2006/relationships/customXml" Target="../ink/ink449.xml"/><Relationship Id="rId72" Type="http://schemas.openxmlformats.org/officeDocument/2006/relationships/image" Target="../media/image488.png"/><Relationship Id="rId93" Type="http://schemas.openxmlformats.org/officeDocument/2006/relationships/image" Target="../media/image498.png"/><Relationship Id="rId98" Type="http://schemas.openxmlformats.org/officeDocument/2006/relationships/customXml" Target="../ink/ink473.xml"/><Relationship Id="rId121" Type="http://schemas.openxmlformats.org/officeDocument/2006/relationships/image" Target="../media/image512.png"/><Relationship Id="rId142" Type="http://schemas.openxmlformats.org/officeDocument/2006/relationships/image" Target="../media/image522.png"/><Relationship Id="rId3" Type="http://schemas.openxmlformats.org/officeDocument/2006/relationships/customXml" Target="../ink/ink425.xml"/><Relationship Id="rId25" Type="http://schemas.openxmlformats.org/officeDocument/2006/relationships/customXml" Target="../ink/ink436.xml"/><Relationship Id="rId46" Type="http://schemas.openxmlformats.org/officeDocument/2006/relationships/image" Target="../media/image475.png"/><Relationship Id="rId67" Type="http://schemas.openxmlformats.org/officeDocument/2006/relationships/customXml" Target="../ink/ink457.xml"/><Relationship Id="rId116" Type="http://schemas.openxmlformats.org/officeDocument/2006/relationships/customXml" Target="../ink/ink482.xml"/><Relationship Id="rId137" Type="http://schemas.openxmlformats.org/officeDocument/2006/relationships/customXml" Target="../ink/ink493.xml"/><Relationship Id="rId20" Type="http://schemas.openxmlformats.org/officeDocument/2006/relationships/image" Target="../media/image463.png"/><Relationship Id="rId41" Type="http://schemas.openxmlformats.org/officeDocument/2006/relationships/customXml" Target="../ink/ink444.xml"/><Relationship Id="rId62" Type="http://schemas.openxmlformats.org/officeDocument/2006/relationships/image" Target="../media/image483.png"/><Relationship Id="rId83" Type="http://schemas.openxmlformats.org/officeDocument/2006/relationships/image" Target="../media/image493.png"/><Relationship Id="rId88" Type="http://schemas.openxmlformats.org/officeDocument/2006/relationships/customXml" Target="../ink/ink468.xml"/><Relationship Id="rId111" Type="http://schemas.openxmlformats.org/officeDocument/2006/relationships/image" Target="../media/image507.png"/><Relationship Id="rId132" Type="http://schemas.openxmlformats.org/officeDocument/2006/relationships/customXml" Target="../ink/ink490.xml"/><Relationship Id="rId153" Type="http://schemas.openxmlformats.org/officeDocument/2006/relationships/customXml" Target="../ink/ink501.xml"/><Relationship Id="rId15" Type="http://schemas.openxmlformats.org/officeDocument/2006/relationships/customXml" Target="../ink/ink431.xml"/><Relationship Id="rId36" Type="http://schemas.openxmlformats.org/officeDocument/2006/relationships/image" Target="../media/image471.png"/><Relationship Id="rId57" Type="http://schemas.openxmlformats.org/officeDocument/2006/relationships/customXml" Target="../ink/ink452.xml"/><Relationship Id="rId106" Type="http://schemas.openxmlformats.org/officeDocument/2006/relationships/customXml" Target="../ink/ink477.xml"/><Relationship Id="rId127" Type="http://schemas.openxmlformats.org/officeDocument/2006/relationships/image" Target="../media/image515.png"/><Relationship Id="rId10" Type="http://schemas.openxmlformats.org/officeDocument/2006/relationships/image" Target="../media/image458.png"/><Relationship Id="rId31" Type="http://schemas.openxmlformats.org/officeDocument/2006/relationships/customXml" Target="../ink/ink439.xml"/><Relationship Id="rId52" Type="http://schemas.openxmlformats.org/officeDocument/2006/relationships/image" Target="../media/image478.png"/><Relationship Id="rId73" Type="http://schemas.openxmlformats.org/officeDocument/2006/relationships/customXml" Target="../ink/ink460.xml"/><Relationship Id="rId78" Type="http://schemas.openxmlformats.org/officeDocument/2006/relationships/customXml" Target="../ink/ink463.xml"/><Relationship Id="rId94" Type="http://schemas.openxmlformats.org/officeDocument/2006/relationships/customXml" Target="../ink/ink471.xml"/><Relationship Id="rId99" Type="http://schemas.openxmlformats.org/officeDocument/2006/relationships/image" Target="../media/image501.png"/><Relationship Id="rId101" Type="http://schemas.openxmlformats.org/officeDocument/2006/relationships/image" Target="../media/image502.png"/><Relationship Id="rId122" Type="http://schemas.openxmlformats.org/officeDocument/2006/relationships/customXml" Target="../ink/ink485.xml"/><Relationship Id="rId143" Type="http://schemas.openxmlformats.org/officeDocument/2006/relationships/customXml" Target="../ink/ink496.xml"/><Relationship Id="rId148" Type="http://schemas.openxmlformats.org/officeDocument/2006/relationships/image" Target="../media/image525.png"/><Relationship Id="rId4" Type="http://schemas.openxmlformats.org/officeDocument/2006/relationships/image" Target="../media/image455.png"/><Relationship Id="rId9" Type="http://schemas.openxmlformats.org/officeDocument/2006/relationships/customXml" Target="../ink/ink428.xml"/><Relationship Id="rId26" Type="http://schemas.openxmlformats.org/officeDocument/2006/relationships/image" Target="../media/image466.png"/><Relationship Id="rId47" Type="http://schemas.openxmlformats.org/officeDocument/2006/relationships/customXml" Target="../ink/ink447.xml"/><Relationship Id="rId68" Type="http://schemas.openxmlformats.org/officeDocument/2006/relationships/image" Target="../media/image486.png"/><Relationship Id="rId89" Type="http://schemas.openxmlformats.org/officeDocument/2006/relationships/image" Target="../media/image496.png"/><Relationship Id="rId112" Type="http://schemas.openxmlformats.org/officeDocument/2006/relationships/customXml" Target="../ink/ink480.xml"/><Relationship Id="rId133" Type="http://schemas.openxmlformats.org/officeDocument/2006/relationships/image" Target="../media/image518.png"/><Relationship Id="rId154" Type="http://schemas.openxmlformats.org/officeDocument/2006/relationships/image" Target="../media/image528.png"/><Relationship Id="rId16" Type="http://schemas.openxmlformats.org/officeDocument/2006/relationships/image" Target="../media/image461.png"/><Relationship Id="rId37" Type="http://schemas.openxmlformats.org/officeDocument/2006/relationships/customXml" Target="../ink/ink442.xml"/><Relationship Id="rId58" Type="http://schemas.openxmlformats.org/officeDocument/2006/relationships/image" Target="../media/image481.png"/><Relationship Id="rId79" Type="http://schemas.openxmlformats.org/officeDocument/2006/relationships/image" Target="../media/image491.png"/><Relationship Id="rId102" Type="http://schemas.openxmlformats.org/officeDocument/2006/relationships/customXml" Target="../ink/ink475.xml"/><Relationship Id="rId123" Type="http://schemas.openxmlformats.org/officeDocument/2006/relationships/image" Target="../media/image513.png"/><Relationship Id="rId144" Type="http://schemas.openxmlformats.org/officeDocument/2006/relationships/image" Target="../media/image523.png"/><Relationship Id="rId90" Type="http://schemas.openxmlformats.org/officeDocument/2006/relationships/customXml" Target="../ink/ink469.xml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60.xml"/><Relationship Id="rId21" Type="http://schemas.openxmlformats.org/officeDocument/2006/relationships/customXml" Target="../ink/ink512.xml"/><Relationship Id="rId324" Type="http://schemas.openxmlformats.org/officeDocument/2006/relationships/image" Target="../media/image691.png"/><Relationship Id="rId170" Type="http://schemas.openxmlformats.org/officeDocument/2006/relationships/image" Target="../media/image614.png"/><Relationship Id="rId268" Type="http://schemas.openxmlformats.org/officeDocument/2006/relationships/image" Target="../media/image663.png"/><Relationship Id="rId475" Type="http://schemas.openxmlformats.org/officeDocument/2006/relationships/customXml" Target="../ink/ink741.xml"/><Relationship Id="rId32" Type="http://schemas.openxmlformats.org/officeDocument/2006/relationships/image" Target="../media/image545.png"/><Relationship Id="rId74" Type="http://schemas.openxmlformats.org/officeDocument/2006/relationships/image" Target="../media/image566.png"/><Relationship Id="rId128" Type="http://schemas.openxmlformats.org/officeDocument/2006/relationships/image" Target="../media/image593.png"/><Relationship Id="rId335" Type="http://schemas.openxmlformats.org/officeDocument/2006/relationships/customXml" Target="../ink/ink669.xml"/><Relationship Id="rId377" Type="http://schemas.openxmlformats.org/officeDocument/2006/relationships/customXml" Target="../ink/ink690.xml"/><Relationship Id="rId500" Type="http://schemas.openxmlformats.org/officeDocument/2006/relationships/customXml" Target="../ink/ink754.xml"/><Relationship Id="rId5" Type="http://schemas.openxmlformats.org/officeDocument/2006/relationships/customXml" Target="../ink/ink504.xml"/><Relationship Id="rId181" Type="http://schemas.openxmlformats.org/officeDocument/2006/relationships/customXml" Target="../ink/ink592.xml"/><Relationship Id="rId237" Type="http://schemas.openxmlformats.org/officeDocument/2006/relationships/customXml" Target="../ink/ink620.xml"/><Relationship Id="rId402" Type="http://schemas.openxmlformats.org/officeDocument/2006/relationships/image" Target="../media/image728.png"/><Relationship Id="rId279" Type="http://schemas.openxmlformats.org/officeDocument/2006/relationships/customXml" Target="../ink/ink641.xml"/><Relationship Id="rId444" Type="http://schemas.openxmlformats.org/officeDocument/2006/relationships/image" Target="../media/image748.png"/><Relationship Id="rId486" Type="http://schemas.openxmlformats.org/officeDocument/2006/relationships/image" Target="../media/image769.png"/><Relationship Id="rId43" Type="http://schemas.openxmlformats.org/officeDocument/2006/relationships/customXml" Target="../ink/ink523.xml"/><Relationship Id="rId139" Type="http://schemas.openxmlformats.org/officeDocument/2006/relationships/customXml" Target="../ink/ink571.xml"/><Relationship Id="rId290" Type="http://schemas.openxmlformats.org/officeDocument/2006/relationships/image" Target="../media/image674.png"/><Relationship Id="rId304" Type="http://schemas.openxmlformats.org/officeDocument/2006/relationships/image" Target="../media/image681.png"/><Relationship Id="rId346" Type="http://schemas.openxmlformats.org/officeDocument/2006/relationships/image" Target="../media/image702.png"/><Relationship Id="rId388" Type="http://schemas.openxmlformats.org/officeDocument/2006/relationships/image" Target="../media/image722.png"/><Relationship Id="rId511" Type="http://schemas.openxmlformats.org/officeDocument/2006/relationships/image" Target="../media/image780.png"/><Relationship Id="rId85" Type="http://schemas.openxmlformats.org/officeDocument/2006/relationships/customXml" Target="../ink/ink544.xml"/><Relationship Id="rId150" Type="http://schemas.openxmlformats.org/officeDocument/2006/relationships/image" Target="../media/image604.png"/><Relationship Id="rId192" Type="http://schemas.openxmlformats.org/officeDocument/2006/relationships/image" Target="../media/image625.png"/><Relationship Id="rId206" Type="http://schemas.openxmlformats.org/officeDocument/2006/relationships/image" Target="../media/image632.png"/><Relationship Id="rId413" Type="http://schemas.openxmlformats.org/officeDocument/2006/relationships/customXml" Target="../ink/ink709.xml"/><Relationship Id="rId248" Type="http://schemas.openxmlformats.org/officeDocument/2006/relationships/image" Target="../media/image653.png"/><Relationship Id="rId455" Type="http://schemas.openxmlformats.org/officeDocument/2006/relationships/customXml" Target="../ink/ink731.xml"/><Relationship Id="rId497" Type="http://schemas.openxmlformats.org/officeDocument/2006/relationships/image" Target="../media/image773.png"/><Relationship Id="rId12" Type="http://schemas.openxmlformats.org/officeDocument/2006/relationships/image" Target="../media/image535.png"/><Relationship Id="rId108" Type="http://schemas.openxmlformats.org/officeDocument/2006/relationships/image" Target="../media/image583.png"/><Relationship Id="rId315" Type="http://schemas.openxmlformats.org/officeDocument/2006/relationships/customXml" Target="../ink/ink659.xml"/><Relationship Id="rId357" Type="http://schemas.openxmlformats.org/officeDocument/2006/relationships/customXml" Target="../ink/ink680.xml"/><Relationship Id="rId522" Type="http://schemas.openxmlformats.org/officeDocument/2006/relationships/customXml" Target="../ink/ink765.xml"/><Relationship Id="rId54" Type="http://schemas.openxmlformats.org/officeDocument/2006/relationships/image" Target="../media/image556.png"/><Relationship Id="rId96" Type="http://schemas.openxmlformats.org/officeDocument/2006/relationships/image" Target="../media/image577.png"/><Relationship Id="rId161" Type="http://schemas.openxmlformats.org/officeDocument/2006/relationships/customXml" Target="../ink/ink582.xml"/><Relationship Id="rId217" Type="http://schemas.openxmlformats.org/officeDocument/2006/relationships/customXml" Target="../ink/ink610.xml"/><Relationship Id="rId399" Type="http://schemas.openxmlformats.org/officeDocument/2006/relationships/customXml" Target="../ink/ink702.xml"/><Relationship Id="rId259" Type="http://schemas.openxmlformats.org/officeDocument/2006/relationships/customXml" Target="../ink/ink631.xml"/><Relationship Id="rId424" Type="http://schemas.openxmlformats.org/officeDocument/2006/relationships/customXml" Target="../ink/ink715.xml"/><Relationship Id="rId466" Type="http://schemas.openxmlformats.org/officeDocument/2006/relationships/image" Target="../media/image759.png"/><Relationship Id="rId23" Type="http://schemas.openxmlformats.org/officeDocument/2006/relationships/customXml" Target="../ink/ink513.xml"/><Relationship Id="rId119" Type="http://schemas.openxmlformats.org/officeDocument/2006/relationships/customXml" Target="../ink/ink561.xml"/><Relationship Id="rId270" Type="http://schemas.openxmlformats.org/officeDocument/2006/relationships/image" Target="../media/image664.png"/><Relationship Id="rId326" Type="http://schemas.openxmlformats.org/officeDocument/2006/relationships/image" Target="../media/image692.png"/><Relationship Id="rId65" Type="http://schemas.openxmlformats.org/officeDocument/2006/relationships/customXml" Target="../ink/ink534.xml"/><Relationship Id="rId130" Type="http://schemas.openxmlformats.org/officeDocument/2006/relationships/image" Target="../media/image594.png"/><Relationship Id="rId368" Type="http://schemas.openxmlformats.org/officeDocument/2006/relationships/image" Target="../media/image713.png"/><Relationship Id="rId172" Type="http://schemas.openxmlformats.org/officeDocument/2006/relationships/image" Target="../media/image615.png"/><Relationship Id="rId228" Type="http://schemas.openxmlformats.org/officeDocument/2006/relationships/image" Target="../media/image643.png"/><Relationship Id="rId435" Type="http://schemas.openxmlformats.org/officeDocument/2006/relationships/customXml" Target="../ink/ink721.xml"/><Relationship Id="rId477" Type="http://schemas.openxmlformats.org/officeDocument/2006/relationships/customXml" Target="../ink/ink742.xml"/><Relationship Id="rId281" Type="http://schemas.openxmlformats.org/officeDocument/2006/relationships/customXml" Target="../ink/ink642.xml"/><Relationship Id="rId337" Type="http://schemas.openxmlformats.org/officeDocument/2006/relationships/customXml" Target="../ink/ink670.xml"/><Relationship Id="rId502" Type="http://schemas.openxmlformats.org/officeDocument/2006/relationships/customXml" Target="../ink/ink755.xml"/><Relationship Id="rId34" Type="http://schemas.openxmlformats.org/officeDocument/2006/relationships/image" Target="../media/image546.png"/><Relationship Id="rId76" Type="http://schemas.openxmlformats.org/officeDocument/2006/relationships/image" Target="../media/image567.png"/><Relationship Id="rId141" Type="http://schemas.openxmlformats.org/officeDocument/2006/relationships/customXml" Target="../ink/ink572.xml"/><Relationship Id="rId379" Type="http://schemas.openxmlformats.org/officeDocument/2006/relationships/customXml" Target="../ink/ink691.xml"/><Relationship Id="rId7" Type="http://schemas.openxmlformats.org/officeDocument/2006/relationships/customXml" Target="../ink/ink505.xml"/><Relationship Id="rId183" Type="http://schemas.openxmlformats.org/officeDocument/2006/relationships/customXml" Target="../ink/ink593.xml"/><Relationship Id="rId239" Type="http://schemas.openxmlformats.org/officeDocument/2006/relationships/customXml" Target="../ink/ink621.xml"/><Relationship Id="rId390" Type="http://schemas.openxmlformats.org/officeDocument/2006/relationships/customXml" Target="../ink/ink697.xml"/><Relationship Id="rId404" Type="http://schemas.openxmlformats.org/officeDocument/2006/relationships/image" Target="../media/image729.png"/><Relationship Id="rId446" Type="http://schemas.openxmlformats.org/officeDocument/2006/relationships/image" Target="../media/image749.png"/><Relationship Id="rId250" Type="http://schemas.openxmlformats.org/officeDocument/2006/relationships/image" Target="../media/image654.png"/><Relationship Id="rId292" Type="http://schemas.openxmlformats.org/officeDocument/2006/relationships/image" Target="../media/image675.png"/><Relationship Id="rId306" Type="http://schemas.openxmlformats.org/officeDocument/2006/relationships/image" Target="../media/image682.png"/><Relationship Id="rId488" Type="http://schemas.openxmlformats.org/officeDocument/2006/relationships/image" Target="../media/image770.png"/><Relationship Id="rId45" Type="http://schemas.openxmlformats.org/officeDocument/2006/relationships/customXml" Target="../ink/ink524.xml"/><Relationship Id="rId87" Type="http://schemas.openxmlformats.org/officeDocument/2006/relationships/customXml" Target="../ink/ink545.xml"/><Relationship Id="rId110" Type="http://schemas.openxmlformats.org/officeDocument/2006/relationships/image" Target="../media/image584.png"/><Relationship Id="rId348" Type="http://schemas.openxmlformats.org/officeDocument/2006/relationships/image" Target="../media/image703.png"/><Relationship Id="rId513" Type="http://schemas.openxmlformats.org/officeDocument/2006/relationships/image" Target="../media/image781.png"/><Relationship Id="rId152" Type="http://schemas.openxmlformats.org/officeDocument/2006/relationships/image" Target="../media/image605.png"/><Relationship Id="rId194" Type="http://schemas.openxmlformats.org/officeDocument/2006/relationships/image" Target="../media/image626.png"/><Relationship Id="rId208" Type="http://schemas.openxmlformats.org/officeDocument/2006/relationships/image" Target="../media/image633.png"/><Relationship Id="rId415" Type="http://schemas.openxmlformats.org/officeDocument/2006/relationships/customXml" Target="../ink/ink710.xml"/><Relationship Id="rId457" Type="http://schemas.openxmlformats.org/officeDocument/2006/relationships/customXml" Target="../ink/ink732.xml"/><Relationship Id="rId261" Type="http://schemas.openxmlformats.org/officeDocument/2006/relationships/customXml" Target="../ink/ink632.xml"/><Relationship Id="rId499" Type="http://schemas.openxmlformats.org/officeDocument/2006/relationships/image" Target="../media/image774.png"/><Relationship Id="rId14" Type="http://schemas.openxmlformats.org/officeDocument/2006/relationships/image" Target="../media/image536.png"/><Relationship Id="rId56" Type="http://schemas.openxmlformats.org/officeDocument/2006/relationships/image" Target="../media/image557.png"/><Relationship Id="rId317" Type="http://schemas.openxmlformats.org/officeDocument/2006/relationships/customXml" Target="../ink/ink660.xml"/><Relationship Id="rId359" Type="http://schemas.openxmlformats.org/officeDocument/2006/relationships/customXml" Target="../ink/ink681.xml"/><Relationship Id="rId524" Type="http://schemas.openxmlformats.org/officeDocument/2006/relationships/customXml" Target="../ink/ink766.xml"/><Relationship Id="rId98" Type="http://schemas.openxmlformats.org/officeDocument/2006/relationships/image" Target="../media/image578.png"/><Relationship Id="rId121" Type="http://schemas.openxmlformats.org/officeDocument/2006/relationships/customXml" Target="../ink/ink562.xml"/><Relationship Id="rId163" Type="http://schemas.openxmlformats.org/officeDocument/2006/relationships/customXml" Target="../ink/ink583.xml"/><Relationship Id="rId219" Type="http://schemas.openxmlformats.org/officeDocument/2006/relationships/customXml" Target="../ink/ink611.xml"/><Relationship Id="rId370" Type="http://schemas.openxmlformats.org/officeDocument/2006/relationships/image" Target="../media/image714.png"/><Relationship Id="rId426" Type="http://schemas.openxmlformats.org/officeDocument/2006/relationships/customXml" Target="../ink/ink716.xml"/><Relationship Id="rId230" Type="http://schemas.openxmlformats.org/officeDocument/2006/relationships/image" Target="../media/image644.png"/><Relationship Id="rId468" Type="http://schemas.openxmlformats.org/officeDocument/2006/relationships/image" Target="../media/image760.png"/><Relationship Id="rId25" Type="http://schemas.openxmlformats.org/officeDocument/2006/relationships/customXml" Target="../ink/ink514.xml"/><Relationship Id="rId67" Type="http://schemas.openxmlformats.org/officeDocument/2006/relationships/customXml" Target="../ink/ink535.xml"/><Relationship Id="rId272" Type="http://schemas.openxmlformats.org/officeDocument/2006/relationships/image" Target="../media/image665.png"/><Relationship Id="rId328" Type="http://schemas.openxmlformats.org/officeDocument/2006/relationships/image" Target="../media/image693.png"/><Relationship Id="rId132" Type="http://schemas.openxmlformats.org/officeDocument/2006/relationships/image" Target="../media/image595.png"/><Relationship Id="rId174" Type="http://schemas.openxmlformats.org/officeDocument/2006/relationships/image" Target="../media/image616.png"/><Relationship Id="rId381" Type="http://schemas.openxmlformats.org/officeDocument/2006/relationships/customXml" Target="../ink/ink692.xml"/><Relationship Id="rId241" Type="http://schemas.openxmlformats.org/officeDocument/2006/relationships/customXml" Target="../ink/ink622.xml"/><Relationship Id="rId437" Type="http://schemas.openxmlformats.org/officeDocument/2006/relationships/customXml" Target="../ink/ink722.xml"/><Relationship Id="rId479" Type="http://schemas.openxmlformats.org/officeDocument/2006/relationships/customXml" Target="../ink/ink743.xml"/><Relationship Id="rId36" Type="http://schemas.openxmlformats.org/officeDocument/2006/relationships/image" Target="../media/image547.png"/><Relationship Id="rId283" Type="http://schemas.openxmlformats.org/officeDocument/2006/relationships/customXml" Target="../ink/ink643.xml"/><Relationship Id="rId339" Type="http://schemas.openxmlformats.org/officeDocument/2006/relationships/customXml" Target="../ink/ink671.xml"/><Relationship Id="rId490" Type="http://schemas.openxmlformats.org/officeDocument/2006/relationships/image" Target="../media/image771.png"/><Relationship Id="rId504" Type="http://schemas.openxmlformats.org/officeDocument/2006/relationships/customXml" Target="../ink/ink756.xml"/><Relationship Id="rId78" Type="http://schemas.openxmlformats.org/officeDocument/2006/relationships/image" Target="../media/image568.png"/><Relationship Id="rId101" Type="http://schemas.openxmlformats.org/officeDocument/2006/relationships/customXml" Target="../ink/ink552.xml"/><Relationship Id="rId143" Type="http://schemas.openxmlformats.org/officeDocument/2006/relationships/customXml" Target="../ink/ink573.xml"/><Relationship Id="rId185" Type="http://schemas.openxmlformats.org/officeDocument/2006/relationships/customXml" Target="../ink/ink594.xml"/><Relationship Id="rId350" Type="http://schemas.openxmlformats.org/officeDocument/2006/relationships/image" Target="../media/image704.png"/><Relationship Id="rId406" Type="http://schemas.openxmlformats.org/officeDocument/2006/relationships/image" Target="../media/image730.png"/><Relationship Id="rId9" Type="http://schemas.openxmlformats.org/officeDocument/2006/relationships/customXml" Target="../ink/ink506.xml"/><Relationship Id="rId210" Type="http://schemas.openxmlformats.org/officeDocument/2006/relationships/image" Target="../media/image634.png"/><Relationship Id="rId392" Type="http://schemas.openxmlformats.org/officeDocument/2006/relationships/image" Target="../media/image723.png"/><Relationship Id="rId448" Type="http://schemas.openxmlformats.org/officeDocument/2006/relationships/image" Target="../media/image750.png"/><Relationship Id="rId252" Type="http://schemas.openxmlformats.org/officeDocument/2006/relationships/image" Target="../media/image655.png"/><Relationship Id="rId294" Type="http://schemas.openxmlformats.org/officeDocument/2006/relationships/image" Target="../media/image676.png"/><Relationship Id="rId308" Type="http://schemas.openxmlformats.org/officeDocument/2006/relationships/image" Target="../media/image683.png"/><Relationship Id="rId515" Type="http://schemas.openxmlformats.org/officeDocument/2006/relationships/image" Target="../media/image782.png"/><Relationship Id="rId47" Type="http://schemas.openxmlformats.org/officeDocument/2006/relationships/customXml" Target="../ink/ink525.xml"/><Relationship Id="rId89" Type="http://schemas.openxmlformats.org/officeDocument/2006/relationships/customXml" Target="../ink/ink546.xml"/><Relationship Id="rId112" Type="http://schemas.openxmlformats.org/officeDocument/2006/relationships/image" Target="../media/image585.png"/><Relationship Id="rId154" Type="http://schemas.openxmlformats.org/officeDocument/2006/relationships/image" Target="../media/image606.png"/><Relationship Id="rId361" Type="http://schemas.openxmlformats.org/officeDocument/2006/relationships/customXml" Target="../ink/ink682.xml"/><Relationship Id="rId196" Type="http://schemas.openxmlformats.org/officeDocument/2006/relationships/image" Target="../media/image627.png"/><Relationship Id="rId417" Type="http://schemas.openxmlformats.org/officeDocument/2006/relationships/customXml" Target="../ink/ink711.xml"/><Relationship Id="rId459" Type="http://schemas.openxmlformats.org/officeDocument/2006/relationships/customXml" Target="../ink/ink733.xml"/><Relationship Id="rId16" Type="http://schemas.openxmlformats.org/officeDocument/2006/relationships/image" Target="../media/image537.png"/><Relationship Id="rId221" Type="http://schemas.openxmlformats.org/officeDocument/2006/relationships/customXml" Target="../ink/ink612.xml"/><Relationship Id="rId263" Type="http://schemas.openxmlformats.org/officeDocument/2006/relationships/customXml" Target="../ink/ink633.xml"/><Relationship Id="rId319" Type="http://schemas.openxmlformats.org/officeDocument/2006/relationships/customXml" Target="../ink/ink661.xml"/><Relationship Id="rId470" Type="http://schemas.openxmlformats.org/officeDocument/2006/relationships/image" Target="../media/image761.png"/><Relationship Id="rId526" Type="http://schemas.openxmlformats.org/officeDocument/2006/relationships/customXml" Target="../ink/ink767.xml"/><Relationship Id="rId58" Type="http://schemas.openxmlformats.org/officeDocument/2006/relationships/image" Target="../media/image558.png"/><Relationship Id="rId123" Type="http://schemas.openxmlformats.org/officeDocument/2006/relationships/customXml" Target="../ink/ink563.xml"/><Relationship Id="rId330" Type="http://schemas.openxmlformats.org/officeDocument/2006/relationships/image" Target="../media/image694.png"/><Relationship Id="rId165" Type="http://schemas.openxmlformats.org/officeDocument/2006/relationships/customXml" Target="../ink/ink584.xml"/><Relationship Id="rId372" Type="http://schemas.openxmlformats.org/officeDocument/2006/relationships/image" Target="../media/image715.png"/><Relationship Id="rId428" Type="http://schemas.openxmlformats.org/officeDocument/2006/relationships/customXml" Target="../ink/ink717.xml"/><Relationship Id="rId232" Type="http://schemas.openxmlformats.org/officeDocument/2006/relationships/image" Target="../media/image645.png"/><Relationship Id="rId274" Type="http://schemas.openxmlformats.org/officeDocument/2006/relationships/image" Target="../media/image666.png"/><Relationship Id="rId481" Type="http://schemas.openxmlformats.org/officeDocument/2006/relationships/customXml" Target="../ink/ink744.xml"/><Relationship Id="rId27" Type="http://schemas.openxmlformats.org/officeDocument/2006/relationships/customXml" Target="../ink/ink515.xml"/><Relationship Id="rId69" Type="http://schemas.openxmlformats.org/officeDocument/2006/relationships/customXml" Target="../ink/ink536.xml"/><Relationship Id="rId134" Type="http://schemas.openxmlformats.org/officeDocument/2006/relationships/image" Target="../media/image596.png"/><Relationship Id="rId80" Type="http://schemas.openxmlformats.org/officeDocument/2006/relationships/image" Target="../media/image569.png"/><Relationship Id="rId176" Type="http://schemas.openxmlformats.org/officeDocument/2006/relationships/image" Target="../media/image617.png"/><Relationship Id="rId341" Type="http://schemas.openxmlformats.org/officeDocument/2006/relationships/customXml" Target="../ink/ink672.xml"/><Relationship Id="rId383" Type="http://schemas.openxmlformats.org/officeDocument/2006/relationships/customXml" Target="../ink/ink693.xml"/><Relationship Id="rId439" Type="http://schemas.openxmlformats.org/officeDocument/2006/relationships/customXml" Target="../ink/ink723.xml"/><Relationship Id="rId201" Type="http://schemas.openxmlformats.org/officeDocument/2006/relationships/customXml" Target="../ink/ink602.xml"/><Relationship Id="rId243" Type="http://schemas.openxmlformats.org/officeDocument/2006/relationships/customXml" Target="../ink/ink623.xml"/><Relationship Id="rId285" Type="http://schemas.openxmlformats.org/officeDocument/2006/relationships/customXml" Target="../ink/ink644.xml"/><Relationship Id="rId450" Type="http://schemas.openxmlformats.org/officeDocument/2006/relationships/image" Target="../media/image751.png"/><Relationship Id="rId506" Type="http://schemas.openxmlformats.org/officeDocument/2006/relationships/customXml" Target="../ink/ink757.xml"/><Relationship Id="rId38" Type="http://schemas.openxmlformats.org/officeDocument/2006/relationships/image" Target="../media/image548.png"/><Relationship Id="rId103" Type="http://schemas.openxmlformats.org/officeDocument/2006/relationships/customXml" Target="../ink/ink553.xml"/><Relationship Id="rId310" Type="http://schemas.openxmlformats.org/officeDocument/2006/relationships/image" Target="../media/image684.png"/><Relationship Id="rId492" Type="http://schemas.openxmlformats.org/officeDocument/2006/relationships/image" Target="../media/image191.png"/><Relationship Id="rId91" Type="http://schemas.openxmlformats.org/officeDocument/2006/relationships/customXml" Target="../ink/ink547.xml"/><Relationship Id="rId145" Type="http://schemas.openxmlformats.org/officeDocument/2006/relationships/customXml" Target="../ink/ink574.xml"/><Relationship Id="rId187" Type="http://schemas.openxmlformats.org/officeDocument/2006/relationships/customXml" Target="../ink/ink595.xml"/><Relationship Id="rId352" Type="http://schemas.openxmlformats.org/officeDocument/2006/relationships/image" Target="../media/image705.png"/><Relationship Id="rId394" Type="http://schemas.openxmlformats.org/officeDocument/2006/relationships/image" Target="../media/image724.png"/><Relationship Id="rId408" Type="http://schemas.openxmlformats.org/officeDocument/2006/relationships/image" Target="../media/image731.png"/><Relationship Id="rId212" Type="http://schemas.openxmlformats.org/officeDocument/2006/relationships/image" Target="../media/image635.png"/><Relationship Id="rId254" Type="http://schemas.openxmlformats.org/officeDocument/2006/relationships/image" Target="../media/image656.png"/><Relationship Id="rId49" Type="http://schemas.openxmlformats.org/officeDocument/2006/relationships/customXml" Target="../ink/ink526.xml"/><Relationship Id="rId114" Type="http://schemas.openxmlformats.org/officeDocument/2006/relationships/image" Target="../media/image586.png"/><Relationship Id="rId296" Type="http://schemas.openxmlformats.org/officeDocument/2006/relationships/image" Target="../media/image677.png"/><Relationship Id="rId461" Type="http://schemas.openxmlformats.org/officeDocument/2006/relationships/customXml" Target="../ink/ink734.xml"/><Relationship Id="rId517" Type="http://schemas.openxmlformats.org/officeDocument/2006/relationships/image" Target="../media/image783.png"/><Relationship Id="rId60" Type="http://schemas.openxmlformats.org/officeDocument/2006/relationships/image" Target="../media/image559.png"/><Relationship Id="rId156" Type="http://schemas.openxmlformats.org/officeDocument/2006/relationships/image" Target="../media/image607.png"/><Relationship Id="rId198" Type="http://schemas.openxmlformats.org/officeDocument/2006/relationships/image" Target="../media/image628.png"/><Relationship Id="rId321" Type="http://schemas.openxmlformats.org/officeDocument/2006/relationships/customXml" Target="../ink/ink662.xml"/><Relationship Id="rId363" Type="http://schemas.openxmlformats.org/officeDocument/2006/relationships/customXml" Target="../ink/ink683.xml"/><Relationship Id="rId419" Type="http://schemas.openxmlformats.org/officeDocument/2006/relationships/image" Target="../media/image736.png"/><Relationship Id="rId223" Type="http://schemas.openxmlformats.org/officeDocument/2006/relationships/customXml" Target="../ink/ink613.xml"/><Relationship Id="rId430" Type="http://schemas.openxmlformats.org/officeDocument/2006/relationships/customXml" Target="../ink/ink718.xml"/><Relationship Id="rId18" Type="http://schemas.openxmlformats.org/officeDocument/2006/relationships/image" Target="../media/image538.png"/><Relationship Id="rId265" Type="http://schemas.openxmlformats.org/officeDocument/2006/relationships/customXml" Target="../ink/ink634.xml"/><Relationship Id="rId472" Type="http://schemas.openxmlformats.org/officeDocument/2006/relationships/image" Target="../media/image762.png"/><Relationship Id="rId125" Type="http://schemas.openxmlformats.org/officeDocument/2006/relationships/customXml" Target="../ink/ink564.xml"/><Relationship Id="rId167" Type="http://schemas.openxmlformats.org/officeDocument/2006/relationships/customXml" Target="../ink/ink585.xml"/><Relationship Id="rId332" Type="http://schemas.openxmlformats.org/officeDocument/2006/relationships/image" Target="../media/image695.png"/><Relationship Id="rId374" Type="http://schemas.openxmlformats.org/officeDocument/2006/relationships/image" Target="../media/image716.png"/><Relationship Id="rId71" Type="http://schemas.openxmlformats.org/officeDocument/2006/relationships/customXml" Target="../ink/ink537.xml"/><Relationship Id="rId234" Type="http://schemas.openxmlformats.org/officeDocument/2006/relationships/image" Target="../media/image646.png"/><Relationship Id="rId2" Type="http://schemas.openxmlformats.org/officeDocument/2006/relationships/image" Target="../media/image530.emf"/><Relationship Id="rId29" Type="http://schemas.openxmlformats.org/officeDocument/2006/relationships/customXml" Target="../ink/ink516.xml"/><Relationship Id="rId276" Type="http://schemas.openxmlformats.org/officeDocument/2006/relationships/image" Target="../media/image667.png"/><Relationship Id="rId441" Type="http://schemas.openxmlformats.org/officeDocument/2006/relationships/customXml" Target="../ink/ink724.xml"/><Relationship Id="rId483" Type="http://schemas.openxmlformats.org/officeDocument/2006/relationships/customXml" Target="../ink/ink745.xml"/><Relationship Id="rId40" Type="http://schemas.openxmlformats.org/officeDocument/2006/relationships/image" Target="../media/image549.png"/><Relationship Id="rId136" Type="http://schemas.openxmlformats.org/officeDocument/2006/relationships/image" Target="../media/image597.png"/><Relationship Id="rId178" Type="http://schemas.openxmlformats.org/officeDocument/2006/relationships/image" Target="../media/image618.png"/><Relationship Id="rId301" Type="http://schemas.openxmlformats.org/officeDocument/2006/relationships/customXml" Target="../ink/ink652.xml"/><Relationship Id="rId343" Type="http://schemas.openxmlformats.org/officeDocument/2006/relationships/customXml" Target="../ink/ink673.xml"/><Relationship Id="rId82" Type="http://schemas.openxmlformats.org/officeDocument/2006/relationships/image" Target="../media/image570.png"/><Relationship Id="rId203" Type="http://schemas.openxmlformats.org/officeDocument/2006/relationships/customXml" Target="../ink/ink603.xml"/><Relationship Id="rId385" Type="http://schemas.openxmlformats.org/officeDocument/2006/relationships/customXml" Target="../ink/ink694.xml"/><Relationship Id="rId245" Type="http://schemas.openxmlformats.org/officeDocument/2006/relationships/customXml" Target="../ink/ink624.xml"/><Relationship Id="rId287" Type="http://schemas.openxmlformats.org/officeDocument/2006/relationships/customXml" Target="../ink/ink645.xml"/><Relationship Id="rId410" Type="http://schemas.openxmlformats.org/officeDocument/2006/relationships/image" Target="../media/image732.png"/><Relationship Id="rId452" Type="http://schemas.openxmlformats.org/officeDocument/2006/relationships/image" Target="../media/image752.png"/><Relationship Id="rId494" Type="http://schemas.openxmlformats.org/officeDocument/2006/relationships/customXml" Target="../ink/ink751.xml"/><Relationship Id="rId508" Type="http://schemas.openxmlformats.org/officeDocument/2006/relationships/customXml" Target="../ink/ink758.xml"/><Relationship Id="rId105" Type="http://schemas.openxmlformats.org/officeDocument/2006/relationships/customXml" Target="../ink/ink554.xml"/><Relationship Id="rId147" Type="http://schemas.openxmlformats.org/officeDocument/2006/relationships/customXml" Target="../ink/ink575.xml"/><Relationship Id="rId312" Type="http://schemas.openxmlformats.org/officeDocument/2006/relationships/image" Target="../media/image685.png"/><Relationship Id="rId354" Type="http://schemas.openxmlformats.org/officeDocument/2006/relationships/image" Target="../media/image706.png"/><Relationship Id="rId51" Type="http://schemas.openxmlformats.org/officeDocument/2006/relationships/customXml" Target="../ink/ink527.xml"/><Relationship Id="rId93" Type="http://schemas.openxmlformats.org/officeDocument/2006/relationships/customXml" Target="../ink/ink548.xml"/><Relationship Id="rId189" Type="http://schemas.openxmlformats.org/officeDocument/2006/relationships/customXml" Target="../ink/ink596.xml"/><Relationship Id="rId396" Type="http://schemas.openxmlformats.org/officeDocument/2006/relationships/image" Target="../media/image725.png"/><Relationship Id="rId214" Type="http://schemas.openxmlformats.org/officeDocument/2006/relationships/image" Target="../media/image636.png"/><Relationship Id="rId256" Type="http://schemas.openxmlformats.org/officeDocument/2006/relationships/image" Target="../media/image657.png"/><Relationship Id="rId298" Type="http://schemas.openxmlformats.org/officeDocument/2006/relationships/image" Target="../media/image678.png"/><Relationship Id="rId421" Type="http://schemas.openxmlformats.org/officeDocument/2006/relationships/image" Target="../media/image737.png"/><Relationship Id="rId463" Type="http://schemas.openxmlformats.org/officeDocument/2006/relationships/customXml" Target="../ink/ink735.xml"/><Relationship Id="rId519" Type="http://schemas.openxmlformats.org/officeDocument/2006/relationships/image" Target="../media/image784.png"/><Relationship Id="rId116" Type="http://schemas.openxmlformats.org/officeDocument/2006/relationships/image" Target="../media/image587.png"/><Relationship Id="rId158" Type="http://schemas.openxmlformats.org/officeDocument/2006/relationships/image" Target="../media/image608.png"/><Relationship Id="rId323" Type="http://schemas.openxmlformats.org/officeDocument/2006/relationships/customXml" Target="../ink/ink663.xml"/><Relationship Id="rId20" Type="http://schemas.openxmlformats.org/officeDocument/2006/relationships/image" Target="../media/image539.png"/><Relationship Id="rId62" Type="http://schemas.openxmlformats.org/officeDocument/2006/relationships/image" Target="../media/image560.png"/><Relationship Id="rId365" Type="http://schemas.openxmlformats.org/officeDocument/2006/relationships/customXml" Target="../ink/ink684.xml"/><Relationship Id="rId225" Type="http://schemas.openxmlformats.org/officeDocument/2006/relationships/customXml" Target="../ink/ink614.xml"/><Relationship Id="rId267" Type="http://schemas.openxmlformats.org/officeDocument/2006/relationships/customXml" Target="../ink/ink635.xml"/><Relationship Id="rId432" Type="http://schemas.openxmlformats.org/officeDocument/2006/relationships/customXml" Target="../ink/ink719.xml"/><Relationship Id="rId474" Type="http://schemas.openxmlformats.org/officeDocument/2006/relationships/image" Target="../media/image763.png"/><Relationship Id="rId127" Type="http://schemas.openxmlformats.org/officeDocument/2006/relationships/customXml" Target="../ink/ink565.xml"/><Relationship Id="rId31" Type="http://schemas.openxmlformats.org/officeDocument/2006/relationships/customXml" Target="../ink/ink517.xml"/><Relationship Id="rId73" Type="http://schemas.openxmlformats.org/officeDocument/2006/relationships/customXml" Target="../ink/ink538.xml"/><Relationship Id="rId169" Type="http://schemas.openxmlformats.org/officeDocument/2006/relationships/customXml" Target="../ink/ink586.xml"/><Relationship Id="rId334" Type="http://schemas.openxmlformats.org/officeDocument/2006/relationships/image" Target="../media/image696.png"/><Relationship Id="rId376" Type="http://schemas.openxmlformats.org/officeDocument/2006/relationships/image" Target="../media/image717.png"/><Relationship Id="rId4" Type="http://schemas.openxmlformats.org/officeDocument/2006/relationships/image" Target="../media/image531.png"/><Relationship Id="rId180" Type="http://schemas.openxmlformats.org/officeDocument/2006/relationships/image" Target="../media/image619.png"/><Relationship Id="rId236" Type="http://schemas.openxmlformats.org/officeDocument/2006/relationships/image" Target="../media/image647.png"/><Relationship Id="rId278" Type="http://schemas.openxmlformats.org/officeDocument/2006/relationships/image" Target="../media/image668.png"/><Relationship Id="rId401" Type="http://schemas.openxmlformats.org/officeDocument/2006/relationships/customXml" Target="../ink/ink703.xml"/><Relationship Id="rId443" Type="http://schemas.openxmlformats.org/officeDocument/2006/relationships/customXml" Target="../ink/ink725.xml"/><Relationship Id="rId303" Type="http://schemas.openxmlformats.org/officeDocument/2006/relationships/customXml" Target="../ink/ink653.xml"/><Relationship Id="rId485" Type="http://schemas.openxmlformats.org/officeDocument/2006/relationships/customXml" Target="../ink/ink746.xml"/><Relationship Id="rId42" Type="http://schemas.openxmlformats.org/officeDocument/2006/relationships/image" Target="../media/image550.png"/><Relationship Id="rId84" Type="http://schemas.openxmlformats.org/officeDocument/2006/relationships/image" Target="../media/image571.png"/><Relationship Id="rId138" Type="http://schemas.openxmlformats.org/officeDocument/2006/relationships/image" Target="../media/image598.png"/><Relationship Id="rId345" Type="http://schemas.openxmlformats.org/officeDocument/2006/relationships/customXml" Target="../ink/ink674.xml"/><Relationship Id="rId387" Type="http://schemas.openxmlformats.org/officeDocument/2006/relationships/customXml" Target="../ink/ink695.xml"/><Relationship Id="rId510" Type="http://schemas.openxmlformats.org/officeDocument/2006/relationships/customXml" Target="../ink/ink759.xml"/><Relationship Id="rId191" Type="http://schemas.openxmlformats.org/officeDocument/2006/relationships/customXml" Target="../ink/ink597.xml"/><Relationship Id="rId205" Type="http://schemas.openxmlformats.org/officeDocument/2006/relationships/customXml" Target="../ink/ink604.xml"/><Relationship Id="rId247" Type="http://schemas.openxmlformats.org/officeDocument/2006/relationships/customXml" Target="../ink/ink625.xml"/><Relationship Id="rId412" Type="http://schemas.openxmlformats.org/officeDocument/2006/relationships/image" Target="../media/image733.png"/><Relationship Id="rId107" Type="http://schemas.openxmlformats.org/officeDocument/2006/relationships/customXml" Target="../ink/ink555.xml"/><Relationship Id="rId289" Type="http://schemas.openxmlformats.org/officeDocument/2006/relationships/customXml" Target="../ink/ink646.xml"/><Relationship Id="rId454" Type="http://schemas.openxmlformats.org/officeDocument/2006/relationships/image" Target="../media/image753.png"/><Relationship Id="rId496" Type="http://schemas.openxmlformats.org/officeDocument/2006/relationships/customXml" Target="../ink/ink752.xml"/><Relationship Id="rId11" Type="http://schemas.openxmlformats.org/officeDocument/2006/relationships/customXml" Target="../ink/ink507.xml"/><Relationship Id="rId53" Type="http://schemas.openxmlformats.org/officeDocument/2006/relationships/customXml" Target="../ink/ink528.xml"/><Relationship Id="rId149" Type="http://schemas.openxmlformats.org/officeDocument/2006/relationships/customXml" Target="../ink/ink576.xml"/><Relationship Id="rId314" Type="http://schemas.openxmlformats.org/officeDocument/2006/relationships/image" Target="../media/image686.png"/><Relationship Id="rId356" Type="http://schemas.openxmlformats.org/officeDocument/2006/relationships/image" Target="../media/image707.png"/><Relationship Id="rId398" Type="http://schemas.openxmlformats.org/officeDocument/2006/relationships/image" Target="../media/image726.png"/><Relationship Id="rId521" Type="http://schemas.openxmlformats.org/officeDocument/2006/relationships/image" Target="../media/image785.png"/><Relationship Id="rId95" Type="http://schemas.openxmlformats.org/officeDocument/2006/relationships/customXml" Target="../ink/ink549.xml"/><Relationship Id="rId160" Type="http://schemas.openxmlformats.org/officeDocument/2006/relationships/image" Target="../media/image609.png"/><Relationship Id="rId216" Type="http://schemas.openxmlformats.org/officeDocument/2006/relationships/image" Target="../media/image637.png"/><Relationship Id="rId423" Type="http://schemas.openxmlformats.org/officeDocument/2006/relationships/image" Target="../media/image738.png"/><Relationship Id="rId258" Type="http://schemas.openxmlformats.org/officeDocument/2006/relationships/image" Target="../media/image658.png"/><Relationship Id="rId465" Type="http://schemas.openxmlformats.org/officeDocument/2006/relationships/customXml" Target="../ink/ink736.xml"/><Relationship Id="rId22" Type="http://schemas.openxmlformats.org/officeDocument/2006/relationships/image" Target="../media/image540.png"/><Relationship Id="rId64" Type="http://schemas.openxmlformats.org/officeDocument/2006/relationships/image" Target="../media/image561.png"/><Relationship Id="rId118" Type="http://schemas.openxmlformats.org/officeDocument/2006/relationships/image" Target="../media/image588.png"/><Relationship Id="rId325" Type="http://schemas.openxmlformats.org/officeDocument/2006/relationships/customXml" Target="../ink/ink664.xml"/><Relationship Id="rId367" Type="http://schemas.openxmlformats.org/officeDocument/2006/relationships/customXml" Target="../ink/ink685.xml"/><Relationship Id="rId171" Type="http://schemas.openxmlformats.org/officeDocument/2006/relationships/customXml" Target="../ink/ink587.xml"/><Relationship Id="rId227" Type="http://schemas.openxmlformats.org/officeDocument/2006/relationships/customXml" Target="../ink/ink615.xml"/><Relationship Id="rId269" Type="http://schemas.openxmlformats.org/officeDocument/2006/relationships/customXml" Target="../ink/ink636.xml"/><Relationship Id="rId434" Type="http://schemas.openxmlformats.org/officeDocument/2006/relationships/customXml" Target="../ink/ink720.xml"/><Relationship Id="rId476" Type="http://schemas.openxmlformats.org/officeDocument/2006/relationships/image" Target="../media/image764.png"/><Relationship Id="rId33" Type="http://schemas.openxmlformats.org/officeDocument/2006/relationships/customXml" Target="../ink/ink518.xml"/><Relationship Id="rId129" Type="http://schemas.openxmlformats.org/officeDocument/2006/relationships/customXml" Target="../ink/ink566.xml"/><Relationship Id="rId280" Type="http://schemas.openxmlformats.org/officeDocument/2006/relationships/image" Target="../media/image669.png"/><Relationship Id="rId336" Type="http://schemas.openxmlformats.org/officeDocument/2006/relationships/image" Target="../media/image697.png"/><Relationship Id="rId501" Type="http://schemas.openxmlformats.org/officeDocument/2006/relationships/image" Target="../media/image775.png"/><Relationship Id="rId75" Type="http://schemas.openxmlformats.org/officeDocument/2006/relationships/customXml" Target="../ink/ink539.xml"/><Relationship Id="rId140" Type="http://schemas.openxmlformats.org/officeDocument/2006/relationships/image" Target="../media/image599.png"/><Relationship Id="rId182" Type="http://schemas.openxmlformats.org/officeDocument/2006/relationships/image" Target="../media/image620.png"/><Relationship Id="rId378" Type="http://schemas.openxmlformats.org/officeDocument/2006/relationships/image" Target="../media/image718.png"/><Relationship Id="rId403" Type="http://schemas.openxmlformats.org/officeDocument/2006/relationships/customXml" Target="../ink/ink704.xml"/><Relationship Id="rId6" Type="http://schemas.openxmlformats.org/officeDocument/2006/relationships/image" Target="../media/image532.png"/><Relationship Id="rId238" Type="http://schemas.openxmlformats.org/officeDocument/2006/relationships/image" Target="../media/image648.png"/><Relationship Id="rId445" Type="http://schemas.openxmlformats.org/officeDocument/2006/relationships/customXml" Target="../ink/ink726.xml"/><Relationship Id="rId487" Type="http://schemas.openxmlformats.org/officeDocument/2006/relationships/customXml" Target="../ink/ink747.xml"/><Relationship Id="rId291" Type="http://schemas.openxmlformats.org/officeDocument/2006/relationships/customXml" Target="../ink/ink647.xml"/><Relationship Id="rId305" Type="http://schemas.openxmlformats.org/officeDocument/2006/relationships/customXml" Target="../ink/ink654.xml"/><Relationship Id="rId347" Type="http://schemas.openxmlformats.org/officeDocument/2006/relationships/customXml" Target="../ink/ink675.xml"/><Relationship Id="rId512" Type="http://schemas.openxmlformats.org/officeDocument/2006/relationships/customXml" Target="../ink/ink760.xml"/><Relationship Id="rId44" Type="http://schemas.openxmlformats.org/officeDocument/2006/relationships/image" Target="../media/image551.png"/><Relationship Id="rId86" Type="http://schemas.openxmlformats.org/officeDocument/2006/relationships/image" Target="../media/image572.png"/><Relationship Id="rId151" Type="http://schemas.openxmlformats.org/officeDocument/2006/relationships/customXml" Target="../ink/ink577.xml"/><Relationship Id="rId389" Type="http://schemas.openxmlformats.org/officeDocument/2006/relationships/customXml" Target="../ink/ink696.xml"/><Relationship Id="rId193" Type="http://schemas.openxmlformats.org/officeDocument/2006/relationships/customXml" Target="../ink/ink598.xml"/><Relationship Id="rId207" Type="http://schemas.openxmlformats.org/officeDocument/2006/relationships/customXml" Target="../ink/ink605.xml"/><Relationship Id="rId249" Type="http://schemas.openxmlformats.org/officeDocument/2006/relationships/customXml" Target="../ink/ink626.xml"/><Relationship Id="rId414" Type="http://schemas.openxmlformats.org/officeDocument/2006/relationships/image" Target="../media/image734.png"/><Relationship Id="rId456" Type="http://schemas.openxmlformats.org/officeDocument/2006/relationships/image" Target="../media/image754.png"/><Relationship Id="rId498" Type="http://schemas.openxmlformats.org/officeDocument/2006/relationships/customXml" Target="../ink/ink753.xml"/><Relationship Id="rId13" Type="http://schemas.openxmlformats.org/officeDocument/2006/relationships/customXml" Target="../ink/ink508.xml"/><Relationship Id="rId109" Type="http://schemas.openxmlformats.org/officeDocument/2006/relationships/customXml" Target="../ink/ink556.xml"/><Relationship Id="rId260" Type="http://schemas.openxmlformats.org/officeDocument/2006/relationships/image" Target="../media/image659.png"/><Relationship Id="rId316" Type="http://schemas.openxmlformats.org/officeDocument/2006/relationships/image" Target="../media/image687.png"/><Relationship Id="rId523" Type="http://schemas.openxmlformats.org/officeDocument/2006/relationships/image" Target="../media/image786.png"/><Relationship Id="rId55" Type="http://schemas.openxmlformats.org/officeDocument/2006/relationships/customXml" Target="../ink/ink529.xml"/><Relationship Id="rId97" Type="http://schemas.openxmlformats.org/officeDocument/2006/relationships/customXml" Target="../ink/ink550.xml"/><Relationship Id="rId120" Type="http://schemas.openxmlformats.org/officeDocument/2006/relationships/image" Target="../media/image589.png"/><Relationship Id="rId358" Type="http://schemas.openxmlformats.org/officeDocument/2006/relationships/image" Target="../media/image708.png"/><Relationship Id="rId162" Type="http://schemas.openxmlformats.org/officeDocument/2006/relationships/image" Target="../media/image610.png"/><Relationship Id="rId218" Type="http://schemas.openxmlformats.org/officeDocument/2006/relationships/image" Target="../media/image638.png"/><Relationship Id="rId425" Type="http://schemas.openxmlformats.org/officeDocument/2006/relationships/image" Target="../media/image739.png"/><Relationship Id="rId467" Type="http://schemas.openxmlformats.org/officeDocument/2006/relationships/customXml" Target="../ink/ink737.xml"/><Relationship Id="rId271" Type="http://schemas.openxmlformats.org/officeDocument/2006/relationships/customXml" Target="../ink/ink637.xml"/><Relationship Id="rId24" Type="http://schemas.openxmlformats.org/officeDocument/2006/relationships/image" Target="../media/image541.png"/><Relationship Id="rId66" Type="http://schemas.openxmlformats.org/officeDocument/2006/relationships/image" Target="../media/image562.png"/><Relationship Id="rId131" Type="http://schemas.openxmlformats.org/officeDocument/2006/relationships/customXml" Target="../ink/ink567.xml"/><Relationship Id="rId327" Type="http://schemas.openxmlformats.org/officeDocument/2006/relationships/customXml" Target="../ink/ink665.xml"/><Relationship Id="rId369" Type="http://schemas.openxmlformats.org/officeDocument/2006/relationships/customXml" Target="../ink/ink686.xml"/><Relationship Id="rId173" Type="http://schemas.openxmlformats.org/officeDocument/2006/relationships/customXml" Target="../ink/ink588.xml"/><Relationship Id="rId229" Type="http://schemas.openxmlformats.org/officeDocument/2006/relationships/customXml" Target="../ink/ink616.xml"/><Relationship Id="rId380" Type="http://schemas.openxmlformats.org/officeDocument/2006/relationships/image" Target="../media/image719.png"/><Relationship Id="rId436" Type="http://schemas.openxmlformats.org/officeDocument/2006/relationships/image" Target="../media/image744.png"/><Relationship Id="rId240" Type="http://schemas.openxmlformats.org/officeDocument/2006/relationships/image" Target="../media/image649.png"/><Relationship Id="rId478" Type="http://schemas.openxmlformats.org/officeDocument/2006/relationships/image" Target="../media/image765.png"/><Relationship Id="rId35" Type="http://schemas.openxmlformats.org/officeDocument/2006/relationships/customXml" Target="../ink/ink519.xml"/><Relationship Id="rId77" Type="http://schemas.openxmlformats.org/officeDocument/2006/relationships/customXml" Target="../ink/ink540.xml"/><Relationship Id="rId100" Type="http://schemas.openxmlformats.org/officeDocument/2006/relationships/image" Target="../media/image579.png"/><Relationship Id="rId282" Type="http://schemas.openxmlformats.org/officeDocument/2006/relationships/image" Target="../media/image670.png"/><Relationship Id="rId338" Type="http://schemas.openxmlformats.org/officeDocument/2006/relationships/image" Target="../media/image698.png"/><Relationship Id="rId503" Type="http://schemas.openxmlformats.org/officeDocument/2006/relationships/image" Target="../media/image776.png"/><Relationship Id="rId8" Type="http://schemas.openxmlformats.org/officeDocument/2006/relationships/image" Target="../media/image533.png"/><Relationship Id="rId142" Type="http://schemas.openxmlformats.org/officeDocument/2006/relationships/image" Target="../media/image600.png"/><Relationship Id="rId184" Type="http://schemas.openxmlformats.org/officeDocument/2006/relationships/image" Target="../media/image621.png"/><Relationship Id="rId391" Type="http://schemas.openxmlformats.org/officeDocument/2006/relationships/customXml" Target="../ink/ink698.xml"/><Relationship Id="rId405" Type="http://schemas.openxmlformats.org/officeDocument/2006/relationships/customXml" Target="../ink/ink705.xml"/><Relationship Id="rId447" Type="http://schemas.openxmlformats.org/officeDocument/2006/relationships/customXml" Target="../ink/ink727.xml"/><Relationship Id="rId251" Type="http://schemas.openxmlformats.org/officeDocument/2006/relationships/customXml" Target="../ink/ink627.xml"/><Relationship Id="rId489" Type="http://schemas.openxmlformats.org/officeDocument/2006/relationships/customXml" Target="../ink/ink748.xml"/><Relationship Id="rId46" Type="http://schemas.openxmlformats.org/officeDocument/2006/relationships/image" Target="../media/image552.png"/><Relationship Id="rId293" Type="http://schemas.openxmlformats.org/officeDocument/2006/relationships/customXml" Target="../ink/ink648.xml"/><Relationship Id="rId307" Type="http://schemas.openxmlformats.org/officeDocument/2006/relationships/customXml" Target="../ink/ink655.xml"/><Relationship Id="rId349" Type="http://schemas.openxmlformats.org/officeDocument/2006/relationships/customXml" Target="../ink/ink676.xml"/><Relationship Id="rId514" Type="http://schemas.openxmlformats.org/officeDocument/2006/relationships/customXml" Target="../ink/ink761.xml"/><Relationship Id="rId88" Type="http://schemas.openxmlformats.org/officeDocument/2006/relationships/image" Target="../media/image573.png"/><Relationship Id="rId111" Type="http://schemas.openxmlformats.org/officeDocument/2006/relationships/customXml" Target="../ink/ink557.xml"/><Relationship Id="rId153" Type="http://schemas.openxmlformats.org/officeDocument/2006/relationships/customXml" Target="../ink/ink578.xml"/><Relationship Id="rId195" Type="http://schemas.openxmlformats.org/officeDocument/2006/relationships/customXml" Target="../ink/ink599.xml"/><Relationship Id="rId209" Type="http://schemas.openxmlformats.org/officeDocument/2006/relationships/customXml" Target="../ink/ink606.xml"/><Relationship Id="rId360" Type="http://schemas.openxmlformats.org/officeDocument/2006/relationships/image" Target="../media/image709.png"/><Relationship Id="rId416" Type="http://schemas.openxmlformats.org/officeDocument/2006/relationships/image" Target="../media/image735.png"/><Relationship Id="rId220" Type="http://schemas.openxmlformats.org/officeDocument/2006/relationships/image" Target="../media/image639.png"/><Relationship Id="rId458" Type="http://schemas.openxmlformats.org/officeDocument/2006/relationships/image" Target="../media/image755.png"/><Relationship Id="rId15" Type="http://schemas.openxmlformats.org/officeDocument/2006/relationships/customXml" Target="../ink/ink509.xml"/><Relationship Id="rId57" Type="http://schemas.openxmlformats.org/officeDocument/2006/relationships/customXml" Target="../ink/ink530.xml"/><Relationship Id="rId262" Type="http://schemas.openxmlformats.org/officeDocument/2006/relationships/image" Target="../media/image660.png"/><Relationship Id="rId318" Type="http://schemas.openxmlformats.org/officeDocument/2006/relationships/image" Target="../media/image688.png"/><Relationship Id="rId525" Type="http://schemas.openxmlformats.org/officeDocument/2006/relationships/image" Target="../media/image787.png"/><Relationship Id="rId99" Type="http://schemas.openxmlformats.org/officeDocument/2006/relationships/customXml" Target="../ink/ink551.xml"/><Relationship Id="rId122" Type="http://schemas.openxmlformats.org/officeDocument/2006/relationships/image" Target="../media/image590.png"/><Relationship Id="rId164" Type="http://schemas.openxmlformats.org/officeDocument/2006/relationships/image" Target="../media/image611.png"/><Relationship Id="rId371" Type="http://schemas.openxmlformats.org/officeDocument/2006/relationships/customXml" Target="../ink/ink687.xml"/><Relationship Id="rId427" Type="http://schemas.openxmlformats.org/officeDocument/2006/relationships/image" Target="../media/image740.png"/><Relationship Id="rId469" Type="http://schemas.openxmlformats.org/officeDocument/2006/relationships/customXml" Target="../ink/ink738.xml"/><Relationship Id="rId26" Type="http://schemas.openxmlformats.org/officeDocument/2006/relationships/image" Target="../media/image542.png"/><Relationship Id="rId231" Type="http://schemas.openxmlformats.org/officeDocument/2006/relationships/customXml" Target="../ink/ink617.xml"/><Relationship Id="rId273" Type="http://schemas.openxmlformats.org/officeDocument/2006/relationships/customXml" Target="../ink/ink638.xml"/><Relationship Id="rId329" Type="http://schemas.openxmlformats.org/officeDocument/2006/relationships/customXml" Target="../ink/ink666.xml"/><Relationship Id="rId480" Type="http://schemas.openxmlformats.org/officeDocument/2006/relationships/image" Target="../media/image766.png"/><Relationship Id="rId68" Type="http://schemas.openxmlformats.org/officeDocument/2006/relationships/image" Target="../media/image563.png"/><Relationship Id="rId133" Type="http://schemas.openxmlformats.org/officeDocument/2006/relationships/customXml" Target="../ink/ink568.xml"/><Relationship Id="rId175" Type="http://schemas.openxmlformats.org/officeDocument/2006/relationships/customXml" Target="../ink/ink589.xml"/><Relationship Id="rId340" Type="http://schemas.openxmlformats.org/officeDocument/2006/relationships/image" Target="../media/image699.png"/><Relationship Id="rId200" Type="http://schemas.openxmlformats.org/officeDocument/2006/relationships/image" Target="../media/image629.png"/><Relationship Id="rId382" Type="http://schemas.openxmlformats.org/officeDocument/2006/relationships/image" Target="../media/image720.png"/><Relationship Id="rId438" Type="http://schemas.openxmlformats.org/officeDocument/2006/relationships/image" Target="../media/image745.png"/><Relationship Id="rId242" Type="http://schemas.openxmlformats.org/officeDocument/2006/relationships/image" Target="../media/image650.png"/><Relationship Id="rId284" Type="http://schemas.openxmlformats.org/officeDocument/2006/relationships/image" Target="../media/image671.png"/><Relationship Id="rId491" Type="http://schemas.openxmlformats.org/officeDocument/2006/relationships/customXml" Target="../ink/ink749.xml"/><Relationship Id="rId505" Type="http://schemas.openxmlformats.org/officeDocument/2006/relationships/image" Target="../media/image777.png"/><Relationship Id="rId37" Type="http://schemas.openxmlformats.org/officeDocument/2006/relationships/customXml" Target="../ink/ink520.xml"/><Relationship Id="rId79" Type="http://schemas.openxmlformats.org/officeDocument/2006/relationships/customXml" Target="../ink/ink541.xml"/><Relationship Id="rId102" Type="http://schemas.openxmlformats.org/officeDocument/2006/relationships/image" Target="../media/image580.png"/><Relationship Id="rId144" Type="http://schemas.openxmlformats.org/officeDocument/2006/relationships/image" Target="../media/image601.png"/><Relationship Id="rId90" Type="http://schemas.openxmlformats.org/officeDocument/2006/relationships/image" Target="../media/image574.png"/><Relationship Id="rId186" Type="http://schemas.openxmlformats.org/officeDocument/2006/relationships/image" Target="../media/image622.png"/><Relationship Id="rId351" Type="http://schemas.openxmlformats.org/officeDocument/2006/relationships/customXml" Target="../ink/ink677.xml"/><Relationship Id="rId393" Type="http://schemas.openxmlformats.org/officeDocument/2006/relationships/customXml" Target="../ink/ink699.xml"/><Relationship Id="rId407" Type="http://schemas.openxmlformats.org/officeDocument/2006/relationships/customXml" Target="../ink/ink706.xml"/><Relationship Id="rId449" Type="http://schemas.openxmlformats.org/officeDocument/2006/relationships/customXml" Target="../ink/ink728.xml"/><Relationship Id="rId211" Type="http://schemas.openxmlformats.org/officeDocument/2006/relationships/customXml" Target="../ink/ink607.xml"/><Relationship Id="rId253" Type="http://schemas.openxmlformats.org/officeDocument/2006/relationships/customXml" Target="../ink/ink628.xml"/><Relationship Id="rId295" Type="http://schemas.openxmlformats.org/officeDocument/2006/relationships/customXml" Target="../ink/ink649.xml"/><Relationship Id="rId309" Type="http://schemas.openxmlformats.org/officeDocument/2006/relationships/customXml" Target="../ink/ink656.xml"/><Relationship Id="rId460" Type="http://schemas.openxmlformats.org/officeDocument/2006/relationships/image" Target="../media/image756.png"/><Relationship Id="rId516" Type="http://schemas.openxmlformats.org/officeDocument/2006/relationships/customXml" Target="../ink/ink762.xml"/><Relationship Id="rId48" Type="http://schemas.openxmlformats.org/officeDocument/2006/relationships/image" Target="../media/image553.png"/><Relationship Id="rId113" Type="http://schemas.openxmlformats.org/officeDocument/2006/relationships/customXml" Target="../ink/ink558.xml"/><Relationship Id="rId320" Type="http://schemas.openxmlformats.org/officeDocument/2006/relationships/image" Target="../media/image689.png"/><Relationship Id="rId155" Type="http://schemas.openxmlformats.org/officeDocument/2006/relationships/customXml" Target="../ink/ink579.xml"/><Relationship Id="rId197" Type="http://schemas.openxmlformats.org/officeDocument/2006/relationships/customXml" Target="../ink/ink600.xml"/><Relationship Id="rId362" Type="http://schemas.openxmlformats.org/officeDocument/2006/relationships/image" Target="../media/image710.png"/><Relationship Id="rId418" Type="http://schemas.openxmlformats.org/officeDocument/2006/relationships/customXml" Target="../ink/ink712.xml"/><Relationship Id="rId222" Type="http://schemas.openxmlformats.org/officeDocument/2006/relationships/image" Target="../media/image640.png"/><Relationship Id="rId264" Type="http://schemas.openxmlformats.org/officeDocument/2006/relationships/image" Target="../media/image661.png"/><Relationship Id="rId471" Type="http://schemas.openxmlformats.org/officeDocument/2006/relationships/customXml" Target="../ink/ink739.xml"/><Relationship Id="rId17" Type="http://schemas.openxmlformats.org/officeDocument/2006/relationships/customXml" Target="../ink/ink510.xml"/><Relationship Id="rId59" Type="http://schemas.openxmlformats.org/officeDocument/2006/relationships/customXml" Target="../ink/ink531.xml"/><Relationship Id="rId124" Type="http://schemas.openxmlformats.org/officeDocument/2006/relationships/image" Target="../media/image591.png"/><Relationship Id="rId527" Type="http://schemas.openxmlformats.org/officeDocument/2006/relationships/image" Target="../media/image788.png"/><Relationship Id="rId70" Type="http://schemas.openxmlformats.org/officeDocument/2006/relationships/image" Target="../media/image564.png"/><Relationship Id="rId166" Type="http://schemas.openxmlformats.org/officeDocument/2006/relationships/image" Target="../media/image612.png"/><Relationship Id="rId331" Type="http://schemas.openxmlformats.org/officeDocument/2006/relationships/customXml" Target="../ink/ink667.xml"/><Relationship Id="rId373" Type="http://schemas.openxmlformats.org/officeDocument/2006/relationships/customXml" Target="../ink/ink688.xml"/><Relationship Id="rId429" Type="http://schemas.openxmlformats.org/officeDocument/2006/relationships/image" Target="../media/image741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618.xml"/><Relationship Id="rId440" Type="http://schemas.openxmlformats.org/officeDocument/2006/relationships/image" Target="../media/image746.png"/><Relationship Id="rId28" Type="http://schemas.openxmlformats.org/officeDocument/2006/relationships/image" Target="../media/image543.png"/><Relationship Id="rId275" Type="http://schemas.openxmlformats.org/officeDocument/2006/relationships/customXml" Target="../ink/ink639.xml"/><Relationship Id="rId300" Type="http://schemas.openxmlformats.org/officeDocument/2006/relationships/image" Target="../media/image679.png"/><Relationship Id="rId482" Type="http://schemas.openxmlformats.org/officeDocument/2006/relationships/image" Target="../media/image767.png"/><Relationship Id="rId81" Type="http://schemas.openxmlformats.org/officeDocument/2006/relationships/customXml" Target="../ink/ink542.xml"/><Relationship Id="rId135" Type="http://schemas.openxmlformats.org/officeDocument/2006/relationships/customXml" Target="../ink/ink569.xml"/><Relationship Id="rId177" Type="http://schemas.openxmlformats.org/officeDocument/2006/relationships/customXml" Target="../ink/ink590.xml"/><Relationship Id="rId342" Type="http://schemas.openxmlformats.org/officeDocument/2006/relationships/image" Target="../media/image700.png"/><Relationship Id="rId384" Type="http://schemas.openxmlformats.org/officeDocument/2006/relationships/image" Target="../media/image18.png"/><Relationship Id="rId202" Type="http://schemas.openxmlformats.org/officeDocument/2006/relationships/image" Target="../media/image630.png"/><Relationship Id="rId244" Type="http://schemas.openxmlformats.org/officeDocument/2006/relationships/image" Target="../media/image651.png"/><Relationship Id="rId39" Type="http://schemas.openxmlformats.org/officeDocument/2006/relationships/customXml" Target="../ink/ink521.xml"/><Relationship Id="rId286" Type="http://schemas.openxmlformats.org/officeDocument/2006/relationships/image" Target="../media/image672.png"/><Relationship Id="rId451" Type="http://schemas.openxmlformats.org/officeDocument/2006/relationships/customXml" Target="../ink/ink729.xml"/><Relationship Id="rId493" Type="http://schemas.openxmlformats.org/officeDocument/2006/relationships/customXml" Target="../ink/ink750.xml"/><Relationship Id="rId507" Type="http://schemas.openxmlformats.org/officeDocument/2006/relationships/image" Target="../media/image778.png"/><Relationship Id="rId50" Type="http://schemas.openxmlformats.org/officeDocument/2006/relationships/image" Target="../media/image554.png"/><Relationship Id="rId104" Type="http://schemas.openxmlformats.org/officeDocument/2006/relationships/image" Target="../media/image581.png"/><Relationship Id="rId146" Type="http://schemas.openxmlformats.org/officeDocument/2006/relationships/image" Target="../media/image602.png"/><Relationship Id="rId188" Type="http://schemas.openxmlformats.org/officeDocument/2006/relationships/image" Target="../media/image623.png"/><Relationship Id="rId311" Type="http://schemas.openxmlformats.org/officeDocument/2006/relationships/customXml" Target="../ink/ink657.xml"/><Relationship Id="rId353" Type="http://schemas.openxmlformats.org/officeDocument/2006/relationships/customXml" Target="../ink/ink678.xml"/><Relationship Id="rId395" Type="http://schemas.openxmlformats.org/officeDocument/2006/relationships/customXml" Target="../ink/ink700.xml"/><Relationship Id="rId409" Type="http://schemas.openxmlformats.org/officeDocument/2006/relationships/customXml" Target="../ink/ink707.xml"/><Relationship Id="rId92" Type="http://schemas.openxmlformats.org/officeDocument/2006/relationships/image" Target="../media/image575.png"/><Relationship Id="rId213" Type="http://schemas.openxmlformats.org/officeDocument/2006/relationships/customXml" Target="../ink/ink608.xml"/><Relationship Id="rId420" Type="http://schemas.openxmlformats.org/officeDocument/2006/relationships/customXml" Target="../ink/ink713.xml"/><Relationship Id="rId255" Type="http://schemas.openxmlformats.org/officeDocument/2006/relationships/customXml" Target="../ink/ink629.xml"/><Relationship Id="rId297" Type="http://schemas.openxmlformats.org/officeDocument/2006/relationships/customXml" Target="../ink/ink650.xml"/><Relationship Id="rId462" Type="http://schemas.openxmlformats.org/officeDocument/2006/relationships/image" Target="../media/image757.png"/><Relationship Id="rId518" Type="http://schemas.openxmlformats.org/officeDocument/2006/relationships/customXml" Target="../ink/ink763.xml"/><Relationship Id="rId115" Type="http://schemas.openxmlformats.org/officeDocument/2006/relationships/customXml" Target="../ink/ink559.xml"/><Relationship Id="rId157" Type="http://schemas.openxmlformats.org/officeDocument/2006/relationships/customXml" Target="../ink/ink580.xml"/><Relationship Id="rId322" Type="http://schemas.openxmlformats.org/officeDocument/2006/relationships/image" Target="../media/image690.png"/><Relationship Id="rId364" Type="http://schemas.openxmlformats.org/officeDocument/2006/relationships/image" Target="../media/image711.png"/><Relationship Id="rId61" Type="http://schemas.openxmlformats.org/officeDocument/2006/relationships/customXml" Target="../ink/ink532.xml"/><Relationship Id="rId199" Type="http://schemas.openxmlformats.org/officeDocument/2006/relationships/customXml" Target="../ink/ink601.xml"/><Relationship Id="rId19" Type="http://schemas.openxmlformats.org/officeDocument/2006/relationships/customXml" Target="../ink/ink511.xml"/><Relationship Id="rId224" Type="http://schemas.openxmlformats.org/officeDocument/2006/relationships/image" Target="../media/image641.png"/><Relationship Id="rId266" Type="http://schemas.openxmlformats.org/officeDocument/2006/relationships/image" Target="../media/image662.png"/><Relationship Id="rId431" Type="http://schemas.openxmlformats.org/officeDocument/2006/relationships/image" Target="../media/image742.png"/><Relationship Id="rId473" Type="http://schemas.openxmlformats.org/officeDocument/2006/relationships/customXml" Target="../ink/ink740.xml"/><Relationship Id="rId30" Type="http://schemas.openxmlformats.org/officeDocument/2006/relationships/image" Target="../media/image544.png"/><Relationship Id="rId126" Type="http://schemas.openxmlformats.org/officeDocument/2006/relationships/image" Target="../media/image592.png"/><Relationship Id="rId168" Type="http://schemas.openxmlformats.org/officeDocument/2006/relationships/image" Target="../media/image613.png"/><Relationship Id="rId333" Type="http://schemas.openxmlformats.org/officeDocument/2006/relationships/customXml" Target="../ink/ink668.xml"/><Relationship Id="rId72" Type="http://schemas.openxmlformats.org/officeDocument/2006/relationships/image" Target="../media/image565.png"/><Relationship Id="rId375" Type="http://schemas.openxmlformats.org/officeDocument/2006/relationships/customXml" Target="../ink/ink689.xml"/><Relationship Id="rId3" Type="http://schemas.openxmlformats.org/officeDocument/2006/relationships/customXml" Target="../ink/ink503.xml"/><Relationship Id="rId235" Type="http://schemas.openxmlformats.org/officeDocument/2006/relationships/customXml" Target="../ink/ink619.xml"/><Relationship Id="rId277" Type="http://schemas.openxmlformats.org/officeDocument/2006/relationships/customXml" Target="../ink/ink640.xml"/><Relationship Id="rId400" Type="http://schemas.openxmlformats.org/officeDocument/2006/relationships/image" Target="../media/image727.png"/><Relationship Id="rId442" Type="http://schemas.openxmlformats.org/officeDocument/2006/relationships/image" Target="../media/image747.png"/><Relationship Id="rId484" Type="http://schemas.openxmlformats.org/officeDocument/2006/relationships/image" Target="../media/image768.png"/><Relationship Id="rId137" Type="http://schemas.openxmlformats.org/officeDocument/2006/relationships/customXml" Target="../ink/ink570.xml"/><Relationship Id="rId302" Type="http://schemas.openxmlformats.org/officeDocument/2006/relationships/image" Target="../media/image680.png"/><Relationship Id="rId344" Type="http://schemas.openxmlformats.org/officeDocument/2006/relationships/image" Target="../media/image701.png"/><Relationship Id="rId41" Type="http://schemas.openxmlformats.org/officeDocument/2006/relationships/customXml" Target="../ink/ink522.xml"/><Relationship Id="rId83" Type="http://schemas.openxmlformats.org/officeDocument/2006/relationships/customXml" Target="../ink/ink543.xml"/><Relationship Id="rId179" Type="http://schemas.openxmlformats.org/officeDocument/2006/relationships/customXml" Target="../ink/ink591.xml"/><Relationship Id="rId386" Type="http://schemas.openxmlformats.org/officeDocument/2006/relationships/image" Target="../media/image721.png"/><Relationship Id="rId190" Type="http://schemas.openxmlformats.org/officeDocument/2006/relationships/image" Target="../media/image624.png"/><Relationship Id="rId204" Type="http://schemas.openxmlformats.org/officeDocument/2006/relationships/image" Target="../media/image631.png"/><Relationship Id="rId246" Type="http://schemas.openxmlformats.org/officeDocument/2006/relationships/image" Target="../media/image652.png"/><Relationship Id="rId288" Type="http://schemas.openxmlformats.org/officeDocument/2006/relationships/image" Target="../media/image673.png"/><Relationship Id="rId411" Type="http://schemas.openxmlformats.org/officeDocument/2006/relationships/customXml" Target="../ink/ink708.xml"/><Relationship Id="rId453" Type="http://schemas.openxmlformats.org/officeDocument/2006/relationships/customXml" Target="../ink/ink730.xml"/><Relationship Id="rId509" Type="http://schemas.openxmlformats.org/officeDocument/2006/relationships/image" Target="../media/image779.png"/><Relationship Id="rId106" Type="http://schemas.openxmlformats.org/officeDocument/2006/relationships/image" Target="../media/image582.png"/><Relationship Id="rId313" Type="http://schemas.openxmlformats.org/officeDocument/2006/relationships/customXml" Target="../ink/ink658.xml"/><Relationship Id="rId495" Type="http://schemas.openxmlformats.org/officeDocument/2006/relationships/image" Target="../media/image772.png"/><Relationship Id="rId10" Type="http://schemas.openxmlformats.org/officeDocument/2006/relationships/image" Target="../media/image534.png"/><Relationship Id="rId52" Type="http://schemas.openxmlformats.org/officeDocument/2006/relationships/image" Target="../media/image555.png"/><Relationship Id="rId94" Type="http://schemas.openxmlformats.org/officeDocument/2006/relationships/image" Target="../media/image576.png"/><Relationship Id="rId148" Type="http://schemas.openxmlformats.org/officeDocument/2006/relationships/image" Target="../media/image603.png"/><Relationship Id="rId355" Type="http://schemas.openxmlformats.org/officeDocument/2006/relationships/customXml" Target="../ink/ink679.xml"/><Relationship Id="rId397" Type="http://schemas.openxmlformats.org/officeDocument/2006/relationships/customXml" Target="../ink/ink701.xml"/><Relationship Id="rId520" Type="http://schemas.openxmlformats.org/officeDocument/2006/relationships/customXml" Target="../ink/ink764.xml"/><Relationship Id="rId215" Type="http://schemas.openxmlformats.org/officeDocument/2006/relationships/customXml" Target="../ink/ink609.xml"/><Relationship Id="rId257" Type="http://schemas.openxmlformats.org/officeDocument/2006/relationships/customXml" Target="../ink/ink630.xml"/><Relationship Id="rId422" Type="http://schemas.openxmlformats.org/officeDocument/2006/relationships/customXml" Target="../ink/ink714.xml"/><Relationship Id="rId464" Type="http://schemas.openxmlformats.org/officeDocument/2006/relationships/image" Target="../media/image758.png"/><Relationship Id="rId299" Type="http://schemas.openxmlformats.org/officeDocument/2006/relationships/customXml" Target="../ink/ink651.xml"/><Relationship Id="rId63" Type="http://schemas.openxmlformats.org/officeDocument/2006/relationships/customXml" Target="../ink/ink533.xml"/><Relationship Id="rId159" Type="http://schemas.openxmlformats.org/officeDocument/2006/relationships/customXml" Target="../ink/ink581.xml"/><Relationship Id="rId366" Type="http://schemas.openxmlformats.org/officeDocument/2006/relationships/image" Target="../media/image712.png"/><Relationship Id="rId226" Type="http://schemas.openxmlformats.org/officeDocument/2006/relationships/image" Target="../media/image642.png"/><Relationship Id="rId433" Type="http://schemas.openxmlformats.org/officeDocument/2006/relationships/image" Target="../media/image7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E289BC-434C-42FF-873D-3516B7501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382"/>
            <a:ext cx="10115909" cy="516020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82522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40E91B-07AE-42B8-8482-C313E8A47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3" y="0"/>
            <a:ext cx="10242360" cy="646252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14304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4D6A9E2-A90A-4654-AC9E-E85226236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81" y="0"/>
            <a:ext cx="8647018" cy="501251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73404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5651A1F-7223-4395-9AAE-D9C98FA24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1" y="0"/>
            <a:ext cx="8680765" cy="525232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7138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1BA924-4846-41B6-828F-87CF6B67A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5" y="0"/>
            <a:ext cx="8781146" cy="49688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02200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F0EF9B3-9446-4FCE-B088-C10ECB7B5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65" y="396175"/>
            <a:ext cx="8458010" cy="430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11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A74DB15-1019-4E5A-B625-D433F70DF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13" y="271940"/>
            <a:ext cx="9433173" cy="414765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46776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5CAF64B-C848-4848-B3D2-D5B974AFB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56018" cy="535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89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17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B9ED15-F2E4-4320-AA39-65B4000FA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8022"/>
            <a:ext cx="8675355" cy="49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4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8FB8C6-0994-45B9-A9FB-7488F11E1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0475"/>
            <a:ext cx="8678891" cy="488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69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34A187-01B5-4D1F-9D8F-3CB091370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86"/>
            <a:ext cx="8689605" cy="536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4265FF7-29C9-4CFC-947B-1C37AC05D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314325"/>
            <a:ext cx="9123962" cy="519327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9F45D624-F841-43D9-A378-AB499EB26E4B}"/>
                  </a:ext>
                </a:extLst>
              </p14:cNvPr>
              <p14:cNvContentPartPr/>
              <p14:nvPr/>
            </p14:nvContentPartPr>
            <p14:xfrm>
              <a:off x="730623" y="1214318"/>
              <a:ext cx="4426560" cy="1173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9F45D624-F841-43D9-A378-AB499EB26E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303" y="1209998"/>
                <a:ext cx="44352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B7A48EF-C703-48E4-BB22-0ADC44F0040F}"/>
                  </a:ext>
                </a:extLst>
              </p14:cNvPr>
              <p14:cNvContentPartPr/>
              <p14:nvPr/>
            </p14:nvContentPartPr>
            <p14:xfrm>
              <a:off x="2276463" y="2186678"/>
              <a:ext cx="3379320" cy="12618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B7A48EF-C703-48E4-BB22-0ADC44F004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72143" y="2182358"/>
                <a:ext cx="3387960" cy="12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4B92EC12-C500-406F-8D80-584F8F9DBA12}"/>
                  </a:ext>
                </a:extLst>
              </p14:cNvPr>
              <p14:cNvContentPartPr/>
              <p14:nvPr/>
            </p14:nvContentPartPr>
            <p14:xfrm>
              <a:off x="7045383" y="2193158"/>
              <a:ext cx="2782800" cy="10602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4B92EC12-C500-406F-8D80-584F8F9DBA1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41063" y="2188838"/>
                <a:ext cx="2791440" cy="10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DDC7DA1-25A4-4322-BE9A-348A45FC16FE}"/>
                  </a:ext>
                </a:extLst>
              </p14:cNvPr>
              <p14:cNvContentPartPr/>
              <p14:nvPr/>
            </p14:nvContentPartPr>
            <p14:xfrm>
              <a:off x="4844343" y="4639358"/>
              <a:ext cx="1514880" cy="6876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DDC7DA1-25A4-4322-BE9A-348A45FC16F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40023" y="4635038"/>
                <a:ext cx="1523520" cy="69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07842BCF-9242-4C9E-9545-FCC71E6BA2C2}"/>
              </a:ext>
            </a:extLst>
          </p:cNvPr>
          <p:cNvGrpSpPr/>
          <p:nvPr/>
        </p:nvGrpSpPr>
        <p:grpSpPr>
          <a:xfrm>
            <a:off x="4829943" y="5447198"/>
            <a:ext cx="2165760" cy="839520"/>
            <a:chOff x="4829943" y="5447198"/>
            <a:chExt cx="2165760" cy="83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5E82684-02D1-4AA8-A607-E7387FE37676}"/>
                    </a:ext>
                  </a:extLst>
                </p14:cNvPr>
                <p14:cNvContentPartPr/>
                <p14:nvPr/>
              </p14:nvContentPartPr>
              <p14:xfrm>
                <a:off x="5444103" y="5447198"/>
                <a:ext cx="22680" cy="2062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5E82684-02D1-4AA8-A607-E7387FE3767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39783" y="5442878"/>
                  <a:ext cx="313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B4F2885-6762-47D7-9140-F50159E0E086}"/>
                    </a:ext>
                  </a:extLst>
                </p14:cNvPr>
                <p14:cNvContentPartPr/>
                <p14:nvPr/>
              </p14:nvContentPartPr>
              <p14:xfrm>
                <a:off x="5361303" y="5572838"/>
                <a:ext cx="184320" cy="2001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B4F2885-6762-47D7-9140-F50159E0E08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56983" y="5568518"/>
                  <a:ext cx="1929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0FA2C71-BCF4-4416-90CD-32A0CB53141A}"/>
                    </a:ext>
                  </a:extLst>
                </p14:cNvPr>
                <p14:cNvContentPartPr/>
                <p14:nvPr/>
              </p14:nvContentPartPr>
              <p14:xfrm>
                <a:off x="4829943" y="5858318"/>
                <a:ext cx="279360" cy="964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0FA2C71-BCF4-4416-90CD-32A0CB53141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25623" y="5853998"/>
                  <a:ext cx="288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CA9487F-E9EC-43E6-A39D-42EA2809AC06}"/>
                    </a:ext>
                  </a:extLst>
                </p14:cNvPr>
                <p14:cNvContentPartPr/>
                <p14:nvPr/>
              </p14:nvContentPartPr>
              <p14:xfrm>
                <a:off x="4836423" y="5779838"/>
                <a:ext cx="104400" cy="1875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CA9487F-E9EC-43E6-A39D-42EA2809AC0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32103" y="5775518"/>
                  <a:ext cx="113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9A90F6C-4E0E-4605-8491-57938356CCDE}"/>
                    </a:ext>
                  </a:extLst>
                </p14:cNvPr>
                <p14:cNvContentPartPr/>
                <p14:nvPr/>
              </p14:nvContentPartPr>
              <p14:xfrm>
                <a:off x="5147103" y="5836358"/>
                <a:ext cx="383040" cy="2282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9A90F6C-4E0E-4605-8491-57938356CCD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142783" y="5832038"/>
                  <a:ext cx="3916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9186EA7-9B74-4EE8-BFA1-BEB37F4DC3FC}"/>
                    </a:ext>
                  </a:extLst>
                </p14:cNvPr>
                <p14:cNvContentPartPr/>
                <p14:nvPr/>
              </p14:nvContentPartPr>
              <p14:xfrm>
                <a:off x="5677743" y="5859758"/>
                <a:ext cx="212040" cy="432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9186EA7-9B74-4EE8-BFA1-BEB37F4DC3F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73423" y="5855438"/>
                  <a:ext cx="2206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781446E-9870-4A21-AD7E-986E552C8B81}"/>
                    </a:ext>
                  </a:extLst>
                </p14:cNvPr>
                <p14:cNvContentPartPr/>
                <p14:nvPr/>
              </p14:nvContentPartPr>
              <p14:xfrm>
                <a:off x="5850543" y="5754278"/>
                <a:ext cx="14400" cy="450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781446E-9870-4A21-AD7E-986E552C8B8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46223" y="5749958"/>
                  <a:ext cx="230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DBF978C-B7E4-48A4-B3CA-220107602BA3}"/>
                    </a:ext>
                  </a:extLst>
                </p14:cNvPr>
                <p14:cNvContentPartPr/>
                <p14:nvPr/>
              </p14:nvContentPartPr>
              <p14:xfrm>
                <a:off x="5155383" y="6090518"/>
                <a:ext cx="136800" cy="1731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DBF978C-B7E4-48A4-B3CA-220107602BA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51063" y="6086198"/>
                  <a:ext cx="145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4E5001A-3BB6-4451-9814-BCAF62C1A4CB}"/>
                    </a:ext>
                  </a:extLst>
                </p14:cNvPr>
                <p14:cNvContentPartPr/>
                <p14:nvPr/>
              </p14:nvContentPartPr>
              <p14:xfrm>
                <a:off x="5232783" y="6220118"/>
                <a:ext cx="85680" cy="46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4E5001A-3BB6-4451-9814-BCAF62C1A4C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28463" y="6215798"/>
                  <a:ext cx="943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0B3A046-6776-4C1B-8BBD-489341EADC4D}"/>
                    </a:ext>
                  </a:extLst>
                </p14:cNvPr>
                <p14:cNvContentPartPr/>
                <p14:nvPr/>
              </p14:nvContentPartPr>
              <p14:xfrm>
                <a:off x="5333223" y="6188438"/>
                <a:ext cx="162360" cy="392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0B3A046-6776-4C1B-8BBD-489341EADC4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28903" y="6184118"/>
                  <a:ext cx="171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FD10193-D824-41EE-BFDC-2527F1A3E457}"/>
                    </a:ext>
                  </a:extLst>
                </p14:cNvPr>
                <p14:cNvContentPartPr/>
                <p14:nvPr/>
              </p14:nvContentPartPr>
              <p14:xfrm>
                <a:off x="5544183" y="6070358"/>
                <a:ext cx="81000" cy="216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FD10193-D824-41EE-BFDC-2527F1A3E45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539863" y="6066038"/>
                  <a:ext cx="896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35357AE-4B86-496C-B60F-4D7AF058BC6C}"/>
                    </a:ext>
                  </a:extLst>
                </p14:cNvPr>
                <p14:cNvContentPartPr/>
                <p14:nvPr/>
              </p14:nvContentPartPr>
              <p14:xfrm>
                <a:off x="5638143" y="6124718"/>
                <a:ext cx="360" cy="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35357AE-4B86-496C-B60F-4D7AF058BC6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633823" y="61203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B45B722-91D9-47AD-BBBF-8A8943F8C07E}"/>
                    </a:ext>
                  </a:extLst>
                </p14:cNvPr>
                <p14:cNvContentPartPr/>
                <p14:nvPr/>
              </p14:nvContentPartPr>
              <p14:xfrm>
                <a:off x="5684223" y="6079718"/>
                <a:ext cx="260640" cy="1274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B45B722-91D9-47AD-BBBF-8A8943F8C07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679903" y="6075398"/>
                  <a:ext cx="269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44B80E4-1030-4F61-8594-303C7D3CF7AA}"/>
                    </a:ext>
                  </a:extLst>
                </p14:cNvPr>
                <p14:cNvContentPartPr/>
                <p14:nvPr/>
              </p14:nvContentPartPr>
              <p14:xfrm>
                <a:off x="6012183" y="6085838"/>
                <a:ext cx="106200" cy="831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44B80E4-1030-4F61-8594-303C7D3CF7A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07863" y="6081518"/>
                  <a:ext cx="114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2DAE928-0D41-4092-B11D-58C96F9360C5}"/>
                    </a:ext>
                  </a:extLst>
                </p14:cNvPr>
                <p14:cNvContentPartPr/>
                <p14:nvPr/>
              </p14:nvContentPartPr>
              <p14:xfrm>
                <a:off x="5993103" y="6114998"/>
                <a:ext cx="103680" cy="313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2DAE928-0D41-4092-B11D-58C96F9360C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988783" y="6110678"/>
                  <a:ext cx="112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D3BC612-9400-4E11-B0B8-02F81734E1A0}"/>
                    </a:ext>
                  </a:extLst>
                </p14:cNvPr>
                <p14:cNvContentPartPr/>
                <p14:nvPr/>
              </p14:nvContentPartPr>
              <p14:xfrm>
                <a:off x="6141423" y="6112478"/>
                <a:ext cx="135360" cy="385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D3BC612-9400-4E11-B0B8-02F81734E1A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137103" y="6108158"/>
                  <a:ext cx="144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67A5BD3-B472-4392-AA75-9B8CD7E9C7F6}"/>
                    </a:ext>
                  </a:extLst>
                </p14:cNvPr>
                <p14:cNvContentPartPr/>
                <p14:nvPr/>
              </p14:nvContentPartPr>
              <p14:xfrm>
                <a:off x="6300903" y="5969198"/>
                <a:ext cx="182520" cy="1731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67A5BD3-B472-4392-AA75-9B8CD7E9C7F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96583" y="5964878"/>
                  <a:ext cx="191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4ECF98E-FF2C-4C10-8E57-534C2656731F}"/>
                    </a:ext>
                  </a:extLst>
                </p14:cNvPr>
                <p14:cNvContentPartPr/>
                <p14:nvPr/>
              </p14:nvContentPartPr>
              <p14:xfrm>
                <a:off x="6183903" y="5963078"/>
                <a:ext cx="360" cy="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4ECF98E-FF2C-4C10-8E57-534C2656731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79583" y="59587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996A786-BB84-40C9-BEE3-A72811C0527E}"/>
                    </a:ext>
                  </a:extLst>
                </p14:cNvPr>
                <p14:cNvContentPartPr/>
                <p14:nvPr/>
              </p14:nvContentPartPr>
              <p14:xfrm>
                <a:off x="6480183" y="6023558"/>
                <a:ext cx="156600" cy="1044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996A786-BB84-40C9-BEE3-A72811C0527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75863" y="6019238"/>
                  <a:ext cx="165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5EBBACD-5E78-4203-B721-E0313E439E93}"/>
                    </a:ext>
                  </a:extLst>
                </p14:cNvPr>
                <p14:cNvContentPartPr/>
                <p14:nvPr/>
              </p14:nvContentPartPr>
              <p14:xfrm>
                <a:off x="6624543" y="5989358"/>
                <a:ext cx="77400" cy="882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5EBBACD-5E78-4203-B721-E0313E439E9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20223" y="5985038"/>
                  <a:ext cx="86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D934505-BC4B-4049-B451-AD14C97A782A}"/>
                    </a:ext>
                  </a:extLst>
                </p14:cNvPr>
                <p14:cNvContentPartPr/>
                <p14:nvPr/>
              </p14:nvContentPartPr>
              <p14:xfrm>
                <a:off x="6706623" y="5892518"/>
                <a:ext cx="289080" cy="1792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D934505-BC4B-4049-B451-AD14C97A782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702303" y="5888198"/>
                  <a:ext cx="297720" cy="187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65346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F6E5504-01EE-4435-8859-4C6A0CA56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501"/>
            <a:ext cx="8689981" cy="54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72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21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261A70D-36D2-43C0-82F6-D507F2103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8601"/>
            <a:ext cx="8881733" cy="5241543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69714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22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85A3A88-8513-4505-829E-B0E6018BC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078"/>
            <a:ext cx="9160383" cy="570426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29587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23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E6F621-1845-42A5-9A71-8E54042AC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29122" cy="576487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29634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24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E0DC4E-107B-46A1-AD11-89CF3E7A0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258" cy="549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99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25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A81F71-2C18-48D8-A19F-B7CC62423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87" y="327563"/>
            <a:ext cx="8640827" cy="41631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5889DFD-AF37-4E85-8E75-05A58802E1A2}"/>
                  </a:ext>
                </a:extLst>
              </p14:cNvPr>
              <p14:cNvContentPartPr/>
              <p14:nvPr/>
            </p14:nvContentPartPr>
            <p14:xfrm>
              <a:off x="247143" y="833438"/>
              <a:ext cx="2422800" cy="1116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5889DFD-AF37-4E85-8E75-05A58802E1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823" y="829118"/>
                <a:ext cx="243144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2C91DB2-8AE1-42D0-A441-2081FE3134AC}"/>
                  </a:ext>
                </a:extLst>
              </p14:cNvPr>
              <p14:cNvContentPartPr/>
              <p14:nvPr/>
            </p14:nvContentPartPr>
            <p14:xfrm>
              <a:off x="498783" y="3130958"/>
              <a:ext cx="3904200" cy="990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2C91DB2-8AE1-42D0-A441-2081FE3134A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4463" y="3126638"/>
                <a:ext cx="391284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C3D87027-7082-4BFF-AA82-650F56A8A298}"/>
                  </a:ext>
                </a:extLst>
              </p14:cNvPr>
              <p14:cNvContentPartPr/>
              <p14:nvPr/>
            </p14:nvContentPartPr>
            <p14:xfrm>
              <a:off x="5041983" y="2446238"/>
              <a:ext cx="959400" cy="18864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C3D87027-7082-4BFF-AA82-650F56A8A29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37663" y="2441918"/>
                <a:ext cx="968040" cy="19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86BE383A-D445-4511-AC5B-350261B6533E}"/>
              </a:ext>
            </a:extLst>
          </p:cNvPr>
          <p:cNvGrpSpPr/>
          <p:nvPr/>
        </p:nvGrpSpPr>
        <p:grpSpPr>
          <a:xfrm>
            <a:off x="2524863" y="2290358"/>
            <a:ext cx="3415680" cy="483480"/>
            <a:chOff x="2524863" y="2290358"/>
            <a:chExt cx="3415680" cy="48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18C4C81-DB97-4189-81D5-9D4BBFE9AF88}"/>
                    </a:ext>
                  </a:extLst>
                </p14:cNvPr>
                <p14:cNvContentPartPr/>
                <p14:nvPr/>
              </p14:nvContentPartPr>
              <p14:xfrm>
                <a:off x="2601903" y="2643878"/>
                <a:ext cx="14760" cy="1299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18C4C81-DB97-4189-81D5-9D4BBFE9AF8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97583" y="2639558"/>
                  <a:ext cx="234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967E1E4-4C7F-4739-9681-A691BC74B86B}"/>
                    </a:ext>
                  </a:extLst>
                </p14:cNvPr>
                <p14:cNvContentPartPr/>
                <p14:nvPr/>
              </p14:nvContentPartPr>
              <p14:xfrm>
                <a:off x="2527383" y="2630198"/>
                <a:ext cx="134640" cy="90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967E1E4-4C7F-4739-9681-A691BC74B86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23063" y="2625878"/>
                  <a:ext cx="1432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D763C28-46A7-4F1C-84A3-69470D9BC5A5}"/>
                    </a:ext>
                  </a:extLst>
                </p14:cNvPr>
                <p14:cNvContentPartPr/>
                <p14:nvPr/>
              </p14:nvContentPartPr>
              <p14:xfrm>
                <a:off x="2524863" y="2678438"/>
                <a:ext cx="130680" cy="259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D763C28-46A7-4F1C-84A3-69470D9BC5A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20543" y="2674118"/>
                  <a:ext cx="139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B68F377-A786-4972-BE35-1DBE84F5462B}"/>
                    </a:ext>
                  </a:extLst>
                </p14:cNvPr>
                <p14:cNvContentPartPr/>
                <p14:nvPr/>
              </p14:nvContentPartPr>
              <p14:xfrm>
                <a:off x="2622063" y="2580158"/>
                <a:ext cx="189360" cy="1684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B68F377-A786-4972-BE35-1DBE84F5462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17743" y="2575838"/>
                  <a:ext cx="198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DA89E3D-863B-4D85-B4E3-E7300E7B00D2}"/>
                    </a:ext>
                  </a:extLst>
                </p14:cNvPr>
                <p14:cNvContentPartPr/>
                <p14:nvPr/>
              </p14:nvContentPartPr>
              <p14:xfrm>
                <a:off x="2848863" y="2589518"/>
                <a:ext cx="24120" cy="1436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DA89E3D-863B-4D85-B4E3-E7300E7B00D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44543" y="2585198"/>
                  <a:ext cx="32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C47EBAD-5770-49C3-B4F4-BAA645BEC770}"/>
                    </a:ext>
                  </a:extLst>
                </p14:cNvPr>
                <p14:cNvContentPartPr/>
                <p14:nvPr/>
              </p14:nvContentPartPr>
              <p14:xfrm>
                <a:off x="2872623" y="2655758"/>
                <a:ext cx="152640" cy="626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C47EBAD-5770-49C3-B4F4-BAA645BEC77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68303" y="2651438"/>
                  <a:ext cx="161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19DB7F5-E717-430F-9615-D1690368DF2B}"/>
                    </a:ext>
                  </a:extLst>
                </p14:cNvPr>
                <p14:cNvContentPartPr/>
                <p14:nvPr/>
              </p14:nvContentPartPr>
              <p14:xfrm>
                <a:off x="3027783" y="2639558"/>
                <a:ext cx="137520" cy="835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19DB7F5-E717-430F-9615-D1690368DF2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23463" y="2635238"/>
                  <a:ext cx="146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174F48D-EB22-4D27-9CD9-4631587985D1}"/>
                    </a:ext>
                  </a:extLst>
                </p14:cNvPr>
                <p14:cNvContentPartPr/>
                <p14:nvPr/>
              </p14:nvContentPartPr>
              <p14:xfrm>
                <a:off x="3166023" y="2559278"/>
                <a:ext cx="226800" cy="1303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174F48D-EB22-4D27-9CD9-4631587985D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61703" y="2554958"/>
                  <a:ext cx="235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1A90487-D263-48A8-B7E6-98BB9E614B0E}"/>
                    </a:ext>
                  </a:extLst>
                </p14:cNvPr>
                <p14:cNvContentPartPr/>
                <p14:nvPr/>
              </p14:nvContentPartPr>
              <p14:xfrm>
                <a:off x="3403983" y="2625518"/>
                <a:ext cx="83520" cy="597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1A90487-D263-48A8-B7E6-98BB9E614B0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99663" y="2621198"/>
                  <a:ext cx="92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CA8FAB3-1F2A-456B-8CEE-4C5E9C937AC9}"/>
                    </a:ext>
                  </a:extLst>
                </p14:cNvPr>
                <p14:cNvContentPartPr/>
                <p14:nvPr/>
              </p14:nvContentPartPr>
              <p14:xfrm>
                <a:off x="3496143" y="2532278"/>
                <a:ext cx="120960" cy="1404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CA8FAB3-1F2A-456B-8CEE-4C5E9C937AC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91823" y="2527958"/>
                  <a:ext cx="1296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4B4BBC9-3E4C-4D5B-B078-584C34CA158C}"/>
                    </a:ext>
                  </a:extLst>
                </p14:cNvPr>
                <p14:cNvContentPartPr/>
                <p14:nvPr/>
              </p14:nvContentPartPr>
              <p14:xfrm>
                <a:off x="3616743" y="2598518"/>
                <a:ext cx="209880" cy="572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4B4BBC9-3E4C-4D5B-B078-584C34CA158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612423" y="2594198"/>
                  <a:ext cx="218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C748610-2C44-40AF-AC69-5E3C39B8408F}"/>
                    </a:ext>
                  </a:extLst>
                </p14:cNvPr>
                <p14:cNvContentPartPr/>
                <p14:nvPr/>
              </p14:nvContentPartPr>
              <p14:xfrm>
                <a:off x="3782703" y="2548838"/>
                <a:ext cx="16920" cy="11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C748610-2C44-40AF-AC69-5E3C39B8408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78383" y="2544518"/>
                  <a:ext cx="25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1FC803D-E062-4825-99C2-D649268CACC1}"/>
                    </a:ext>
                  </a:extLst>
                </p14:cNvPr>
                <p14:cNvContentPartPr/>
                <p14:nvPr/>
              </p14:nvContentPartPr>
              <p14:xfrm>
                <a:off x="3859743" y="2498078"/>
                <a:ext cx="159120" cy="1188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1FC803D-E062-4825-99C2-D649268CACC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55423" y="2493758"/>
                  <a:ext cx="167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38E86E8-04DE-48E6-BFC1-7144776772C5}"/>
                    </a:ext>
                  </a:extLst>
                </p14:cNvPr>
                <p14:cNvContentPartPr/>
                <p14:nvPr/>
              </p14:nvContentPartPr>
              <p14:xfrm>
                <a:off x="3983943" y="2507078"/>
                <a:ext cx="22680" cy="79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38E86E8-04DE-48E6-BFC1-7144776772C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979623" y="2502758"/>
                  <a:ext cx="313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849DB9F-4E65-40B5-B570-E14BAA8F6B5E}"/>
                    </a:ext>
                  </a:extLst>
                </p14:cNvPr>
                <p14:cNvContentPartPr/>
                <p14:nvPr/>
              </p14:nvContentPartPr>
              <p14:xfrm>
                <a:off x="4043703" y="2458118"/>
                <a:ext cx="63000" cy="1522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849DB9F-4E65-40B5-B570-E14BAA8F6B5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039383" y="2453798"/>
                  <a:ext cx="71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46D2DAC-2BF0-49DF-B993-364EE9E242A2}"/>
                    </a:ext>
                  </a:extLst>
                </p14:cNvPr>
                <p14:cNvContentPartPr/>
                <p14:nvPr/>
              </p14:nvContentPartPr>
              <p14:xfrm>
                <a:off x="4137663" y="2466758"/>
                <a:ext cx="82440" cy="117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46D2DAC-2BF0-49DF-B993-364EE9E242A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133343" y="2462438"/>
                  <a:ext cx="91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CA10144-416F-40A3-B5FC-665F63B89EE9}"/>
                    </a:ext>
                  </a:extLst>
                </p14:cNvPr>
                <p14:cNvContentPartPr/>
                <p14:nvPr/>
              </p14:nvContentPartPr>
              <p14:xfrm>
                <a:off x="4167543" y="2571878"/>
                <a:ext cx="57600" cy="266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CA10144-416F-40A3-B5FC-665F63B89EE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63223" y="2567558"/>
                  <a:ext cx="66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0B24CD2-A51A-4E94-9071-7E19FF0E7207}"/>
                    </a:ext>
                  </a:extLst>
                </p14:cNvPr>
                <p14:cNvContentPartPr/>
                <p14:nvPr/>
              </p14:nvContentPartPr>
              <p14:xfrm>
                <a:off x="4238463" y="2479358"/>
                <a:ext cx="135720" cy="1231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0B24CD2-A51A-4E94-9071-7E19FF0E720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234143" y="2475038"/>
                  <a:ext cx="144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D25750F-A6DE-41CD-8351-7729E1FC63A3}"/>
                    </a:ext>
                  </a:extLst>
                </p14:cNvPr>
                <p14:cNvContentPartPr/>
                <p14:nvPr/>
              </p14:nvContentPartPr>
              <p14:xfrm>
                <a:off x="4287783" y="2531558"/>
                <a:ext cx="78840" cy="187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D25750F-A6DE-41CD-8351-7729E1FC63A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83463" y="2527238"/>
                  <a:ext cx="87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F37EB0C-476D-44C9-A5C4-DFF15B3DCA76}"/>
                    </a:ext>
                  </a:extLst>
                </p14:cNvPr>
                <p14:cNvContentPartPr/>
                <p14:nvPr/>
              </p14:nvContentPartPr>
              <p14:xfrm>
                <a:off x="4291743" y="2486918"/>
                <a:ext cx="7200" cy="1040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F37EB0C-476D-44C9-A5C4-DFF15B3DCA7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287423" y="2482598"/>
                  <a:ext cx="15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F2AF918-1F4D-437A-B9A9-C0AA8DFDD0B4}"/>
                    </a:ext>
                  </a:extLst>
                </p14:cNvPr>
                <p14:cNvContentPartPr/>
                <p14:nvPr/>
              </p14:nvContentPartPr>
              <p14:xfrm>
                <a:off x="4303983" y="2407358"/>
                <a:ext cx="2160" cy="151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F2AF918-1F4D-437A-B9A9-C0AA8DFDD0B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299663" y="2403038"/>
                  <a:ext cx="10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0569DF7-C61F-4F5C-9A22-61DBB79E3A0C}"/>
                    </a:ext>
                  </a:extLst>
                </p14:cNvPr>
                <p14:cNvContentPartPr/>
                <p14:nvPr/>
              </p14:nvContentPartPr>
              <p14:xfrm>
                <a:off x="4575783" y="2381438"/>
                <a:ext cx="181800" cy="1357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0569DF7-C61F-4F5C-9A22-61DBB79E3A0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571463" y="2377118"/>
                  <a:ext cx="190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F971675-C1BF-4C1D-8867-918ED2804FA0}"/>
                    </a:ext>
                  </a:extLst>
                </p14:cNvPr>
                <p14:cNvContentPartPr/>
                <p14:nvPr/>
              </p14:nvContentPartPr>
              <p14:xfrm>
                <a:off x="4767663" y="2364518"/>
                <a:ext cx="247320" cy="1976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F971675-C1BF-4C1D-8867-918ED2804FA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63343" y="2360198"/>
                  <a:ext cx="255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6635963-8F80-4364-B473-FF190093059E}"/>
                    </a:ext>
                  </a:extLst>
                </p14:cNvPr>
                <p14:cNvContentPartPr/>
                <p14:nvPr/>
              </p14:nvContentPartPr>
              <p14:xfrm>
                <a:off x="4991223" y="2372078"/>
                <a:ext cx="2160" cy="266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6635963-8F80-4364-B473-FF190093059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986903" y="2367758"/>
                  <a:ext cx="10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98E4AD6-C697-4016-9CA1-F79BF83974BD}"/>
                    </a:ext>
                  </a:extLst>
                </p14:cNvPr>
                <p14:cNvContentPartPr/>
                <p14:nvPr/>
              </p14:nvContentPartPr>
              <p14:xfrm>
                <a:off x="4966023" y="2428958"/>
                <a:ext cx="77400" cy="1810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98E4AD6-C697-4016-9CA1-F79BF83974B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61703" y="2424638"/>
                  <a:ext cx="86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C84B2EB-406E-4E2C-886D-9E2A770CBA8C}"/>
                    </a:ext>
                  </a:extLst>
                </p14:cNvPr>
                <p14:cNvContentPartPr/>
                <p14:nvPr/>
              </p14:nvContentPartPr>
              <p14:xfrm>
                <a:off x="5110023" y="2381078"/>
                <a:ext cx="120960" cy="1213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C84B2EB-406E-4E2C-886D-9E2A770CBA8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05703" y="2376758"/>
                  <a:ext cx="129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B8AC774-ED87-45B5-B771-44024E608CE9}"/>
                    </a:ext>
                  </a:extLst>
                </p14:cNvPr>
                <p14:cNvContentPartPr/>
                <p14:nvPr/>
              </p14:nvContentPartPr>
              <p14:xfrm>
                <a:off x="5320263" y="2396558"/>
                <a:ext cx="103320" cy="460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B8AC774-ED87-45B5-B771-44024E608CE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315943" y="2392238"/>
                  <a:ext cx="1119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7A81FFD-10A2-41CA-9856-B75322C700B7}"/>
                    </a:ext>
                  </a:extLst>
                </p14:cNvPr>
                <p14:cNvContentPartPr/>
                <p14:nvPr/>
              </p14:nvContentPartPr>
              <p14:xfrm>
                <a:off x="5484063" y="2336438"/>
                <a:ext cx="128160" cy="1123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7A81FFD-10A2-41CA-9856-B75322C700B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79743" y="2332118"/>
                  <a:ext cx="136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430C6BE-1A4F-49D7-B521-739C79FB3080}"/>
                    </a:ext>
                  </a:extLst>
                </p14:cNvPr>
                <p14:cNvContentPartPr/>
                <p14:nvPr/>
              </p14:nvContentPartPr>
              <p14:xfrm>
                <a:off x="5691783" y="2313758"/>
                <a:ext cx="84600" cy="1076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430C6BE-1A4F-49D7-B521-739C79FB308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687463" y="2309438"/>
                  <a:ext cx="93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4B9F984-0C44-4193-AB9F-2121CEC01D28}"/>
                    </a:ext>
                  </a:extLst>
                </p14:cNvPr>
                <p14:cNvContentPartPr/>
                <p14:nvPr/>
              </p14:nvContentPartPr>
              <p14:xfrm>
                <a:off x="5627343" y="2290358"/>
                <a:ext cx="75240" cy="565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4B9F984-0C44-4193-AB9F-2121CEC01D2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23023" y="2286038"/>
                  <a:ext cx="83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F2B4DC5-B49D-4EB6-81C6-2BEBBA048A16}"/>
                    </a:ext>
                  </a:extLst>
                </p14:cNvPr>
                <p14:cNvContentPartPr/>
                <p14:nvPr/>
              </p14:nvContentPartPr>
              <p14:xfrm>
                <a:off x="5720943" y="2377838"/>
                <a:ext cx="95760" cy="705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F2B4DC5-B49D-4EB6-81C6-2BEBBA048A1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716623" y="2373518"/>
                  <a:ext cx="104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0238DB0-54CA-45F0-81C9-7BDBE5694E02}"/>
                    </a:ext>
                  </a:extLst>
                </p14:cNvPr>
                <p14:cNvContentPartPr/>
                <p14:nvPr/>
              </p14:nvContentPartPr>
              <p14:xfrm>
                <a:off x="5029743" y="2474678"/>
                <a:ext cx="910800" cy="1069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0238DB0-54CA-45F0-81C9-7BDBE5694E0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025423" y="2470358"/>
                  <a:ext cx="919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B409385-FB69-4478-BC9F-AAE5EF7A3A60}"/>
                    </a:ext>
                  </a:extLst>
                </p14:cNvPr>
                <p14:cNvContentPartPr/>
                <p14:nvPr/>
              </p14:nvContentPartPr>
              <p14:xfrm>
                <a:off x="5034783" y="2468918"/>
                <a:ext cx="844920" cy="1411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B409385-FB69-4478-BC9F-AAE5EF7A3A6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030463" y="2464598"/>
                  <a:ext cx="853560" cy="149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3583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26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7AE2D8F-D60B-4DE8-B9A7-49E0C5AC3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88400" cy="566937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1616E84-657C-482D-99A5-3F3E4E7C8DF5}"/>
                  </a:ext>
                </a:extLst>
              </p14:cNvPr>
              <p14:cNvContentPartPr/>
              <p14:nvPr/>
            </p14:nvContentPartPr>
            <p14:xfrm>
              <a:off x="5273463" y="700958"/>
              <a:ext cx="1914120" cy="518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1616E84-657C-482D-99A5-3F3E4E7C8D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9143" y="696638"/>
                <a:ext cx="19227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4C44500F-93BE-497B-946B-3D9D4A249F2F}"/>
                  </a:ext>
                </a:extLst>
              </p14:cNvPr>
              <p14:cNvContentPartPr/>
              <p14:nvPr/>
            </p14:nvContentPartPr>
            <p14:xfrm>
              <a:off x="4435023" y="1414118"/>
              <a:ext cx="4223160" cy="637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4C44500F-93BE-497B-946B-3D9D4A249F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30703" y="1409798"/>
                <a:ext cx="423180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5BBDCFFC-9330-439C-9BD8-E40EFF58AC68}"/>
                  </a:ext>
                </a:extLst>
              </p14:cNvPr>
              <p14:cNvContentPartPr/>
              <p14:nvPr/>
            </p14:nvContentPartPr>
            <p14:xfrm>
              <a:off x="4008423" y="3324638"/>
              <a:ext cx="4621680" cy="4176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5BBDCFFC-9330-439C-9BD8-E40EFF58AC6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04103" y="3320318"/>
                <a:ext cx="46303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00BB2B31-48B4-43C7-9DB2-75A34663EB82}"/>
                  </a:ext>
                </a:extLst>
              </p14:cNvPr>
              <p14:cNvContentPartPr/>
              <p14:nvPr/>
            </p14:nvContentPartPr>
            <p14:xfrm>
              <a:off x="5753343" y="3661598"/>
              <a:ext cx="2004840" cy="10728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00BB2B31-48B4-43C7-9DB2-75A34663EB8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49023" y="3657278"/>
                <a:ext cx="20134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295AE982-5B03-417B-BD7A-6A410137F4CE}"/>
                  </a:ext>
                </a:extLst>
              </p14:cNvPr>
              <p14:cNvContentPartPr/>
              <p14:nvPr/>
            </p14:nvContentPartPr>
            <p14:xfrm>
              <a:off x="1169463" y="5303558"/>
              <a:ext cx="1457280" cy="4968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295AE982-5B03-417B-BD7A-6A410137F4C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65143" y="5299238"/>
                <a:ext cx="14659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EB6F5A5-438D-4821-85DD-2E4517085AC3}"/>
                  </a:ext>
                </a:extLst>
              </p14:cNvPr>
              <p14:cNvContentPartPr/>
              <p14:nvPr/>
            </p14:nvContentPartPr>
            <p14:xfrm>
              <a:off x="5012823" y="1728758"/>
              <a:ext cx="1368360" cy="334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EB6F5A5-438D-4821-85DD-2E4517085AC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08503" y="1724438"/>
                <a:ext cx="13770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F3F0D34-A4C8-4311-ADED-8A632B1445E3}"/>
                  </a:ext>
                </a:extLst>
              </p14:cNvPr>
              <p14:cNvContentPartPr/>
              <p14:nvPr/>
            </p14:nvContentPartPr>
            <p14:xfrm>
              <a:off x="6435183" y="2097758"/>
              <a:ext cx="1304640" cy="669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F3F0D34-A4C8-4311-ADED-8A632B1445E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30863" y="2093438"/>
                <a:ext cx="13132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5F52D33E-2DF8-4669-A8A1-9773274EC023}"/>
                  </a:ext>
                </a:extLst>
              </p14:cNvPr>
              <p14:cNvContentPartPr/>
              <p14:nvPr/>
            </p14:nvContentPartPr>
            <p14:xfrm>
              <a:off x="4921743" y="1355438"/>
              <a:ext cx="1439280" cy="56772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5F52D33E-2DF8-4669-A8A1-9773274EC02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17423" y="1351118"/>
                <a:ext cx="144792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97316FA8-4DE8-45CA-BE57-3A3689934E89}"/>
                  </a:ext>
                </a:extLst>
              </p14:cNvPr>
              <p14:cNvContentPartPr/>
              <p14:nvPr/>
            </p14:nvContentPartPr>
            <p14:xfrm>
              <a:off x="5991303" y="1693838"/>
              <a:ext cx="1791000" cy="64980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97316FA8-4DE8-45CA-BE57-3A3689934E8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86983" y="1689518"/>
                <a:ext cx="179964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742766F1-5EA9-4D09-90E0-C99DBB9D9551}"/>
                  </a:ext>
                </a:extLst>
              </p14:cNvPr>
              <p14:cNvContentPartPr/>
              <p14:nvPr/>
            </p14:nvContentPartPr>
            <p14:xfrm>
              <a:off x="6515823" y="2071118"/>
              <a:ext cx="1755720" cy="19188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742766F1-5EA9-4D09-90E0-C99DBB9D955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11503" y="2066798"/>
                <a:ext cx="17643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CD5CD029-F2BC-4F66-8988-56AC89A659F2}"/>
                  </a:ext>
                </a:extLst>
              </p14:cNvPr>
              <p14:cNvContentPartPr/>
              <p14:nvPr/>
            </p14:nvContentPartPr>
            <p14:xfrm>
              <a:off x="4174383" y="5733038"/>
              <a:ext cx="2210400" cy="6048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CD5CD029-F2BC-4F66-8988-56AC89A659F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70063" y="5728718"/>
                <a:ext cx="2219040" cy="6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B7A09070-CE7E-46FA-8AED-FA1BEBFBC11D}"/>
              </a:ext>
            </a:extLst>
          </p:cNvPr>
          <p:cNvGrpSpPr/>
          <p:nvPr/>
        </p:nvGrpSpPr>
        <p:grpSpPr>
          <a:xfrm>
            <a:off x="8663223" y="1131158"/>
            <a:ext cx="3316680" cy="1829520"/>
            <a:chOff x="8663223" y="1131158"/>
            <a:chExt cx="3316680" cy="182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122B804-7490-4C09-93D3-2B9AB1D96E56}"/>
                    </a:ext>
                  </a:extLst>
                </p14:cNvPr>
                <p14:cNvContentPartPr/>
                <p14:nvPr/>
              </p14:nvContentPartPr>
              <p14:xfrm>
                <a:off x="8663223" y="1828118"/>
                <a:ext cx="157320" cy="1764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122B804-7490-4C09-93D3-2B9AB1D96E5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658903" y="1823798"/>
                  <a:ext cx="165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2A6D75D-8F9E-4BC2-BDB6-050283D32275}"/>
                    </a:ext>
                  </a:extLst>
                </p14:cNvPr>
                <p14:cNvContentPartPr/>
                <p14:nvPr/>
              </p14:nvContentPartPr>
              <p14:xfrm>
                <a:off x="8746743" y="1926038"/>
                <a:ext cx="41400" cy="680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2A6D75D-8F9E-4BC2-BDB6-050283D3227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742423" y="1921718"/>
                  <a:ext cx="500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17818F8-F1CA-465C-B830-5B00E4629D45}"/>
                    </a:ext>
                  </a:extLst>
                </p14:cNvPr>
                <p14:cNvContentPartPr/>
                <p14:nvPr/>
              </p14:nvContentPartPr>
              <p14:xfrm>
                <a:off x="8869503" y="1788518"/>
                <a:ext cx="58320" cy="1688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17818F8-F1CA-465C-B830-5B00E4629D4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65183" y="1784198"/>
                  <a:ext cx="66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215CD2A-632C-403A-8920-DA5C5601ACE1}"/>
                    </a:ext>
                  </a:extLst>
                </p14:cNvPr>
                <p14:cNvContentPartPr/>
                <p14:nvPr/>
              </p14:nvContentPartPr>
              <p14:xfrm>
                <a:off x="8933583" y="1862318"/>
                <a:ext cx="96840" cy="846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215CD2A-632C-403A-8920-DA5C5601ACE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29263" y="1857998"/>
                  <a:ext cx="1054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C51F34D-DD53-4FD0-BAD6-94134937EB6A}"/>
                    </a:ext>
                  </a:extLst>
                </p14:cNvPr>
                <p14:cNvContentPartPr/>
                <p14:nvPr/>
              </p14:nvContentPartPr>
              <p14:xfrm>
                <a:off x="9064263" y="1858358"/>
                <a:ext cx="73440" cy="781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C51F34D-DD53-4FD0-BAD6-94134937EB6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59943" y="1854038"/>
                  <a:ext cx="82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3F759A7-AF30-4C9F-90B3-2CABC4E494E5}"/>
                    </a:ext>
                  </a:extLst>
                </p14:cNvPr>
                <p14:cNvContentPartPr/>
                <p14:nvPr/>
              </p14:nvContentPartPr>
              <p14:xfrm>
                <a:off x="9186303" y="1861598"/>
                <a:ext cx="82800" cy="712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3F759A7-AF30-4C9F-90B3-2CABC4E494E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181983" y="1857278"/>
                  <a:ext cx="91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D26BCE7-AF96-4B5C-899D-EA9A52B6E75E}"/>
                    </a:ext>
                  </a:extLst>
                </p14:cNvPr>
                <p14:cNvContentPartPr/>
                <p14:nvPr/>
              </p14:nvContentPartPr>
              <p14:xfrm>
                <a:off x="9318783" y="1835318"/>
                <a:ext cx="123120" cy="1036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D26BCE7-AF96-4B5C-899D-EA9A52B6E75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314463" y="1830998"/>
                  <a:ext cx="131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F2F5CDA-ED64-4DB9-AE9C-3E43ACC8F1AB}"/>
                    </a:ext>
                  </a:extLst>
                </p14:cNvPr>
                <p14:cNvContentPartPr/>
                <p14:nvPr/>
              </p14:nvContentPartPr>
              <p14:xfrm>
                <a:off x="9699663" y="1729118"/>
                <a:ext cx="104400" cy="1040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F2F5CDA-ED64-4DB9-AE9C-3E43ACC8F1A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95343" y="1724798"/>
                  <a:ext cx="113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2746542-FD5B-4585-9CEF-7BAB2763DA16}"/>
                    </a:ext>
                  </a:extLst>
                </p14:cNvPr>
                <p14:cNvContentPartPr/>
                <p14:nvPr/>
              </p14:nvContentPartPr>
              <p14:xfrm>
                <a:off x="9787143" y="1781318"/>
                <a:ext cx="21600" cy="1206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2746542-FD5B-4585-9CEF-7BAB2763DA1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782823" y="1776998"/>
                  <a:ext cx="30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E08A903-4B8B-4A3A-9915-F2A122912586}"/>
                    </a:ext>
                  </a:extLst>
                </p14:cNvPr>
                <p14:cNvContentPartPr/>
                <p14:nvPr/>
              </p14:nvContentPartPr>
              <p14:xfrm>
                <a:off x="9905583" y="1709678"/>
                <a:ext cx="160560" cy="153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E08A903-4B8B-4A3A-9915-F2A12291258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901263" y="1705358"/>
                  <a:ext cx="169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44191BE-D2CF-437E-97BD-3BC93171D69D}"/>
                    </a:ext>
                  </a:extLst>
                </p14:cNvPr>
                <p14:cNvContentPartPr/>
                <p14:nvPr/>
              </p14:nvContentPartPr>
              <p14:xfrm>
                <a:off x="10175583" y="1712558"/>
                <a:ext cx="79920" cy="1288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44191BE-D2CF-437E-97BD-3BC93171D69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71263" y="1708238"/>
                  <a:ext cx="88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54D49B6-97EF-4066-93A9-D532D499CA73}"/>
                    </a:ext>
                  </a:extLst>
                </p14:cNvPr>
                <p14:cNvContentPartPr/>
                <p14:nvPr/>
              </p14:nvContentPartPr>
              <p14:xfrm>
                <a:off x="10123383" y="1655678"/>
                <a:ext cx="124200" cy="939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54D49B6-97EF-4066-93A9-D532D499CA7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119063" y="1651358"/>
                  <a:ext cx="1328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1BCE3E6-CD78-4204-91D6-1EEFA5956EAC}"/>
                    </a:ext>
                  </a:extLst>
                </p14:cNvPr>
                <p14:cNvContentPartPr/>
                <p14:nvPr/>
              </p14:nvContentPartPr>
              <p14:xfrm>
                <a:off x="10298343" y="1771238"/>
                <a:ext cx="57600" cy="70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1BCE3E6-CD78-4204-91D6-1EEFA5956EA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294023" y="1766918"/>
                  <a:ext cx="662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DA1FE40-645D-476F-835B-357BDF484743}"/>
                    </a:ext>
                  </a:extLst>
                </p14:cNvPr>
                <p14:cNvContentPartPr/>
                <p14:nvPr/>
              </p14:nvContentPartPr>
              <p14:xfrm>
                <a:off x="10474383" y="1708958"/>
                <a:ext cx="157680" cy="1227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DA1FE40-645D-476F-835B-357BDF48474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470063" y="1704638"/>
                  <a:ext cx="166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1F1E38C-9848-40FF-B649-1BBDACD3550C}"/>
                    </a:ext>
                  </a:extLst>
                </p14:cNvPr>
                <p14:cNvContentPartPr/>
                <p14:nvPr/>
              </p14:nvContentPartPr>
              <p14:xfrm>
                <a:off x="10775343" y="1626878"/>
                <a:ext cx="151200" cy="1126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1F1E38C-9848-40FF-B649-1BBDACD3550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771023" y="1622558"/>
                  <a:ext cx="159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34A9AD4-185C-4D7E-A78F-7CC52F56BC57}"/>
                    </a:ext>
                  </a:extLst>
                </p14:cNvPr>
                <p14:cNvContentPartPr/>
                <p14:nvPr/>
              </p14:nvContentPartPr>
              <p14:xfrm>
                <a:off x="10887663" y="1698158"/>
                <a:ext cx="38880" cy="684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34A9AD4-185C-4D7E-A78F-7CC52F56BC5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883343" y="1693838"/>
                  <a:ext cx="47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BC1C142-F013-4648-9F08-991689FEC375}"/>
                    </a:ext>
                  </a:extLst>
                </p14:cNvPr>
                <p14:cNvContentPartPr/>
                <p14:nvPr/>
              </p14:nvContentPartPr>
              <p14:xfrm>
                <a:off x="11000343" y="1627598"/>
                <a:ext cx="114120" cy="1238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BC1C142-F013-4648-9F08-991689FEC37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996023" y="1623278"/>
                  <a:ext cx="122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D45874A-BB59-42C7-B79E-5C91BA50C0B9}"/>
                    </a:ext>
                  </a:extLst>
                </p14:cNvPr>
                <p14:cNvContentPartPr/>
                <p14:nvPr/>
              </p14:nvContentPartPr>
              <p14:xfrm>
                <a:off x="11264943" y="1604918"/>
                <a:ext cx="118800" cy="1134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D45874A-BB59-42C7-B79E-5C91BA50C0B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260623" y="1600598"/>
                  <a:ext cx="127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BA76DDD-4152-4058-984F-7B08C3C95FBE}"/>
                    </a:ext>
                  </a:extLst>
                </p14:cNvPr>
                <p14:cNvContentPartPr/>
                <p14:nvPr/>
              </p14:nvContentPartPr>
              <p14:xfrm>
                <a:off x="11199063" y="1544438"/>
                <a:ext cx="138240" cy="734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BA76DDD-4152-4058-984F-7B08C3C95FB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194743" y="1540118"/>
                  <a:ext cx="1468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D1A46A7-1AC4-4089-9E14-6C47C82CFCAF}"/>
                    </a:ext>
                  </a:extLst>
                </p14:cNvPr>
                <p14:cNvContentPartPr/>
                <p14:nvPr/>
              </p14:nvContentPartPr>
              <p14:xfrm>
                <a:off x="11379423" y="1685198"/>
                <a:ext cx="105840" cy="676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D1A46A7-1AC4-4089-9E14-6C47C82CFCA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375103" y="1680878"/>
                  <a:ext cx="1144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9572F76-3931-4A1F-8A37-703BBB1154AF}"/>
                    </a:ext>
                  </a:extLst>
                </p14:cNvPr>
                <p14:cNvContentPartPr/>
                <p14:nvPr/>
              </p14:nvContentPartPr>
              <p14:xfrm>
                <a:off x="9674103" y="2006678"/>
                <a:ext cx="189360" cy="2462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9572F76-3931-4A1F-8A37-703BBB1154A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669783" y="2002358"/>
                  <a:ext cx="1980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A76C7D4-DBA2-4FA7-88AA-17979B64D9F7}"/>
                    </a:ext>
                  </a:extLst>
                </p14:cNvPr>
                <p14:cNvContentPartPr/>
                <p14:nvPr/>
              </p14:nvContentPartPr>
              <p14:xfrm>
                <a:off x="9868143" y="2084798"/>
                <a:ext cx="127080" cy="856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A76C7D4-DBA2-4FA7-88AA-17979B64D9F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863823" y="2080478"/>
                  <a:ext cx="135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6CCF38C-78C6-4875-BB71-6F0A3B110045}"/>
                    </a:ext>
                  </a:extLst>
                </p14:cNvPr>
                <p14:cNvContentPartPr/>
                <p14:nvPr/>
              </p14:nvContentPartPr>
              <p14:xfrm>
                <a:off x="10016463" y="1989038"/>
                <a:ext cx="97920" cy="1490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6CCF38C-78C6-4875-BB71-6F0A3B11004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012143" y="1984718"/>
                  <a:ext cx="106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EDD6851-587B-4871-AA05-C8B3E6B9B473}"/>
                    </a:ext>
                  </a:extLst>
                </p14:cNvPr>
                <p14:cNvContentPartPr/>
                <p14:nvPr/>
              </p14:nvContentPartPr>
              <p14:xfrm>
                <a:off x="10057863" y="2118278"/>
                <a:ext cx="45360" cy="201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EDD6851-587B-4871-AA05-C8B3E6B9B47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53543" y="2113958"/>
                  <a:ext cx="54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3D0A19C-15DE-4673-B491-768DE71729D6}"/>
                    </a:ext>
                  </a:extLst>
                </p14:cNvPr>
                <p14:cNvContentPartPr/>
                <p14:nvPr/>
              </p14:nvContentPartPr>
              <p14:xfrm>
                <a:off x="10137783" y="1973198"/>
                <a:ext cx="375480" cy="1602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3D0A19C-15DE-4673-B491-768DE71729D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133463" y="1968878"/>
                  <a:ext cx="384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531B120-0DBA-4851-85EA-46BAAE4344CD}"/>
                    </a:ext>
                  </a:extLst>
                </p14:cNvPr>
                <p14:cNvContentPartPr/>
                <p14:nvPr/>
              </p14:nvContentPartPr>
              <p14:xfrm>
                <a:off x="10472223" y="2014958"/>
                <a:ext cx="112320" cy="1962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531B120-0DBA-4851-85EA-46BAAE4344C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467903" y="2010638"/>
                  <a:ext cx="120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BE79484-E983-4C44-BD66-3958061E19C8}"/>
                    </a:ext>
                  </a:extLst>
                </p14:cNvPr>
                <p14:cNvContentPartPr/>
                <p14:nvPr/>
              </p14:nvContentPartPr>
              <p14:xfrm>
                <a:off x="10484463" y="1940438"/>
                <a:ext cx="360" cy="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BE79484-E983-4C44-BD66-3958061E19C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480143" y="19361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E75716C-643D-4B5F-B193-F25B279BAA60}"/>
                    </a:ext>
                  </a:extLst>
                </p14:cNvPr>
                <p14:cNvContentPartPr/>
                <p14:nvPr/>
              </p14:nvContentPartPr>
              <p14:xfrm>
                <a:off x="10752663" y="1913078"/>
                <a:ext cx="240840" cy="2102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E75716C-643D-4B5F-B193-F25B279BAA6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748343" y="1908758"/>
                  <a:ext cx="2494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AC1F721-0239-4598-BBCA-1348A001BD75}"/>
                    </a:ext>
                  </a:extLst>
                </p14:cNvPr>
                <p14:cNvContentPartPr/>
                <p14:nvPr/>
              </p14:nvContentPartPr>
              <p14:xfrm>
                <a:off x="11005743" y="1891118"/>
                <a:ext cx="212400" cy="1332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AC1F721-0239-4598-BBCA-1348A001BD7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001423" y="1886798"/>
                  <a:ext cx="221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124B3D3-D795-4B42-80C2-D4F16575EE64}"/>
                    </a:ext>
                  </a:extLst>
                </p14:cNvPr>
                <p14:cNvContentPartPr/>
                <p14:nvPr/>
              </p14:nvContentPartPr>
              <p14:xfrm>
                <a:off x="11195103" y="1940078"/>
                <a:ext cx="63000" cy="1612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124B3D3-D795-4B42-80C2-D4F16575EE6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190783" y="1935758"/>
                  <a:ext cx="716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3FD52B0-DC7F-4C8E-9CAD-5BCA89BFE8AF}"/>
                    </a:ext>
                  </a:extLst>
                </p14:cNvPr>
                <p14:cNvContentPartPr/>
                <p14:nvPr/>
              </p14:nvContentPartPr>
              <p14:xfrm>
                <a:off x="11306703" y="1900118"/>
                <a:ext cx="207360" cy="1029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3FD52B0-DC7F-4C8E-9CAD-5BCA89BFE8A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302383" y="1895798"/>
                  <a:ext cx="216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8C171C7-F8FA-445C-B737-78A1342754AC}"/>
                    </a:ext>
                  </a:extLst>
                </p14:cNvPr>
                <p14:cNvContentPartPr/>
                <p14:nvPr/>
              </p14:nvContentPartPr>
              <p14:xfrm>
                <a:off x="11544303" y="1848638"/>
                <a:ext cx="51120" cy="579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8C171C7-F8FA-445C-B737-78A1342754A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539983" y="1844318"/>
                  <a:ext cx="597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B2EBC10-B513-406A-BDD0-9ABFC2231D68}"/>
                    </a:ext>
                  </a:extLst>
                </p14:cNvPr>
                <p14:cNvContentPartPr/>
                <p14:nvPr/>
              </p14:nvContentPartPr>
              <p14:xfrm>
                <a:off x="11589303" y="1761518"/>
                <a:ext cx="155880" cy="1864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B2EBC10-B513-406A-BDD0-9ABFC2231D6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584983" y="1757198"/>
                  <a:ext cx="164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20B7B76-15A3-40DF-B20B-2BA7CD023FEF}"/>
                    </a:ext>
                  </a:extLst>
                </p14:cNvPr>
                <p14:cNvContentPartPr/>
                <p14:nvPr/>
              </p14:nvContentPartPr>
              <p14:xfrm>
                <a:off x="11845263" y="1599158"/>
                <a:ext cx="51120" cy="2102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20B7B76-15A3-40DF-B20B-2BA7CD023FE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840943" y="1594838"/>
                  <a:ext cx="597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154747E-071B-4861-8EBF-15E1FEAC03DA}"/>
                    </a:ext>
                  </a:extLst>
                </p14:cNvPr>
                <p14:cNvContentPartPr/>
                <p14:nvPr/>
              </p14:nvContentPartPr>
              <p14:xfrm>
                <a:off x="11859303" y="1949438"/>
                <a:ext cx="4320" cy="46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154747E-071B-4861-8EBF-15E1FEAC03D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854983" y="1945118"/>
                  <a:ext cx="129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9BCB188-1494-48F0-BDEC-A27FC6B4A6F1}"/>
                    </a:ext>
                  </a:extLst>
                </p14:cNvPr>
                <p14:cNvContentPartPr/>
                <p14:nvPr/>
              </p14:nvContentPartPr>
              <p14:xfrm>
                <a:off x="9517863" y="2467478"/>
                <a:ext cx="13680" cy="1335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9BCB188-1494-48F0-BDEC-A27FC6B4A6F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13543" y="2463158"/>
                  <a:ext cx="22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DD768D9-0549-4BD6-994E-463D25D3649D}"/>
                    </a:ext>
                  </a:extLst>
                </p14:cNvPr>
                <p14:cNvContentPartPr/>
                <p14:nvPr/>
              </p14:nvContentPartPr>
              <p14:xfrm>
                <a:off x="9385383" y="2424998"/>
                <a:ext cx="214560" cy="1576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DD768D9-0549-4BD6-994E-463D25D3649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381063" y="2420678"/>
                  <a:ext cx="223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C617CED-E0AE-4197-87F4-5BFAECEE9E40}"/>
                    </a:ext>
                  </a:extLst>
                </p14:cNvPr>
                <p14:cNvContentPartPr/>
                <p14:nvPr/>
              </p14:nvContentPartPr>
              <p14:xfrm>
                <a:off x="9617583" y="2445518"/>
                <a:ext cx="126000" cy="925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C617CED-E0AE-4197-87F4-5BFAECEE9E4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613263" y="2441198"/>
                  <a:ext cx="134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628CF65-B70D-4CBC-9446-9E92977195C7}"/>
                    </a:ext>
                  </a:extLst>
                </p14:cNvPr>
                <p14:cNvContentPartPr/>
                <p14:nvPr/>
              </p14:nvContentPartPr>
              <p14:xfrm>
                <a:off x="9750783" y="2427158"/>
                <a:ext cx="113040" cy="1116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628CF65-B70D-4CBC-9446-9E92977195C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746463" y="2422838"/>
                  <a:ext cx="121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C53DD3C-D0F6-446D-A1B1-06B627D2CCB8}"/>
                    </a:ext>
                  </a:extLst>
                </p14:cNvPr>
                <p14:cNvContentPartPr/>
                <p14:nvPr/>
              </p14:nvContentPartPr>
              <p14:xfrm>
                <a:off x="9869583" y="2344358"/>
                <a:ext cx="104400" cy="155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C53DD3C-D0F6-446D-A1B1-06B627D2CCB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865263" y="2340038"/>
                  <a:ext cx="113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669504E-EA5C-4226-B78C-F92E96FDCF8F}"/>
                    </a:ext>
                  </a:extLst>
                </p14:cNvPr>
                <p14:cNvContentPartPr/>
                <p14:nvPr/>
              </p14:nvContentPartPr>
              <p14:xfrm>
                <a:off x="9919623" y="2417798"/>
                <a:ext cx="208800" cy="799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669504E-EA5C-4226-B78C-F92E96FDCF8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915303" y="2413478"/>
                  <a:ext cx="217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1161F3C-0439-4C81-8DD9-9A012F11F01C}"/>
                    </a:ext>
                  </a:extLst>
                </p14:cNvPr>
                <p14:cNvContentPartPr/>
                <p14:nvPr/>
              </p14:nvContentPartPr>
              <p14:xfrm>
                <a:off x="10123383" y="2320598"/>
                <a:ext cx="14400" cy="446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1161F3C-0439-4C81-8DD9-9A012F11F01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119063" y="2316278"/>
                  <a:ext cx="230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3B2D268-334A-46B6-8F7C-FF52C6422E2F}"/>
                    </a:ext>
                  </a:extLst>
                </p14:cNvPr>
                <p14:cNvContentPartPr/>
                <p14:nvPr/>
              </p14:nvContentPartPr>
              <p14:xfrm>
                <a:off x="10144623" y="2329958"/>
                <a:ext cx="142560" cy="2541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3B2D268-334A-46B6-8F7C-FF52C6422E2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140303" y="2325638"/>
                  <a:ext cx="1512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7758BED-40D8-48C1-AD9B-9E2884BB8964}"/>
                    </a:ext>
                  </a:extLst>
                </p14:cNvPr>
                <p14:cNvContentPartPr/>
                <p14:nvPr/>
              </p14:nvContentPartPr>
              <p14:xfrm>
                <a:off x="10299423" y="2302598"/>
                <a:ext cx="312120" cy="1296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7758BED-40D8-48C1-AD9B-9E2884BB896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295103" y="2298278"/>
                  <a:ext cx="320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F195A2B-FBFF-4564-B704-1F82FC93B30B}"/>
                    </a:ext>
                  </a:extLst>
                </p14:cNvPr>
                <p14:cNvContentPartPr/>
                <p14:nvPr/>
              </p14:nvContentPartPr>
              <p14:xfrm>
                <a:off x="10560423" y="2259038"/>
                <a:ext cx="360" cy="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F195A2B-FBFF-4564-B704-1F82FC93B30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556103" y="22547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965870C-2A8F-4650-BBB0-1EAA998F1358}"/>
                    </a:ext>
                  </a:extLst>
                </p14:cNvPr>
                <p14:cNvContentPartPr/>
                <p14:nvPr/>
              </p14:nvContentPartPr>
              <p14:xfrm>
                <a:off x="10761303" y="2225558"/>
                <a:ext cx="100440" cy="1591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965870C-2A8F-4650-BBB0-1EAA998F135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756983" y="2221238"/>
                  <a:ext cx="109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5C88A6F-9519-4A92-B326-95AD8B3795AF}"/>
                    </a:ext>
                  </a:extLst>
                </p14:cNvPr>
                <p14:cNvContentPartPr/>
                <p14:nvPr/>
              </p14:nvContentPartPr>
              <p14:xfrm>
                <a:off x="10871823" y="2215118"/>
                <a:ext cx="62280" cy="1335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5C88A6F-9519-4A92-B326-95AD8B3795A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867503" y="2210798"/>
                  <a:ext cx="70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60E836D-FCF5-449C-8620-4487214E6654}"/>
                    </a:ext>
                  </a:extLst>
                </p14:cNvPr>
                <p14:cNvContentPartPr/>
                <p14:nvPr/>
              </p14:nvContentPartPr>
              <p14:xfrm>
                <a:off x="10948143" y="2164718"/>
                <a:ext cx="277200" cy="1731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60E836D-FCF5-449C-8620-4487214E665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943823" y="2160398"/>
                  <a:ext cx="285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5032B73-C3A2-4647-925A-6F567E362F63}"/>
                    </a:ext>
                  </a:extLst>
                </p14:cNvPr>
                <p14:cNvContentPartPr/>
                <p14:nvPr/>
              </p14:nvContentPartPr>
              <p14:xfrm>
                <a:off x="11247663" y="2193878"/>
                <a:ext cx="7560" cy="442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5032B73-C3A2-4647-925A-6F567E362F6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243343" y="2189558"/>
                  <a:ext cx="16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1B59C7B-50E1-42DC-B303-165F81D7DC22}"/>
                    </a:ext>
                  </a:extLst>
                </p14:cNvPr>
                <p14:cNvContentPartPr/>
                <p14:nvPr/>
              </p14:nvContentPartPr>
              <p14:xfrm>
                <a:off x="11280063" y="2242478"/>
                <a:ext cx="63720" cy="820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1B59C7B-50E1-42DC-B303-165F81D7DC2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275743" y="2238158"/>
                  <a:ext cx="72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5CDB50F-40BC-4F2D-B245-96DEB8862637}"/>
                    </a:ext>
                  </a:extLst>
                </p14:cNvPr>
                <p14:cNvContentPartPr/>
                <p14:nvPr/>
              </p14:nvContentPartPr>
              <p14:xfrm>
                <a:off x="11365383" y="2124758"/>
                <a:ext cx="183240" cy="1868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5CDB50F-40BC-4F2D-B245-96DEB886263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361063" y="2120438"/>
                  <a:ext cx="1918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7179B51-0CC5-42F7-8269-14492802D62B}"/>
                    </a:ext>
                  </a:extLst>
                </p14:cNvPr>
                <p14:cNvContentPartPr/>
                <p14:nvPr/>
              </p14:nvContentPartPr>
              <p14:xfrm>
                <a:off x="11551863" y="2117918"/>
                <a:ext cx="105840" cy="1332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7179B51-0CC5-42F7-8269-14492802D62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547543" y="2113598"/>
                  <a:ext cx="114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A7E71C5-E0C1-4F34-B065-18400D501899}"/>
                    </a:ext>
                  </a:extLst>
                </p14:cNvPr>
                <p14:cNvContentPartPr/>
                <p14:nvPr/>
              </p14:nvContentPartPr>
              <p14:xfrm>
                <a:off x="11495703" y="2066078"/>
                <a:ext cx="163080" cy="2336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A7E71C5-E0C1-4F34-B065-18400D50189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491383" y="2061758"/>
                  <a:ext cx="1717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5A9B75E-3B62-4310-9DB4-517D41490CD4}"/>
                    </a:ext>
                  </a:extLst>
                </p14:cNvPr>
                <p14:cNvContentPartPr/>
                <p14:nvPr/>
              </p14:nvContentPartPr>
              <p14:xfrm>
                <a:off x="8952303" y="1131158"/>
                <a:ext cx="3027600" cy="18295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5A9B75E-3B62-4310-9DB4-517D41490CD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947983" y="1126838"/>
                  <a:ext cx="3036240" cy="18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C2CCD4CA-3208-47AF-98D3-48829B20DA2F}"/>
              </a:ext>
            </a:extLst>
          </p:cNvPr>
          <p:cNvGrpSpPr/>
          <p:nvPr/>
        </p:nvGrpSpPr>
        <p:grpSpPr>
          <a:xfrm>
            <a:off x="5278143" y="5563478"/>
            <a:ext cx="3255840" cy="1197720"/>
            <a:chOff x="5278143" y="5563478"/>
            <a:chExt cx="3255840" cy="11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45017FE-75E8-4C4B-9902-604011ABD9E0}"/>
                    </a:ext>
                  </a:extLst>
                </p14:cNvPr>
                <p14:cNvContentPartPr/>
                <p14:nvPr/>
              </p14:nvContentPartPr>
              <p14:xfrm>
                <a:off x="6943503" y="5626478"/>
                <a:ext cx="100800" cy="10364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45017FE-75E8-4C4B-9902-604011ABD9E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939183" y="5622158"/>
                  <a:ext cx="109440" cy="10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3EC0AFF-C648-473C-A241-F3C8163E251C}"/>
                    </a:ext>
                  </a:extLst>
                </p14:cNvPr>
                <p14:cNvContentPartPr/>
                <p14:nvPr/>
              </p14:nvContentPartPr>
              <p14:xfrm>
                <a:off x="5539863" y="6494438"/>
                <a:ext cx="2744280" cy="748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3EC0AFF-C648-473C-A241-F3C8163E251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535543" y="6490118"/>
                  <a:ext cx="27529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2A4A038-9487-4D46-AB3E-A7281CA0059E}"/>
                    </a:ext>
                  </a:extLst>
                </p14:cNvPr>
                <p14:cNvContentPartPr/>
                <p14:nvPr/>
              </p14:nvContentPartPr>
              <p14:xfrm>
                <a:off x="8188023" y="6354398"/>
                <a:ext cx="345960" cy="3762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2A4A038-9487-4D46-AB3E-A7281CA0059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83703" y="6350078"/>
                  <a:ext cx="3546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674D4CB-14A7-4BAB-BF14-F05E1351D7E3}"/>
                    </a:ext>
                  </a:extLst>
                </p14:cNvPr>
                <p14:cNvContentPartPr/>
                <p14:nvPr/>
              </p14:nvContentPartPr>
              <p14:xfrm>
                <a:off x="5278143" y="5563478"/>
                <a:ext cx="3028320" cy="9014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674D4CB-14A7-4BAB-BF14-F05E1351D7E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73823" y="5559158"/>
                  <a:ext cx="3036960" cy="9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C00FF36-C837-4D34-AB8F-B09CAC9393BF}"/>
                    </a:ext>
                  </a:extLst>
                </p14:cNvPr>
                <p14:cNvContentPartPr/>
                <p14:nvPr/>
              </p14:nvContentPartPr>
              <p14:xfrm>
                <a:off x="5985903" y="6054518"/>
                <a:ext cx="128880" cy="7066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C00FF36-C837-4D34-AB8F-B09CAC9393B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981583" y="6050198"/>
                  <a:ext cx="137520" cy="71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1987D02-99F5-4CA3-851B-E63B234FD424}"/>
                    </a:ext>
                  </a:extLst>
                </p14:cNvPr>
                <p14:cNvContentPartPr/>
                <p14:nvPr/>
              </p14:nvContentPartPr>
              <p14:xfrm>
                <a:off x="7741263" y="5810438"/>
                <a:ext cx="65160" cy="8632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1987D02-99F5-4CA3-851B-E63B234FD42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736943" y="5806118"/>
                  <a:ext cx="73800" cy="87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29E0D79-2CCD-4BC6-A24F-A5E4B0ED689C}"/>
                    </a:ext>
                  </a:extLst>
                </p14:cNvPr>
                <p14:cNvContentPartPr/>
                <p14:nvPr/>
              </p14:nvContentPartPr>
              <p14:xfrm>
                <a:off x="5682783" y="6292478"/>
                <a:ext cx="53640" cy="3906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29E0D79-2CCD-4BC6-A24F-A5E4B0ED689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78463" y="6288158"/>
                  <a:ext cx="622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00923D0-F09F-4657-BF9A-9A23C4226C1B}"/>
                    </a:ext>
                  </a:extLst>
                </p14:cNvPr>
                <p14:cNvContentPartPr/>
                <p14:nvPr/>
              </p14:nvContentPartPr>
              <p14:xfrm>
                <a:off x="7980663" y="6023198"/>
                <a:ext cx="75240" cy="6328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00923D0-F09F-4657-BF9A-9A23C4226C1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976343" y="6018878"/>
                  <a:ext cx="83880" cy="641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64709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27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6FA9AC-33AE-4934-9C63-E57A9BC5E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24704" cy="582168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50AF4F1-DBDF-41F7-B4DD-FC272FD38504}"/>
                  </a:ext>
                </a:extLst>
              </p14:cNvPr>
              <p14:cNvContentPartPr/>
              <p14:nvPr/>
            </p14:nvContentPartPr>
            <p14:xfrm>
              <a:off x="135543" y="1694198"/>
              <a:ext cx="8607600" cy="957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50AF4F1-DBDF-41F7-B4DD-FC272FD385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223" y="1689878"/>
                <a:ext cx="861624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561784D-618B-499A-930D-8984EAADD81D}"/>
                  </a:ext>
                </a:extLst>
              </p14:cNvPr>
              <p14:cNvContentPartPr/>
              <p14:nvPr/>
            </p14:nvContentPartPr>
            <p14:xfrm>
              <a:off x="306903" y="2105318"/>
              <a:ext cx="4543200" cy="1148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561784D-618B-499A-930D-8984EAADD8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2583" y="2100998"/>
                <a:ext cx="45518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7D24263F-F5BA-4DB6-B3FA-5F9E0E4D6FD3}"/>
                  </a:ext>
                </a:extLst>
              </p14:cNvPr>
              <p14:cNvContentPartPr/>
              <p14:nvPr/>
            </p14:nvContentPartPr>
            <p14:xfrm>
              <a:off x="575463" y="4048958"/>
              <a:ext cx="952200" cy="705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7D24263F-F5BA-4DB6-B3FA-5F9E0E4D6FD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1143" y="4044638"/>
                <a:ext cx="9608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D5EC5DC-F22D-4815-B225-EBEECC804CA4}"/>
                  </a:ext>
                </a:extLst>
              </p14:cNvPr>
              <p14:cNvContentPartPr/>
              <p14:nvPr/>
            </p14:nvContentPartPr>
            <p14:xfrm>
              <a:off x="4205703" y="4091438"/>
              <a:ext cx="2574000" cy="514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D5EC5DC-F22D-4815-B225-EBEECC804CA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1383" y="4087118"/>
                <a:ext cx="2582640" cy="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DCB8507-0FED-47FE-95A4-69BC29851330}"/>
              </a:ext>
            </a:extLst>
          </p:cNvPr>
          <p:cNvGrpSpPr/>
          <p:nvPr/>
        </p:nvGrpSpPr>
        <p:grpSpPr>
          <a:xfrm>
            <a:off x="4693503" y="3274598"/>
            <a:ext cx="1123200" cy="297720"/>
            <a:chOff x="4693503" y="3274598"/>
            <a:chExt cx="1123200" cy="2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86F68A9-A874-4E08-8090-4B696B9C04F5}"/>
                    </a:ext>
                  </a:extLst>
                </p14:cNvPr>
                <p14:cNvContentPartPr/>
                <p14:nvPr/>
              </p14:nvContentPartPr>
              <p14:xfrm>
                <a:off x="4693503" y="3386918"/>
                <a:ext cx="120960" cy="1854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86F68A9-A874-4E08-8090-4B696B9C04F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689183" y="3382598"/>
                  <a:ext cx="1296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E833545-404A-41AF-A450-AD3303894AA2}"/>
                    </a:ext>
                  </a:extLst>
                </p14:cNvPr>
                <p14:cNvContentPartPr/>
                <p14:nvPr/>
              </p14:nvContentPartPr>
              <p14:xfrm>
                <a:off x="4767303" y="3440198"/>
                <a:ext cx="83160" cy="1112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E833545-404A-41AF-A450-AD3303894AA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62983" y="3435878"/>
                  <a:ext cx="91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4614215-899E-4742-96DA-EC6C34769AA9}"/>
                    </a:ext>
                  </a:extLst>
                </p14:cNvPr>
                <p14:cNvContentPartPr/>
                <p14:nvPr/>
              </p14:nvContentPartPr>
              <p14:xfrm>
                <a:off x="4856583" y="3414278"/>
                <a:ext cx="301320" cy="1486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4614215-899E-4742-96DA-EC6C34769AA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52263" y="3409958"/>
                  <a:ext cx="309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C860F2D-AE15-446A-B4C8-9DA4B6667119}"/>
                    </a:ext>
                  </a:extLst>
                </p14:cNvPr>
                <p14:cNvContentPartPr/>
                <p14:nvPr/>
              </p14:nvContentPartPr>
              <p14:xfrm>
                <a:off x="5192463" y="3295478"/>
                <a:ext cx="59400" cy="1720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C860F2D-AE15-446A-B4C8-9DA4B666711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188143" y="3291158"/>
                  <a:ext cx="680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418B558-FA44-4D14-B6B5-5EEFACF84247}"/>
                    </a:ext>
                  </a:extLst>
                </p14:cNvPr>
                <p14:cNvContentPartPr/>
                <p14:nvPr/>
              </p14:nvContentPartPr>
              <p14:xfrm>
                <a:off x="5239263" y="3274598"/>
                <a:ext cx="577440" cy="1792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418B558-FA44-4D14-B6B5-5EEFACF8424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34943" y="3270278"/>
                  <a:ext cx="586080" cy="18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29A52407-D20F-4E6D-9EC7-14CB790A4847}"/>
                  </a:ext>
                </a:extLst>
              </p14:cNvPr>
              <p14:cNvContentPartPr/>
              <p14:nvPr/>
            </p14:nvContentPartPr>
            <p14:xfrm>
              <a:off x="721983" y="4824038"/>
              <a:ext cx="761400" cy="633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29A52407-D20F-4E6D-9EC7-14CB790A484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7663" y="4819718"/>
                <a:ext cx="770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25E4FC3E-F2DC-4782-9E27-1C751B6D7BBB}"/>
                  </a:ext>
                </a:extLst>
              </p14:cNvPr>
              <p14:cNvContentPartPr/>
              <p14:nvPr/>
            </p14:nvContentPartPr>
            <p14:xfrm>
              <a:off x="4471023" y="4843118"/>
              <a:ext cx="983160" cy="2952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25E4FC3E-F2DC-4782-9E27-1C751B6D7BB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66703" y="4838798"/>
                <a:ext cx="9918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B1C6CBE-6C28-444B-8E47-293A288C9687}"/>
                  </a:ext>
                </a:extLst>
              </p14:cNvPr>
              <p14:cNvContentPartPr/>
              <p14:nvPr/>
            </p14:nvContentPartPr>
            <p14:xfrm>
              <a:off x="640983" y="5470598"/>
              <a:ext cx="1388520" cy="558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B1C6CBE-6C28-444B-8E47-293A288C968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6663" y="5466278"/>
                <a:ext cx="1397160" cy="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74F2F58-7D36-4764-9FDB-B147104AE085}"/>
              </a:ext>
            </a:extLst>
          </p:cNvPr>
          <p:cNvGrpSpPr/>
          <p:nvPr/>
        </p:nvGrpSpPr>
        <p:grpSpPr>
          <a:xfrm>
            <a:off x="3847863" y="5532518"/>
            <a:ext cx="3323160" cy="100800"/>
            <a:chOff x="3847863" y="5532518"/>
            <a:chExt cx="3323160" cy="10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1D3131B-1634-4182-BF05-0981CFC01891}"/>
                    </a:ext>
                  </a:extLst>
                </p14:cNvPr>
                <p14:cNvContentPartPr/>
                <p14:nvPr/>
              </p14:nvContentPartPr>
              <p14:xfrm>
                <a:off x="4298943" y="5612798"/>
                <a:ext cx="121320" cy="205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1D3131B-1634-4182-BF05-0981CFC0189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94623" y="5608478"/>
                  <a:ext cx="129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7A20CC4-4967-4F5C-8829-6F5C60464D49}"/>
                    </a:ext>
                  </a:extLst>
                </p14:cNvPr>
                <p14:cNvContentPartPr/>
                <p14:nvPr/>
              </p14:nvContentPartPr>
              <p14:xfrm>
                <a:off x="3847863" y="5532518"/>
                <a:ext cx="3323160" cy="752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7A20CC4-4967-4F5C-8829-6F5C60464D4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843543" y="5528198"/>
                  <a:ext cx="3331800" cy="8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08268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28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724CB1-A21F-48E1-88C2-E989324BD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4193" cy="5334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9902826-D268-43DA-B585-4961580895B1}"/>
                  </a:ext>
                </a:extLst>
              </p14:cNvPr>
              <p14:cNvContentPartPr/>
              <p14:nvPr/>
            </p14:nvContentPartPr>
            <p14:xfrm>
              <a:off x="2884143" y="1551278"/>
              <a:ext cx="1222920" cy="784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9902826-D268-43DA-B585-4961580895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79823" y="1546958"/>
                <a:ext cx="12315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F9A42B0-7802-4F5E-A197-1834AE27E04E}"/>
                  </a:ext>
                </a:extLst>
              </p14:cNvPr>
              <p14:cNvContentPartPr/>
              <p14:nvPr/>
            </p14:nvContentPartPr>
            <p14:xfrm>
              <a:off x="4463103" y="1413038"/>
              <a:ext cx="3910320" cy="1659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F9A42B0-7802-4F5E-A197-1834AE27E0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58783" y="1408718"/>
                <a:ext cx="39189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BBC779B-1368-4EB9-B345-6F68ED350ADE}"/>
                  </a:ext>
                </a:extLst>
              </p14:cNvPr>
              <p14:cNvContentPartPr/>
              <p14:nvPr/>
            </p14:nvContentPartPr>
            <p14:xfrm>
              <a:off x="783183" y="1807238"/>
              <a:ext cx="2517120" cy="1281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BBC779B-1368-4EB9-B345-6F68ED350AD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8863" y="1802918"/>
                <a:ext cx="25257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D2FA8CB8-C6B0-4607-8DA5-3A834A399821}"/>
                  </a:ext>
                </a:extLst>
              </p14:cNvPr>
              <p14:cNvContentPartPr/>
              <p14:nvPr/>
            </p14:nvContentPartPr>
            <p14:xfrm>
              <a:off x="2406783" y="321878"/>
              <a:ext cx="1755360" cy="7495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D2FA8CB8-C6B0-4607-8DA5-3A834A39982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02463" y="317558"/>
                <a:ext cx="1764000" cy="75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7B413CF6-195F-4021-8E13-4DCA2F84DA9E}"/>
                  </a:ext>
                </a:extLst>
              </p14:cNvPr>
              <p14:cNvContentPartPr/>
              <p14:nvPr/>
            </p14:nvContentPartPr>
            <p14:xfrm>
              <a:off x="2547183" y="775118"/>
              <a:ext cx="1431360" cy="1296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7B413CF6-195F-4021-8E13-4DCA2F84DA9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42863" y="770798"/>
                <a:ext cx="14400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100BAA3-1471-4B4F-BC69-080627E15FA8}"/>
                  </a:ext>
                </a:extLst>
              </p14:cNvPr>
              <p14:cNvContentPartPr/>
              <p14:nvPr/>
            </p14:nvContentPartPr>
            <p14:xfrm>
              <a:off x="4478223" y="1480718"/>
              <a:ext cx="3743640" cy="1774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100BAA3-1471-4B4F-BC69-080627E15F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73903" y="1476398"/>
                <a:ext cx="37522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38253DF7-136E-4E79-8F43-3855EB51BC78}"/>
                  </a:ext>
                </a:extLst>
              </p14:cNvPr>
              <p14:cNvContentPartPr/>
              <p14:nvPr/>
            </p14:nvContentPartPr>
            <p14:xfrm>
              <a:off x="734943" y="1854038"/>
              <a:ext cx="3116880" cy="1861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38253DF7-136E-4E79-8F43-3855EB51BC7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0623" y="1849718"/>
                <a:ext cx="31255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F212E21-E75F-4E1C-884F-28ADDB50FEA7}"/>
                  </a:ext>
                </a:extLst>
              </p14:cNvPr>
              <p14:cNvContentPartPr/>
              <p14:nvPr/>
            </p14:nvContentPartPr>
            <p14:xfrm>
              <a:off x="4331703" y="795278"/>
              <a:ext cx="4808160" cy="1364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F212E21-E75F-4E1C-884F-28ADDB50FEA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27383" y="790958"/>
                <a:ext cx="48168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F44A977-3E43-4DFB-97F8-F6347BAC3B1C}"/>
                  </a:ext>
                </a:extLst>
              </p14:cNvPr>
              <p14:cNvContentPartPr/>
              <p14:nvPr/>
            </p14:nvContentPartPr>
            <p14:xfrm>
              <a:off x="659343" y="1856558"/>
              <a:ext cx="3113280" cy="1497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F44A977-3E43-4DFB-97F8-F6347BAC3B1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5023" y="1852238"/>
                <a:ext cx="3121920" cy="15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348F3477-3279-4E0F-AECD-0731172D31E1}"/>
              </a:ext>
            </a:extLst>
          </p:cNvPr>
          <p:cNvGrpSpPr/>
          <p:nvPr/>
        </p:nvGrpSpPr>
        <p:grpSpPr>
          <a:xfrm>
            <a:off x="2658783" y="1501958"/>
            <a:ext cx="5393520" cy="159120"/>
            <a:chOff x="2658783" y="1501958"/>
            <a:chExt cx="5393520" cy="15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C5E8253-0605-4502-94D5-E5EB1B3A51F4}"/>
                    </a:ext>
                  </a:extLst>
                </p14:cNvPr>
                <p14:cNvContentPartPr/>
                <p14:nvPr/>
              </p14:nvContentPartPr>
              <p14:xfrm>
                <a:off x="4909503" y="1595918"/>
                <a:ext cx="8640" cy="205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C5E8253-0605-4502-94D5-E5EB1B3A51F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05183" y="1591598"/>
                  <a:ext cx="17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5C6ABE3-C68F-48FC-A917-8F4BFD0551A4}"/>
                    </a:ext>
                  </a:extLst>
                </p14:cNvPr>
                <p14:cNvContentPartPr/>
                <p14:nvPr/>
              </p14:nvContentPartPr>
              <p14:xfrm>
                <a:off x="4599183" y="1517438"/>
                <a:ext cx="3453120" cy="44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5C6ABE3-C68F-48FC-A917-8F4BFD0551A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594863" y="1513118"/>
                  <a:ext cx="3461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88C76C8-8E5E-4774-A56D-D87F3DBCE689}"/>
                    </a:ext>
                  </a:extLst>
                </p14:cNvPr>
                <p14:cNvContentPartPr/>
                <p14:nvPr/>
              </p14:nvContentPartPr>
              <p14:xfrm>
                <a:off x="2658783" y="1501958"/>
                <a:ext cx="1546200" cy="1591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88C76C8-8E5E-4774-A56D-D87F3DBCE68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54463" y="1497638"/>
                  <a:ext cx="1554840" cy="1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DCABF1E-971F-4661-9D8A-76114A7F2659}"/>
                  </a:ext>
                </a:extLst>
              </p14:cNvPr>
              <p14:cNvContentPartPr/>
              <p14:nvPr/>
            </p14:nvContentPartPr>
            <p14:xfrm>
              <a:off x="2588583" y="752438"/>
              <a:ext cx="1323720" cy="770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DCABF1E-971F-4661-9D8A-76114A7F265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84263" y="748118"/>
                <a:ext cx="13323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B0B77E22-DF3C-4372-97BB-8D9E39793CB5}"/>
                  </a:ext>
                </a:extLst>
              </p14:cNvPr>
              <p14:cNvContentPartPr/>
              <p14:nvPr/>
            </p14:nvContentPartPr>
            <p14:xfrm>
              <a:off x="1136703" y="2261558"/>
              <a:ext cx="3033360" cy="846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B0B77E22-DF3C-4372-97BB-8D9E39793CB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32383" y="2257238"/>
                <a:ext cx="30420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454DF7EB-15A7-4B13-93CB-4B5A718C8F2C}"/>
                  </a:ext>
                </a:extLst>
              </p14:cNvPr>
              <p14:cNvContentPartPr/>
              <p14:nvPr/>
            </p14:nvContentPartPr>
            <p14:xfrm>
              <a:off x="1947423" y="450038"/>
              <a:ext cx="2096640" cy="50508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454DF7EB-15A7-4B13-93CB-4B5A718C8F2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43103" y="445718"/>
                <a:ext cx="210528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EDFA8D1B-2C18-4A2F-84BA-AC1E0A2E496F}"/>
                  </a:ext>
                </a:extLst>
              </p14:cNvPr>
              <p14:cNvContentPartPr/>
              <p14:nvPr/>
            </p14:nvContentPartPr>
            <p14:xfrm>
              <a:off x="1252983" y="2604278"/>
              <a:ext cx="7783560" cy="12672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EDFA8D1B-2C18-4A2F-84BA-AC1E0A2E496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48663" y="2599958"/>
                <a:ext cx="77922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69B71FD9-E8AD-42C5-B3F3-6A37CC2819F2}"/>
                  </a:ext>
                </a:extLst>
              </p14:cNvPr>
              <p14:cNvContentPartPr/>
              <p14:nvPr/>
            </p14:nvContentPartPr>
            <p14:xfrm>
              <a:off x="171903" y="3011798"/>
              <a:ext cx="2751120" cy="910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69B71FD9-E8AD-42C5-B3F3-6A37CC2819F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67583" y="3007478"/>
                <a:ext cx="2759760" cy="9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82B8FA51-781A-498A-895D-951405FFB0C1}"/>
              </a:ext>
            </a:extLst>
          </p:cNvPr>
          <p:cNvGrpSpPr/>
          <p:nvPr/>
        </p:nvGrpSpPr>
        <p:grpSpPr>
          <a:xfrm>
            <a:off x="3268983" y="3584558"/>
            <a:ext cx="2209680" cy="88560"/>
            <a:chOff x="3268983" y="3584558"/>
            <a:chExt cx="2209680" cy="8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CA62034-4766-4FD7-9C4F-0327A0284916}"/>
                    </a:ext>
                  </a:extLst>
                </p14:cNvPr>
                <p14:cNvContentPartPr/>
                <p14:nvPr/>
              </p14:nvContentPartPr>
              <p14:xfrm>
                <a:off x="3289863" y="3637838"/>
                <a:ext cx="3600" cy="147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CA62034-4766-4FD7-9C4F-0327A028491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85543" y="3633518"/>
                  <a:ext cx="12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648C4C4-E4DB-4159-8B7C-5A23B34A33B2}"/>
                    </a:ext>
                  </a:extLst>
                </p14:cNvPr>
                <p14:cNvContentPartPr/>
                <p14:nvPr/>
              </p14:nvContentPartPr>
              <p14:xfrm>
                <a:off x="3268983" y="3611918"/>
                <a:ext cx="1288080" cy="345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648C4C4-E4DB-4159-8B7C-5A23B34A33B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64663" y="3607598"/>
                  <a:ext cx="1296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75FF46C-7EBE-4746-B3C0-71593E6E5C13}"/>
                    </a:ext>
                  </a:extLst>
                </p14:cNvPr>
                <p14:cNvContentPartPr/>
                <p14:nvPr/>
              </p14:nvContentPartPr>
              <p14:xfrm>
                <a:off x="4749303" y="3584558"/>
                <a:ext cx="729360" cy="885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75FF46C-7EBE-4746-B3C0-71593E6E5C1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744983" y="3580238"/>
                  <a:ext cx="73800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84D26006-9B26-4C4E-A2D0-68461557FD3A}"/>
                  </a:ext>
                </a:extLst>
              </p14:cNvPr>
              <p14:cNvContentPartPr/>
              <p14:nvPr/>
            </p14:nvContentPartPr>
            <p14:xfrm>
              <a:off x="199983" y="4189358"/>
              <a:ext cx="888480" cy="8532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84D26006-9B26-4C4E-A2D0-68461557FD3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95663" y="4185038"/>
                <a:ext cx="8971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3BE6B636-81F7-4901-BE20-BCC7E9950FDB}"/>
                  </a:ext>
                </a:extLst>
              </p14:cNvPr>
              <p14:cNvContentPartPr/>
              <p14:nvPr/>
            </p14:nvContentPartPr>
            <p14:xfrm>
              <a:off x="1907103" y="4502558"/>
              <a:ext cx="1113120" cy="5832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3BE6B636-81F7-4901-BE20-BCC7E9950FD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02783" y="4498238"/>
                <a:ext cx="11217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8EDD2A54-759B-4F83-929E-5ECAB7291AE6}"/>
                  </a:ext>
                </a:extLst>
              </p14:cNvPr>
              <p14:cNvContentPartPr/>
              <p14:nvPr/>
            </p14:nvContentPartPr>
            <p14:xfrm>
              <a:off x="1911783" y="4532798"/>
              <a:ext cx="978120" cy="9432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8EDD2A54-759B-4F83-929E-5ECAB7291AE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07463" y="4528478"/>
                <a:ext cx="9867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8EF4F38A-F884-4F4E-A8AC-4585C974BDC8}"/>
                  </a:ext>
                </a:extLst>
              </p14:cNvPr>
              <p14:cNvContentPartPr/>
              <p14:nvPr/>
            </p14:nvContentPartPr>
            <p14:xfrm>
              <a:off x="4644543" y="4543598"/>
              <a:ext cx="1500480" cy="10044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8EF4F38A-F884-4F4E-A8AC-4585C974BDC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640223" y="4539278"/>
                <a:ext cx="150912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19F98A69-53A4-4518-AB70-35A3F31BE7D5}"/>
                  </a:ext>
                </a:extLst>
              </p14:cNvPr>
              <p14:cNvContentPartPr/>
              <p14:nvPr/>
            </p14:nvContentPartPr>
            <p14:xfrm>
              <a:off x="8138343" y="4962278"/>
              <a:ext cx="540720" cy="720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19F98A69-53A4-4518-AB70-35A3F31BE7D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134023" y="4957958"/>
                <a:ext cx="5493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8BF92AED-30DD-46D0-91CF-F4776B2CE386}"/>
                  </a:ext>
                </a:extLst>
              </p14:cNvPr>
              <p14:cNvContentPartPr/>
              <p14:nvPr/>
            </p14:nvContentPartPr>
            <p14:xfrm>
              <a:off x="115743" y="5349278"/>
              <a:ext cx="1381320" cy="2052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8BF92AED-30DD-46D0-91CF-F4776B2CE38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11423" y="5344958"/>
                <a:ext cx="13899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F121D42D-EB8C-43AD-9C63-EC912858D43C}"/>
                  </a:ext>
                </a:extLst>
              </p14:cNvPr>
              <p14:cNvContentPartPr/>
              <p14:nvPr/>
            </p14:nvContentPartPr>
            <p14:xfrm>
              <a:off x="8077503" y="4640438"/>
              <a:ext cx="573480" cy="3762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F121D42D-EB8C-43AD-9C63-EC912858D43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073183" y="4636118"/>
                <a:ext cx="582120" cy="38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47A65D48-FB19-4EF6-A905-687342307428}"/>
              </a:ext>
            </a:extLst>
          </p:cNvPr>
          <p:cNvGrpSpPr/>
          <p:nvPr/>
        </p:nvGrpSpPr>
        <p:grpSpPr>
          <a:xfrm>
            <a:off x="90543" y="4829438"/>
            <a:ext cx="4105080" cy="708840"/>
            <a:chOff x="90543" y="4829438"/>
            <a:chExt cx="4105080" cy="70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A31142F-6962-45DB-989D-E6B476CA9442}"/>
                    </a:ext>
                  </a:extLst>
                </p14:cNvPr>
                <p14:cNvContentPartPr/>
                <p14:nvPr/>
              </p14:nvContentPartPr>
              <p14:xfrm>
                <a:off x="224823" y="4909718"/>
                <a:ext cx="1123200" cy="421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A31142F-6962-45DB-989D-E6B476CA944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20503" y="4905398"/>
                  <a:ext cx="1131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B94F445-90CE-4E33-9F1F-18BEFD1C8183}"/>
                    </a:ext>
                  </a:extLst>
                </p14:cNvPr>
                <p14:cNvContentPartPr/>
                <p14:nvPr/>
              </p14:nvContentPartPr>
              <p14:xfrm>
                <a:off x="1624863" y="4853198"/>
                <a:ext cx="2570760" cy="99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B94F445-90CE-4E33-9F1F-18BEFD1C818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620543" y="4848878"/>
                  <a:ext cx="2579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02ABB72-CB8B-4872-92A0-054A467CA51C}"/>
                    </a:ext>
                  </a:extLst>
                </p14:cNvPr>
                <p14:cNvContentPartPr/>
                <p14:nvPr/>
              </p14:nvContentPartPr>
              <p14:xfrm>
                <a:off x="90543" y="4829438"/>
                <a:ext cx="1634400" cy="7088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02ABB72-CB8B-4872-92A0-054A467CA51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223" y="4825118"/>
                  <a:ext cx="1643040" cy="717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91317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85CC15F-F84E-406B-84E0-A8D522B3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31"/>
            <a:ext cx="8654233" cy="5244989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553160F-378B-377B-286B-36CE0AFF298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229461A-01C2-4FEB-8AC9-0243FCC16C59}"/>
                  </a:ext>
                </a:extLst>
              </p14:cNvPr>
              <p14:cNvContentPartPr/>
              <p14:nvPr/>
            </p14:nvContentPartPr>
            <p14:xfrm>
              <a:off x="743583" y="1191998"/>
              <a:ext cx="4415040" cy="5961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229461A-01C2-4FEB-8AC9-0243FCC16C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263" y="1187678"/>
                <a:ext cx="4423680" cy="60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19F6835-4E89-4C11-8BD5-D203D95F8BD8}"/>
                  </a:ext>
                </a:extLst>
              </p14:cNvPr>
              <p14:cNvContentPartPr/>
              <p14:nvPr/>
            </p14:nvContentPartPr>
            <p14:xfrm>
              <a:off x="3869103" y="3172718"/>
              <a:ext cx="2787120" cy="662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19F6835-4E89-4C11-8BD5-D203D95F8B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64783" y="3168398"/>
                <a:ext cx="27957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9501336-B6EA-48CA-AFC3-B155B34E86A6}"/>
                  </a:ext>
                </a:extLst>
              </p14:cNvPr>
              <p14:cNvContentPartPr/>
              <p14:nvPr/>
            </p14:nvContentPartPr>
            <p14:xfrm>
              <a:off x="5581983" y="2671238"/>
              <a:ext cx="191160" cy="2293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9501336-B6EA-48CA-AFC3-B155B34E86A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77663" y="2666918"/>
                <a:ext cx="199800" cy="23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D37ADE4-AA04-4098-BDC2-FEF3E373C732}"/>
              </a:ext>
            </a:extLst>
          </p:cNvPr>
          <p:cNvGrpSpPr/>
          <p:nvPr/>
        </p:nvGrpSpPr>
        <p:grpSpPr>
          <a:xfrm>
            <a:off x="5823543" y="2291438"/>
            <a:ext cx="1964160" cy="291240"/>
            <a:chOff x="5823543" y="2291438"/>
            <a:chExt cx="1964160" cy="29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156DFA3-3161-42AB-B27D-EE4CD0D2BBA7}"/>
                    </a:ext>
                  </a:extLst>
                </p14:cNvPr>
                <p14:cNvContentPartPr/>
                <p14:nvPr/>
              </p14:nvContentPartPr>
              <p14:xfrm>
                <a:off x="5823543" y="2495198"/>
                <a:ext cx="244800" cy="846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156DFA3-3161-42AB-B27D-EE4CD0D2BBA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19223" y="2490878"/>
                  <a:ext cx="253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CF56A1D-7369-40E3-8CDC-7D33934E2341}"/>
                    </a:ext>
                  </a:extLst>
                </p14:cNvPr>
                <p14:cNvContentPartPr/>
                <p14:nvPr/>
              </p14:nvContentPartPr>
              <p14:xfrm>
                <a:off x="6099663" y="2486558"/>
                <a:ext cx="96480" cy="961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CF56A1D-7369-40E3-8CDC-7D33934E234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095343" y="2482238"/>
                  <a:ext cx="105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1F658BA-F116-4A79-95CB-6FE7D2C8A756}"/>
                    </a:ext>
                  </a:extLst>
                </p14:cNvPr>
                <p14:cNvContentPartPr/>
                <p14:nvPr/>
              </p14:nvContentPartPr>
              <p14:xfrm>
                <a:off x="6344823" y="2426438"/>
                <a:ext cx="299160" cy="979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1F658BA-F116-4A79-95CB-6FE7D2C8A75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40503" y="2422118"/>
                  <a:ext cx="307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E428B64-C9CB-415A-883B-538B6CCFE3F2}"/>
                    </a:ext>
                  </a:extLst>
                </p14:cNvPr>
                <p14:cNvContentPartPr/>
                <p14:nvPr/>
              </p14:nvContentPartPr>
              <p14:xfrm>
                <a:off x="6737943" y="2379998"/>
                <a:ext cx="114840" cy="1350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E428B64-C9CB-415A-883B-538B6CCFE3F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733623" y="2375678"/>
                  <a:ext cx="123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BA8D104-88F1-49A4-B63B-EF9715C37B66}"/>
                    </a:ext>
                  </a:extLst>
                </p14:cNvPr>
                <p14:cNvContentPartPr/>
                <p14:nvPr/>
              </p14:nvContentPartPr>
              <p14:xfrm>
                <a:off x="6886983" y="2336438"/>
                <a:ext cx="153000" cy="1486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BA8D104-88F1-49A4-B63B-EF9715C37B6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882663" y="2332118"/>
                  <a:ext cx="161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B9FF0F6-79DB-4E32-AEB1-DB1A595696D1}"/>
                    </a:ext>
                  </a:extLst>
                </p14:cNvPr>
                <p14:cNvContentPartPr/>
                <p14:nvPr/>
              </p14:nvContentPartPr>
              <p14:xfrm>
                <a:off x="7027743" y="2353358"/>
                <a:ext cx="31680" cy="334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B9FF0F6-79DB-4E32-AEB1-DB1A595696D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023423" y="2349038"/>
                  <a:ext cx="40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3188411-4E09-431A-951F-D0DF5E3BF5D8}"/>
                    </a:ext>
                  </a:extLst>
                </p14:cNvPr>
                <p14:cNvContentPartPr/>
                <p14:nvPr/>
              </p14:nvContentPartPr>
              <p14:xfrm>
                <a:off x="7073463" y="2312678"/>
                <a:ext cx="114480" cy="1594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3188411-4E09-431A-951F-D0DF5E3BF5D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69143" y="2308358"/>
                  <a:ext cx="123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BA2BE87-1BA3-4272-8DF6-C56FE29190E8}"/>
                    </a:ext>
                  </a:extLst>
                </p14:cNvPr>
                <p14:cNvContentPartPr/>
                <p14:nvPr/>
              </p14:nvContentPartPr>
              <p14:xfrm>
                <a:off x="7218183" y="2381078"/>
                <a:ext cx="114840" cy="1508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BA2BE87-1BA3-4272-8DF6-C56FE29190E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13863" y="2376758"/>
                  <a:ext cx="1234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8765E71-08E2-4082-B5D6-1B8B20F78E78}"/>
                    </a:ext>
                  </a:extLst>
                </p14:cNvPr>
                <p14:cNvContentPartPr/>
                <p14:nvPr/>
              </p14:nvContentPartPr>
              <p14:xfrm>
                <a:off x="7330503" y="2374598"/>
                <a:ext cx="73800" cy="669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8765E71-08E2-4082-B5D6-1B8B20F78E7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326183" y="2370278"/>
                  <a:ext cx="824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A1C447B-C7C3-4D7C-A82E-ED2D948FE829}"/>
                    </a:ext>
                  </a:extLst>
                </p14:cNvPr>
                <p14:cNvContentPartPr/>
                <p14:nvPr/>
              </p14:nvContentPartPr>
              <p14:xfrm>
                <a:off x="7393863" y="2329238"/>
                <a:ext cx="103320" cy="90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A1C447B-C7C3-4D7C-A82E-ED2D948FE82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89543" y="2324918"/>
                  <a:ext cx="111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D51A769-AE9A-498B-B7B3-083AF3D78080}"/>
                    </a:ext>
                  </a:extLst>
                </p14:cNvPr>
                <p14:cNvContentPartPr/>
                <p14:nvPr/>
              </p14:nvContentPartPr>
              <p14:xfrm>
                <a:off x="7497903" y="2291438"/>
                <a:ext cx="289800" cy="1224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D51A769-AE9A-498B-B7B3-083AF3D7808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493583" y="2287118"/>
                  <a:ext cx="298440" cy="13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1612FA3-6331-4F4A-933E-18AED0345642}"/>
                  </a:ext>
                </a:extLst>
              </p14:cNvPr>
              <p14:cNvContentPartPr/>
              <p14:nvPr/>
            </p14:nvContentPartPr>
            <p14:xfrm>
              <a:off x="1745823" y="3550718"/>
              <a:ext cx="1367640" cy="4860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1612FA3-6331-4F4A-933E-18AED034564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41503" y="3546398"/>
                <a:ext cx="1376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7F77FA3-0C9F-4B74-AFCA-115F662B5DBA}"/>
                  </a:ext>
                </a:extLst>
              </p14:cNvPr>
              <p14:cNvContentPartPr/>
              <p14:nvPr/>
            </p14:nvContentPartPr>
            <p14:xfrm>
              <a:off x="673023" y="3181358"/>
              <a:ext cx="1823760" cy="666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7F77FA3-0C9F-4B74-AFCA-115F662B5DB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68703" y="3177038"/>
                <a:ext cx="18324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0567C70-5971-496C-8316-885737A780E1}"/>
                  </a:ext>
                </a:extLst>
              </p14:cNvPr>
              <p14:cNvContentPartPr/>
              <p14:nvPr/>
            </p14:nvContentPartPr>
            <p14:xfrm>
              <a:off x="2658423" y="3132758"/>
              <a:ext cx="1051920" cy="558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0567C70-5971-496C-8316-885737A780E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654103" y="3128438"/>
                <a:ext cx="1060560" cy="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67F44A4A-64C4-4E7D-A9CF-C14DEBDF18DF}"/>
              </a:ext>
            </a:extLst>
          </p:cNvPr>
          <p:cNvGrpSpPr/>
          <p:nvPr/>
        </p:nvGrpSpPr>
        <p:grpSpPr>
          <a:xfrm>
            <a:off x="3129303" y="3182798"/>
            <a:ext cx="5416560" cy="299880"/>
            <a:chOff x="3129303" y="3182798"/>
            <a:chExt cx="5416560" cy="29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BE60115-37A8-4E69-95EA-8B3106DCACEE}"/>
                    </a:ext>
                  </a:extLst>
                </p14:cNvPr>
                <p14:cNvContentPartPr/>
                <p14:nvPr/>
              </p14:nvContentPartPr>
              <p14:xfrm>
                <a:off x="7408983" y="3200438"/>
                <a:ext cx="1136880" cy="252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BE60115-37A8-4E69-95EA-8B3106DCACE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404663" y="3196118"/>
                  <a:ext cx="1145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1B746F9-6931-4730-8103-0E33A309FF18}"/>
                    </a:ext>
                  </a:extLst>
                </p14:cNvPr>
                <p14:cNvContentPartPr/>
                <p14:nvPr/>
              </p14:nvContentPartPr>
              <p14:xfrm>
                <a:off x="3255663" y="3318158"/>
                <a:ext cx="344880" cy="442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1B746F9-6931-4730-8103-0E33A309FF1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51343" y="3313838"/>
                  <a:ext cx="353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BB5CFA5-D51F-4F0C-B06E-4E779B369BCC}"/>
                    </a:ext>
                  </a:extLst>
                </p14:cNvPr>
                <p14:cNvContentPartPr/>
                <p14:nvPr/>
              </p14:nvContentPartPr>
              <p14:xfrm>
                <a:off x="3129303" y="3286478"/>
                <a:ext cx="285840" cy="1260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BB5CFA5-D51F-4F0C-B06E-4E779B369BC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124983" y="3282158"/>
                  <a:ext cx="294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93D57EC-F0F7-4C53-8325-F6B12855A351}"/>
                    </a:ext>
                  </a:extLst>
                </p14:cNvPr>
                <p14:cNvContentPartPr/>
                <p14:nvPr/>
              </p14:nvContentPartPr>
              <p14:xfrm>
                <a:off x="3709623" y="3213038"/>
                <a:ext cx="573480" cy="2520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93D57EC-F0F7-4C53-8325-F6B12855A35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05303" y="3208718"/>
                  <a:ext cx="5821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CE4AD6F-3BC6-4EB4-9496-025E1CD10B19}"/>
                    </a:ext>
                  </a:extLst>
                </p14:cNvPr>
                <p14:cNvContentPartPr/>
                <p14:nvPr/>
              </p14:nvContentPartPr>
              <p14:xfrm>
                <a:off x="4069983" y="3182798"/>
                <a:ext cx="67680" cy="118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CE4AD6F-3BC6-4EB4-9496-025E1CD10B1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65663" y="3178478"/>
                  <a:ext cx="76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C3A1EE5-6573-4EFE-886F-379F91F80C87}"/>
                    </a:ext>
                  </a:extLst>
                </p14:cNvPr>
                <p14:cNvContentPartPr/>
                <p14:nvPr/>
              </p14:nvContentPartPr>
              <p14:xfrm>
                <a:off x="4415943" y="3314918"/>
                <a:ext cx="39240" cy="126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C3A1EE5-6573-4EFE-886F-379F91F80C8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411623" y="3310598"/>
                  <a:ext cx="478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C4310E3-ECCC-41EE-9D1C-D8087A6F15BF}"/>
                    </a:ext>
                  </a:extLst>
                </p14:cNvPr>
                <p14:cNvContentPartPr/>
                <p14:nvPr/>
              </p14:nvContentPartPr>
              <p14:xfrm>
                <a:off x="4378863" y="3301598"/>
                <a:ext cx="275040" cy="720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C4310E3-ECCC-41EE-9D1C-D8087A6F15B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374543" y="3297278"/>
                  <a:ext cx="283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13D2B8C-9E1A-447C-AE5F-4BDF1E989C47}"/>
                    </a:ext>
                  </a:extLst>
                </p14:cNvPr>
                <p14:cNvContentPartPr/>
                <p14:nvPr/>
              </p14:nvContentPartPr>
              <p14:xfrm>
                <a:off x="4667943" y="3281798"/>
                <a:ext cx="99360" cy="94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13D2B8C-9E1A-447C-AE5F-4BDF1E989C4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663623" y="3277478"/>
                  <a:ext cx="108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ACCB261-D820-457C-8C73-B335D35DB0B6}"/>
                    </a:ext>
                  </a:extLst>
                </p14:cNvPr>
                <p14:cNvContentPartPr/>
                <p14:nvPr/>
              </p14:nvContentPartPr>
              <p14:xfrm>
                <a:off x="4932543" y="3260918"/>
                <a:ext cx="379080" cy="1166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ACCB261-D820-457C-8C73-B335D35DB0B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928223" y="3256598"/>
                  <a:ext cx="387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55C8F10-A6EC-4CB4-9083-F806F272F7D4}"/>
                    </a:ext>
                  </a:extLst>
                </p14:cNvPr>
                <p14:cNvContentPartPr/>
                <p14:nvPr/>
              </p14:nvContentPartPr>
              <p14:xfrm>
                <a:off x="5527983" y="3263438"/>
                <a:ext cx="127800" cy="1155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55C8F10-A6EC-4CB4-9083-F806F272F7D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523663" y="3259118"/>
                  <a:ext cx="136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DEAFE5F-2071-42D6-8EF4-E699ABC66B41}"/>
                    </a:ext>
                  </a:extLst>
                </p14:cNvPr>
                <p14:cNvContentPartPr/>
                <p14:nvPr/>
              </p14:nvContentPartPr>
              <p14:xfrm>
                <a:off x="5679543" y="3259118"/>
                <a:ext cx="61560" cy="1198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DEAFE5F-2071-42D6-8EF4-E699ABC66B4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675223" y="3254798"/>
                  <a:ext cx="70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22F4D34-3ECC-4461-A357-FB4A0948CFC1}"/>
                    </a:ext>
                  </a:extLst>
                </p14:cNvPr>
                <p14:cNvContentPartPr/>
                <p14:nvPr/>
              </p14:nvContentPartPr>
              <p14:xfrm>
                <a:off x="5733903" y="3305918"/>
                <a:ext cx="297720" cy="1767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22F4D34-3ECC-4461-A357-FB4A0948CFC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729583" y="3301598"/>
                  <a:ext cx="306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BC438A1-FBA3-4BAB-B500-89375D0C5AA3}"/>
                    </a:ext>
                  </a:extLst>
                </p14:cNvPr>
                <p14:cNvContentPartPr/>
                <p14:nvPr/>
              </p14:nvContentPartPr>
              <p14:xfrm>
                <a:off x="6041343" y="3252278"/>
                <a:ext cx="4320" cy="388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BC438A1-FBA3-4BAB-B500-89375D0C5AA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037023" y="3247958"/>
                  <a:ext cx="12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FB8D812-68BF-40DE-8F1D-36E91111DD97}"/>
                    </a:ext>
                  </a:extLst>
                </p14:cNvPr>
                <p14:cNvContentPartPr/>
                <p14:nvPr/>
              </p14:nvContentPartPr>
              <p14:xfrm>
                <a:off x="6058263" y="3238598"/>
                <a:ext cx="130320" cy="1980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FB8D812-68BF-40DE-8F1D-36E91111DD9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053943" y="3234278"/>
                  <a:ext cx="138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099C3DD-55A5-41BB-9336-40B0CF27CD32}"/>
                    </a:ext>
                  </a:extLst>
                </p14:cNvPr>
                <p14:cNvContentPartPr/>
                <p14:nvPr/>
              </p14:nvContentPartPr>
              <p14:xfrm>
                <a:off x="6237543" y="3215198"/>
                <a:ext cx="122400" cy="116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099C3DD-55A5-41BB-9336-40B0CF27CD3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233223" y="3210878"/>
                  <a:ext cx="131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12506AE-F871-4777-B2F6-3750CB28A9BF}"/>
                    </a:ext>
                  </a:extLst>
                </p14:cNvPr>
                <p14:cNvContentPartPr/>
                <p14:nvPr/>
              </p14:nvContentPartPr>
              <p14:xfrm>
                <a:off x="6321423" y="3303398"/>
                <a:ext cx="330120" cy="464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12506AE-F871-4777-B2F6-3750CB28A9B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17103" y="3299078"/>
                  <a:ext cx="338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A40228E-4B5B-464F-ACF8-4FA93A268580}"/>
                    </a:ext>
                  </a:extLst>
                </p14:cNvPr>
                <p14:cNvContentPartPr/>
                <p14:nvPr/>
              </p14:nvContentPartPr>
              <p14:xfrm>
                <a:off x="6533823" y="3318518"/>
                <a:ext cx="128160" cy="140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A40228E-4B5B-464F-ACF8-4FA93A26858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529503" y="3314198"/>
                  <a:ext cx="136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E8009B8-C618-436E-9AB7-F713AD0F6495}"/>
                    </a:ext>
                  </a:extLst>
                </p14:cNvPr>
                <p14:cNvContentPartPr/>
                <p14:nvPr/>
              </p14:nvContentPartPr>
              <p14:xfrm>
                <a:off x="6681423" y="3206558"/>
                <a:ext cx="532800" cy="1314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E8009B8-C618-436E-9AB7-F713AD0F649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677103" y="3202238"/>
                  <a:ext cx="541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A784A04-A9B6-4E4C-9F8E-C5EA024AC70E}"/>
                    </a:ext>
                  </a:extLst>
                </p14:cNvPr>
                <p14:cNvContentPartPr/>
                <p14:nvPr/>
              </p14:nvContentPartPr>
              <p14:xfrm>
                <a:off x="7286943" y="3231038"/>
                <a:ext cx="198360" cy="1069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A784A04-A9B6-4E4C-9F8E-C5EA024AC70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282623" y="3226718"/>
                  <a:ext cx="20700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C0D5351E-5409-4A33-BACC-7F7F3503B279}"/>
                  </a:ext>
                </a:extLst>
              </p14:cNvPr>
              <p14:cNvContentPartPr/>
              <p14:nvPr/>
            </p14:nvContentPartPr>
            <p14:xfrm>
              <a:off x="7183623" y="3899918"/>
              <a:ext cx="1029960" cy="5868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C0D5351E-5409-4A33-BACC-7F7F3503B27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179303" y="3895598"/>
                <a:ext cx="10386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383AD58B-81B1-4DBD-BA74-23717C9E849D}"/>
                  </a:ext>
                </a:extLst>
              </p14:cNvPr>
              <p14:cNvContentPartPr/>
              <p14:nvPr/>
            </p14:nvContentPartPr>
            <p14:xfrm>
              <a:off x="1721343" y="4240478"/>
              <a:ext cx="2189520" cy="7740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383AD58B-81B1-4DBD-BA74-23717C9E849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717023" y="4236158"/>
                <a:ext cx="21981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2DE127B8-45A8-4886-A5C1-24E3C8C05482}"/>
                  </a:ext>
                </a:extLst>
              </p14:cNvPr>
              <p14:cNvContentPartPr/>
              <p14:nvPr/>
            </p14:nvContentPartPr>
            <p14:xfrm>
              <a:off x="2838423" y="5047598"/>
              <a:ext cx="4860000" cy="8532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2DE127B8-45A8-4886-A5C1-24E3C8C0548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834103" y="5043278"/>
                <a:ext cx="4868640" cy="9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601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2B6BA6A-6E29-4F31-93FB-BC4315577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4" y="0"/>
            <a:ext cx="8748498" cy="561867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58298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E74739F-A5CA-4D09-9F69-E594F09F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76" y="1203767"/>
            <a:ext cx="6619331" cy="379532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918A8F6-F3B1-489B-8031-1BCFF3422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095" y="311937"/>
            <a:ext cx="4554963" cy="77481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257D539-A8DB-4C9E-97CB-66FDFC32A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164" y="1593680"/>
            <a:ext cx="4284884" cy="1037392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90CBF59-EF74-3115-EE26-FA2FEA5C115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6F524C55-8A98-4A7E-B36E-3596228027F5}"/>
              </a:ext>
            </a:extLst>
          </p:cNvPr>
          <p:cNvGrpSpPr/>
          <p:nvPr/>
        </p:nvGrpSpPr>
        <p:grpSpPr>
          <a:xfrm>
            <a:off x="250743" y="2363798"/>
            <a:ext cx="1292760" cy="1151640"/>
            <a:chOff x="250743" y="2363798"/>
            <a:chExt cx="1292760" cy="115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DB5D50E-8619-403B-869A-F59B4C7ABB01}"/>
                    </a:ext>
                  </a:extLst>
                </p14:cNvPr>
                <p14:cNvContentPartPr/>
                <p14:nvPr/>
              </p14:nvContentPartPr>
              <p14:xfrm>
                <a:off x="1259463" y="2508518"/>
                <a:ext cx="69120" cy="262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DB5D50E-8619-403B-869A-F59B4C7ABB0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55143" y="2504198"/>
                  <a:ext cx="77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D554B80-CC72-458F-9C8B-98E3BE0DC398}"/>
                    </a:ext>
                  </a:extLst>
                </p14:cNvPr>
                <p14:cNvContentPartPr/>
                <p14:nvPr/>
              </p14:nvContentPartPr>
              <p14:xfrm>
                <a:off x="250743" y="2363798"/>
                <a:ext cx="1194840" cy="7171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D554B80-CC72-458F-9C8B-98E3BE0DC39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6423" y="2359478"/>
                  <a:ext cx="1203480" cy="72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50D4A52-1982-4D71-B201-8A04A09D45ED}"/>
                    </a:ext>
                  </a:extLst>
                </p14:cNvPr>
                <p14:cNvContentPartPr/>
                <p14:nvPr/>
              </p14:nvContentPartPr>
              <p14:xfrm>
                <a:off x="736023" y="2857358"/>
                <a:ext cx="157320" cy="3326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50D4A52-1982-4D71-B201-8A04A09D45E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1703" y="2853038"/>
                  <a:ext cx="1659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0590FEA-3E3B-412A-8194-55F2A80F7C2A}"/>
                    </a:ext>
                  </a:extLst>
                </p14:cNvPr>
                <p14:cNvContentPartPr/>
                <p14:nvPr/>
              </p14:nvContentPartPr>
              <p14:xfrm>
                <a:off x="734943" y="2779598"/>
                <a:ext cx="187560" cy="1944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0590FEA-3E3B-412A-8194-55F2A80F7C2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0623" y="2775278"/>
                  <a:ext cx="1962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F8D710E-2B75-49FF-B52B-8BB9E15D7F28}"/>
                    </a:ext>
                  </a:extLst>
                </p14:cNvPr>
                <p14:cNvContentPartPr/>
                <p14:nvPr/>
              </p14:nvContentPartPr>
              <p14:xfrm>
                <a:off x="408423" y="3318158"/>
                <a:ext cx="39600" cy="1972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F8D710E-2B75-49FF-B52B-8BB9E15D7F2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4103" y="3313838"/>
                  <a:ext cx="48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2279969-50AA-46A2-B0E9-E185043D0280}"/>
                    </a:ext>
                  </a:extLst>
                </p14:cNvPr>
                <p14:cNvContentPartPr/>
                <p14:nvPr/>
              </p14:nvContentPartPr>
              <p14:xfrm>
                <a:off x="336423" y="3296918"/>
                <a:ext cx="176400" cy="352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2279969-50AA-46A2-B0E9-E185043D028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2103" y="3292598"/>
                  <a:ext cx="185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9A92F20-7AC8-4548-8C40-9637699AE63F}"/>
                    </a:ext>
                  </a:extLst>
                </p14:cNvPr>
                <p14:cNvContentPartPr/>
                <p14:nvPr/>
              </p14:nvContentPartPr>
              <p14:xfrm>
                <a:off x="479703" y="3353798"/>
                <a:ext cx="142920" cy="1530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9A92F20-7AC8-4548-8C40-9637699AE63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75383" y="3349478"/>
                  <a:ext cx="151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83F6BDD-223B-4203-BB37-B659B825EEFA}"/>
                    </a:ext>
                  </a:extLst>
                </p14:cNvPr>
                <p14:cNvContentPartPr/>
                <p14:nvPr/>
              </p14:nvContentPartPr>
              <p14:xfrm>
                <a:off x="592383" y="3358478"/>
                <a:ext cx="126360" cy="1458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83F6BDD-223B-4203-BB37-B659B825EEF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8063" y="3354158"/>
                  <a:ext cx="135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26B6986-009E-41BE-82F9-A0F3C82B8558}"/>
                    </a:ext>
                  </a:extLst>
                </p14:cNvPr>
                <p14:cNvContentPartPr/>
                <p14:nvPr/>
              </p14:nvContentPartPr>
              <p14:xfrm>
                <a:off x="703983" y="3203318"/>
                <a:ext cx="145080" cy="225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26B6986-009E-41BE-82F9-A0F3C82B855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9663" y="3198998"/>
                  <a:ext cx="1537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F6D1DB8-8073-4993-AAD9-0F4FB43BC89C}"/>
                    </a:ext>
                  </a:extLst>
                </p14:cNvPr>
                <p14:cNvContentPartPr/>
                <p14:nvPr/>
              </p14:nvContentPartPr>
              <p14:xfrm>
                <a:off x="810183" y="3297278"/>
                <a:ext cx="115200" cy="1292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F6D1DB8-8073-4993-AAD9-0F4FB43BC89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05863" y="3292958"/>
                  <a:ext cx="123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B4839A5-4188-4E10-B759-3443F72CA714}"/>
                    </a:ext>
                  </a:extLst>
                </p14:cNvPr>
                <p14:cNvContentPartPr/>
                <p14:nvPr/>
              </p14:nvContentPartPr>
              <p14:xfrm>
                <a:off x="904143" y="3161558"/>
                <a:ext cx="102240" cy="247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B4839A5-4188-4E10-B759-3443F72CA71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99823" y="3157238"/>
                  <a:ext cx="1108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96AF145-3262-4828-861D-D53E5D69D475}"/>
                    </a:ext>
                  </a:extLst>
                </p14:cNvPr>
                <p14:cNvContentPartPr/>
                <p14:nvPr/>
              </p14:nvContentPartPr>
              <p14:xfrm>
                <a:off x="1013223" y="3241478"/>
                <a:ext cx="86040" cy="1119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96AF145-3262-4828-861D-D53E5D69D47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8903" y="3237158"/>
                  <a:ext cx="94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E0745D3-E202-4EE2-A215-EEDF6D7F2578}"/>
                    </a:ext>
                  </a:extLst>
                </p14:cNvPr>
                <p14:cNvContentPartPr/>
                <p14:nvPr/>
              </p14:nvContentPartPr>
              <p14:xfrm>
                <a:off x="1122663" y="3141758"/>
                <a:ext cx="110520" cy="1692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E0745D3-E202-4EE2-A215-EEDF6D7F257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18343" y="3137438"/>
                  <a:ext cx="119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302F736-9190-4882-89F7-144CB5975E33}"/>
                    </a:ext>
                  </a:extLst>
                </p14:cNvPr>
                <p14:cNvContentPartPr/>
                <p14:nvPr/>
              </p14:nvContentPartPr>
              <p14:xfrm>
                <a:off x="1222023" y="3127718"/>
                <a:ext cx="67320" cy="1645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302F736-9190-4882-89F7-144CB5975E3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217703" y="3123398"/>
                  <a:ext cx="75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DE6F8A9-A0CB-466C-89E5-0AE4C47EEBFD}"/>
                    </a:ext>
                  </a:extLst>
                </p14:cNvPr>
                <p14:cNvContentPartPr/>
                <p14:nvPr/>
              </p14:nvContentPartPr>
              <p14:xfrm>
                <a:off x="1299423" y="3060398"/>
                <a:ext cx="244080" cy="1778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DE6F8A9-A0CB-466C-89E5-0AE4C47EEBF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95103" y="3056078"/>
                  <a:ext cx="2527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9C41D02-7C16-400F-837A-9649CECF8926}"/>
                    </a:ext>
                  </a:extLst>
                </p14:cNvPr>
                <p14:cNvContentPartPr/>
                <p14:nvPr/>
              </p14:nvContentPartPr>
              <p14:xfrm>
                <a:off x="1490223" y="3181718"/>
                <a:ext cx="52920" cy="385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9C41D02-7C16-400F-837A-9649CECF892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485903" y="3177398"/>
                  <a:ext cx="6156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38F8A3C1-0CEA-48AE-AFC1-FDB14A134D76}"/>
                  </a:ext>
                </a:extLst>
              </p14:cNvPr>
              <p14:cNvContentPartPr/>
              <p14:nvPr/>
            </p14:nvContentPartPr>
            <p14:xfrm>
              <a:off x="3127863" y="4022678"/>
              <a:ext cx="38880" cy="60948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38F8A3C1-0CEA-48AE-AFC1-FDB14A134D7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23543" y="4018358"/>
                <a:ext cx="47520" cy="61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06187FAD-8725-47B6-95DC-FE53786FB3D0}"/>
              </a:ext>
            </a:extLst>
          </p:cNvPr>
          <p:cNvGrpSpPr/>
          <p:nvPr/>
        </p:nvGrpSpPr>
        <p:grpSpPr>
          <a:xfrm>
            <a:off x="4195623" y="3984878"/>
            <a:ext cx="817560" cy="906120"/>
            <a:chOff x="4195623" y="3984878"/>
            <a:chExt cx="817560" cy="90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A1291C4-469C-4A9A-A27B-0827FA92E6CB}"/>
                    </a:ext>
                  </a:extLst>
                </p14:cNvPr>
                <p14:cNvContentPartPr/>
                <p14:nvPr/>
              </p14:nvContentPartPr>
              <p14:xfrm>
                <a:off x="4195623" y="3984878"/>
                <a:ext cx="66960" cy="7570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A1291C4-469C-4A9A-A27B-0827FA92E6C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191303" y="3980558"/>
                  <a:ext cx="7560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8E65689-BF6E-4C27-A8BA-52E454BCB882}"/>
                    </a:ext>
                  </a:extLst>
                </p14:cNvPr>
                <p14:cNvContentPartPr/>
                <p14:nvPr/>
              </p14:nvContentPartPr>
              <p14:xfrm>
                <a:off x="4465983" y="4854638"/>
                <a:ext cx="547200" cy="363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8E65689-BF6E-4C27-A8BA-52E454BCB88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461663" y="4850318"/>
                  <a:ext cx="55584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EB283ABD-2E09-4875-BFB1-F051BDEE57AC}"/>
                  </a:ext>
                </a:extLst>
              </p14:cNvPr>
              <p14:cNvContentPartPr/>
              <p14:nvPr/>
            </p14:nvContentPartPr>
            <p14:xfrm>
              <a:off x="2289783" y="4821158"/>
              <a:ext cx="727200" cy="11268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EB283ABD-2E09-4875-BFB1-F051BDEE57A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285463" y="4816838"/>
                <a:ext cx="7358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F28F9D6B-FBE9-4F55-B356-02385FF32FC4}"/>
                  </a:ext>
                </a:extLst>
              </p14:cNvPr>
              <p14:cNvContentPartPr/>
              <p14:nvPr/>
            </p14:nvContentPartPr>
            <p14:xfrm>
              <a:off x="6108663" y="2808398"/>
              <a:ext cx="656640" cy="2592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F28F9D6B-FBE9-4F55-B356-02385FF32FC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104343" y="2804078"/>
                <a:ext cx="665280" cy="3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1476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65683C2-3ABC-42FE-82E9-9FCF41BB2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35"/>
            <a:ext cx="8618514" cy="507350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AA3EEDE1-38F2-996F-598B-46CF21CA93C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F8B11F7E-FADA-499E-8BFD-8298AB8C20C5}"/>
                  </a:ext>
                </a:extLst>
              </p14:cNvPr>
              <p14:cNvContentPartPr/>
              <p14:nvPr/>
            </p14:nvContentPartPr>
            <p14:xfrm>
              <a:off x="297183" y="1355078"/>
              <a:ext cx="1998000" cy="453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F8B11F7E-FADA-499E-8BFD-8298AB8C20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863" y="1350758"/>
                <a:ext cx="20066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84011C3-A572-49A1-BC2E-172E85C59A5F}"/>
                  </a:ext>
                </a:extLst>
              </p14:cNvPr>
              <p14:cNvContentPartPr/>
              <p14:nvPr/>
            </p14:nvContentPartPr>
            <p14:xfrm>
              <a:off x="1602903" y="1015598"/>
              <a:ext cx="676800" cy="3524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84011C3-A572-49A1-BC2E-172E85C59A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8583" y="1011278"/>
                <a:ext cx="6854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05BBF1D-F918-43A1-AE97-8348F4BF0A3D}"/>
                  </a:ext>
                </a:extLst>
              </p14:cNvPr>
              <p14:cNvContentPartPr/>
              <p14:nvPr/>
            </p14:nvContentPartPr>
            <p14:xfrm>
              <a:off x="1041303" y="1722278"/>
              <a:ext cx="930960" cy="3949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05BBF1D-F918-43A1-AE97-8348F4BF0A3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6983" y="1717958"/>
                <a:ext cx="93960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4F286C0-761D-4F53-A4F3-ED4D25CD5A02}"/>
                  </a:ext>
                </a:extLst>
              </p14:cNvPr>
              <p14:cNvContentPartPr/>
              <p14:nvPr/>
            </p14:nvContentPartPr>
            <p14:xfrm>
              <a:off x="2266383" y="2075798"/>
              <a:ext cx="3111120" cy="950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4F286C0-761D-4F53-A4F3-ED4D25CD5A0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62063" y="2071478"/>
                <a:ext cx="31197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664640F7-DDAC-40B7-B499-12DF9F9D5AF8}"/>
                  </a:ext>
                </a:extLst>
              </p14:cNvPr>
              <p14:cNvContentPartPr/>
              <p14:nvPr/>
            </p14:nvContentPartPr>
            <p14:xfrm>
              <a:off x="932943" y="1688078"/>
              <a:ext cx="1096200" cy="44532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664640F7-DDAC-40B7-B499-12DF9F9D5AF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28623" y="1683758"/>
                <a:ext cx="110484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ADC5DC06-9DF1-445B-8411-AB938C8B197B}"/>
                  </a:ext>
                </a:extLst>
              </p14:cNvPr>
              <p14:cNvContentPartPr/>
              <p14:nvPr/>
            </p14:nvContentPartPr>
            <p14:xfrm>
              <a:off x="4368783" y="2612558"/>
              <a:ext cx="1386720" cy="8856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ADC5DC06-9DF1-445B-8411-AB938C8B197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64463" y="2608238"/>
                <a:ext cx="13953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F4CF6C2F-FA1A-4415-85F6-3845333CFC33}"/>
                  </a:ext>
                </a:extLst>
              </p14:cNvPr>
              <p14:cNvContentPartPr/>
              <p14:nvPr/>
            </p14:nvContentPartPr>
            <p14:xfrm>
              <a:off x="941943" y="3000998"/>
              <a:ext cx="982440" cy="5472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F4CF6C2F-FA1A-4415-85F6-3845333CFC3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7623" y="2996678"/>
                <a:ext cx="9910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656B0DD6-F101-4E7D-84DD-2032A6526A12}"/>
                  </a:ext>
                </a:extLst>
              </p14:cNvPr>
              <p14:cNvContentPartPr/>
              <p14:nvPr/>
            </p14:nvContentPartPr>
            <p14:xfrm>
              <a:off x="4826343" y="2139878"/>
              <a:ext cx="3643200" cy="66204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656B0DD6-F101-4E7D-84DD-2032A6526A1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22023" y="2135558"/>
                <a:ext cx="3651840" cy="67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BC9865FE-5907-42B3-8454-CDEE35E6189B}"/>
                  </a:ext>
                </a:extLst>
              </p14:cNvPr>
              <p14:cNvContentPartPr/>
              <p14:nvPr/>
            </p14:nvContentPartPr>
            <p14:xfrm>
              <a:off x="4124703" y="3074078"/>
              <a:ext cx="4656600" cy="60696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BC9865FE-5907-42B3-8454-CDEE35E6189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20383" y="3069758"/>
                <a:ext cx="4665240" cy="6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5406BBB0-5799-4834-AD12-A23BE3A92A39}"/>
                  </a:ext>
                </a:extLst>
              </p14:cNvPr>
              <p14:cNvContentPartPr/>
              <p14:nvPr/>
            </p14:nvContentPartPr>
            <p14:xfrm>
              <a:off x="2142903" y="3060398"/>
              <a:ext cx="1828440" cy="69552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5406BBB0-5799-4834-AD12-A23BE3A92A3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38583" y="3056078"/>
                <a:ext cx="1837080" cy="70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EB96C28A-2227-4494-8F93-503833542444}"/>
              </a:ext>
            </a:extLst>
          </p:cNvPr>
          <p:cNvGrpSpPr/>
          <p:nvPr/>
        </p:nvGrpSpPr>
        <p:grpSpPr>
          <a:xfrm>
            <a:off x="2863623" y="717878"/>
            <a:ext cx="7220880" cy="2025720"/>
            <a:chOff x="2863623" y="717878"/>
            <a:chExt cx="7220880" cy="202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0C9BB66-84CA-4327-B898-E442B967E4AD}"/>
                    </a:ext>
                  </a:extLst>
                </p14:cNvPr>
                <p14:cNvContentPartPr/>
                <p14:nvPr/>
              </p14:nvContentPartPr>
              <p14:xfrm>
                <a:off x="2868663" y="2167598"/>
                <a:ext cx="264600" cy="3373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0C9BB66-84CA-4327-B898-E442B967E4A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64343" y="2163278"/>
                  <a:ext cx="2732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10E1770-CC44-4FA3-9673-A0F69E564E2E}"/>
                    </a:ext>
                  </a:extLst>
                </p14:cNvPr>
                <p14:cNvContentPartPr/>
                <p14:nvPr/>
              </p14:nvContentPartPr>
              <p14:xfrm>
                <a:off x="3023463" y="1368758"/>
                <a:ext cx="829440" cy="7347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10E1770-CC44-4FA3-9673-A0F69E564E2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19143" y="1364438"/>
                  <a:ext cx="838080" cy="74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F024B87-9D31-4CBF-AFA3-19D308C7CA1D}"/>
                    </a:ext>
                  </a:extLst>
                </p14:cNvPr>
                <p14:cNvContentPartPr/>
                <p14:nvPr/>
              </p14:nvContentPartPr>
              <p14:xfrm>
                <a:off x="2919783" y="1859078"/>
                <a:ext cx="304560" cy="2736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F024B87-9D31-4CBF-AFA3-19D308C7CA1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15463" y="1854758"/>
                  <a:ext cx="3132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C20B4F2-5DA0-4A23-9EBD-8779BFF4257B}"/>
                    </a:ext>
                  </a:extLst>
                </p14:cNvPr>
                <p14:cNvContentPartPr/>
                <p14:nvPr/>
              </p14:nvContentPartPr>
              <p14:xfrm>
                <a:off x="3910503" y="1120718"/>
                <a:ext cx="118800" cy="1972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C20B4F2-5DA0-4A23-9EBD-8779BFF4257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06183" y="1116398"/>
                  <a:ext cx="127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1DADFD1-A21C-4449-85D4-0B67ECD35102}"/>
                    </a:ext>
                  </a:extLst>
                </p14:cNvPr>
                <p14:cNvContentPartPr/>
                <p14:nvPr/>
              </p14:nvContentPartPr>
              <p14:xfrm>
                <a:off x="4051983" y="1182638"/>
                <a:ext cx="77400" cy="99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1DADFD1-A21C-4449-85D4-0B67ECD3510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047663" y="1178318"/>
                  <a:ext cx="86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A5911E8-572F-43FE-9D27-07115E3FC00A}"/>
                    </a:ext>
                  </a:extLst>
                </p14:cNvPr>
                <p14:cNvContentPartPr/>
                <p14:nvPr/>
              </p14:nvContentPartPr>
              <p14:xfrm>
                <a:off x="4134783" y="1179758"/>
                <a:ext cx="86040" cy="1044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A5911E8-572F-43FE-9D27-07115E3FC00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30463" y="1175438"/>
                  <a:ext cx="94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D2213AE-E7D3-4020-A1AF-409D43F46F31}"/>
                    </a:ext>
                  </a:extLst>
                </p14:cNvPr>
                <p14:cNvContentPartPr/>
                <p14:nvPr/>
              </p14:nvContentPartPr>
              <p14:xfrm>
                <a:off x="4230183" y="1056278"/>
                <a:ext cx="348480" cy="1605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D2213AE-E7D3-4020-A1AF-409D43F46F3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25863" y="1051958"/>
                  <a:ext cx="357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D466432-A8E6-48D8-A5B4-F4E97B3AA0C2}"/>
                    </a:ext>
                  </a:extLst>
                </p14:cNvPr>
                <p14:cNvContentPartPr/>
                <p14:nvPr/>
              </p14:nvContentPartPr>
              <p14:xfrm>
                <a:off x="4607823" y="1089038"/>
                <a:ext cx="28800" cy="27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D466432-A8E6-48D8-A5B4-F4E97B3AA0C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603503" y="1084718"/>
                  <a:ext cx="37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C2CF3DE-AE71-424D-AC39-BCD65FF0AF88}"/>
                    </a:ext>
                  </a:extLst>
                </p14:cNvPr>
                <p14:cNvContentPartPr/>
                <p14:nvPr/>
              </p14:nvContentPartPr>
              <p14:xfrm>
                <a:off x="4660743" y="1060958"/>
                <a:ext cx="425520" cy="1087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C2CF3DE-AE71-424D-AC39-BCD65FF0AF8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656423" y="1056638"/>
                  <a:ext cx="434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113C014-EEFA-45BE-A54B-3B7D4E2AECEC}"/>
                    </a:ext>
                  </a:extLst>
                </p14:cNvPr>
                <p14:cNvContentPartPr/>
                <p14:nvPr/>
              </p14:nvContentPartPr>
              <p14:xfrm>
                <a:off x="4507743" y="996158"/>
                <a:ext cx="137880" cy="2062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113C014-EEFA-45BE-A54B-3B7D4E2AECE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503423" y="991838"/>
                  <a:ext cx="146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4FDDA33-584F-40F8-81B8-2365E75B29F8}"/>
                    </a:ext>
                  </a:extLst>
                </p14:cNvPr>
                <p14:cNvContentPartPr/>
                <p14:nvPr/>
              </p14:nvContentPartPr>
              <p14:xfrm>
                <a:off x="5246823" y="938198"/>
                <a:ext cx="258840" cy="1321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4FDDA33-584F-40F8-81B8-2365E75B29F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242503" y="933878"/>
                  <a:ext cx="267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86A5D20-55C3-488A-8AA1-73FB22B2D1C1}"/>
                    </a:ext>
                  </a:extLst>
                </p14:cNvPr>
                <p14:cNvContentPartPr/>
                <p14:nvPr/>
              </p14:nvContentPartPr>
              <p14:xfrm>
                <a:off x="5713383" y="884918"/>
                <a:ext cx="113400" cy="1468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86A5D20-55C3-488A-8AA1-73FB22B2D1C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09063" y="880598"/>
                  <a:ext cx="122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DFD6973-2027-4A23-AB96-5FB774A31924}"/>
                    </a:ext>
                  </a:extLst>
                </p14:cNvPr>
                <p14:cNvContentPartPr/>
                <p14:nvPr/>
              </p14:nvContentPartPr>
              <p14:xfrm>
                <a:off x="5856663" y="830558"/>
                <a:ext cx="150120" cy="1605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DFD6973-2027-4A23-AB96-5FB774A3192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852343" y="826238"/>
                  <a:ext cx="158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36FAFE4-6F7A-467E-B7C8-EFA48A8894F1}"/>
                    </a:ext>
                  </a:extLst>
                </p14:cNvPr>
                <p14:cNvContentPartPr/>
                <p14:nvPr/>
              </p14:nvContentPartPr>
              <p14:xfrm>
                <a:off x="6010383" y="834518"/>
                <a:ext cx="19800" cy="532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36FAFE4-6F7A-467E-B7C8-EFA48A8894F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006063" y="830198"/>
                  <a:ext cx="28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24D8202-CFE5-4AC0-BDAA-A9BB7F03151D}"/>
                    </a:ext>
                  </a:extLst>
                </p14:cNvPr>
                <p14:cNvContentPartPr/>
                <p14:nvPr/>
              </p14:nvContentPartPr>
              <p14:xfrm>
                <a:off x="6039903" y="774398"/>
                <a:ext cx="145440" cy="1936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24D8202-CFE5-4AC0-BDAA-A9BB7F03151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35583" y="770078"/>
                  <a:ext cx="1540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B5C5F15-AE98-4F34-85D7-B13137E6F78B}"/>
                    </a:ext>
                  </a:extLst>
                </p14:cNvPr>
                <p14:cNvContentPartPr/>
                <p14:nvPr/>
              </p14:nvContentPartPr>
              <p14:xfrm>
                <a:off x="6175263" y="844598"/>
                <a:ext cx="85320" cy="2250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B5C5F15-AE98-4F34-85D7-B13137E6F78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170943" y="840278"/>
                  <a:ext cx="939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55D3944-F72C-46EE-BBAD-8F940E3A54C8}"/>
                    </a:ext>
                  </a:extLst>
                </p14:cNvPr>
                <p14:cNvContentPartPr/>
                <p14:nvPr/>
              </p14:nvContentPartPr>
              <p14:xfrm>
                <a:off x="6290103" y="830558"/>
                <a:ext cx="46440" cy="864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55D3944-F72C-46EE-BBAD-8F940E3A54C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285783" y="826238"/>
                  <a:ext cx="55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175073B-7226-4D0D-8D1F-74499441FDB3}"/>
                    </a:ext>
                  </a:extLst>
                </p14:cNvPr>
                <p14:cNvContentPartPr/>
                <p14:nvPr/>
              </p14:nvContentPartPr>
              <p14:xfrm>
                <a:off x="6348783" y="804638"/>
                <a:ext cx="113040" cy="892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175073B-7226-4D0D-8D1F-74499441FDB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344463" y="800318"/>
                  <a:ext cx="121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893EF8C-B516-4A7F-AFD7-7B7B4AEE6A73}"/>
                    </a:ext>
                  </a:extLst>
                </p14:cNvPr>
                <p14:cNvContentPartPr/>
                <p14:nvPr/>
              </p14:nvContentPartPr>
              <p14:xfrm>
                <a:off x="6479823" y="773678"/>
                <a:ext cx="90000" cy="121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893EF8C-B516-4A7F-AFD7-7B7B4AEE6A7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75503" y="769358"/>
                  <a:ext cx="98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CFBA9D9-E863-40E0-9D31-9854B9908DB2}"/>
                    </a:ext>
                  </a:extLst>
                </p14:cNvPr>
                <p14:cNvContentPartPr/>
                <p14:nvPr/>
              </p14:nvContentPartPr>
              <p14:xfrm>
                <a:off x="6599343" y="761078"/>
                <a:ext cx="155520" cy="856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CFBA9D9-E863-40E0-9D31-9854B9908DB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95023" y="756758"/>
                  <a:ext cx="164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414753A-100C-4334-A842-6819CFA3B6B8}"/>
                    </a:ext>
                  </a:extLst>
                </p14:cNvPr>
                <p14:cNvContentPartPr/>
                <p14:nvPr/>
              </p14:nvContentPartPr>
              <p14:xfrm>
                <a:off x="3225783" y="2211878"/>
                <a:ext cx="260280" cy="2602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414753A-100C-4334-A842-6819CFA3B6B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221463" y="2207558"/>
                  <a:ext cx="2689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FB6FA37-0E9B-4061-ACC2-DE408AA8E7CB}"/>
                    </a:ext>
                  </a:extLst>
                </p14:cNvPr>
                <p14:cNvContentPartPr/>
                <p14:nvPr/>
              </p14:nvContentPartPr>
              <p14:xfrm>
                <a:off x="3307863" y="1814078"/>
                <a:ext cx="1248480" cy="7264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FB6FA37-0E9B-4061-ACC2-DE408AA8E7C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03543" y="1809758"/>
                  <a:ext cx="1257120" cy="73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39B4873-B7F3-45F3-BFF5-EFB4A03A7610}"/>
                    </a:ext>
                  </a:extLst>
                </p14:cNvPr>
                <p14:cNvContentPartPr/>
                <p14:nvPr/>
              </p14:nvContentPartPr>
              <p14:xfrm>
                <a:off x="3200583" y="2441198"/>
                <a:ext cx="274680" cy="1472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39B4873-B7F3-45F3-BFF5-EFB4A03A761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196263" y="2436878"/>
                  <a:ext cx="2833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58FBD02-CFF6-44AE-9B5B-DD94AB10C1EC}"/>
                    </a:ext>
                  </a:extLst>
                </p14:cNvPr>
                <p14:cNvContentPartPr/>
                <p14:nvPr/>
              </p14:nvContentPartPr>
              <p14:xfrm>
                <a:off x="4678023" y="1601678"/>
                <a:ext cx="128160" cy="117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58FBD02-CFF6-44AE-9B5B-DD94AB10C1E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673703" y="1597358"/>
                  <a:ext cx="136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24E8A01-269D-4434-9CB6-18BCE3B00402}"/>
                    </a:ext>
                  </a:extLst>
                </p14:cNvPr>
                <p14:cNvContentPartPr/>
                <p14:nvPr/>
              </p14:nvContentPartPr>
              <p14:xfrm>
                <a:off x="4838583" y="1598078"/>
                <a:ext cx="250560" cy="1008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24E8A01-269D-4434-9CB6-18BCE3B0040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834263" y="1593758"/>
                  <a:ext cx="259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3BC4679-39CE-4335-B386-A2FFBE464597}"/>
                    </a:ext>
                  </a:extLst>
                </p14:cNvPr>
                <p14:cNvContentPartPr/>
                <p14:nvPr/>
              </p14:nvContentPartPr>
              <p14:xfrm>
                <a:off x="5064303" y="1571798"/>
                <a:ext cx="92520" cy="1789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3BC4679-39CE-4335-B386-A2FFBE46459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059983" y="1567478"/>
                  <a:ext cx="1011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13F38F9-C352-44BD-A0EF-6A80EFDA8DBB}"/>
                    </a:ext>
                  </a:extLst>
                </p14:cNvPr>
                <p14:cNvContentPartPr/>
                <p14:nvPr/>
              </p14:nvContentPartPr>
              <p14:xfrm>
                <a:off x="5194263" y="1541558"/>
                <a:ext cx="33120" cy="756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13F38F9-C352-44BD-A0EF-6A80EFDA8DB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189943" y="1537238"/>
                  <a:ext cx="41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AA65338-4F2F-4B16-9849-7586CBD4E99E}"/>
                    </a:ext>
                  </a:extLst>
                </p14:cNvPr>
                <p14:cNvContentPartPr/>
                <p14:nvPr/>
              </p14:nvContentPartPr>
              <p14:xfrm>
                <a:off x="5241063" y="1482158"/>
                <a:ext cx="67320" cy="1245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AA65338-4F2F-4B16-9849-7586CBD4E99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236743" y="1477838"/>
                  <a:ext cx="75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4FB5C9F-0781-423D-B9F6-0E654E6E3FC2}"/>
                    </a:ext>
                  </a:extLst>
                </p14:cNvPr>
                <p14:cNvContentPartPr/>
                <p14:nvPr/>
              </p14:nvContentPartPr>
              <p14:xfrm>
                <a:off x="5150343" y="1530038"/>
                <a:ext cx="76680" cy="838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4FB5C9F-0781-423D-B9F6-0E654E6E3FC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146023" y="1525718"/>
                  <a:ext cx="85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1A7D7DF-6AB4-4136-8F1D-61CD832B8977}"/>
                    </a:ext>
                  </a:extLst>
                </p14:cNvPr>
                <p14:cNvContentPartPr/>
                <p14:nvPr/>
              </p14:nvContentPartPr>
              <p14:xfrm>
                <a:off x="5256543" y="1506278"/>
                <a:ext cx="147240" cy="946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1A7D7DF-6AB4-4136-8F1D-61CD832B897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252223" y="1501958"/>
                  <a:ext cx="155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056DA8A-F2FA-42F0-A047-D5310F03C52F}"/>
                    </a:ext>
                  </a:extLst>
                </p14:cNvPr>
                <p14:cNvContentPartPr/>
                <p14:nvPr/>
              </p14:nvContentPartPr>
              <p14:xfrm>
                <a:off x="5415303" y="1459478"/>
                <a:ext cx="33120" cy="302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056DA8A-F2FA-42F0-A047-D5310F03C52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410983" y="1455158"/>
                  <a:ext cx="41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353AD02-FF7A-415F-A4F7-005A83B879BB}"/>
                    </a:ext>
                  </a:extLst>
                </p14:cNvPr>
                <p14:cNvContentPartPr/>
                <p14:nvPr/>
              </p14:nvContentPartPr>
              <p14:xfrm>
                <a:off x="5435823" y="1503038"/>
                <a:ext cx="52560" cy="730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353AD02-FF7A-415F-A4F7-005A83B879B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431503" y="1498718"/>
                  <a:ext cx="612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D397F4C-2B95-42AA-9980-9B9C0101731A}"/>
                    </a:ext>
                  </a:extLst>
                </p14:cNvPr>
                <p14:cNvContentPartPr/>
                <p14:nvPr/>
              </p14:nvContentPartPr>
              <p14:xfrm>
                <a:off x="5527623" y="1441118"/>
                <a:ext cx="255960" cy="1065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D397F4C-2B95-42AA-9980-9B9C0101731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23303" y="1436798"/>
                  <a:ext cx="264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65F8B78-CCA8-4711-9C9F-803A09976518}"/>
                    </a:ext>
                  </a:extLst>
                </p14:cNvPr>
                <p14:cNvContentPartPr/>
                <p14:nvPr/>
              </p14:nvContentPartPr>
              <p14:xfrm>
                <a:off x="5917143" y="1330598"/>
                <a:ext cx="169920" cy="1699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65F8B78-CCA8-4711-9C9F-803A0997651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912823" y="1326278"/>
                  <a:ext cx="178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2DAA261-0D0A-4F20-BCFE-ECB8CBDF5C2C}"/>
                    </a:ext>
                  </a:extLst>
                </p14:cNvPr>
                <p14:cNvContentPartPr/>
                <p14:nvPr/>
              </p14:nvContentPartPr>
              <p14:xfrm>
                <a:off x="6038823" y="1352558"/>
                <a:ext cx="249840" cy="1206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2DAA261-0D0A-4F20-BCFE-ECB8CBDF5C2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034503" y="1348238"/>
                  <a:ext cx="2584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C0AA855-AF38-4E44-A7F1-D583127735B5}"/>
                    </a:ext>
                  </a:extLst>
                </p14:cNvPr>
                <p14:cNvContentPartPr/>
                <p14:nvPr/>
              </p14:nvContentPartPr>
              <p14:xfrm>
                <a:off x="6309903" y="1285598"/>
                <a:ext cx="10800" cy="630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C0AA855-AF38-4E44-A7F1-D583127735B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305583" y="1281278"/>
                  <a:ext cx="19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595CCAA-C388-433E-B5BA-E06FBAEEAA2A}"/>
                    </a:ext>
                  </a:extLst>
                </p14:cNvPr>
                <p14:cNvContentPartPr/>
                <p14:nvPr/>
              </p14:nvContentPartPr>
              <p14:xfrm>
                <a:off x="6312063" y="1291718"/>
                <a:ext cx="384480" cy="1087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595CCAA-C388-433E-B5BA-E06FBAEEAA2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307743" y="1287398"/>
                  <a:ext cx="393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A58201A-648B-4415-8D5D-4785309D94FF}"/>
                    </a:ext>
                  </a:extLst>
                </p14:cNvPr>
                <p14:cNvContentPartPr/>
                <p14:nvPr/>
              </p14:nvContentPartPr>
              <p14:xfrm>
                <a:off x="6588903" y="1320878"/>
                <a:ext cx="145800" cy="97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A58201A-648B-4415-8D5D-4785309D94F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584583" y="1316558"/>
                  <a:ext cx="1544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820AF17-A7A0-44ED-87DF-1DB7C758D0C2}"/>
                    </a:ext>
                  </a:extLst>
                </p14:cNvPr>
                <p14:cNvContentPartPr/>
                <p14:nvPr/>
              </p14:nvContentPartPr>
              <p14:xfrm>
                <a:off x="6862143" y="1206758"/>
                <a:ext cx="196560" cy="1252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820AF17-A7A0-44ED-87DF-1DB7C758D0C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857823" y="1202438"/>
                  <a:ext cx="205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6F408E3-160D-412A-A2CD-95AC8F39BCF8}"/>
                    </a:ext>
                  </a:extLst>
                </p14:cNvPr>
                <p14:cNvContentPartPr/>
                <p14:nvPr/>
              </p14:nvContentPartPr>
              <p14:xfrm>
                <a:off x="7052223" y="1111718"/>
                <a:ext cx="121680" cy="1796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6F408E3-160D-412A-A2CD-95AC8F39BCF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047903" y="1107398"/>
                  <a:ext cx="130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955BB7E-9665-4FCB-966E-6B8D1CF30CC4}"/>
                    </a:ext>
                  </a:extLst>
                </p14:cNvPr>
                <p14:cNvContentPartPr/>
                <p14:nvPr/>
              </p14:nvContentPartPr>
              <p14:xfrm>
                <a:off x="7210623" y="1184438"/>
                <a:ext cx="199080" cy="691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955BB7E-9665-4FCB-966E-6B8D1CF30CC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206303" y="1180118"/>
                  <a:ext cx="207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7347272-633D-4011-8E0D-A9246CF02392}"/>
                    </a:ext>
                  </a:extLst>
                </p14:cNvPr>
                <p14:cNvContentPartPr/>
                <p14:nvPr/>
              </p14:nvContentPartPr>
              <p14:xfrm>
                <a:off x="7481703" y="1020278"/>
                <a:ext cx="342000" cy="2617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7347272-633D-4011-8E0D-A9246CF0239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477383" y="1015958"/>
                  <a:ext cx="3506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E785ABE-E611-42EC-9C75-7DD9ED8FE9EE}"/>
                    </a:ext>
                  </a:extLst>
                </p14:cNvPr>
                <p14:cNvContentPartPr/>
                <p14:nvPr/>
              </p14:nvContentPartPr>
              <p14:xfrm>
                <a:off x="7879143" y="1085438"/>
                <a:ext cx="95760" cy="817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E785ABE-E611-42EC-9C75-7DD9ED8FE9E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874823" y="1081118"/>
                  <a:ext cx="104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B965C00-44DB-4C65-AC46-3FC9D948D6E5}"/>
                    </a:ext>
                  </a:extLst>
                </p14:cNvPr>
                <p14:cNvContentPartPr/>
                <p14:nvPr/>
              </p14:nvContentPartPr>
              <p14:xfrm>
                <a:off x="8043303" y="1031078"/>
                <a:ext cx="317160" cy="1029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B965C00-44DB-4C65-AC46-3FC9D948D6E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038983" y="1026758"/>
                  <a:ext cx="325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3AA3E4C-027F-4FD1-BAC9-43B15757F0AE}"/>
                    </a:ext>
                  </a:extLst>
                </p14:cNvPr>
                <p14:cNvContentPartPr/>
                <p14:nvPr/>
              </p14:nvContentPartPr>
              <p14:xfrm>
                <a:off x="8399703" y="1013078"/>
                <a:ext cx="68760" cy="982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3AA3E4C-027F-4FD1-BAC9-43B15757F0A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395383" y="1008758"/>
                  <a:ext cx="77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AA80E8B-1699-41B9-8E00-58C08B7DA83C}"/>
                    </a:ext>
                  </a:extLst>
                </p14:cNvPr>
                <p14:cNvContentPartPr/>
                <p14:nvPr/>
              </p14:nvContentPartPr>
              <p14:xfrm>
                <a:off x="8603463" y="930998"/>
                <a:ext cx="311760" cy="1166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AA80E8B-1699-41B9-8E00-58C08B7DA83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599143" y="926678"/>
                  <a:ext cx="320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90D564A-41C5-4D7B-813E-65775D551090}"/>
                    </a:ext>
                  </a:extLst>
                </p14:cNvPr>
                <p14:cNvContentPartPr/>
                <p14:nvPr/>
              </p14:nvContentPartPr>
              <p14:xfrm>
                <a:off x="9051663" y="860798"/>
                <a:ext cx="79200" cy="1360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90D564A-41C5-4D7B-813E-65775D55109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047343" y="856478"/>
                  <a:ext cx="87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64F43F2-84C2-40E5-B384-4D2C70B6A0A6}"/>
                    </a:ext>
                  </a:extLst>
                </p14:cNvPr>
                <p14:cNvContentPartPr/>
                <p14:nvPr/>
              </p14:nvContentPartPr>
              <p14:xfrm>
                <a:off x="9157503" y="829118"/>
                <a:ext cx="140760" cy="1296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64F43F2-84C2-40E5-B384-4D2C70B6A0A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153183" y="824798"/>
                  <a:ext cx="149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AB91DEC-54CB-44D1-B576-F1AE60128486}"/>
                    </a:ext>
                  </a:extLst>
                </p14:cNvPr>
                <p14:cNvContentPartPr/>
                <p14:nvPr/>
              </p14:nvContentPartPr>
              <p14:xfrm>
                <a:off x="9312303" y="816518"/>
                <a:ext cx="14400" cy="601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AB91DEC-54CB-44D1-B576-F1AE6012848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307983" y="812198"/>
                  <a:ext cx="23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0240B90-1AF9-4025-8751-C787843FD8CB}"/>
                    </a:ext>
                  </a:extLst>
                </p14:cNvPr>
                <p14:cNvContentPartPr/>
                <p14:nvPr/>
              </p14:nvContentPartPr>
              <p14:xfrm>
                <a:off x="9363063" y="771878"/>
                <a:ext cx="140400" cy="1555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0240B90-1AF9-4025-8751-C787843FD8C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358743" y="767558"/>
                  <a:ext cx="1490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84CC8E4-C193-4318-A82D-6F5C14116DEC}"/>
                    </a:ext>
                  </a:extLst>
                </p14:cNvPr>
                <p14:cNvContentPartPr/>
                <p14:nvPr/>
              </p14:nvContentPartPr>
              <p14:xfrm>
                <a:off x="9485103" y="821558"/>
                <a:ext cx="122040" cy="1699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84CC8E4-C193-4318-A82D-6F5C14116DE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480783" y="817238"/>
                  <a:ext cx="130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D3534DA-C0D7-4DF0-BE3E-6049E2B3A58F}"/>
                    </a:ext>
                  </a:extLst>
                </p14:cNvPr>
                <p14:cNvContentPartPr/>
                <p14:nvPr/>
              </p14:nvContentPartPr>
              <p14:xfrm>
                <a:off x="9631623" y="782318"/>
                <a:ext cx="172080" cy="990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D3534DA-C0D7-4DF0-BE3E-6049E2B3A58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627303" y="777998"/>
                  <a:ext cx="180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552797A-1EB3-4ADB-B820-40F6868421E0}"/>
                    </a:ext>
                  </a:extLst>
                </p14:cNvPr>
                <p14:cNvContentPartPr/>
                <p14:nvPr/>
              </p14:nvContentPartPr>
              <p14:xfrm>
                <a:off x="9822783" y="717878"/>
                <a:ext cx="106920" cy="1134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552797A-1EB3-4ADB-B820-40F6868421E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818463" y="713558"/>
                  <a:ext cx="115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3FF0275-C586-4ABD-860E-0D1EE94967E7}"/>
                    </a:ext>
                  </a:extLst>
                </p14:cNvPr>
                <p14:cNvContentPartPr/>
                <p14:nvPr/>
              </p14:nvContentPartPr>
              <p14:xfrm>
                <a:off x="9914943" y="744518"/>
                <a:ext cx="169560" cy="792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3FF0275-C586-4ABD-860E-0D1EE94967E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910623" y="740198"/>
                  <a:ext cx="178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A6ADFEE-6FB4-438D-ADEF-E05C630A58AF}"/>
                    </a:ext>
                  </a:extLst>
                </p14:cNvPr>
                <p14:cNvContentPartPr/>
                <p14:nvPr/>
              </p14:nvContentPartPr>
              <p14:xfrm>
                <a:off x="3191943" y="2071118"/>
                <a:ext cx="663120" cy="1692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A6ADFEE-6FB4-438D-ADEF-E05C630A58A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187623" y="2066798"/>
                  <a:ext cx="6717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C4B4E39-F73A-4388-805C-8C37C90ADED7}"/>
                    </a:ext>
                  </a:extLst>
                </p14:cNvPr>
                <p14:cNvContentPartPr/>
                <p14:nvPr/>
              </p14:nvContentPartPr>
              <p14:xfrm>
                <a:off x="2863623" y="2101358"/>
                <a:ext cx="632160" cy="6422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C4B4E39-F73A-4388-805C-8C37C90ADED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859303" y="2097038"/>
                  <a:ext cx="640800" cy="650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81337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7FD102F-633B-4E4B-B342-0D2861E3F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74" y="168090"/>
            <a:ext cx="8216483" cy="486111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4538655-8EAB-CD6D-7499-1FB7D13D709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70C62BE-3D70-4822-B29B-230E19091970}"/>
                  </a:ext>
                </a:extLst>
              </p14:cNvPr>
              <p14:cNvContentPartPr/>
              <p14:nvPr/>
            </p14:nvContentPartPr>
            <p14:xfrm>
              <a:off x="806943" y="2390078"/>
              <a:ext cx="915480" cy="360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70C62BE-3D70-4822-B29B-230E190919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623" y="2385758"/>
                <a:ext cx="9241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BD1C0CB-502E-4957-BA34-069391E61C1A}"/>
                  </a:ext>
                </a:extLst>
              </p14:cNvPr>
              <p14:cNvContentPartPr/>
              <p14:nvPr/>
            </p14:nvContentPartPr>
            <p14:xfrm>
              <a:off x="733503" y="2748638"/>
              <a:ext cx="1134360" cy="27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BD1C0CB-502E-4957-BA34-069391E61C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9183" y="2744318"/>
                <a:ext cx="1143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77454DDD-FE9E-4E86-B93C-8D4E1933072D}"/>
                  </a:ext>
                </a:extLst>
              </p14:cNvPr>
              <p14:cNvContentPartPr/>
              <p14:nvPr/>
            </p14:nvContentPartPr>
            <p14:xfrm>
              <a:off x="6316023" y="941078"/>
              <a:ext cx="1534680" cy="10609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77454DDD-FE9E-4E86-B93C-8D4E1933072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11703" y="936758"/>
                <a:ext cx="1543320" cy="10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B8502A09-C0E7-4716-B81C-DF6B9F71BC38}"/>
                  </a:ext>
                </a:extLst>
              </p14:cNvPr>
              <p14:cNvContentPartPr/>
              <p14:nvPr/>
            </p14:nvContentPartPr>
            <p14:xfrm>
              <a:off x="221943" y="1938278"/>
              <a:ext cx="2474640" cy="835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B8502A09-C0E7-4716-B81C-DF6B9F71BC3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7623" y="1933958"/>
                <a:ext cx="2483280" cy="9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E1F5D0B1-A713-47BB-8C43-303084F70597}"/>
              </a:ext>
            </a:extLst>
          </p:cNvPr>
          <p:cNvGrpSpPr/>
          <p:nvPr/>
        </p:nvGrpSpPr>
        <p:grpSpPr>
          <a:xfrm>
            <a:off x="6068343" y="2073638"/>
            <a:ext cx="5626800" cy="4570560"/>
            <a:chOff x="6068343" y="2073638"/>
            <a:chExt cx="5626800" cy="457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1BF94F1-19A4-4BC4-9DC6-128B818AE3EF}"/>
                    </a:ext>
                  </a:extLst>
                </p14:cNvPr>
                <p14:cNvContentPartPr/>
                <p14:nvPr/>
              </p14:nvContentPartPr>
              <p14:xfrm>
                <a:off x="6604383" y="3407798"/>
                <a:ext cx="417240" cy="3888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1BF94F1-19A4-4BC4-9DC6-128B818AE3E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00063" y="3403478"/>
                  <a:ext cx="42588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F6CE321-CD38-49A4-B6AF-8BEEC86CCDB7}"/>
                    </a:ext>
                  </a:extLst>
                </p14:cNvPr>
                <p14:cNvContentPartPr/>
                <p14:nvPr/>
              </p14:nvContentPartPr>
              <p14:xfrm>
                <a:off x="7281183" y="3414278"/>
                <a:ext cx="448200" cy="3744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F6CE321-CD38-49A4-B6AF-8BEEC86CCDB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76863" y="3409958"/>
                  <a:ext cx="45684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2B79575-E838-4427-8D0F-73944F6E911D}"/>
                    </a:ext>
                  </a:extLst>
                </p14:cNvPr>
                <p14:cNvContentPartPr/>
                <p14:nvPr/>
              </p14:nvContentPartPr>
              <p14:xfrm>
                <a:off x="6916143" y="2701478"/>
                <a:ext cx="689760" cy="6343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2B79575-E838-4427-8D0F-73944F6E911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11823" y="2697158"/>
                  <a:ext cx="698400" cy="64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9644E77-E8FE-4BB3-9E82-0E97235A3B55}"/>
                    </a:ext>
                  </a:extLst>
                </p14:cNvPr>
                <p14:cNvContentPartPr/>
                <p14:nvPr/>
              </p14:nvContentPartPr>
              <p14:xfrm>
                <a:off x="7483863" y="2751518"/>
                <a:ext cx="102240" cy="5518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9644E77-E8FE-4BB3-9E82-0E97235A3B5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79543" y="2747198"/>
                  <a:ext cx="11088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E0CF777-DFF0-46CE-AFA3-5D66B2F582F6}"/>
                    </a:ext>
                  </a:extLst>
                </p14:cNvPr>
                <p14:cNvContentPartPr/>
                <p14:nvPr/>
              </p14:nvContentPartPr>
              <p14:xfrm>
                <a:off x="7628583" y="2384318"/>
                <a:ext cx="213480" cy="2397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E0CF777-DFF0-46CE-AFA3-5D66B2F582F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24263" y="2379998"/>
                  <a:ext cx="222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48232DE-7ECB-4E28-B370-C6752F5BA3F4}"/>
                    </a:ext>
                  </a:extLst>
                </p14:cNvPr>
                <p14:cNvContentPartPr/>
                <p14:nvPr/>
              </p14:nvContentPartPr>
              <p14:xfrm>
                <a:off x="7796343" y="2457038"/>
                <a:ext cx="293040" cy="1119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48232DE-7ECB-4E28-B370-C6752F5BA3F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92023" y="2452718"/>
                  <a:ext cx="301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179E647-24C1-4A9B-97CE-FCE354B78E94}"/>
                    </a:ext>
                  </a:extLst>
                </p14:cNvPr>
                <p14:cNvContentPartPr/>
                <p14:nvPr/>
              </p14:nvContentPartPr>
              <p14:xfrm>
                <a:off x="8080743" y="2375318"/>
                <a:ext cx="360" cy="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179E647-24C1-4A9B-97CE-FCE354B78E9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076423" y="23709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92CDE9D-7D5E-4321-AB9B-F6790E0BC9CF}"/>
                    </a:ext>
                  </a:extLst>
                </p14:cNvPr>
                <p14:cNvContentPartPr/>
                <p14:nvPr/>
              </p14:nvContentPartPr>
              <p14:xfrm>
                <a:off x="8095143" y="2411318"/>
                <a:ext cx="398160" cy="1166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92CDE9D-7D5E-4321-AB9B-F6790E0BC9C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90823" y="2406998"/>
                  <a:ext cx="406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B286C5C-FD43-419B-833A-A5BD72A7CFE3}"/>
                    </a:ext>
                  </a:extLst>
                </p14:cNvPr>
                <p14:cNvContentPartPr/>
                <p14:nvPr/>
              </p14:nvContentPartPr>
              <p14:xfrm>
                <a:off x="8376303" y="2445878"/>
                <a:ext cx="132840" cy="75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B286C5C-FD43-419B-833A-A5BD72A7CFE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371983" y="2441558"/>
                  <a:ext cx="1414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1FAC22C-C0C8-4788-8671-FCBEC1D7706E}"/>
                    </a:ext>
                  </a:extLst>
                </p14:cNvPr>
                <p14:cNvContentPartPr/>
                <p14:nvPr/>
              </p14:nvContentPartPr>
              <p14:xfrm>
                <a:off x="8531463" y="2397638"/>
                <a:ext cx="257760" cy="684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1FAC22C-C0C8-4788-8671-FCBEC1D7706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27143" y="2393318"/>
                  <a:ext cx="2664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6C7E9C5-352D-410F-ABB9-8E7824280FA3}"/>
                    </a:ext>
                  </a:extLst>
                </p14:cNvPr>
                <p14:cNvContentPartPr/>
                <p14:nvPr/>
              </p14:nvContentPartPr>
              <p14:xfrm>
                <a:off x="8950503" y="2282798"/>
                <a:ext cx="268920" cy="1281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6C7E9C5-352D-410F-ABB9-8E7824280FA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46183" y="2278478"/>
                  <a:ext cx="277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E70E1DE-3EB1-4A3A-A431-CACF5F2282B8}"/>
                    </a:ext>
                  </a:extLst>
                </p14:cNvPr>
                <p14:cNvContentPartPr/>
                <p14:nvPr/>
              </p14:nvContentPartPr>
              <p14:xfrm>
                <a:off x="9252183" y="2279198"/>
                <a:ext cx="73080" cy="99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E70E1DE-3EB1-4A3A-A431-CACF5F2282B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247863" y="2274878"/>
                  <a:ext cx="81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C0D6C1C-4E16-479F-954B-548537F7483D}"/>
                    </a:ext>
                  </a:extLst>
                </p14:cNvPr>
                <p14:cNvContentPartPr/>
                <p14:nvPr/>
              </p14:nvContentPartPr>
              <p14:xfrm>
                <a:off x="9453423" y="2176958"/>
                <a:ext cx="158400" cy="1400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C0D6C1C-4E16-479F-954B-548537F7483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49103" y="2172638"/>
                  <a:ext cx="167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CFCB9E7-D660-4AC9-98A5-DB0F4E396DCC}"/>
                    </a:ext>
                  </a:extLst>
                </p14:cNvPr>
                <p14:cNvContentPartPr/>
                <p14:nvPr/>
              </p14:nvContentPartPr>
              <p14:xfrm>
                <a:off x="9633423" y="2217998"/>
                <a:ext cx="172080" cy="72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CFCB9E7-D660-4AC9-98A5-DB0F4E396DC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29103" y="2213678"/>
                  <a:ext cx="180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77BF943-5944-4CAA-BDC5-77A5D62A0457}"/>
                    </a:ext>
                  </a:extLst>
                </p14:cNvPr>
                <p14:cNvContentPartPr/>
                <p14:nvPr/>
              </p14:nvContentPartPr>
              <p14:xfrm>
                <a:off x="9980823" y="2089478"/>
                <a:ext cx="105120" cy="1796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77BF943-5944-4CAA-BDC5-77A5D62A045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976503" y="2085158"/>
                  <a:ext cx="113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F93AFF7-664B-4CC4-96AF-8D3A99A88E1C}"/>
                    </a:ext>
                  </a:extLst>
                </p14:cNvPr>
                <p14:cNvContentPartPr/>
                <p14:nvPr/>
              </p14:nvContentPartPr>
              <p14:xfrm>
                <a:off x="10119783" y="2145638"/>
                <a:ext cx="131760" cy="828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F93AFF7-664B-4CC4-96AF-8D3A99A88E1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115463" y="2141318"/>
                  <a:ext cx="140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CDCA429-3D25-42F4-B8D3-F193E3D1F965}"/>
                    </a:ext>
                  </a:extLst>
                </p14:cNvPr>
                <p14:cNvContentPartPr/>
                <p14:nvPr/>
              </p14:nvContentPartPr>
              <p14:xfrm>
                <a:off x="10271703" y="2076518"/>
                <a:ext cx="16560" cy="543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CDCA429-3D25-42F4-B8D3-F193E3D1F96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267383" y="2072198"/>
                  <a:ext cx="25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2A4EBF5-DA8C-4418-BE03-B0854503CBF1}"/>
                    </a:ext>
                  </a:extLst>
                </p14:cNvPr>
                <p14:cNvContentPartPr/>
                <p14:nvPr/>
              </p14:nvContentPartPr>
              <p14:xfrm>
                <a:off x="10297623" y="2073638"/>
                <a:ext cx="294480" cy="1166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2A4EBF5-DA8C-4418-BE03-B0854503CBF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293303" y="2069318"/>
                  <a:ext cx="303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075079E-AEE5-4081-9B10-217B5F32EA6B}"/>
                    </a:ext>
                  </a:extLst>
                </p14:cNvPr>
                <p14:cNvContentPartPr/>
                <p14:nvPr/>
              </p14:nvContentPartPr>
              <p14:xfrm>
                <a:off x="9958503" y="2386838"/>
                <a:ext cx="109440" cy="2001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075079E-AEE5-4081-9B10-217B5F32EA6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54183" y="2382518"/>
                  <a:ext cx="118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C12BB06-34CE-4573-B3F0-1227727723F7}"/>
                    </a:ext>
                  </a:extLst>
                </p14:cNvPr>
                <p14:cNvContentPartPr/>
                <p14:nvPr/>
              </p14:nvContentPartPr>
              <p14:xfrm>
                <a:off x="10086303" y="2384318"/>
                <a:ext cx="141120" cy="1587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C12BB06-34CE-4573-B3F0-1227727723F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81983" y="2379998"/>
                  <a:ext cx="149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35901EB-BD02-4BE3-988B-778011BF918E}"/>
                    </a:ext>
                  </a:extLst>
                </p14:cNvPr>
                <p14:cNvContentPartPr/>
                <p14:nvPr/>
              </p14:nvContentPartPr>
              <p14:xfrm>
                <a:off x="10243623" y="2385038"/>
                <a:ext cx="3600" cy="36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35901EB-BD02-4BE3-988B-778011BF918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239303" y="2380718"/>
                  <a:ext cx="12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BCF0D62-C3B3-4FAF-A39C-A78C1F811817}"/>
                    </a:ext>
                  </a:extLst>
                </p14:cNvPr>
                <p14:cNvContentPartPr/>
                <p14:nvPr/>
              </p14:nvContentPartPr>
              <p14:xfrm>
                <a:off x="10264503" y="2323478"/>
                <a:ext cx="112320" cy="200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BCF0D62-C3B3-4FAF-A39C-A78C1F81181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260183" y="2319158"/>
                  <a:ext cx="1209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20C730D-9F7D-4C57-8C97-0B52EA33B5D0}"/>
                    </a:ext>
                  </a:extLst>
                </p14:cNvPr>
                <p14:cNvContentPartPr/>
                <p14:nvPr/>
              </p14:nvContentPartPr>
              <p14:xfrm>
                <a:off x="10379703" y="2404118"/>
                <a:ext cx="120960" cy="2293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20C730D-9F7D-4C57-8C97-0B52EA33B5D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75383" y="2399798"/>
                  <a:ext cx="1296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0E42691-9388-4FFC-94F2-C85237349A0E}"/>
                    </a:ext>
                  </a:extLst>
                </p14:cNvPr>
                <p14:cNvContentPartPr/>
                <p14:nvPr/>
              </p14:nvContentPartPr>
              <p14:xfrm>
                <a:off x="10517223" y="2375678"/>
                <a:ext cx="121680" cy="1047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0E42691-9388-4FFC-94F2-C85237349A0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512903" y="2371358"/>
                  <a:ext cx="130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8874B95-5B8B-4A3A-BC13-438ADA938419}"/>
                    </a:ext>
                  </a:extLst>
                </p14:cNvPr>
                <p14:cNvContentPartPr/>
                <p14:nvPr/>
              </p14:nvContentPartPr>
              <p14:xfrm>
                <a:off x="10655463" y="2227718"/>
                <a:ext cx="122040" cy="2088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8874B95-5B8B-4A3A-BC13-438ADA93841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651143" y="2223398"/>
                  <a:ext cx="1306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6FEE077-B2D3-4607-BCB6-6A56FC56FD17}"/>
                    </a:ext>
                  </a:extLst>
                </p14:cNvPr>
                <p14:cNvContentPartPr/>
                <p14:nvPr/>
              </p14:nvContentPartPr>
              <p14:xfrm>
                <a:off x="10786143" y="2333918"/>
                <a:ext cx="238320" cy="734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6FEE077-B2D3-4607-BCB6-6A56FC56FD1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781823" y="2329598"/>
                  <a:ext cx="246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3F3855D-72C6-4A73-AC5E-795AACB67E1B}"/>
                    </a:ext>
                  </a:extLst>
                </p14:cNvPr>
                <p14:cNvContentPartPr/>
                <p14:nvPr/>
              </p14:nvContentPartPr>
              <p14:xfrm>
                <a:off x="6624183" y="3803078"/>
                <a:ext cx="417240" cy="3286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3F3855D-72C6-4A73-AC5E-795AACB67E1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619863" y="3798758"/>
                  <a:ext cx="4258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54F0FB2-63B1-41F4-A3A8-69502630B7EB}"/>
                    </a:ext>
                  </a:extLst>
                </p14:cNvPr>
                <p14:cNvContentPartPr/>
                <p14:nvPr/>
              </p14:nvContentPartPr>
              <p14:xfrm>
                <a:off x="7273623" y="3835478"/>
                <a:ext cx="425880" cy="2912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54F0FB2-63B1-41F4-A3A8-69502630B7E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69303" y="3831158"/>
                  <a:ext cx="4345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2A9CD62-A129-4402-ACB5-1522581C20F0}"/>
                    </a:ext>
                  </a:extLst>
                </p14:cNvPr>
                <p14:cNvContentPartPr/>
                <p14:nvPr/>
              </p14:nvContentPartPr>
              <p14:xfrm>
                <a:off x="6941703" y="4120598"/>
                <a:ext cx="485280" cy="2646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2A9CD62-A129-4402-ACB5-1522581C20F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937383" y="4116278"/>
                  <a:ext cx="4939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BC490FF-1B4D-4B5D-A934-D96A76520BFA}"/>
                    </a:ext>
                  </a:extLst>
                </p14:cNvPr>
                <p14:cNvContentPartPr/>
                <p14:nvPr/>
              </p14:nvContentPartPr>
              <p14:xfrm>
                <a:off x="7261383" y="4214198"/>
                <a:ext cx="500040" cy="3297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BC490FF-1B4D-4B5D-A934-D96A76520BF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257063" y="4209878"/>
                  <a:ext cx="5086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5D05E7A-EAED-4B34-A2AD-1ECA39F0EAAE}"/>
                    </a:ext>
                  </a:extLst>
                </p14:cNvPr>
                <p14:cNvContentPartPr/>
                <p14:nvPr/>
              </p14:nvContentPartPr>
              <p14:xfrm>
                <a:off x="7777983" y="4158398"/>
                <a:ext cx="52560" cy="118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5D05E7A-EAED-4B34-A2AD-1ECA39F0EAA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773663" y="4154078"/>
                  <a:ext cx="61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0C09D35-AF66-4A2A-B448-72A7C77EFC91}"/>
                    </a:ext>
                  </a:extLst>
                </p14:cNvPr>
                <p14:cNvContentPartPr/>
                <p14:nvPr/>
              </p14:nvContentPartPr>
              <p14:xfrm>
                <a:off x="7832703" y="4084958"/>
                <a:ext cx="370080" cy="1544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0C09D35-AF66-4A2A-B448-72A7C77EFC9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828383" y="4080638"/>
                  <a:ext cx="378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7A3EB64-9A4A-4237-A08D-4C709D379C1F}"/>
                    </a:ext>
                  </a:extLst>
                </p14:cNvPr>
                <p14:cNvContentPartPr/>
                <p14:nvPr/>
              </p14:nvContentPartPr>
              <p14:xfrm>
                <a:off x="8172543" y="4001798"/>
                <a:ext cx="99360" cy="1303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7A3EB64-9A4A-4237-A08D-4C709D379C1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168223" y="3997478"/>
                  <a:ext cx="108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2E4BBB6-FEEE-420E-A92D-C1F7F26BC00E}"/>
                    </a:ext>
                  </a:extLst>
                </p14:cNvPr>
                <p14:cNvContentPartPr/>
                <p14:nvPr/>
              </p14:nvContentPartPr>
              <p14:xfrm>
                <a:off x="8379543" y="3946358"/>
                <a:ext cx="311760" cy="1126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2E4BBB6-FEEE-420E-A92D-C1F7F26BC00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375223" y="3942038"/>
                  <a:ext cx="320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1B64289-0EB7-42D1-9AAF-4CF5B454FE37}"/>
                    </a:ext>
                  </a:extLst>
                </p14:cNvPr>
                <p14:cNvContentPartPr/>
                <p14:nvPr/>
              </p14:nvContentPartPr>
              <p14:xfrm>
                <a:off x="8697783" y="3807038"/>
                <a:ext cx="59760" cy="1512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1B64289-0EB7-42D1-9AAF-4CF5B454FE3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693463" y="3802718"/>
                  <a:ext cx="68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49D0439-054A-45D5-A557-AD7D5681B805}"/>
                    </a:ext>
                  </a:extLst>
                </p14:cNvPr>
                <p14:cNvContentPartPr/>
                <p14:nvPr/>
              </p14:nvContentPartPr>
              <p14:xfrm>
                <a:off x="8628303" y="3769598"/>
                <a:ext cx="24840" cy="115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49D0439-054A-45D5-A557-AD7D5681B80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623983" y="3765278"/>
                  <a:ext cx="334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C824B6E-8BAC-4DEA-9A63-22146536985F}"/>
                    </a:ext>
                  </a:extLst>
                </p14:cNvPr>
                <p14:cNvContentPartPr/>
                <p14:nvPr/>
              </p14:nvContentPartPr>
              <p14:xfrm>
                <a:off x="8929263" y="3743678"/>
                <a:ext cx="453240" cy="1710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C824B6E-8BAC-4DEA-9A63-22146536985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924943" y="3739358"/>
                  <a:ext cx="461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D12654B-190C-4D38-AC5A-187C70228B07}"/>
                    </a:ext>
                  </a:extLst>
                </p14:cNvPr>
                <p14:cNvContentPartPr/>
                <p14:nvPr/>
              </p14:nvContentPartPr>
              <p14:xfrm>
                <a:off x="9561423" y="3576638"/>
                <a:ext cx="89640" cy="1825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D12654B-190C-4D38-AC5A-187C70228B0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557103" y="3572318"/>
                  <a:ext cx="98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93D89E0-0F55-4E29-80D6-D93126A28966}"/>
                    </a:ext>
                  </a:extLst>
                </p14:cNvPr>
                <p14:cNvContentPartPr/>
                <p14:nvPr/>
              </p14:nvContentPartPr>
              <p14:xfrm>
                <a:off x="9675183" y="3537038"/>
                <a:ext cx="132120" cy="1382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93D89E0-0F55-4E29-80D6-D93126A2896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670863" y="3532718"/>
                  <a:ext cx="140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241D49D-7EBC-4204-B8E7-FEA9FA53F872}"/>
                    </a:ext>
                  </a:extLst>
                </p14:cNvPr>
                <p14:cNvContentPartPr/>
                <p14:nvPr/>
              </p14:nvContentPartPr>
              <p14:xfrm>
                <a:off x="9801183" y="3507518"/>
                <a:ext cx="13320" cy="169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241D49D-7EBC-4204-B8E7-FEA9FA53F87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796863" y="3503198"/>
                  <a:ext cx="21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957CCAA-9ACF-4C16-9571-CACD72B16A97}"/>
                    </a:ext>
                  </a:extLst>
                </p14:cNvPr>
                <p14:cNvContentPartPr/>
                <p14:nvPr/>
              </p14:nvContentPartPr>
              <p14:xfrm>
                <a:off x="9797943" y="3444158"/>
                <a:ext cx="162720" cy="2116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957CCAA-9ACF-4C16-9571-CACD72B16A9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793623" y="3439838"/>
                  <a:ext cx="1713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DCA094F-B0B5-49CA-B0A3-52C57F2A1401}"/>
                    </a:ext>
                  </a:extLst>
                </p14:cNvPr>
                <p14:cNvContentPartPr/>
                <p14:nvPr/>
              </p14:nvContentPartPr>
              <p14:xfrm>
                <a:off x="10009623" y="3482318"/>
                <a:ext cx="126000" cy="2278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DCA094F-B0B5-49CA-B0A3-52C57F2A140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005303" y="3477998"/>
                  <a:ext cx="1346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6423614-3C65-4E58-A3B6-F066190CE119}"/>
                    </a:ext>
                  </a:extLst>
                </p14:cNvPr>
                <p14:cNvContentPartPr/>
                <p14:nvPr/>
              </p14:nvContentPartPr>
              <p14:xfrm>
                <a:off x="10152903" y="3414998"/>
                <a:ext cx="162000" cy="1231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6423614-3C65-4E58-A3B6-F066190CE11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148583" y="3410678"/>
                  <a:ext cx="170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9B3D3D7-AD04-40C1-B3E8-AE9001A86BF6}"/>
                    </a:ext>
                  </a:extLst>
                </p14:cNvPr>
                <p14:cNvContentPartPr/>
                <p14:nvPr/>
              </p14:nvContentPartPr>
              <p14:xfrm>
                <a:off x="10322463" y="3338678"/>
                <a:ext cx="89280" cy="1724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9B3D3D7-AD04-40C1-B3E8-AE9001A86BF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318143" y="3334358"/>
                  <a:ext cx="97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297CD8F-A590-432A-99C6-E624CCBD9B7A}"/>
                    </a:ext>
                  </a:extLst>
                </p14:cNvPr>
                <p14:cNvContentPartPr/>
                <p14:nvPr/>
              </p14:nvContentPartPr>
              <p14:xfrm>
                <a:off x="10448463" y="3388718"/>
                <a:ext cx="197640" cy="597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297CD8F-A590-432A-99C6-E624CCBD9B7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444143" y="3384398"/>
                  <a:ext cx="2062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F667365-89C6-4F6F-B754-29AC39D6A71C}"/>
                    </a:ext>
                  </a:extLst>
                </p14:cNvPr>
                <p14:cNvContentPartPr/>
                <p14:nvPr/>
              </p14:nvContentPartPr>
              <p14:xfrm>
                <a:off x="10695423" y="3310598"/>
                <a:ext cx="372600" cy="1177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F667365-89C6-4F6F-B754-29AC39D6A71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691103" y="3306278"/>
                  <a:ext cx="381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88A0F3C-5D90-4E7D-B282-2F1C02BD7D0B}"/>
                    </a:ext>
                  </a:extLst>
                </p14:cNvPr>
                <p14:cNvContentPartPr/>
                <p14:nvPr/>
              </p14:nvContentPartPr>
              <p14:xfrm>
                <a:off x="11133183" y="3080558"/>
                <a:ext cx="118440" cy="2890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88A0F3C-5D90-4E7D-B282-2F1C02BD7D0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128863" y="3076238"/>
                  <a:ext cx="1270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98CDC49-8A9A-4562-8E80-C0F106D66AA2}"/>
                    </a:ext>
                  </a:extLst>
                </p14:cNvPr>
                <p14:cNvContentPartPr/>
                <p14:nvPr/>
              </p14:nvContentPartPr>
              <p14:xfrm>
                <a:off x="11255583" y="3159038"/>
                <a:ext cx="115560" cy="853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98CDC49-8A9A-4562-8E80-C0F106D66AA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251263" y="3154718"/>
                  <a:ext cx="1242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E8ABA4D-116D-4735-9763-3AFDEFB2519C}"/>
                    </a:ext>
                  </a:extLst>
                </p14:cNvPr>
                <p14:cNvContentPartPr/>
                <p14:nvPr/>
              </p14:nvContentPartPr>
              <p14:xfrm>
                <a:off x="11427663" y="3117638"/>
                <a:ext cx="124920" cy="554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E8ABA4D-116D-4735-9763-3AFDEFB2519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423343" y="3113318"/>
                  <a:ext cx="133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9E3DB0A-2FC5-4B45-BBC8-1A158EDE6FBC}"/>
                    </a:ext>
                  </a:extLst>
                </p14:cNvPr>
                <p14:cNvContentPartPr/>
                <p14:nvPr/>
              </p14:nvContentPartPr>
              <p14:xfrm>
                <a:off x="11602623" y="3066518"/>
                <a:ext cx="92520" cy="2430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9E3DB0A-2FC5-4B45-BBC8-1A158EDE6FB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598303" y="3062198"/>
                  <a:ext cx="1011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9B0A43F-F758-4A4E-950F-426235CD9D4C}"/>
                    </a:ext>
                  </a:extLst>
                </p14:cNvPr>
                <p14:cNvContentPartPr/>
                <p14:nvPr/>
              </p14:nvContentPartPr>
              <p14:xfrm>
                <a:off x="6353103" y="4308518"/>
                <a:ext cx="770040" cy="4132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9B0A43F-F758-4A4E-950F-426235CD9D4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348783" y="4304198"/>
                  <a:ext cx="7786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25A6634-C2C9-428A-BCF5-DBFAD31EE294}"/>
                    </a:ext>
                  </a:extLst>
                </p14:cNvPr>
                <p14:cNvContentPartPr/>
                <p14:nvPr/>
              </p14:nvContentPartPr>
              <p14:xfrm>
                <a:off x="7003623" y="4568078"/>
                <a:ext cx="623160" cy="1648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25A6634-C2C9-428A-BCF5-DBFAD31EE29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999303" y="4563758"/>
                  <a:ext cx="6318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BAAE445-0488-4A7A-B714-D2D8B48069CB}"/>
                    </a:ext>
                  </a:extLst>
                </p14:cNvPr>
                <p14:cNvContentPartPr/>
                <p14:nvPr/>
              </p14:nvContentPartPr>
              <p14:xfrm>
                <a:off x="6501783" y="4869398"/>
                <a:ext cx="119520" cy="2552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BAAE445-0488-4A7A-B714-D2D8B48069C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497463" y="4865078"/>
                  <a:ext cx="1281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943BCF4-D58C-4BA4-BD9A-C5972FD7996A}"/>
                    </a:ext>
                  </a:extLst>
                </p14:cNvPr>
                <p14:cNvContentPartPr/>
                <p14:nvPr/>
              </p14:nvContentPartPr>
              <p14:xfrm>
                <a:off x="6677103" y="4864358"/>
                <a:ext cx="295560" cy="957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943BCF4-D58C-4BA4-BD9A-C5972FD7996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672783" y="4860038"/>
                  <a:ext cx="304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D352659-A5EF-4281-A698-41B773DF3C0B}"/>
                    </a:ext>
                  </a:extLst>
                </p14:cNvPr>
                <p14:cNvContentPartPr/>
                <p14:nvPr/>
              </p14:nvContentPartPr>
              <p14:xfrm>
                <a:off x="6990663" y="4887758"/>
                <a:ext cx="33120" cy="550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D352659-A5EF-4281-A698-41B773DF3C0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986343" y="4883438"/>
                  <a:ext cx="417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84DACB7-4285-4489-8F11-725F03600C12}"/>
                    </a:ext>
                  </a:extLst>
                </p14:cNvPr>
                <p14:cNvContentPartPr/>
                <p14:nvPr/>
              </p14:nvContentPartPr>
              <p14:xfrm>
                <a:off x="7057983" y="4795598"/>
                <a:ext cx="365760" cy="1702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84DACB7-4285-4489-8F11-725F03600C1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053663" y="4791278"/>
                  <a:ext cx="374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C88FA28-F149-4729-ABE2-AF764EEF8B60}"/>
                    </a:ext>
                  </a:extLst>
                </p14:cNvPr>
                <p14:cNvContentPartPr/>
                <p14:nvPr/>
              </p14:nvContentPartPr>
              <p14:xfrm>
                <a:off x="7465143" y="4766798"/>
                <a:ext cx="147600" cy="1490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C88FA28-F149-4729-ABE2-AF764EEF8B6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460823" y="4762478"/>
                  <a:ext cx="156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AE42E00-10CE-4B4D-A0F4-307ECFC8E9A6}"/>
                    </a:ext>
                  </a:extLst>
                </p14:cNvPr>
                <p14:cNvContentPartPr/>
                <p14:nvPr/>
              </p14:nvContentPartPr>
              <p14:xfrm>
                <a:off x="6962223" y="4759238"/>
                <a:ext cx="360" cy="3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AE42E00-10CE-4B4D-A0F4-307ECFC8E9A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57903" y="47549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1650F6C-337C-40BB-B993-A92D25B581F8}"/>
                    </a:ext>
                  </a:extLst>
                </p14:cNvPr>
                <p14:cNvContentPartPr/>
                <p14:nvPr/>
              </p14:nvContentPartPr>
              <p14:xfrm>
                <a:off x="6818583" y="5062358"/>
                <a:ext cx="198360" cy="1638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1650F6C-337C-40BB-B993-A92D25B581F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14263" y="5058038"/>
                  <a:ext cx="207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AF58834-2B75-4743-AFCF-036EA2B406E5}"/>
                    </a:ext>
                  </a:extLst>
                </p14:cNvPr>
                <p14:cNvContentPartPr/>
                <p14:nvPr/>
              </p14:nvContentPartPr>
              <p14:xfrm>
                <a:off x="7002183" y="5104838"/>
                <a:ext cx="238320" cy="1080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AF58834-2B75-4743-AFCF-036EA2B406E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997863" y="5100518"/>
                  <a:ext cx="246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213275E-3D02-4E8C-8087-897889945F8C}"/>
                    </a:ext>
                  </a:extLst>
                </p14:cNvPr>
                <p14:cNvContentPartPr/>
                <p14:nvPr/>
              </p14:nvContentPartPr>
              <p14:xfrm>
                <a:off x="7242663" y="5039318"/>
                <a:ext cx="20880" cy="378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213275E-3D02-4E8C-8087-897889945F8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238343" y="5034998"/>
                  <a:ext cx="295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624E103-C830-4315-9EE3-49F6E1696AE3}"/>
                    </a:ext>
                  </a:extLst>
                </p14:cNvPr>
                <p14:cNvContentPartPr/>
                <p14:nvPr/>
              </p14:nvContentPartPr>
              <p14:xfrm>
                <a:off x="7280463" y="5094758"/>
                <a:ext cx="241560" cy="759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624E103-C830-4315-9EE3-49F6E1696AE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76143" y="5090438"/>
                  <a:ext cx="250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A7E01D3-78EA-4DCB-BFB4-FED2AC562998}"/>
                    </a:ext>
                  </a:extLst>
                </p14:cNvPr>
                <p14:cNvContentPartPr/>
                <p14:nvPr/>
              </p14:nvContentPartPr>
              <p14:xfrm>
                <a:off x="7639743" y="5060918"/>
                <a:ext cx="119160" cy="1123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A7E01D3-78EA-4DCB-BFB4-FED2AC56299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35423" y="5056598"/>
                  <a:ext cx="127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91F7A07-86C0-4D08-B1AF-37278A571742}"/>
                    </a:ext>
                  </a:extLst>
                </p14:cNvPr>
                <p14:cNvContentPartPr/>
                <p14:nvPr/>
              </p14:nvContentPartPr>
              <p14:xfrm>
                <a:off x="7621023" y="5103038"/>
                <a:ext cx="168120" cy="111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91F7A07-86C0-4D08-B1AF-37278A57174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616703" y="5098718"/>
                  <a:ext cx="1767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09578C6-9FDF-4745-B5F7-09BD25241E46}"/>
                    </a:ext>
                  </a:extLst>
                </p14:cNvPr>
                <p14:cNvContentPartPr/>
                <p14:nvPr/>
              </p14:nvContentPartPr>
              <p14:xfrm>
                <a:off x="6383343" y="5508758"/>
                <a:ext cx="40320" cy="9745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09578C6-9FDF-4745-B5F7-09BD25241E4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79023" y="5504438"/>
                  <a:ext cx="48960" cy="9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FBBFE14-414D-42CA-B427-999F76D8F7F4}"/>
                    </a:ext>
                  </a:extLst>
                </p14:cNvPr>
                <p14:cNvContentPartPr/>
                <p14:nvPr/>
              </p14:nvContentPartPr>
              <p14:xfrm>
                <a:off x="6068343" y="6339638"/>
                <a:ext cx="1949400" cy="1378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FBBFE14-414D-42CA-B427-999F76D8F7F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064023" y="6335318"/>
                  <a:ext cx="19580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5721F1C-9CE3-49AF-8EA6-8D995380AC99}"/>
                    </a:ext>
                  </a:extLst>
                </p14:cNvPr>
                <p14:cNvContentPartPr/>
                <p14:nvPr/>
              </p14:nvContentPartPr>
              <p14:xfrm>
                <a:off x="7960503" y="6274838"/>
                <a:ext cx="199800" cy="1868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5721F1C-9CE3-49AF-8EA6-8D995380AC9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56183" y="6270518"/>
                  <a:ext cx="208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553BF7B-7B8E-4925-98C1-AB511EBF4AFC}"/>
                    </a:ext>
                  </a:extLst>
                </p14:cNvPr>
                <p14:cNvContentPartPr/>
                <p14:nvPr/>
              </p14:nvContentPartPr>
              <p14:xfrm>
                <a:off x="6290103" y="5381318"/>
                <a:ext cx="186120" cy="2044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553BF7B-7B8E-4925-98C1-AB511EBF4AF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85783" y="5376998"/>
                  <a:ext cx="194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1B62A50-2B6B-4B24-B62D-86E967CE484E}"/>
                    </a:ext>
                  </a:extLst>
                </p14:cNvPr>
                <p14:cNvContentPartPr/>
                <p14:nvPr/>
              </p14:nvContentPartPr>
              <p14:xfrm>
                <a:off x="6313143" y="5947598"/>
                <a:ext cx="202320" cy="352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1B62A50-2B6B-4B24-B62D-86E967CE484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308823" y="5943278"/>
                  <a:ext cx="210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33E9C3F-B1AA-40FB-8B43-22ED98D5AD50}"/>
                    </a:ext>
                  </a:extLst>
                </p14:cNvPr>
                <p14:cNvContentPartPr/>
                <p14:nvPr/>
              </p14:nvContentPartPr>
              <p14:xfrm>
                <a:off x="6162303" y="6195638"/>
                <a:ext cx="139320" cy="813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33E9C3F-B1AA-40FB-8B43-22ED98D5AD5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57983" y="6191318"/>
                  <a:ext cx="147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78C35B5-01A5-40DD-8C74-710BAD80CDB2}"/>
                    </a:ext>
                  </a:extLst>
                </p14:cNvPr>
                <p14:cNvContentPartPr/>
                <p14:nvPr/>
              </p14:nvContentPartPr>
              <p14:xfrm>
                <a:off x="6434103" y="6419198"/>
                <a:ext cx="1045080" cy="536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78C35B5-01A5-40DD-8C74-710BAD80CDB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429783" y="6414878"/>
                  <a:ext cx="1053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2540E72-9A29-45C4-AACF-1D9FAA732F71}"/>
                    </a:ext>
                  </a:extLst>
                </p14:cNvPr>
                <p14:cNvContentPartPr/>
                <p14:nvPr/>
              </p14:nvContentPartPr>
              <p14:xfrm>
                <a:off x="6894543" y="6522878"/>
                <a:ext cx="158400" cy="1213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2540E72-9A29-45C4-AACF-1D9FAA732F7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890223" y="6518558"/>
                  <a:ext cx="167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BE55EFB-F76A-47E2-88AA-B8205C1B51EE}"/>
                    </a:ext>
                  </a:extLst>
                </p14:cNvPr>
                <p14:cNvContentPartPr/>
                <p14:nvPr/>
              </p14:nvContentPartPr>
              <p14:xfrm>
                <a:off x="6386223" y="5974238"/>
                <a:ext cx="893160" cy="4860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BE55EFB-F76A-47E2-88AA-B8205C1B51E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381903" y="5969918"/>
                  <a:ext cx="90180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1648459-DEB6-487B-BA8F-8A61ACB4F8FC}"/>
                    </a:ext>
                  </a:extLst>
                </p14:cNvPr>
                <p14:cNvContentPartPr/>
                <p14:nvPr/>
              </p14:nvContentPartPr>
              <p14:xfrm>
                <a:off x="7207383" y="5917358"/>
                <a:ext cx="205920" cy="950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1648459-DEB6-487B-BA8F-8A61ACB4F8F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203063" y="5913038"/>
                  <a:ext cx="214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3827C26-0221-48D9-8C08-F3ADE4BDA8DB}"/>
                    </a:ext>
                  </a:extLst>
                </p14:cNvPr>
                <p14:cNvContentPartPr/>
                <p14:nvPr/>
              </p14:nvContentPartPr>
              <p14:xfrm>
                <a:off x="7416183" y="5945798"/>
                <a:ext cx="23400" cy="1051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3827C26-0221-48D9-8C08-F3ADE4BDA8D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11863" y="5941478"/>
                  <a:ext cx="32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5B42533-2AB4-413C-A24F-D4DE5413DBBE}"/>
                    </a:ext>
                  </a:extLst>
                </p14:cNvPr>
                <p14:cNvContentPartPr/>
                <p14:nvPr/>
              </p14:nvContentPartPr>
              <p14:xfrm>
                <a:off x="7421583" y="6212558"/>
                <a:ext cx="31680" cy="2124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5B42533-2AB4-413C-A24F-D4DE5413DBB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417263" y="6208238"/>
                  <a:ext cx="403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5ED316B-45F3-45F6-BDD1-2E08C5B47BD8}"/>
                    </a:ext>
                  </a:extLst>
                </p14:cNvPr>
                <p14:cNvContentPartPr/>
                <p14:nvPr/>
              </p14:nvContentPartPr>
              <p14:xfrm>
                <a:off x="6409623" y="5954078"/>
                <a:ext cx="140400" cy="234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5ED316B-45F3-45F6-BDD1-2E08C5B47BD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405303" y="5949758"/>
                  <a:ext cx="149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723C3B7-1F8B-468A-A540-CC9E3E44646F}"/>
                    </a:ext>
                  </a:extLst>
                </p14:cNvPr>
                <p14:cNvContentPartPr/>
                <p14:nvPr/>
              </p14:nvContentPartPr>
              <p14:xfrm>
                <a:off x="6886623" y="5916998"/>
                <a:ext cx="157680" cy="198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723C3B7-1F8B-468A-A540-CC9E3E44646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882303" y="5912678"/>
                  <a:ext cx="166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721B519-DB08-4A77-97EE-31BCB9854F05}"/>
                    </a:ext>
                  </a:extLst>
                </p14:cNvPr>
                <p14:cNvContentPartPr/>
                <p14:nvPr/>
              </p14:nvContentPartPr>
              <p14:xfrm>
                <a:off x="7214223" y="5909078"/>
                <a:ext cx="151560" cy="115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721B519-DB08-4A77-97EE-31BCB9854F0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209903" y="5904758"/>
                  <a:ext cx="1602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AB2EE76-D129-48FE-9E01-6767FDAFCFDE}"/>
                    </a:ext>
                  </a:extLst>
                </p14:cNvPr>
                <p14:cNvContentPartPr/>
                <p14:nvPr/>
              </p14:nvContentPartPr>
              <p14:xfrm>
                <a:off x="6832623" y="5832038"/>
                <a:ext cx="14400" cy="2530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AB2EE76-D129-48FE-9E01-6767FDAFCFD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828303" y="5827718"/>
                  <a:ext cx="230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8FF2261-53E7-4D93-84C3-DADC2BC01F5D}"/>
                    </a:ext>
                  </a:extLst>
                </p14:cNvPr>
                <p14:cNvContentPartPr/>
                <p14:nvPr/>
              </p14:nvContentPartPr>
              <p14:xfrm>
                <a:off x="6765663" y="5966318"/>
                <a:ext cx="172440" cy="1807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8FF2261-53E7-4D93-84C3-DADC2BC01F5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761343" y="5961998"/>
                  <a:ext cx="1810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2E32C90-A07C-457F-859D-06C856917E2E}"/>
                    </a:ext>
                  </a:extLst>
                </p14:cNvPr>
                <p14:cNvContentPartPr/>
                <p14:nvPr/>
              </p14:nvContentPartPr>
              <p14:xfrm>
                <a:off x="6639663" y="5331638"/>
                <a:ext cx="601560" cy="3805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2E32C90-A07C-457F-859D-06C856917E2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635343" y="5327318"/>
                  <a:ext cx="61020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5371FBC-D036-482E-A06B-B6AE14517D47}"/>
                    </a:ext>
                  </a:extLst>
                </p14:cNvPr>
                <p14:cNvContentPartPr/>
                <p14:nvPr/>
              </p14:nvContentPartPr>
              <p14:xfrm>
                <a:off x="6772863" y="5567438"/>
                <a:ext cx="121320" cy="853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5371FBC-D036-482E-A06B-B6AE14517D4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768543" y="5563118"/>
                  <a:ext cx="1299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7AF89DA-E852-42B9-8CB2-8A0A9CC7A651}"/>
                    </a:ext>
                  </a:extLst>
                </p14:cNvPr>
                <p14:cNvContentPartPr/>
                <p14:nvPr/>
              </p14:nvContentPartPr>
              <p14:xfrm>
                <a:off x="6845943" y="5484278"/>
                <a:ext cx="119520" cy="597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7AF89DA-E852-42B9-8CB2-8A0A9CC7A65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841623" y="5479958"/>
                  <a:ext cx="128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BCE6AA1-7D02-4D37-8BB6-493AD9999F42}"/>
                    </a:ext>
                  </a:extLst>
                </p14:cNvPr>
                <p14:cNvContentPartPr/>
                <p14:nvPr/>
              </p14:nvContentPartPr>
              <p14:xfrm>
                <a:off x="6980223" y="5501918"/>
                <a:ext cx="16560" cy="590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BCE6AA1-7D02-4D37-8BB6-493AD9999F4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975903" y="5497598"/>
                  <a:ext cx="252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1F864D5-6025-4C4F-8035-13AE244E53EA}"/>
                    </a:ext>
                  </a:extLst>
                </p14:cNvPr>
                <p14:cNvContentPartPr/>
                <p14:nvPr/>
              </p14:nvContentPartPr>
              <p14:xfrm>
                <a:off x="6956463" y="5508398"/>
                <a:ext cx="83880" cy="381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1F864D5-6025-4C4F-8035-13AE244E53E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952143" y="5504078"/>
                  <a:ext cx="92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DDE3C43-7A03-4DA1-ACB7-A31ED5BE4532}"/>
                    </a:ext>
                  </a:extLst>
                </p14:cNvPr>
                <p14:cNvContentPartPr/>
                <p14:nvPr/>
              </p14:nvContentPartPr>
              <p14:xfrm>
                <a:off x="7036023" y="5411198"/>
                <a:ext cx="176040" cy="1386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DDE3C43-7A03-4DA1-ACB7-A31ED5BE453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031703" y="5406878"/>
                  <a:ext cx="184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531C50F-ACD7-42A0-BA16-A73C948B0E65}"/>
                    </a:ext>
                  </a:extLst>
                </p14:cNvPr>
                <p14:cNvContentPartPr/>
                <p14:nvPr/>
              </p14:nvContentPartPr>
              <p14:xfrm>
                <a:off x="6501783" y="5230478"/>
                <a:ext cx="877320" cy="5292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531C50F-ACD7-42A0-BA16-A73C948B0E6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497463" y="5226158"/>
                  <a:ext cx="88596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BD12897-1F00-4213-BF8F-126646D9B93F}"/>
                    </a:ext>
                  </a:extLst>
                </p14:cNvPr>
                <p14:cNvContentPartPr/>
                <p14:nvPr/>
              </p14:nvContentPartPr>
              <p14:xfrm>
                <a:off x="6139623" y="4219598"/>
                <a:ext cx="693360" cy="11880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BD12897-1F00-4213-BF8F-126646D9B93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135303" y="4215278"/>
                  <a:ext cx="702000" cy="11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4E7EA9F-905B-4630-8890-BE63EE9141A4}"/>
                    </a:ext>
                  </a:extLst>
                </p14:cNvPr>
                <p14:cNvContentPartPr/>
                <p14:nvPr/>
              </p14:nvContentPartPr>
              <p14:xfrm>
                <a:off x="6297663" y="4161998"/>
                <a:ext cx="332640" cy="1807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4E7EA9F-905B-4630-8890-BE63EE9141A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293343" y="4157678"/>
                  <a:ext cx="341280" cy="18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B539C5FB-1ED7-4931-9E67-D1E722B3A1AD}"/>
                  </a:ext>
                </a:extLst>
              </p14:cNvPr>
              <p14:cNvContentPartPr/>
              <p14:nvPr/>
            </p14:nvContentPartPr>
            <p14:xfrm>
              <a:off x="1809903" y="3283598"/>
              <a:ext cx="1211760" cy="48528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B539C5FB-1ED7-4931-9E67-D1E722B3A1AD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805583" y="3279278"/>
                <a:ext cx="122040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8EEBCF69-A9F5-46CF-B45C-6E18C1B3DD62}"/>
                  </a:ext>
                </a:extLst>
              </p14:cNvPr>
              <p14:cNvContentPartPr/>
              <p14:nvPr/>
            </p14:nvContentPartPr>
            <p14:xfrm>
              <a:off x="3277623" y="3387998"/>
              <a:ext cx="1112400" cy="41328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8EEBCF69-A9F5-46CF-B45C-6E18C1B3DD62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273303" y="3383678"/>
                <a:ext cx="112104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E4EA33D8-89AC-44F2-BD9A-E7612F679D5F}"/>
                  </a:ext>
                </a:extLst>
              </p14:cNvPr>
              <p14:cNvContentPartPr/>
              <p14:nvPr/>
            </p14:nvContentPartPr>
            <p14:xfrm>
              <a:off x="776343" y="1948718"/>
              <a:ext cx="1119960" cy="56196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E4EA33D8-89AC-44F2-BD9A-E7612F679D5F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72023" y="1944398"/>
                <a:ext cx="112860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29B94D02-BBED-446E-A582-82A8E5344EA8}"/>
                  </a:ext>
                </a:extLst>
              </p14:cNvPr>
              <p14:cNvContentPartPr/>
              <p14:nvPr/>
            </p14:nvContentPartPr>
            <p14:xfrm>
              <a:off x="2498583" y="3796238"/>
              <a:ext cx="1397520" cy="52920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29B94D02-BBED-446E-A582-82A8E5344EA8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494263" y="3791918"/>
                <a:ext cx="1406160" cy="53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B8E9B2C5-0073-4CA6-9294-2A4B6BFA6603}"/>
              </a:ext>
            </a:extLst>
          </p:cNvPr>
          <p:cNvGrpSpPr/>
          <p:nvPr/>
        </p:nvGrpSpPr>
        <p:grpSpPr>
          <a:xfrm>
            <a:off x="3198423" y="2696078"/>
            <a:ext cx="1133280" cy="587880"/>
            <a:chOff x="3198423" y="2696078"/>
            <a:chExt cx="1133280" cy="58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D140CE5-150F-405D-A9EA-5989F4CD70E1}"/>
                    </a:ext>
                  </a:extLst>
                </p14:cNvPr>
                <p14:cNvContentPartPr/>
                <p14:nvPr/>
              </p14:nvContentPartPr>
              <p14:xfrm>
                <a:off x="3816183" y="3061838"/>
                <a:ext cx="192240" cy="2221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D140CE5-150F-405D-A9EA-5989F4CD70E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811863" y="3057518"/>
                  <a:ext cx="2008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5F8DB0A-4615-4928-900D-4122B8EC7826}"/>
                    </a:ext>
                  </a:extLst>
                </p14:cNvPr>
                <p14:cNvContentPartPr/>
                <p14:nvPr/>
              </p14:nvContentPartPr>
              <p14:xfrm>
                <a:off x="3893223" y="3084878"/>
                <a:ext cx="173160" cy="1857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5F8DB0A-4615-4928-900D-4122B8EC782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888903" y="3080558"/>
                  <a:ext cx="181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E185000-793A-44ED-9C20-99B56028D0CD}"/>
                    </a:ext>
                  </a:extLst>
                </p14:cNvPr>
                <p14:cNvContentPartPr/>
                <p14:nvPr/>
              </p14:nvContentPartPr>
              <p14:xfrm>
                <a:off x="4114623" y="2799038"/>
                <a:ext cx="217080" cy="2188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E185000-793A-44ED-9C20-99B56028D0C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110303" y="2794718"/>
                  <a:ext cx="2257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19CAEDA-FAF1-46BA-A372-100668C5A2CC}"/>
                    </a:ext>
                  </a:extLst>
                </p14:cNvPr>
                <p14:cNvContentPartPr/>
                <p14:nvPr/>
              </p14:nvContentPartPr>
              <p14:xfrm>
                <a:off x="3240903" y="2696078"/>
                <a:ext cx="282240" cy="4896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19CAEDA-FAF1-46BA-A372-100668C5A2C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236583" y="2691758"/>
                  <a:ext cx="29088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1CA4A52-01FF-4B73-94C8-4507D443F7EA}"/>
                    </a:ext>
                  </a:extLst>
                </p14:cNvPr>
                <p14:cNvContentPartPr/>
                <p14:nvPr/>
              </p14:nvContentPartPr>
              <p14:xfrm>
                <a:off x="3198423" y="3052118"/>
                <a:ext cx="245160" cy="1857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1CA4A52-01FF-4B73-94C8-4507D443F7E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194103" y="3047798"/>
                  <a:ext cx="25380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890AEA8A-3DC8-4B40-ADBD-9E595EB5B3F2}"/>
              </a:ext>
            </a:extLst>
          </p:cNvPr>
          <p:cNvGrpSpPr/>
          <p:nvPr/>
        </p:nvGrpSpPr>
        <p:grpSpPr>
          <a:xfrm>
            <a:off x="3580743" y="2042678"/>
            <a:ext cx="2453040" cy="528840"/>
            <a:chOff x="3580743" y="2042678"/>
            <a:chExt cx="2453040" cy="52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7CE02AE-5125-4E1E-B4BD-CDCE9770B7C3}"/>
                    </a:ext>
                  </a:extLst>
                </p14:cNvPr>
                <p14:cNvContentPartPr/>
                <p14:nvPr/>
              </p14:nvContentPartPr>
              <p14:xfrm>
                <a:off x="3580743" y="2388278"/>
                <a:ext cx="156960" cy="1832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7CE02AE-5125-4E1E-B4BD-CDCE9770B7C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76423" y="2383958"/>
                  <a:ext cx="1656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EE6E6F1-7173-4EE4-93E9-040BF498518B}"/>
                    </a:ext>
                  </a:extLst>
                </p14:cNvPr>
                <p14:cNvContentPartPr/>
                <p14:nvPr/>
              </p14:nvContentPartPr>
              <p14:xfrm>
                <a:off x="3736623" y="2360558"/>
                <a:ext cx="111960" cy="1580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EE6E6F1-7173-4EE4-93E9-040BF498518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732303" y="2356238"/>
                  <a:ext cx="120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9B4734A-9DC7-4A48-BE52-06BA235F3A8F}"/>
                    </a:ext>
                  </a:extLst>
                </p14:cNvPr>
                <p14:cNvContentPartPr/>
                <p14:nvPr/>
              </p14:nvContentPartPr>
              <p14:xfrm>
                <a:off x="3835623" y="2433998"/>
                <a:ext cx="225360" cy="550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9B4734A-9DC7-4A48-BE52-06BA235F3A8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831303" y="2429678"/>
                  <a:ext cx="2340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E9F2321-4779-48C3-A776-54194D05BCB8}"/>
                    </a:ext>
                  </a:extLst>
                </p14:cNvPr>
                <p14:cNvContentPartPr/>
                <p14:nvPr/>
              </p14:nvContentPartPr>
              <p14:xfrm>
                <a:off x="4111743" y="2309078"/>
                <a:ext cx="318600" cy="1411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E9F2321-4779-48C3-A776-54194D05BCB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107423" y="2304758"/>
                  <a:ext cx="327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E4CC504-5115-40E0-BF83-594C2881C816}"/>
                    </a:ext>
                  </a:extLst>
                </p14:cNvPr>
                <p14:cNvContentPartPr/>
                <p14:nvPr/>
              </p14:nvContentPartPr>
              <p14:xfrm>
                <a:off x="4468503" y="2264438"/>
                <a:ext cx="227880" cy="1162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E4CC504-5115-40E0-BF83-594C2881C81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464183" y="2260118"/>
                  <a:ext cx="236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B465EB6-A510-4D9B-91EA-0C31BB1787B9}"/>
                    </a:ext>
                  </a:extLst>
                </p14:cNvPr>
                <p14:cNvContentPartPr/>
                <p14:nvPr/>
              </p14:nvContentPartPr>
              <p14:xfrm>
                <a:off x="4699983" y="2206118"/>
                <a:ext cx="20160" cy="266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B465EB6-A510-4D9B-91EA-0C31BB1787B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695663" y="2201798"/>
                  <a:ext cx="28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6F056CD-DA87-4443-82A1-E02A29EEC99D}"/>
                    </a:ext>
                  </a:extLst>
                </p14:cNvPr>
                <p14:cNvContentPartPr/>
                <p14:nvPr/>
              </p14:nvContentPartPr>
              <p14:xfrm>
                <a:off x="4715823" y="2276318"/>
                <a:ext cx="80280" cy="939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6F056CD-DA87-4443-82A1-E02A29EEC99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711503" y="2271998"/>
                  <a:ext cx="88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7A0A98A-D2E4-4AEA-B56F-6885A6D3069F}"/>
                    </a:ext>
                  </a:extLst>
                </p14:cNvPr>
                <p14:cNvContentPartPr/>
                <p14:nvPr/>
              </p14:nvContentPartPr>
              <p14:xfrm>
                <a:off x="4811943" y="2237078"/>
                <a:ext cx="261720" cy="1119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7A0A98A-D2E4-4AEA-B56F-6885A6D3069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807623" y="2232758"/>
                  <a:ext cx="2703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F4A2F99-3860-4926-91DC-C7F6E46DEFB7}"/>
                    </a:ext>
                  </a:extLst>
                </p14:cNvPr>
                <p14:cNvContentPartPr/>
                <p14:nvPr/>
              </p14:nvContentPartPr>
              <p14:xfrm>
                <a:off x="4935063" y="2124398"/>
                <a:ext cx="28080" cy="115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F4A2F99-3860-4926-91DC-C7F6E46DEFB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930743" y="2120078"/>
                  <a:ext cx="367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429B67F-3D4F-45D3-AA3C-C8E4245ACA3E}"/>
                    </a:ext>
                  </a:extLst>
                </p14:cNvPr>
                <p14:cNvContentPartPr/>
                <p14:nvPr/>
              </p14:nvContentPartPr>
              <p14:xfrm>
                <a:off x="5238903" y="2109278"/>
                <a:ext cx="166320" cy="1886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429B67F-3D4F-45D3-AA3C-C8E4245ACA3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234583" y="2104958"/>
                  <a:ext cx="1749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5BACF30-04B0-4774-BD3F-C1E6CEB16C5C}"/>
                    </a:ext>
                  </a:extLst>
                </p14:cNvPr>
                <p14:cNvContentPartPr/>
                <p14:nvPr/>
              </p14:nvContentPartPr>
              <p14:xfrm>
                <a:off x="5351583" y="2191358"/>
                <a:ext cx="218160" cy="878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5BACF30-04B0-4774-BD3F-C1E6CEB16C5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347263" y="2187038"/>
                  <a:ext cx="226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2DC01AD4-F150-4720-8339-97F13675D732}"/>
                    </a:ext>
                  </a:extLst>
                </p14:cNvPr>
                <p14:cNvContentPartPr/>
                <p14:nvPr/>
              </p14:nvContentPartPr>
              <p14:xfrm>
                <a:off x="5580543" y="2116838"/>
                <a:ext cx="51120" cy="666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2DC01AD4-F150-4720-8339-97F13675D73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576223" y="2112518"/>
                  <a:ext cx="59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287BDDC-1826-4083-AD7D-2932563E9B72}"/>
                    </a:ext>
                  </a:extLst>
                </p14:cNvPr>
                <p14:cNvContentPartPr/>
                <p14:nvPr/>
              </p14:nvContentPartPr>
              <p14:xfrm>
                <a:off x="5603223" y="2072558"/>
                <a:ext cx="207360" cy="1713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287BDDC-1826-4083-AD7D-2932563E9B7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598903" y="2068238"/>
                  <a:ext cx="216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5CB5039-61D3-4E14-A47E-478F30B0CE31}"/>
                    </a:ext>
                  </a:extLst>
                </p14:cNvPr>
                <p14:cNvContentPartPr/>
                <p14:nvPr/>
              </p14:nvContentPartPr>
              <p14:xfrm>
                <a:off x="5812023" y="2042678"/>
                <a:ext cx="65880" cy="1558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5CB5039-61D3-4E14-A47E-478F30B0CE3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807703" y="2038358"/>
                  <a:ext cx="74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27C0EF9-0218-4334-AF23-40F81EFA39D3}"/>
                    </a:ext>
                  </a:extLst>
                </p14:cNvPr>
                <p14:cNvContentPartPr/>
                <p14:nvPr/>
              </p14:nvContentPartPr>
              <p14:xfrm>
                <a:off x="5879343" y="2106038"/>
                <a:ext cx="154440" cy="961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27C0EF9-0218-4334-AF23-40F81EFA39D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875023" y="2101718"/>
                  <a:ext cx="163080" cy="10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B5C7E958-3616-49FF-9713-E1E54F9908B9}"/>
                  </a:ext>
                </a:extLst>
              </p14:cNvPr>
              <p14:cNvContentPartPr/>
              <p14:nvPr/>
            </p14:nvContentPartPr>
            <p14:xfrm>
              <a:off x="670503" y="4640438"/>
              <a:ext cx="3741120" cy="10440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B5C7E958-3616-49FF-9713-E1E54F9908B9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666183" y="4636118"/>
                <a:ext cx="37497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4D916610-A001-481B-9DDA-8FF99E4D2F1E}"/>
                  </a:ext>
                </a:extLst>
              </p14:cNvPr>
              <p14:cNvContentPartPr/>
              <p14:nvPr/>
            </p14:nvContentPartPr>
            <p14:xfrm>
              <a:off x="6187863" y="896438"/>
              <a:ext cx="1593720" cy="99396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4D916610-A001-481B-9DDA-8FF99E4D2F1E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6183543" y="892118"/>
                <a:ext cx="1602360" cy="100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965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EABC3DB-B689-4CAC-AF7A-6FF13E977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671907" cy="483704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E2CA82A-59A0-68A2-2537-EB063AD7261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D081C3B-A50C-4F2F-A1AB-9EF744415F39}"/>
              </a:ext>
            </a:extLst>
          </p:cNvPr>
          <p:cNvGrpSpPr/>
          <p:nvPr/>
        </p:nvGrpSpPr>
        <p:grpSpPr>
          <a:xfrm>
            <a:off x="6602583" y="311078"/>
            <a:ext cx="790920" cy="794160"/>
            <a:chOff x="6602583" y="311078"/>
            <a:chExt cx="790920" cy="79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758109BB-5667-4763-9E3F-D2BCD638F345}"/>
                    </a:ext>
                  </a:extLst>
                </p14:cNvPr>
                <p14:cNvContentPartPr/>
                <p14:nvPr/>
              </p14:nvContentPartPr>
              <p14:xfrm>
                <a:off x="6602583" y="891758"/>
                <a:ext cx="260640" cy="2134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758109BB-5667-4763-9E3F-D2BCD638F34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598263" y="887438"/>
                  <a:ext cx="269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35213E3-29EB-45DB-BD07-B16E8D833CA5}"/>
                    </a:ext>
                  </a:extLst>
                </p14:cNvPr>
                <p14:cNvContentPartPr/>
                <p14:nvPr/>
              </p14:nvContentPartPr>
              <p14:xfrm>
                <a:off x="7072023" y="457238"/>
                <a:ext cx="111960" cy="1022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35213E3-29EB-45DB-BD07-B16E8D833CA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67703" y="452918"/>
                  <a:ext cx="120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00942497-63CF-45CD-9586-C2D530B2BE1A}"/>
                    </a:ext>
                  </a:extLst>
                </p14:cNvPr>
                <p14:cNvContentPartPr/>
                <p14:nvPr/>
              </p14:nvContentPartPr>
              <p14:xfrm>
                <a:off x="7169943" y="622838"/>
                <a:ext cx="115920" cy="1436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00942497-63CF-45CD-9586-C2D530B2BE1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65623" y="618518"/>
                  <a:ext cx="124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F980A23-7F19-44F4-B759-CD6E9582F19C}"/>
                    </a:ext>
                  </a:extLst>
                </p14:cNvPr>
                <p14:cNvContentPartPr/>
                <p14:nvPr/>
              </p14:nvContentPartPr>
              <p14:xfrm>
                <a:off x="6977343" y="427718"/>
                <a:ext cx="233280" cy="3636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F980A23-7F19-44F4-B759-CD6E9582F19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73023" y="423398"/>
                  <a:ext cx="2419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5D504E8-3F26-4CDA-9665-ECCAFF2ECFE6}"/>
                    </a:ext>
                  </a:extLst>
                </p14:cNvPr>
                <p14:cNvContentPartPr/>
                <p14:nvPr/>
              </p14:nvContentPartPr>
              <p14:xfrm>
                <a:off x="7264983" y="311078"/>
                <a:ext cx="128520" cy="4946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5D504E8-3F26-4CDA-9665-ECCAFF2ECFE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60663" y="306758"/>
                  <a:ext cx="137160" cy="50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6C080FA-66BA-402A-B6F3-3950D223C3A9}"/>
              </a:ext>
            </a:extLst>
          </p:cNvPr>
          <p:cNvGrpSpPr/>
          <p:nvPr/>
        </p:nvGrpSpPr>
        <p:grpSpPr>
          <a:xfrm>
            <a:off x="1033383" y="1688798"/>
            <a:ext cx="1445760" cy="436320"/>
            <a:chOff x="1033383" y="1688798"/>
            <a:chExt cx="1445760" cy="43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98A4986-AE52-42A8-9335-5EE55C2E467C}"/>
                    </a:ext>
                  </a:extLst>
                </p14:cNvPr>
                <p14:cNvContentPartPr/>
                <p14:nvPr/>
              </p14:nvContentPartPr>
              <p14:xfrm>
                <a:off x="1033383" y="2049158"/>
                <a:ext cx="1329840" cy="428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98A4986-AE52-42A8-9335-5EE55C2E467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29063" y="2044838"/>
                  <a:ext cx="1338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225479D-1167-451A-A17C-9361E7C58107}"/>
                    </a:ext>
                  </a:extLst>
                </p14:cNvPr>
                <p14:cNvContentPartPr/>
                <p14:nvPr/>
              </p14:nvContentPartPr>
              <p14:xfrm>
                <a:off x="1947063" y="1688798"/>
                <a:ext cx="532080" cy="4363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225479D-1167-451A-A17C-9361E7C5810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42743" y="1684478"/>
                  <a:ext cx="540720" cy="44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094ED01D-3187-43F8-BEB0-44038C282D79}"/>
              </a:ext>
            </a:extLst>
          </p:cNvPr>
          <p:cNvGrpSpPr/>
          <p:nvPr/>
        </p:nvGrpSpPr>
        <p:grpSpPr>
          <a:xfrm>
            <a:off x="2787663" y="3189278"/>
            <a:ext cx="1018800" cy="903960"/>
            <a:chOff x="2787663" y="3189278"/>
            <a:chExt cx="1018800" cy="90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C9FA9A9-1222-4DB8-8FF0-5974BD314CA4}"/>
                    </a:ext>
                  </a:extLst>
                </p14:cNvPr>
                <p14:cNvContentPartPr/>
                <p14:nvPr/>
              </p14:nvContentPartPr>
              <p14:xfrm>
                <a:off x="2787663" y="3189278"/>
                <a:ext cx="345600" cy="3891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C9FA9A9-1222-4DB8-8FF0-5974BD314CA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83343" y="3184958"/>
                  <a:ext cx="3542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A9312FF-DA54-4F67-89B1-0C6FCECE5FC6}"/>
                    </a:ext>
                  </a:extLst>
                </p14:cNvPr>
                <p14:cNvContentPartPr/>
                <p14:nvPr/>
              </p14:nvContentPartPr>
              <p14:xfrm>
                <a:off x="3379863" y="3219518"/>
                <a:ext cx="426600" cy="3859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A9312FF-DA54-4F67-89B1-0C6FCECE5FC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375543" y="3215198"/>
                  <a:ext cx="4352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F6DB56C-1A71-4038-BF0B-CBEE93083B36}"/>
                    </a:ext>
                  </a:extLst>
                </p14:cNvPr>
                <p14:cNvContentPartPr/>
                <p14:nvPr/>
              </p14:nvContentPartPr>
              <p14:xfrm>
                <a:off x="2944983" y="3643598"/>
                <a:ext cx="636840" cy="449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F6DB56C-1A71-4038-BF0B-CBEE93083B3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40663" y="3639278"/>
                  <a:ext cx="645480" cy="45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5ADCDA2F-00E0-4A2D-AF30-6A403F23F82E}"/>
                  </a:ext>
                </a:extLst>
              </p14:cNvPr>
              <p14:cNvContentPartPr/>
              <p14:nvPr/>
            </p14:nvContentPartPr>
            <p14:xfrm>
              <a:off x="5889783" y="1578638"/>
              <a:ext cx="1911240" cy="442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5ADCDA2F-00E0-4A2D-AF30-6A403F23F82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85463" y="1574318"/>
                <a:ext cx="19198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07B0AA9D-E1D6-4D1D-A18D-E136FFD0DF47}"/>
                  </a:ext>
                </a:extLst>
              </p14:cNvPr>
              <p14:cNvContentPartPr/>
              <p14:nvPr/>
            </p14:nvContentPartPr>
            <p14:xfrm>
              <a:off x="5687103" y="3578438"/>
              <a:ext cx="1340640" cy="2304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07B0AA9D-E1D6-4D1D-A18D-E136FFD0DF4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682783" y="3574118"/>
                <a:ext cx="13492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D2B55323-0783-424D-8207-E7AB0A95123F}"/>
                  </a:ext>
                </a:extLst>
              </p14:cNvPr>
              <p14:cNvContentPartPr/>
              <p14:nvPr/>
            </p14:nvContentPartPr>
            <p14:xfrm>
              <a:off x="6148263" y="3632438"/>
              <a:ext cx="442440" cy="41976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D2B55323-0783-424D-8207-E7AB0A95123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43943" y="3628118"/>
                <a:ext cx="45108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3BAF1C5-B632-4D54-BD32-1835780D570A}"/>
                  </a:ext>
                </a:extLst>
              </p14:cNvPr>
              <p14:cNvContentPartPr/>
              <p14:nvPr/>
            </p14:nvContentPartPr>
            <p14:xfrm>
              <a:off x="5935143" y="2763398"/>
              <a:ext cx="108360" cy="14364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3BAF1C5-B632-4D54-BD32-1835780D570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30823" y="2759078"/>
                <a:ext cx="1170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005B2B55-92CA-4573-ACEE-DD1F1D066D8A}"/>
                  </a:ext>
                </a:extLst>
              </p14:cNvPr>
              <p14:cNvContentPartPr/>
              <p14:nvPr/>
            </p14:nvContentPartPr>
            <p14:xfrm>
              <a:off x="6073383" y="2682398"/>
              <a:ext cx="190080" cy="3135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005B2B55-92CA-4573-ACEE-DD1F1D066D8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69063" y="2678078"/>
                <a:ext cx="19872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E1897369-73A0-424C-A62A-4ECD3D99BF07}"/>
                  </a:ext>
                </a:extLst>
              </p14:cNvPr>
              <p14:cNvContentPartPr/>
              <p14:nvPr/>
            </p14:nvContentPartPr>
            <p14:xfrm>
              <a:off x="6300903" y="2817398"/>
              <a:ext cx="19080" cy="2052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E1897369-73A0-424C-A62A-4ECD3D99BF0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96583" y="2813078"/>
                <a:ext cx="277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9DEAE1E1-C5C4-40AD-84D4-8C1C796033BE}"/>
                  </a:ext>
                </a:extLst>
              </p14:cNvPr>
              <p14:cNvContentPartPr/>
              <p14:nvPr/>
            </p14:nvContentPartPr>
            <p14:xfrm>
              <a:off x="6459663" y="2580158"/>
              <a:ext cx="349920" cy="2160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DEAE1E1-C5C4-40AD-84D4-8C1C796033B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455343" y="2575838"/>
                <a:ext cx="3585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052ED739-B5CC-4583-B115-59F682DC7B25}"/>
                  </a:ext>
                </a:extLst>
              </p14:cNvPr>
              <p14:cNvContentPartPr/>
              <p14:nvPr/>
            </p14:nvContentPartPr>
            <p14:xfrm>
              <a:off x="6687183" y="2553518"/>
              <a:ext cx="360" cy="36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052ED739-B5CC-4583-B115-59F682DC7B2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82863" y="254919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F564A58E-0B0A-43D3-8CAE-2BF6CE0FB2E0}"/>
                  </a:ext>
                </a:extLst>
              </p14:cNvPr>
              <p14:cNvContentPartPr/>
              <p14:nvPr/>
            </p14:nvContentPartPr>
            <p14:xfrm>
              <a:off x="6997143" y="2568278"/>
              <a:ext cx="155160" cy="18180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F564A58E-0B0A-43D3-8CAE-2BF6CE0FB2E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92823" y="2563958"/>
                <a:ext cx="1638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36EF5F7F-C142-4124-8A4A-CADBE90DCEC3}"/>
                  </a:ext>
                </a:extLst>
              </p14:cNvPr>
              <p14:cNvContentPartPr/>
              <p14:nvPr/>
            </p14:nvContentPartPr>
            <p14:xfrm>
              <a:off x="7126743" y="2630918"/>
              <a:ext cx="182880" cy="12384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36EF5F7F-C142-4124-8A4A-CADBE90DCEC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22423" y="2626598"/>
                <a:ext cx="1915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10EB06DA-0C3E-456C-99D8-E486C32CCFA0}"/>
                  </a:ext>
                </a:extLst>
              </p14:cNvPr>
              <p14:cNvContentPartPr/>
              <p14:nvPr/>
            </p14:nvContentPartPr>
            <p14:xfrm>
              <a:off x="7476303" y="2493758"/>
              <a:ext cx="138240" cy="19584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10EB06DA-0C3E-456C-99D8-E486C32CCFA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471983" y="2489438"/>
                <a:ext cx="14688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BA9C2389-8FCA-407B-9919-4CE7E5033F18}"/>
                  </a:ext>
                </a:extLst>
              </p14:cNvPr>
              <p14:cNvContentPartPr/>
              <p14:nvPr/>
            </p14:nvContentPartPr>
            <p14:xfrm>
              <a:off x="7572783" y="2584118"/>
              <a:ext cx="245880" cy="10440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BA9C2389-8FCA-407B-9919-4CE7E5033F1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568463" y="2579798"/>
                <a:ext cx="2545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A025A49E-2EAD-437D-AC57-44265525567D}"/>
                  </a:ext>
                </a:extLst>
              </p14:cNvPr>
              <p14:cNvContentPartPr/>
              <p14:nvPr/>
            </p14:nvContentPartPr>
            <p14:xfrm>
              <a:off x="7823703" y="2468558"/>
              <a:ext cx="5400" cy="6228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A025A49E-2EAD-437D-AC57-44265525567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819383" y="2464238"/>
                <a:ext cx="140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E89C0621-B318-42CA-80BB-A3A13438E1F2}"/>
                  </a:ext>
                </a:extLst>
              </p14:cNvPr>
              <p14:cNvContentPartPr/>
              <p14:nvPr/>
            </p14:nvContentPartPr>
            <p14:xfrm>
              <a:off x="7846383" y="2570438"/>
              <a:ext cx="180720" cy="7776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E89C0621-B318-42CA-80BB-A3A13438E1F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842063" y="2566118"/>
                <a:ext cx="1893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088CEE8C-2698-4A02-9C6C-62A730E7BB7D}"/>
                  </a:ext>
                </a:extLst>
              </p14:cNvPr>
              <p14:cNvContentPartPr/>
              <p14:nvPr/>
            </p14:nvContentPartPr>
            <p14:xfrm>
              <a:off x="8082183" y="2549918"/>
              <a:ext cx="149400" cy="9864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088CEE8C-2698-4A02-9C6C-62A730E7BB7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077863" y="2545598"/>
                <a:ext cx="1580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A5546B4F-A307-4BF1-A9B9-C3AFC5DF4DEB}"/>
                  </a:ext>
                </a:extLst>
              </p14:cNvPr>
              <p14:cNvContentPartPr/>
              <p14:nvPr/>
            </p14:nvContentPartPr>
            <p14:xfrm>
              <a:off x="8404023" y="2509958"/>
              <a:ext cx="304920" cy="1044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A5546B4F-A307-4BF1-A9B9-C3AFC5DF4DE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399703" y="2505638"/>
                <a:ext cx="3135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1FE182C6-5C66-42B4-83D3-7304B556FFD8}"/>
                  </a:ext>
                </a:extLst>
              </p14:cNvPr>
              <p14:cNvContentPartPr/>
              <p14:nvPr/>
            </p14:nvContentPartPr>
            <p14:xfrm>
              <a:off x="8719023" y="2492318"/>
              <a:ext cx="69120" cy="9576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1FE182C6-5C66-42B4-83D3-7304B556FFD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714703" y="2487998"/>
                <a:ext cx="777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D0405B18-5D8C-41E2-9877-69207A1D01A1}"/>
                  </a:ext>
                </a:extLst>
              </p14:cNvPr>
              <p14:cNvContentPartPr/>
              <p14:nvPr/>
            </p14:nvContentPartPr>
            <p14:xfrm>
              <a:off x="9006663" y="2426438"/>
              <a:ext cx="301320" cy="11880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D0405B18-5D8C-41E2-9877-69207A1D01A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002343" y="2422118"/>
                <a:ext cx="3099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779FABE2-0DD0-4B76-9ED6-C3363F53405A}"/>
                  </a:ext>
                </a:extLst>
              </p14:cNvPr>
              <p14:cNvContentPartPr/>
              <p14:nvPr/>
            </p14:nvContentPartPr>
            <p14:xfrm>
              <a:off x="9570423" y="2394758"/>
              <a:ext cx="8640" cy="11484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779FABE2-0DD0-4B76-9ED6-C3363F53405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566103" y="2390438"/>
                <a:ext cx="172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E86FE4C3-BA90-40B5-B46A-E5B4A85183B0}"/>
                  </a:ext>
                </a:extLst>
              </p14:cNvPr>
              <p14:cNvContentPartPr/>
              <p14:nvPr/>
            </p14:nvContentPartPr>
            <p14:xfrm>
              <a:off x="9502383" y="2329238"/>
              <a:ext cx="162000" cy="1875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E86FE4C3-BA90-40B5-B46A-E5B4A85183B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498063" y="2324918"/>
                <a:ext cx="17064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1BC0EA58-FB0B-4EF4-A9D2-346DF8EF461F}"/>
                  </a:ext>
                </a:extLst>
              </p14:cNvPr>
              <p14:cNvContentPartPr/>
              <p14:nvPr/>
            </p14:nvContentPartPr>
            <p14:xfrm>
              <a:off x="9710823" y="2343638"/>
              <a:ext cx="31320" cy="15012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1BC0EA58-FB0B-4EF4-A9D2-346DF8EF461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706503" y="2339318"/>
                <a:ext cx="3996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1A5F83C7-D4FA-41B6-836E-FBC674A1D6E3}"/>
                  </a:ext>
                </a:extLst>
              </p14:cNvPr>
              <p14:cNvContentPartPr/>
              <p14:nvPr/>
            </p14:nvContentPartPr>
            <p14:xfrm>
              <a:off x="9771663" y="2394398"/>
              <a:ext cx="133200" cy="7164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1A5F83C7-D4FA-41B6-836E-FBC674A1D6E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767343" y="2390078"/>
                <a:ext cx="1418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335D1B59-9A8C-4F50-9E3D-822B448F11DE}"/>
                  </a:ext>
                </a:extLst>
              </p14:cNvPr>
              <p14:cNvContentPartPr/>
              <p14:nvPr/>
            </p14:nvContentPartPr>
            <p14:xfrm>
              <a:off x="9903063" y="2343278"/>
              <a:ext cx="385200" cy="10800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335D1B59-9A8C-4F50-9E3D-822B448F11D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898743" y="2338958"/>
                <a:ext cx="3938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3EE5F5C3-1AD9-41A8-9452-77E17BBD68A1}"/>
                  </a:ext>
                </a:extLst>
              </p14:cNvPr>
              <p14:cNvContentPartPr/>
              <p14:nvPr/>
            </p14:nvContentPartPr>
            <p14:xfrm>
              <a:off x="10259463" y="2287478"/>
              <a:ext cx="26640" cy="1188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3EE5F5C3-1AD9-41A8-9452-77E17BBD68A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255143" y="2283158"/>
                <a:ext cx="352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AAEA067C-6C72-4D88-B33A-1F7FAFDEE669}"/>
                  </a:ext>
                </a:extLst>
              </p14:cNvPr>
              <p14:cNvContentPartPr/>
              <p14:nvPr/>
            </p14:nvContentPartPr>
            <p14:xfrm>
              <a:off x="10296543" y="2222318"/>
              <a:ext cx="339480" cy="16056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AAEA067C-6C72-4D88-B33A-1F7FAFDEE66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292223" y="2217998"/>
                <a:ext cx="3481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DA7DA697-9D38-42BB-A986-3E0F56B44904}"/>
                  </a:ext>
                </a:extLst>
              </p14:cNvPr>
              <p14:cNvContentPartPr/>
              <p14:nvPr/>
            </p14:nvContentPartPr>
            <p14:xfrm>
              <a:off x="10681383" y="2257238"/>
              <a:ext cx="256680" cy="11376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DA7DA697-9D38-42BB-A986-3E0F56B4490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677063" y="2252918"/>
                <a:ext cx="2653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5AF87C8F-C77E-43CE-AB1D-6B3F3448A9E9}"/>
                  </a:ext>
                </a:extLst>
              </p14:cNvPr>
              <p14:cNvContentPartPr/>
              <p14:nvPr/>
            </p14:nvContentPartPr>
            <p14:xfrm>
              <a:off x="10949583" y="2161478"/>
              <a:ext cx="204120" cy="16524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5AF87C8F-C77E-43CE-AB1D-6B3F3448A9E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945263" y="2157158"/>
                <a:ext cx="2127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B4AFCF87-349C-4977-A5D1-9AF8895B7AD1}"/>
                  </a:ext>
                </a:extLst>
              </p14:cNvPr>
              <p14:cNvContentPartPr/>
              <p14:nvPr/>
            </p14:nvContentPartPr>
            <p14:xfrm>
              <a:off x="11160183" y="2133758"/>
              <a:ext cx="360" cy="36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B4AFCF87-349C-4977-A5D1-9AF8895B7AD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155863" y="212943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C9D41F3F-8FEA-4EC5-8D64-F0ED8FAF2C03}"/>
                  </a:ext>
                </a:extLst>
              </p14:cNvPr>
              <p14:cNvContentPartPr/>
              <p14:nvPr/>
            </p14:nvContentPartPr>
            <p14:xfrm>
              <a:off x="11187543" y="2079398"/>
              <a:ext cx="409320" cy="37080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C9D41F3F-8FEA-4EC5-8D64-F0ED8FAF2C0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1183223" y="2075078"/>
                <a:ext cx="41796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D1E3680C-9440-45C7-89C3-CAC026E0900E}"/>
                  </a:ext>
                </a:extLst>
              </p14:cNvPr>
              <p14:cNvContentPartPr/>
              <p14:nvPr/>
            </p14:nvContentPartPr>
            <p14:xfrm>
              <a:off x="4613583" y="3297278"/>
              <a:ext cx="506160" cy="53748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D1E3680C-9440-45C7-89C3-CAC026E0900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609263" y="3292958"/>
                <a:ext cx="51480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5ACC271C-8233-445C-B654-3B173C7F145C}"/>
                  </a:ext>
                </a:extLst>
              </p14:cNvPr>
              <p14:cNvContentPartPr/>
              <p14:nvPr/>
            </p14:nvContentPartPr>
            <p14:xfrm>
              <a:off x="4978983" y="2181998"/>
              <a:ext cx="1078920" cy="104724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5ACC271C-8233-445C-B654-3B173C7F145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974663" y="2177678"/>
                <a:ext cx="1087560" cy="10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A83BE196-F3E4-4D44-ADEA-8D31F09CC309}"/>
                  </a:ext>
                </a:extLst>
              </p14:cNvPr>
              <p14:cNvContentPartPr/>
              <p14:nvPr/>
            </p14:nvContentPartPr>
            <p14:xfrm>
              <a:off x="4902663" y="2936198"/>
              <a:ext cx="302040" cy="31968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A83BE196-F3E4-4D44-ADEA-8D31F09CC30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898343" y="2931878"/>
                <a:ext cx="310680" cy="32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4AE852DA-CC5E-4BC2-B864-ACC990110C93}"/>
              </a:ext>
            </a:extLst>
          </p:cNvPr>
          <p:cNvGrpSpPr/>
          <p:nvPr/>
        </p:nvGrpSpPr>
        <p:grpSpPr>
          <a:xfrm>
            <a:off x="6271383" y="1094798"/>
            <a:ext cx="4446360" cy="956160"/>
            <a:chOff x="6271383" y="1094798"/>
            <a:chExt cx="4446360" cy="95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422687A-01F8-4560-82E6-C0F3218103B2}"/>
                    </a:ext>
                  </a:extLst>
                </p14:cNvPr>
                <p14:cNvContentPartPr/>
                <p14:nvPr/>
              </p14:nvContentPartPr>
              <p14:xfrm>
                <a:off x="6271383" y="1903358"/>
                <a:ext cx="325080" cy="1476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422687A-01F8-4560-82E6-C0F3218103B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67063" y="1899038"/>
                  <a:ext cx="333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44DD3F9-14FE-462C-954E-50D4158ED04B}"/>
                    </a:ext>
                  </a:extLst>
                </p14:cNvPr>
                <p14:cNvContentPartPr/>
                <p14:nvPr/>
              </p14:nvContentPartPr>
              <p14:xfrm>
                <a:off x="6538863" y="1835678"/>
                <a:ext cx="64800" cy="338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44DD3F9-14FE-462C-954E-50D4158ED04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534543" y="1831358"/>
                  <a:ext cx="73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8AE419A-ED6F-4D3E-B996-8D3FA5DD4C30}"/>
                    </a:ext>
                  </a:extLst>
                </p14:cNvPr>
                <p14:cNvContentPartPr/>
                <p14:nvPr/>
              </p14:nvContentPartPr>
              <p14:xfrm>
                <a:off x="6658023" y="1829918"/>
                <a:ext cx="121320" cy="1382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8AE419A-ED6F-4D3E-B996-8D3FA5DD4C3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653703" y="1825598"/>
                  <a:ext cx="129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ADCB1CD-6B96-4D27-B719-E3BC6DAED1ED}"/>
                    </a:ext>
                  </a:extLst>
                </p14:cNvPr>
                <p14:cNvContentPartPr/>
                <p14:nvPr/>
              </p14:nvContentPartPr>
              <p14:xfrm>
                <a:off x="6764583" y="1786358"/>
                <a:ext cx="146520" cy="144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ADCB1CD-6B96-4D27-B719-E3BC6DAED1E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760263" y="1782038"/>
                  <a:ext cx="1551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B0E1F86-99B3-4130-BAEC-1F8279E46500}"/>
                    </a:ext>
                  </a:extLst>
                </p14:cNvPr>
                <p14:cNvContentPartPr/>
                <p14:nvPr/>
              </p14:nvContentPartPr>
              <p14:xfrm>
                <a:off x="6872223" y="1819838"/>
                <a:ext cx="275040" cy="842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B0E1F86-99B3-4130-BAEC-1F8279E4650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67903" y="1815518"/>
                  <a:ext cx="283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CA22B65-12F5-4836-BEBA-46A7A5B8D234}"/>
                    </a:ext>
                  </a:extLst>
                </p14:cNvPr>
                <p14:cNvContentPartPr/>
                <p14:nvPr/>
              </p14:nvContentPartPr>
              <p14:xfrm>
                <a:off x="7167783" y="1742438"/>
                <a:ext cx="300600" cy="1090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CA22B65-12F5-4836-BEBA-46A7A5B8D23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163463" y="1738118"/>
                  <a:ext cx="309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644EB44-B6F2-4774-A280-62E121DB1A67}"/>
                    </a:ext>
                  </a:extLst>
                </p14:cNvPr>
                <p14:cNvContentPartPr/>
                <p14:nvPr/>
              </p14:nvContentPartPr>
              <p14:xfrm>
                <a:off x="7488903" y="1693838"/>
                <a:ext cx="121680" cy="910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644EB44-B6F2-4774-A280-62E121DB1A6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484583" y="1689518"/>
                  <a:ext cx="1303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D880F1E-BAED-44F5-B28E-1F56FA01B156}"/>
                    </a:ext>
                  </a:extLst>
                </p14:cNvPr>
                <p14:cNvContentPartPr/>
                <p14:nvPr/>
              </p14:nvContentPartPr>
              <p14:xfrm>
                <a:off x="7621023" y="1713998"/>
                <a:ext cx="164880" cy="817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D880F1E-BAED-44F5-B28E-1F56FA01B15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616703" y="1709678"/>
                  <a:ext cx="1735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D9FDF72-F673-441F-9253-433DEC6FDE7F}"/>
                    </a:ext>
                  </a:extLst>
                </p14:cNvPr>
                <p14:cNvContentPartPr/>
                <p14:nvPr/>
              </p14:nvContentPartPr>
              <p14:xfrm>
                <a:off x="7788783" y="1638758"/>
                <a:ext cx="54360" cy="1404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D9FDF72-F673-441F-9253-433DEC6FDE7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84463" y="1634438"/>
                  <a:ext cx="63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C91F6F6-FAB1-4241-89AB-E2C2FEDD5310}"/>
                    </a:ext>
                  </a:extLst>
                </p14:cNvPr>
                <p14:cNvContentPartPr/>
                <p14:nvPr/>
              </p14:nvContentPartPr>
              <p14:xfrm>
                <a:off x="7887063" y="1647038"/>
                <a:ext cx="358200" cy="1119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C91F6F6-FAB1-4241-89AB-E2C2FEDD531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82743" y="1642718"/>
                  <a:ext cx="366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1C8BD6C-8AE5-4023-B030-97A3553F122D}"/>
                    </a:ext>
                  </a:extLst>
                </p14:cNvPr>
                <p14:cNvContentPartPr/>
                <p14:nvPr/>
              </p14:nvContentPartPr>
              <p14:xfrm>
                <a:off x="8243463" y="1604918"/>
                <a:ext cx="32400" cy="270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1C8BD6C-8AE5-4023-B030-97A3553F122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239143" y="1600598"/>
                  <a:ext cx="41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1AD9B60-9322-4002-8DCA-C973DF68895F}"/>
                    </a:ext>
                  </a:extLst>
                </p14:cNvPr>
                <p14:cNvContentPartPr/>
                <p14:nvPr/>
              </p14:nvContentPartPr>
              <p14:xfrm>
                <a:off x="8289183" y="1577558"/>
                <a:ext cx="279000" cy="2307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1AD9B60-9322-4002-8DCA-C973DF68895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284863" y="1573238"/>
                  <a:ext cx="2876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5987ADE-6DBB-4941-8FA0-15605023A7A4}"/>
                    </a:ext>
                  </a:extLst>
                </p14:cNvPr>
                <p14:cNvContentPartPr/>
                <p14:nvPr/>
              </p14:nvContentPartPr>
              <p14:xfrm>
                <a:off x="8751063" y="1518878"/>
                <a:ext cx="110520" cy="1267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5987ADE-6DBB-4941-8FA0-15605023A7A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746743" y="1514558"/>
                  <a:ext cx="119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7C94CA5-2AAA-452B-B5FA-AB30C3905673}"/>
                    </a:ext>
                  </a:extLst>
                </p14:cNvPr>
                <p14:cNvContentPartPr/>
                <p14:nvPr/>
              </p14:nvContentPartPr>
              <p14:xfrm>
                <a:off x="8887143" y="1435718"/>
                <a:ext cx="141480" cy="1393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7C94CA5-2AAA-452B-B5FA-AB30C390567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882823" y="1431398"/>
                  <a:ext cx="150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3F399E3-E4FA-449E-B0AC-4B31C9B25E05}"/>
                    </a:ext>
                  </a:extLst>
                </p14:cNvPr>
                <p14:cNvContentPartPr/>
                <p14:nvPr/>
              </p14:nvContentPartPr>
              <p14:xfrm>
                <a:off x="8954103" y="1536158"/>
                <a:ext cx="87120" cy="363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3F399E3-E4FA-449E-B0AC-4B31C9B25E0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949783" y="1531838"/>
                  <a:ext cx="95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C21C9C0-9405-46F1-B310-6FA3FC0C6878}"/>
                    </a:ext>
                  </a:extLst>
                </p14:cNvPr>
                <p14:cNvContentPartPr/>
                <p14:nvPr/>
              </p14:nvContentPartPr>
              <p14:xfrm>
                <a:off x="9037623" y="1500518"/>
                <a:ext cx="159120" cy="651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C21C9C0-9405-46F1-B310-6FA3FC0C687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033303" y="1496198"/>
                  <a:ext cx="1677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B9286D0-C04C-4D47-9C22-9DFB2976F5F1}"/>
                    </a:ext>
                  </a:extLst>
                </p14:cNvPr>
                <p14:cNvContentPartPr/>
                <p14:nvPr/>
              </p14:nvContentPartPr>
              <p14:xfrm>
                <a:off x="9214743" y="1353278"/>
                <a:ext cx="419040" cy="1792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B9286D0-C04C-4D47-9C22-9DFB2976F5F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210423" y="1348958"/>
                  <a:ext cx="427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23433DE-1AC4-4664-85B0-25B731BEE6FD}"/>
                    </a:ext>
                  </a:extLst>
                </p14:cNvPr>
                <p14:cNvContentPartPr/>
                <p14:nvPr/>
              </p14:nvContentPartPr>
              <p14:xfrm>
                <a:off x="9430383" y="1276238"/>
                <a:ext cx="24840" cy="97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23433DE-1AC4-4664-85B0-25B731BEE6F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426063" y="1271918"/>
                  <a:ext cx="334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1D75035-BE70-404D-B010-F29DEE8F3ED3}"/>
                    </a:ext>
                  </a:extLst>
                </p14:cNvPr>
                <p14:cNvContentPartPr/>
                <p14:nvPr/>
              </p14:nvContentPartPr>
              <p14:xfrm>
                <a:off x="9740343" y="1204238"/>
                <a:ext cx="407880" cy="2235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1D75035-BE70-404D-B010-F29DEE8F3ED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736023" y="1199918"/>
                  <a:ext cx="4165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864B5D3-B7E2-47E7-880A-B70811CB012C}"/>
                    </a:ext>
                  </a:extLst>
                </p14:cNvPr>
                <p14:cNvContentPartPr/>
                <p14:nvPr/>
              </p14:nvContentPartPr>
              <p14:xfrm>
                <a:off x="9997383" y="1185158"/>
                <a:ext cx="16560" cy="68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864B5D3-B7E2-47E7-880A-B70811CB012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993063" y="1180838"/>
                  <a:ext cx="252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D14A7DE-A2DB-4077-A47C-668E0062170E}"/>
                    </a:ext>
                  </a:extLst>
                </p14:cNvPr>
                <p14:cNvContentPartPr/>
                <p14:nvPr/>
              </p14:nvContentPartPr>
              <p14:xfrm>
                <a:off x="10332543" y="1094798"/>
                <a:ext cx="187560" cy="1915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D14A7DE-A2DB-4077-A47C-668E0062170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328223" y="1090478"/>
                  <a:ext cx="196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258AB4C-E433-4A1E-BC72-2E08EEECCADE}"/>
                    </a:ext>
                  </a:extLst>
                </p14:cNvPr>
                <p14:cNvContentPartPr/>
                <p14:nvPr/>
              </p14:nvContentPartPr>
              <p14:xfrm>
                <a:off x="10519383" y="1118198"/>
                <a:ext cx="198360" cy="1213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258AB4C-E433-4A1E-BC72-2E08EEECCAD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515063" y="1113878"/>
                  <a:ext cx="207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8A30FE4-7EAF-4E3F-9921-6988590AF26B}"/>
                    </a:ext>
                  </a:extLst>
                </p14:cNvPr>
                <p14:cNvContentPartPr/>
                <p14:nvPr/>
              </p14:nvContentPartPr>
              <p14:xfrm>
                <a:off x="9030783" y="1699598"/>
                <a:ext cx="128520" cy="1872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8A30FE4-7EAF-4E3F-9921-6988590AF26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026463" y="1695278"/>
                  <a:ext cx="137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1A85044-7223-47C9-826E-04482847E91E}"/>
                    </a:ext>
                  </a:extLst>
                </p14:cNvPr>
                <p14:cNvContentPartPr/>
                <p14:nvPr/>
              </p14:nvContentPartPr>
              <p14:xfrm>
                <a:off x="8818743" y="1395038"/>
                <a:ext cx="1211400" cy="5238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1A85044-7223-47C9-826E-04482847E91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814423" y="1390718"/>
                  <a:ext cx="122004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E54FD41-E682-47D5-A629-D04A8408C719}"/>
                    </a:ext>
                  </a:extLst>
                </p14:cNvPr>
                <p14:cNvContentPartPr/>
                <p14:nvPr/>
              </p14:nvContentPartPr>
              <p14:xfrm>
                <a:off x="9202503" y="1662878"/>
                <a:ext cx="138600" cy="1526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E54FD41-E682-47D5-A629-D04A8408C71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198183" y="1658558"/>
                  <a:ext cx="147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A2C4579-54CA-4196-A88C-DD1913576331}"/>
                    </a:ext>
                  </a:extLst>
                </p14:cNvPr>
                <p14:cNvContentPartPr/>
                <p14:nvPr/>
              </p14:nvContentPartPr>
              <p14:xfrm>
                <a:off x="9287823" y="1663238"/>
                <a:ext cx="28800" cy="100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A2C4579-54CA-4196-A88C-DD191357633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283503" y="1658918"/>
                  <a:ext cx="374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D6FACDE-3CF5-4711-800E-A5E1C1B15A52}"/>
                    </a:ext>
                  </a:extLst>
                </p14:cNvPr>
                <p14:cNvContentPartPr/>
                <p14:nvPr/>
              </p14:nvContentPartPr>
              <p14:xfrm>
                <a:off x="9353703" y="1632278"/>
                <a:ext cx="94320" cy="1504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D6FACDE-3CF5-4711-800E-A5E1C1B15A5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349383" y="1627958"/>
                  <a:ext cx="102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7ECC2D6-436D-42A6-B09D-3AD28ACEFAAD}"/>
                    </a:ext>
                  </a:extLst>
                </p14:cNvPr>
                <p14:cNvContentPartPr/>
                <p14:nvPr/>
              </p14:nvContentPartPr>
              <p14:xfrm>
                <a:off x="9473223" y="1660718"/>
                <a:ext cx="57600" cy="1591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7ECC2D6-436D-42A6-B09D-3AD28ACEFAA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468903" y="1656398"/>
                  <a:ext cx="66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D9EB657-1A59-4504-B0F3-C882CFA44EFE}"/>
                    </a:ext>
                  </a:extLst>
                </p14:cNvPr>
                <p14:cNvContentPartPr/>
                <p14:nvPr/>
              </p14:nvContentPartPr>
              <p14:xfrm>
                <a:off x="9531903" y="1641638"/>
                <a:ext cx="115920" cy="889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D9EB657-1A59-4504-B0F3-C882CFA44EF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527583" y="1637318"/>
                  <a:ext cx="1245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54B6AEC-41C9-4F35-B477-CE62DB07001E}"/>
                    </a:ext>
                  </a:extLst>
                </p14:cNvPr>
                <p14:cNvContentPartPr/>
                <p14:nvPr/>
              </p14:nvContentPartPr>
              <p14:xfrm>
                <a:off x="9650343" y="1579358"/>
                <a:ext cx="63720" cy="957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54B6AEC-41C9-4F35-B477-CE62DB07001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646023" y="1575038"/>
                  <a:ext cx="72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2C72E11-8261-4787-9008-AE016D9D8AAB}"/>
                    </a:ext>
                  </a:extLst>
                </p14:cNvPr>
                <p14:cNvContentPartPr/>
                <p14:nvPr/>
              </p14:nvContentPartPr>
              <p14:xfrm>
                <a:off x="9743583" y="1594118"/>
                <a:ext cx="132120" cy="608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2C72E11-8261-4787-9008-AE016D9D8AA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739263" y="1589798"/>
                  <a:ext cx="1407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6D7CBDA-0424-473D-99E1-9B8027F8781F}"/>
                    </a:ext>
                  </a:extLst>
                </p14:cNvPr>
                <p14:cNvContentPartPr/>
                <p14:nvPr/>
              </p14:nvContentPartPr>
              <p14:xfrm>
                <a:off x="9892263" y="1434638"/>
                <a:ext cx="305280" cy="2905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6D7CBDA-0424-473D-99E1-9B8027F8781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887943" y="1430318"/>
                  <a:ext cx="3139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E411DB8-F6BB-4A86-B979-C7B617F817EB}"/>
                    </a:ext>
                  </a:extLst>
                </p14:cNvPr>
                <p14:cNvContentPartPr/>
                <p14:nvPr/>
              </p14:nvContentPartPr>
              <p14:xfrm>
                <a:off x="10222383" y="1457678"/>
                <a:ext cx="83880" cy="651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E411DB8-F6BB-4A86-B979-C7B617F817E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218063" y="1453358"/>
                  <a:ext cx="92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18419D3-4CB4-4332-82F4-489763196AE7}"/>
                    </a:ext>
                  </a:extLst>
                </p14:cNvPr>
                <p14:cNvContentPartPr/>
                <p14:nvPr/>
              </p14:nvContentPartPr>
              <p14:xfrm>
                <a:off x="9992343" y="1272638"/>
                <a:ext cx="479520" cy="1530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18419D3-4CB4-4332-82F4-489763196AE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988023" y="1268318"/>
                  <a:ext cx="48816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4964C377-0D77-4850-8E66-607CBAA7CE3D}"/>
              </a:ext>
            </a:extLst>
          </p:cNvPr>
          <p:cNvGrpSpPr/>
          <p:nvPr/>
        </p:nvGrpSpPr>
        <p:grpSpPr>
          <a:xfrm>
            <a:off x="2252343" y="4543238"/>
            <a:ext cx="4830480" cy="271440"/>
            <a:chOff x="2252343" y="4543238"/>
            <a:chExt cx="4830480" cy="27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0CB15B6-3E62-4A47-A476-26F7E317D264}"/>
                    </a:ext>
                  </a:extLst>
                </p14:cNvPr>
                <p14:cNvContentPartPr/>
                <p14:nvPr/>
              </p14:nvContentPartPr>
              <p14:xfrm>
                <a:off x="2252343" y="4756358"/>
                <a:ext cx="2299320" cy="583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0CB15B6-3E62-4A47-A476-26F7E317D26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248023" y="4752038"/>
                  <a:ext cx="2307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5FC5746-9861-45CF-81B0-E3DB806B8025}"/>
                    </a:ext>
                  </a:extLst>
                </p14:cNvPr>
                <p14:cNvContentPartPr/>
                <p14:nvPr/>
              </p14:nvContentPartPr>
              <p14:xfrm>
                <a:off x="4954143" y="4543238"/>
                <a:ext cx="2128680" cy="1080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5FC5746-9861-45CF-81B0-E3DB806B802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949823" y="4538918"/>
                  <a:ext cx="2137320" cy="116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94440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10C4B2E-9F8E-4655-87A0-77758F219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52890" cy="539363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C6DB890-22D4-4D6C-7DA1-FFC8524D1E2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FF0312F2-6193-40AA-8EEE-3F9D3E9BD5DE}"/>
                  </a:ext>
                </a:extLst>
              </p14:cNvPr>
              <p14:cNvContentPartPr/>
              <p14:nvPr/>
            </p14:nvContentPartPr>
            <p14:xfrm>
              <a:off x="2386263" y="3610118"/>
              <a:ext cx="3753720" cy="124344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FF0312F2-6193-40AA-8EEE-3F9D3E9BD5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1943" y="3605798"/>
                <a:ext cx="3762360" cy="125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9" name="Gruppieren 248">
            <a:extLst>
              <a:ext uri="{FF2B5EF4-FFF2-40B4-BE49-F238E27FC236}">
                <a16:creationId xmlns:a16="http://schemas.microsoft.com/office/drawing/2014/main" id="{F12B8172-4007-40D9-BB22-CA217C408A12}"/>
              </a:ext>
            </a:extLst>
          </p:cNvPr>
          <p:cNvGrpSpPr/>
          <p:nvPr/>
        </p:nvGrpSpPr>
        <p:grpSpPr>
          <a:xfrm>
            <a:off x="661143" y="3731798"/>
            <a:ext cx="2026800" cy="869040"/>
            <a:chOff x="661143" y="3731798"/>
            <a:chExt cx="2026800" cy="86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2C305524-BFA1-46EC-87F4-7FE433AA28B6}"/>
                    </a:ext>
                  </a:extLst>
                </p14:cNvPr>
                <p14:cNvContentPartPr/>
                <p14:nvPr/>
              </p14:nvContentPartPr>
              <p14:xfrm>
                <a:off x="2074143" y="4315718"/>
                <a:ext cx="451080" cy="604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2C305524-BFA1-46EC-87F4-7FE433AA28B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69823" y="4311398"/>
                  <a:ext cx="4597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A8E7C12-CC2F-45EB-BE42-E75DE0AB4EEC}"/>
                    </a:ext>
                  </a:extLst>
                </p14:cNvPr>
                <p14:cNvContentPartPr/>
                <p14:nvPr/>
              </p14:nvContentPartPr>
              <p14:xfrm>
                <a:off x="2537103" y="4254518"/>
                <a:ext cx="150840" cy="2019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A8E7C12-CC2F-45EB-BE42-E75DE0AB4EE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32783" y="4250198"/>
                  <a:ext cx="159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DEB9705E-186D-4C6D-936E-183F0CCB55EA}"/>
                    </a:ext>
                  </a:extLst>
                </p14:cNvPr>
                <p14:cNvContentPartPr/>
                <p14:nvPr/>
              </p14:nvContentPartPr>
              <p14:xfrm>
                <a:off x="759423" y="4217078"/>
                <a:ext cx="57240" cy="2134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DEB9705E-186D-4C6D-936E-183F0CCB55E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5103" y="4212758"/>
                  <a:ext cx="658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23B44A11-C7A2-41DE-9D73-8231DD4E365B}"/>
                    </a:ext>
                  </a:extLst>
                </p14:cNvPr>
                <p14:cNvContentPartPr/>
                <p14:nvPr/>
              </p14:nvContentPartPr>
              <p14:xfrm>
                <a:off x="661143" y="4198718"/>
                <a:ext cx="233640" cy="932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23B44A11-C7A2-41DE-9D73-8231DD4E365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6823" y="4194398"/>
                  <a:ext cx="242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189FEB95-354F-44C0-9AAD-B06E79111A56}"/>
                    </a:ext>
                  </a:extLst>
                </p14:cNvPr>
                <p14:cNvContentPartPr/>
                <p14:nvPr/>
              </p14:nvContentPartPr>
              <p14:xfrm>
                <a:off x="843303" y="4266758"/>
                <a:ext cx="155880" cy="1353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189FEB95-354F-44C0-9AAD-B06E79111A5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38983" y="4262438"/>
                  <a:ext cx="164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F0B6A0C-FF5C-4F73-8AFC-275F6BE6AEB6}"/>
                    </a:ext>
                  </a:extLst>
                </p14:cNvPr>
                <p14:cNvContentPartPr/>
                <p14:nvPr/>
              </p14:nvContentPartPr>
              <p14:xfrm>
                <a:off x="990543" y="4247678"/>
                <a:ext cx="115920" cy="1364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F0B6A0C-FF5C-4F73-8AFC-275F6BE6AEB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86223" y="4243358"/>
                  <a:ext cx="124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D96ABA1-239D-40D0-B8D0-ABA42F587252}"/>
                    </a:ext>
                  </a:extLst>
                </p14:cNvPr>
                <p14:cNvContentPartPr/>
                <p14:nvPr/>
              </p14:nvContentPartPr>
              <p14:xfrm>
                <a:off x="1074423" y="4143998"/>
                <a:ext cx="123480" cy="2077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D96ABA1-239D-40D0-B8D0-ABA42F58725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70103" y="4139678"/>
                  <a:ext cx="1321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5ED2552F-B2EA-438B-B6D6-1526614C8C78}"/>
                    </a:ext>
                  </a:extLst>
                </p14:cNvPr>
                <p14:cNvContentPartPr/>
                <p14:nvPr/>
              </p14:nvContentPartPr>
              <p14:xfrm>
                <a:off x="1200063" y="4206998"/>
                <a:ext cx="105840" cy="1324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5ED2552F-B2EA-438B-B6D6-1526614C8C7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95743" y="4202678"/>
                  <a:ext cx="114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7F48695-D1DF-4CF8-8A66-455CB17BCF18}"/>
                    </a:ext>
                  </a:extLst>
                </p14:cNvPr>
                <p14:cNvContentPartPr/>
                <p14:nvPr/>
              </p14:nvContentPartPr>
              <p14:xfrm>
                <a:off x="1302303" y="4106918"/>
                <a:ext cx="267480" cy="1774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7F48695-D1DF-4CF8-8A66-455CB17BCF1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97983" y="4102598"/>
                  <a:ext cx="276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0E4D5E24-E81D-427E-A761-7A5A8FB8A957}"/>
                    </a:ext>
                  </a:extLst>
                </p14:cNvPr>
                <p14:cNvContentPartPr/>
                <p14:nvPr/>
              </p14:nvContentPartPr>
              <p14:xfrm>
                <a:off x="1539183" y="4053278"/>
                <a:ext cx="163440" cy="1674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0E4D5E24-E81D-427E-A761-7A5A8FB8A95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34863" y="4048958"/>
                  <a:ext cx="172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0415FDDD-F88C-42FB-A3A8-72B32DBEA3A5}"/>
                    </a:ext>
                  </a:extLst>
                </p14:cNvPr>
                <p14:cNvContentPartPr/>
                <p14:nvPr/>
              </p14:nvContentPartPr>
              <p14:xfrm>
                <a:off x="1670583" y="4077398"/>
                <a:ext cx="31680" cy="241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0415FDDD-F88C-42FB-A3A8-72B32DBEA3A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66263" y="4073078"/>
                  <a:ext cx="40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F34E873-8CB3-47FB-AF27-9BDBB474D2FE}"/>
                    </a:ext>
                  </a:extLst>
                </p14:cNvPr>
                <p14:cNvContentPartPr/>
                <p14:nvPr/>
              </p14:nvContentPartPr>
              <p14:xfrm>
                <a:off x="1701543" y="4094318"/>
                <a:ext cx="135000" cy="1123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F34E873-8CB3-47FB-AF27-9BDBB474D2F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97223" y="4089998"/>
                  <a:ext cx="143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9DB3546-A292-4399-BD14-4EFA38FE8AD0}"/>
                    </a:ext>
                  </a:extLst>
                </p14:cNvPr>
                <p14:cNvContentPartPr/>
                <p14:nvPr/>
              </p14:nvContentPartPr>
              <p14:xfrm>
                <a:off x="1792623" y="3973358"/>
                <a:ext cx="252360" cy="1767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9DB3546-A292-4399-BD14-4EFA38FE8AD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788303" y="3969038"/>
                  <a:ext cx="261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EE93B6C8-AB8E-4749-A34D-166B4E7DF8AD}"/>
                    </a:ext>
                  </a:extLst>
                </p14:cNvPr>
                <p14:cNvContentPartPr/>
                <p14:nvPr/>
              </p14:nvContentPartPr>
              <p14:xfrm>
                <a:off x="2024463" y="3910358"/>
                <a:ext cx="158040" cy="1724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EE93B6C8-AB8E-4749-A34D-166B4E7DF8A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20143" y="3906038"/>
                  <a:ext cx="166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CA621199-EB74-4934-960B-8CE07F9D6667}"/>
                    </a:ext>
                  </a:extLst>
                </p14:cNvPr>
                <p14:cNvContentPartPr/>
                <p14:nvPr/>
              </p14:nvContentPartPr>
              <p14:xfrm>
                <a:off x="1948503" y="3873638"/>
                <a:ext cx="265680" cy="1951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CA621199-EB74-4934-960B-8CE07F9D666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944183" y="3869318"/>
                  <a:ext cx="274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1819A634-4638-4843-A4FC-9DE505FC0C30}"/>
                    </a:ext>
                  </a:extLst>
                </p14:cNvPr>
                <p14:cNvContentPartPr/>
                <p14:nvPr/>
              </p14:nvContentPartPr>
              <p14:xfrm>
                <a:off x="2250543" y="3731798"/>
                <a:ext cx="107640" cy="2188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1819A634-4638-4843-A4FC-9DE505FC0C3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46223" y="3727478"/>
                  <a:ext cx="1162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2B8F92F8-EBF1-457B-9ECD-A98FDF9FF5B5}"/>
                    </a:ext>
                  </a:extLst>
                </p14:cNvPr>
                <p14:cNvContentPartPr/>
                <p14:nvPr/>
              </p14:nvContentPartPr>
              <p14:xfrm>
                <a:off x="2357823" y="4011518"/>
                <a:ext cx="23400" cy="100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2B8F92F8-EBF1-457B-9ECD-A98FDF9FF5B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353503" y="4007198"/>
                  <a:ext cx="320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7A22D465-1EB8-4D1E-814E-414DB241957F}"/>
                    </a:ext>
                  </a:extLst>
                </p14:cNvPr>
                <p14:cNvContentPartPr/>
                <p14:nvPr/>
              </p14:nvContentPartPr>
              <p14:xfrm>
                <a:off x="750423" y="4043198"/>
                <a:ext cx="1702440" cy="5576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7A22D465-1EB8-4D1E-814E-414DB241957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46103" y="4038878"/>
                  <a:ext cx="1711080" cy="56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7B3E5BB9-DFDC-4731-92AA-F376406D630E}"/>
                  </a:ext>
                </a:extLst>
              </p14:cNvPr>
              <p14:cNvContentPartPr/>
              <p14:nvPr/>
            </p14:nvContentPartPr>
            <p14:xfrm>
              <a:off x="264423" y="5361518"/>
              <a:ext cx="3208320" cy="6408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7B3E5BB9-DFDC-4731-92AA-F376406D630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60103" y="5357198"/>
                <a:ext cx="321696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uppieren 261">
            <a:extLst>
              <a:ext uri="{FF2B5EF4-FFF2-40B4-BE49-F238E27FC236}">
                <a16:creationId xmlns:a16="http://schemas.microsoft.com/office/drawing/2014/main" id="{35576E63-1889-4F12-8407-DBFABBF487BF}"/>
              </a:ext>
            </a:extLst>
          </p:cNvPr>
          <p:cNvGrpSpPr/>
          <p:nvPr/>
        </p:nvGrpSpPr>
        <p:grpSpPr>
          <a:xfrm>
            <a:off x="1312383" y="5496878"/>
            <a:ext cx="3514320" cy="1293840"/>
            <a:chOff x="1312383" y="5496878"/>
            <a:chExt cx="3514320" cy="129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819AAC5A-083E-4A86-B98D-0441717AC9FD}"/>
                    </a:ext>
                  </a:extLst>
                </p14:cNvPr>
                <p14:cNvContentPartPr/>
                <p14:nvPr/>
              </p14:nvContentPartPr>
              <p14:xfrm>
                <a:off x="1882263" y="5660318"/>
                <a:ext cx="46080" cy="9687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819AAC5A-083E-4A86-B98D-0441717AC9F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877943" y="5655998"/>
                  <a:ext cx="54720" cy="9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62B24B10-6578-49AF-863D-E29B95A76B0D}"/>
                    </a:ext>
                  </a:extLst>
                </p14:cNvPr>
                <p14:cNvContentPartPr/>
                <p14:nvPr/>
              </p14:nvContentPartPr>
              <p14:xfrm>
                <a:off x="1656543" y="6561758"/>
                <a:ext cx="2702520" cy="946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62B24B10-6578-49AF-863D-E29B95A76B0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652223" y="6557438"/>
                  <a:ext cx="27111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FCE1604D-D1DF-4E0E-A4F1-6DD5D8D05D4B}"/>
                    </a:ext>
                  </a:extLst>
                </p14:cNvPr>
                <p14:cNvContentPartPr/>
                <p14:nvPr/>
              </p14:nvContentPartPr>
              <p14:xfrm>
                <a:off x="4267263" y="6515318"/>
                <a:ext cx="217800" cy="1310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FCE1604D-D1DF-4E0E-A4F1-6DD5D8D05D4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262943" y="6510998"/>
                  <a:ext cx="226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8612ACA5-2BCE-4923-85BB-CDA265D1F704}"/>
                    </a:ext>
                  </a:extLst>
                </p14:cNvPr>
                <p14:cNvContentPartPr/>
                <p14:nvPr/>
              </p14:nvContentPartPr>
              <p14:xfrm>
                <a:off x="1644303" y="5539718"/>
                <a:ext cx="355320" cy="2610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8612ACA5-2BCE-4923-85BB-CDA265D1F70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639983" y="5535398"/>
                  <a:ext cx="3639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7541403F-976A-49ED-ACB0-5D01ED2FA4D4}"/>
                    </a:ext>
                  </a:extLst>
                </p14:cNvPr>
                <p14:cNvContentPartPr/>
                <p14:nvPr/>
              </p14:nvContentPartPr>
              <p14:xfrm>
                <a:off x="1951023" y="5766878"/>
                <a:ext cx="2875680" cy="9284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7541403F-976A-49ED-ACB0-5D01ED2FA4D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946703" y="5762558"/>
                  <a:ext cx="2884320" cy="9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37DF5EB0-1F96-4472-94EC-D74751325549}"/>
                    </a:ext>
                  </a:extLst>
                </p14:cNvPr>
                <p14:cNvContentPartPr/>
                <p14:nvPr/>
              </p14:nvContentPartPr>
              <p14:xfrm>
                <a:off x="1316343" y="5614238"/>
                <a:ext cx="181080" cy="1555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37DF5EB0-1F96-4472-94EC-D7475132554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312023" y="5609918"/>
                  <a:ext cx="1897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1B5BE8A3-643C-4959-A5A8-A983AA79BF85}"/>
                    </a:ext>
                  </a:extLst>
                </p14:cNvPr>
                <p14:cNvContentPartPr/>
                <p14:nvPr/>
              </p14:nvContentPartPr>
              <p14:xfrm>
                <a:off x="1312383" y="5590838"/>
                <a:ext cx="162720" cy="2818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1B5BE8A3-643C-4959-A5A8-A983AA79BF8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308063" y="5586518"/>
                  <a:ext cx="1713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61A54181-D3C5-4FFB-9139-5B83F935F5B5}"/>
                    </a:ext>
                  </a:extLst>
                </p14:cNvPr>
                <p14:cNvContentPartPr/>
                <p14:nvPr/>
              </p14:nvContentPartPr>
              <p14:xfrm>
                <a:off x="1457103" y="5496878"/>
                <a:ext cx="169920" cy="1929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61A54181-D3C5-4FFB-9139-5B83F935F5B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452783" y="5492558"/>
                  <a:ext cx="178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1FB38BE9-7196-46DA-89D8-C98C014E2D41}"/>
                    </a:ext>
                  </a:extLst>
                </p14:cNvPr>
                <p14:cNvContentPartPr/>
                <p14:nvPr/>
              </p14:nvContentPartPr>
              <p14:xfrm>
                <a:off x="4296783" y="6646718"/>
                <a:ext cx="124560" cy="1440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1FB38BE9-7196-46DA-89D8-C98C014E2D4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292463" y="6642398"/>
                  <a:ext cx="133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8A86071-D014-44C1-B2FC-8221DD3C5458}"/>
                    </a:ext>
                  </a:extLst>
                </p14:cNvPr>
                <p14:cNvContentPartPr/>
                <p14:nvPr/>
              </p14:nvContentPartPr>
              <p14:xfrm>
                <a:off x="4294983" y="6687398"/>
                <a:ext cx="173160" cy="6696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8A86071-D014-44C1-B2FC-8221DD3C545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290663" y="6683078"/>
                  <a:ext cx="181800" cy="7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uppieren 301">
            <a:extLst>
              <a:ext uri="{FF2B5EF4-FFF2-40B4-BE49-F238E27FC236}">
                <a16:creationId xmlns:a16="http://schemas.microsoft.com/office/drawing/2014/main" id="{70302228-5EAC-4E0E-9EF6-202709991979}"/>
              </a:ext>
            </a:extLst>
          </p:cNvPr>
          <p:cNvGrpSpPr/>
          <p:nvPr/>
        </p:nvGrpSpPr>
        <p:grpSpPr>
          <a:xfrm>
            <a:off x="4527183" y="1116398"/>
            <a:ext cx="7561440" cy="5093280"/>
            <a:chOff x="4527183" y="1116398"/>
            <a:chExt cx="7561440" cy="509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8587DAE-76B5-4682-8E3C-48D8BF61D6A6}"/>
                    </a:ext>
                  </a:extLst>
                </p14:cNvPr>
                <p14:cNvContentPartPr/>
                <p14:nvPr/>
              </p14:nvContentPartPr>
              <p14:xfrm>
                <a:off x="4721583" y="4225358"/>
                <a:ext cx="307440" cy="666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8587DAE-76B5-4682-8E3C-48D8BF61D6A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717263" y="4221038"/>
                  <a:ext cx="316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B0BA43EF-5DB9-4CEB-9CF1-768CE09B3F17}"/>
                    </a:ext>
                  </a:extLst>
                </p14:cNvPr>
                <p14:cNvContentPartPr/>
                <p14:nvPr/>
              </p14:nvContentPartPr>
              <p14:xfrm>
                <a:off x="5308023" y="4263878"/>
                <a:ext cx="586800" cy="536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B0BA43EF-5DB9-4CEB-9CF1-768CE09B3F1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303703" y="4259558"/>
                  <a:ext cx="5954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BBEC3D00-4DEE-40C3-83DA-CBDD5A3C3465}"/>
                    </a:ext>
                  </a:extLst>
                </p14:cNvPr>
                <p14:cNvContentPartPr/>
                <p14:nvPr/>
              </p14:nvContentPartPr>
              <p14:xfrm>
                <a:off x="8666823" y="1679078"/>
                <a:ext cx="112320" cy="1609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BBEC3D00-4DEE-40C3-83DA-CBDD5A3C346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662503" y="1674758"/>
                  <a:ext cx="120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88F300D-F4CC-445A-AD58-C903CE345D8E}"/>
                    </a:ext>
                  </a:extLst>
                </p14:cNvPr>
                <p14:cNvContentPartPr/>
                <p14:nvPr/>
              </p14:nvContentPartPr>
              <p14:xfrm>
                <a:off x="8840703" y="1510958"/>
                <a:ext cx="237240" cy="4492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88F300D-F4CC-445A-AD58-C903CE345D8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836383" y="1506638"/>
                  <a:ext cx="24588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F473E07-3337-4214-9ED7-8C3E6958DF96}"/>
                    </a:ext>
                  </a:extLst>
                </p14:cNvPr>
                <p14:cNvContentPartPr/>
                <p14:nvPr/>
              </p14:nvContentPartPr>
              <p14:xfrm>
                <a:off x="9133023" y="1693478"/>
                <a:ext cx="18360" cy="212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F473E07-3337-4214-9ED7-8C3E6958DF9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128703" y="1689158"/>
                  <a:ext cx="27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FD48395-ADA1-4051-9269-537353A95ED0}"/>
                    </a:ext>
                  </a:extLst>
                </p14:cNvPr>
                <p14:cNvContentPartPr/>
                <p14:nvPr/>
              </p14:nvContentPartPr>
              <p14:xfrm>
                <a:off x="9387183" y="1396118"/>
                <a:ext cx="161280" cy="2563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FD48395-ADA1-4051-9269-537353A95ED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382863" y="1391798"/>
                  <a:ext cx="1699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B27F38B-DC24-44A8-B833-D2C8F7B4F320}"/>
                    </a:ext>
                  </a:extLst>
                </p14:cNvPr>
                <p14:cNvContentPartPr/>
                <p14:nvPr/>
              </p14:nvContentPartPr>
              <p14:xfrm>
                <a:off x="9481503" y="1376318"/>
                <a:ext cx="489960" cy="2512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B27F38B-DC24-44A8-B833-D2C8F7B4F32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477183" y="1371998"/>
                  <a:ext cx="4986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BEFB033-ED19-402F-A827-7ED01474597F}"/>
                    </a:ext>
                  </a:extLst>
                </p14:cNvPr>
                <p14:cNvContentPartPr/>
                <p14:nvPr/>
              </p14:nvContentPartPr>
              <p14:xfrm>
                <a:off x="9971103" y="1359038"/>
                <a:ext cx="10800" cy="237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BEFB033-ED19-402F-A827-7ED01474597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966783" y="1354718"/>
                  <a:ext cx="19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FA74F3F-A1A2-4562-A0B1-BA540EF159CA}"/>
                    </a:ext>
                  </a:extLst>
                </p14:cNvPr>
                <p14:cNvContentPartPr/>
                <p14:nvPr/>
              </p14:nvContentPartPr>
              <p14:xfrm>
                <a:off x="10013583" y="1428158"/>
                <a:ext cx="274680" cy="2948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FA74F3F-A1A2-4562-A0B1-BA540EF159C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009263" y="1423838"/>
                  <a:ext cx="2833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579F1C6-FAB6-4D84-9327-B12E6C722131}"/>
                    </a:ext>
                  </a:extLst>
                </p14:cNvPr>
                <p14:cNvContentPartPr/>
                <p14:nvPr/>
              </p14:nvContentPartPr>
              <p14:xfrm>
                <a:off x="10199703" y="1368038"/>
                <a:ext cx="253800" cy="117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579F1C6-FAB6-4D84-9327-B12E6C72213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195383" y="1363718"/>
                  <a:ext cx="262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6DB0E3D-64B5-4128-9230-A3557108601B}"/>
                    </a:ext>
                  </a:extLst>
                </p14:cNvPr>
                <p14:cNvContentPartPr/>
                <p14:nvPr/>
              </p14:nvContentPartPr>
              <p14:xfrm>
                <a:off x="10494903" y="1347878"/>
                <a:ext cx="85680" cy="1274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6DB0E3D-64B5-4128-9230-A3557108601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490583" y="1343558"/>
                  <a:ext cx="94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710ABD6-683E-402B-9567-DACF18AA4325}"/>
                    </a:ext>
                  </a:extLst>
                </p14:cNvPr>
                <p14:cNvContentPartPr/>
                <p14:nvPr/>
              </p14:nvContentPartPr>
              <p14:xfrm>
                <a:off x="10521903" y="1383518"/>
                <a:ext cx="85320" cy="295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710ABD6-683E-402B-9567-DACF18AA432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517583" y="1379198"/>
                  <a:ext cx="93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356DEAF-A175-49E9-8D11-6F40CCDC9F5E}"/>
                    </a:ext>
                  </a:extLst>
                </p14:cNvPr>
                <p14:cNvContentPartPr/>
                <p14:nvPr/>
              </p14:nvContentPartPr>
              <p14:xfrm>
                <a:off x="10644303" y="1215398"/>
                <a:ext cx="152640" cy="2199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356DEAF-A175-49E9-8D11-6F40CCDC9F5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639983" y="1211078"/>
                  <a:ext cx="1612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045B05B-D611-4218-AD35-422AD244610A}"/>
                    </a:ext>
                  </a:extLst>
                </p14:cNvPr>
                <p14:cNvContentPartPr/>
                <p14:nvPr/>
              </p14:nvContentPartPr>
              <p14:xfrm>
                <a:off x="10783623" y="1304318"/>
                <a:ext cx="109440" cy="813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045B05B-D611-4218-AD35-422AD244610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779303" y="1299998"/>
                  <a:ext cx="1180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B9E6C44-46A6-4C86-8492-EAD328144FF7}"/>
                    </a:ext>
                  </a:extLst>
                </p14:cNvPr>
                <p14:cNvContentPartPr/>
                <p14:nvPr/>
              </p14:nvContentPartPr>
              <p14:xfrm>
                <a:off x="10950303" y="1170038"/>
                <a:ext cx="120240" cy="1800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B9E6C44-46A6-4C86-8492-EAD328144FF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945983" y="1165718"/>
                  <a:ext cx="1288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D2EBF79-D427-40CE-AAD0-1EA7EE243319}"/>
                    </a:ext>
                  </a:extLst>
                </p14:cNvPr>
                <p14:cNvContentPartPr/>
                <p14:nvPr/>
              </p14:nvContentPartPr>
              <p14:xfrm>
                <a:off x="11114103" y="1217198"/>
                <a:ext cx="117000" cy="90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D2EBF79-D427-40CE-AAD0-1EA7EE24331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109783" y="1212878"/>
                  <a:ext cx="125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8A6E91B-F38C-41C6-804D-9F43C15CF8A8}"/>
                    </a:ext>
                  </a:extLst>
                </p14:cNvPr>
                <p14:cNvContentPartPr/>
                <p14:nvPr/>
              </p14:nvContentPartPr>
              <p14:xfrm>
                <a:off x="11251623" y="1116398"/>
                <a:ext cx="113400" cy="1760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8A6E91B-F38C-41C6-804D-9F43C15CF8A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247303" y="1112078"/>
                  <a:ext cx="122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5B3585E-B75C-4C05-ACA2-7E63BB30DEF4}"/>
                    </a:ext>
                  </a:extLst>
                </p14:cNvPr>
                <p14:cNvContentPartPr/>
                <p14:nvPr/>
              </p14:nvContentPartPr>
              <p14:xfrm>
                <a:off x="11380143" y="1183358"/>
                <a:ext cx="291240" cy="1177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5B3585E-B75C-4C05-ACA2-7E63BB30DEF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375823" y="1179038"/>
                  <a:ext cx="299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73366EE-D626-42C1-A96F-2A53FC3AA5FC}"/>
                    </a:ext>
                  </a:extLst>
                </p14:cNvPr>
                <p14:cNvContentPartPr/>
                <p14:nvPr/>
              </p14:nvContentPartPr>
              <p14:xfrm>
                <a:off x="9527583" y="1931798"/>
                <a:ext cx="202320" cy="2653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73366EE-D626-42C1-A96F-2A53FC3AA5F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523263" y="1927478"/>
                  <a:ext cx="2109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E76B0D7-FEBA-4B7E-B9B3-9D6E3CE37C65}"/>
                    </a:ext>
                  </a:extLst>
                </p14:cNvPr>
                <p14:cNvContentPartPr/>
                <p14:nvPr/>
              </p14:nvContentPartPr>
              <p14:xfrm>
                <a:off x="8691663" y="2193158"/>
                <a:ext cx="165240" cy="1116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E76B0D7-FEBA-4B7E-B9B3-9D6E3CE37C6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687343" y="2188838"/>
                  <a:ext cx="173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E550710-8892-41AA-873C-3A1380AA2775}"/>
                    </a:ext>
                  </a:extLst>
                </p14:cNvPr>
                <p14:cNvContentPartPr/>
                <p14:nvPr/>
              </p14:nvContentPartPr>
              <p14:xfrm>
                <a:off x="8661423" y="2027198"/>
                <a:ext cx="205200" cy="3146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E550710-8892-41AA-873C-3A1380AA277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657103" y="2022878"/>
                  <a:ext cx="2138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E7089A7-028A-47AB-9D38-578A07C7ED3F}"/>
                    </a:ext>
                  </a:extLst>
                </p14:cNvPr>
                <p14:cNvContentPartPr/>
                <p14:nvPr/>
              </p14:nvContentPartPr>
              <p14:xfrm>
                <a:off x="8857983" y="2070758"/>
                <a:ext cx="120240" cy="1767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E7089A7-028A-47AB-9D38-578A07C7ED3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853663" y="2066438"/>
                  <a:ext cx="1288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7D4A396-D6CB-48C8-8289-E8BBBFED5C94}"/>
                    </a:ext>
                  </a:extLst>
                </p14:cNvPr>
                <p14:cNvContentPartPr/>
                <p14:nvPr/>
              </p14:nvContentPartPr>
              <p14:xfrm>
                <a:off x="8965983" y="2027558"/>
                <a:ext cx="180000" cy="1764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7D4A396-D6CB-48C8-8289-E8BBBFED5C9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961663" y="2023238"/>
                  <a:ext cx="188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44AB9B0-0096-4998-BF1E-53DB2F77596E}"/>
                    </a:ext>
                  </a:extLst>
                </p14:cNvPr>
                <p14:cNvContentPartPr/>
                <p14:nvPr/>
              </p14:nvContentPartPr>
              <p14:xfrm>
                <a:off x="9151023" y="1976798"/>
                <a:ext cx="175320" cy="1958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44AB9B0-0096-4998-BF1E-53DB2F77596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146703" y="1972478"/>
                  <a:ext cx="1839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D10CF06-DBD3-46DF-B1C8-6E302165271F}"/>
                    </a:ext>
                  </a:extLst>
                </p14:cNvPr>
                <p14:cNvContentPartPr/>
                <p14:nvPr/>
              </p14:nvContentPartPr>
              <p14:xfrm>
                <a:off x="9797223" y="1991198"/>
                <a:ext cx="107280" cy="1076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D10CF06-DBD3-46DF-B1C8-6E302165271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792903" y="1986878"/>
                  <a:ext cx="115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B1CF116-5C7A-404F-9FDC-BE1B44790F79}"/>
                    </a:ext>
                  </a:extLst>
                </p14:cNvPr>
                <p14:cNvContentPartPr/>
                <p14:nvPr/>
              </p14:nvContentPartPr>
              <p14:xfrm>
                <a:off x="9877143" y="1964198"/>
                <a:ext cx="91080" cy="1195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B1CF116-5C7A-404F-9FDC-BE1B44790F7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872823" y="1959878"/>
                  <a:ext cx="99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F8225EE-E5FF-4737-8406-81C6C5673684}"/>
                    </a:ext>
                  </a:extLst>
                </p14:cNvPr>
                <p14:cNvContentPartPr/>
                <p14:nvPr/>
              </p14:nvContentPartPr>
              <p14:xfrm>
                <a:off x="9982983" y="1857998"/>
                <a:ext cx="222480" cy="3182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F8225EE-E5FF-4737-8406-81C6C567368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978663" y="1853678"/>
                  <a:ext cx="2311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D1DB7D3-D986-409A-81D0-B0E1392CA72D}"/>
                    </a:ext>
                  </a:extLst>
                </p14:cNvPr>
                <p14:cNvContentPartPr/>
                <p14:nvPr/>
              </p14:nvContentPartPr>
              <p14:xfrm>
                <a:off x="10385103" y="1851158"/>
                <a:ext cx="201600" cy="820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D1DB7D3-D986-409A-81D0-B0E1392CA72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380783" y="1846838"/>
                  <a:ext cx="2102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232BB95-FB77-4C07-968E-2FA0C679BF66}"/>
                    </a:ext>
                  </a:extLst>
                </p14:cNvPr>
                <p14:cNvContentPartPr/>
                <p14:nvPr/>
              </p14:nvContentPartPr>
              <p14:xfrm>
                <a:off x="10639623" y="1742078"/>
                <a:ext cx="164520" cy="1465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232BB95-FB77-4C07-968E-2FA0C679BF6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635303" y="1737758"/>
                  <a:ext cx="173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49C7000-91DC-44C8-B4D1-9678970C346D}"/>
                    </a:ext>
                  </a:extLst>
                </p14:cNvPr>
                <p14:cNvContentPartPr/>
                <p14:nvPr/>
              </p14:nvContentPartPr>
              <p14:xfrm>
                <a:off x="10973343" y="1582958"/>
                <a:ext cx="176040" cy="192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49C7000-91DC-44C8-B4D1-9678970C346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969023" y="1578638"/>
                  <a:ext cx="184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784D016-8CA3-4666-9606-34E3E9CF3EEF}"/>
                    </a:ext>
                  </a:extLst>
                </p14:cNvPr>
                <p14:cNvContentPartPr/>
                <p14:nvPr/>
              </p14:nvContentPartPr>
              <p14:xfrm>
                <a:off x="11180703" y="1613198"/>
                <a:ext cx="118080" cy="1036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784D016-8CA3-4666-9606-34E3E9CF3EE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176383" y="1608878"/>
                  <a:ext cx="126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20F52AC-276D-4BB5-A154-DBCCFA3739D5}"/>
                    </a:ext>
                  </a:extLst>
                </p14:cNvPr>
                <p14:cNvContentPartPr/>
                <p14:nvPr/>
              </p14:nvContentPartPr>
              <p14:xfrm>
                <a:off x="11300223" y="1581878"/>
                <a:ext cx="86760" cy="1238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20F52AC-276D-4BB5-A154-DBCCFA3739D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295903" y="1577558"/>
                  <a:ext cx="95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464EAD9-DBB5-4E3E-95A3-55D70D175E5F}"/>
                    </a:ext>
                  </a:extLst>
                </p14:cNvPr>
                <p14:cNvContentPartPr/>
                <p14:nvPr/>
              </p14:nvContentPartPr>
              <p14:xfrm>
                <a:off x="11420463" y="1458038"/>
                <a:ext cx="123120" cy="1980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464EAD9-DBB5-4E3E-95A3-55D70D175E5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416143" y="1453718"/>
                  <a:ext cx="1317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C862BCB-B8F6-43F5-B793-6AA84B55F75F}"/>
                    </a:ext>
                  </a:extLst>
                </p14:cNvPr>
                <p14:cNvContentPartPr/>
                <p14:nvPr/>
              </p14:nvContentPartPr>
              <p14:xfrm>
                <a:off x="11576703" y="1453358"/>
                <a:ext cx="28800" cy="1576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C862BCB-B8F6-43F5-B793-6AA84B55F75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572383" y="1449038"/>
                  <a:ext cx="37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4405367-9AF2-4236-A11F-B0C134D05892}"/>
                    </a:ext>
                  </a:extLst>
                </p14:cNvPr>
                <p14:cNvContentPartPr/>
                <p14:nvPr/>
              </p14:nvContentPartPr>
              <p14:xfrm>
                <a:off x="11626743" y="1504478"/>
                <a:ext cx="98640" cy="712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4405367-9AF2-4236-A11F-B0C134D0589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622423" y="1500158"/>
                  <a:ext cx="107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3D92C1C-ACF7-4DCD-B320-43CCAA26D721}"/>
                    </a:ext>
                  </a:extLst>
                </p14:cNvPr>
                <p14:cNvContentPartPr/>
                <p14:nvPr/>
              </p14:nvContentPartPr>
              <p14:xfrm>
                <a:off x="11767503" y="1396478"/>
                <a:ext cx="153360" cy="1497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3D92C1C-ACF7-4DCD-B320-43CCAA26D72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763183" y="1392158"/>
                  <a:ext cx="162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C38C7AD-C46C-4C62-8E5A-3E9F8A592BC6}"/>
                    </a:ext>
                  </a:extLst>
                </p14:cNvPr>
                <p14:cNvContentPartPr/>
                <p14:nvPr/>
              </p14:nvContentPartPr>
              <p14:xfrm>
                <a:off x="11959023" y="1359038"/>
                <a:ext cx="129600" cy="1803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C38C7AD-C46C-4C62-8E5A-3E9F8A592BC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954703" y="1354718"/>
                  <a:ext cx="138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953415F-AD7E-4E0D-80FD-4F4B3E88A6FD}"/>
                    </a:ext>
                  </a:extLst>
                </p14:cNvPr>
                <p14:cNvContentPartPr/>
                <p14:nvPr/>
              </p14:nvContentPartPr>
              <p14:xfrm>
                <a:off x="8754303" y="2871398"/>
                <a:ext cx="14760" cy="5943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953415F-AD7E-4E0D-80FD-4F4B3E88A6F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749983" y="2867078"/>
                  <a:ext cx="2340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878FE6D-1A04-4E14-A5A3-205140E10066}"/>
                    </a:ext>
                  </a:extLst>
                </p14:cNvPr>
                <p14:cNvContentPartPr/>
                <p14:nvPr/>
              </p14:nvContentPartPr>
              <p14:xfrm>
                <a:off x="8815503" y="2699318"/>
                <a:ext cx="1698480" cy="1504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878FE6D-1A04-4E14-A5A3-205140E1006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811183" y="2694998"/>
                  <a:ext cx="1707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E3BDF27-77E5-477F-B7F3-EE03DC527E79}"/>
                    </a:ext>
                  </a:extLst>
                </p14:cNvPr>
                <p14:cNvContentPartPr/>
                <p14:nvPr/>
              </p14:nvContentPartPr>
              <p14:xfrm>
                <a:off x="8904063" y="2643518"/>
                <a:ext cx="86400" cy="1288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E3BDF27-77E5-477F-B7F3-EE03DC527E7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899743" y="2639198"/>
                  <a:ext cx="95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B55F2DC-70A8-4CBE-A2CA-E8CF766233F5}"/>
                    </a:ext>
                  </a:extLst>
                </p14:cNvPr>
                <p14:cNvContentPartPr/>
                <p14:nvPr/>
              </p14:nvContentPartPr>
              <p14:xfrm>
                <a:off x="9009543" y="2659358"/>
                <a:ext cx="76320" cy="968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B55F2DC-70A8-4CBE-A2CA-E8CF766233F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005223" y="2655038"/>
                  <a:ext cx="84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6854AAC-7AA9-4635-9C01-ADAFA563E4D5}"/>
                    </a:ext>
                  </a:extLst>
                </p14:cNvPr>
                <p14:cNvContentPartPr/>
                <p14:nvPr/>
              </p14:nvContentPartPr>
              <p14:xfrm>
                <a:off x="9043383" y="2634878"/>
                <a:ext cx="70920" cy="248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6854AAC-7AA9-4635-9C01-ADAFA563E4D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039063" y="2630558"/>
                  <a:ext cx="79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5784B06-A8AB-4F23-BE52-A064094120E5}"/>
                    </a:ext>
                  </a:extLst>
                </p14:cNvPr>
                <p14:cNvContentPartPr/>
                <p14:nvPr/>
              </p14:nvContentPartPr>
              <p14:xfrm>
                <a:off x="9165783" y="2618678"/>
                <a:ext cx="78120" cy="1080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5784B06-A8AB-4F23-BE52-A064094120E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161463" y="2614358"/>
                  <a:ext cx="86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ED5C14E-E7A9-4FF0-91CE-12D184DEFA3B}"/>
                    </a:ext>
                  </a:extLst>
                </p14:cNvPr>
                <p14:cNvContentPartPr/>
                <p14:nvPr/>
              </p14:nvContentPartPr>
              <p14:xfrm>
                <a:off x="9502383" y="2560358"/>
                <a:ext cx="95760" cy="132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ED5C14E-E7A9-4FF0-91CE-12D184DEFA3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498063" y="2556038"/>
                  <a:ext cx="104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8E8B239-0DFD-40CE-81D3-02C44B2B8E0A}"/>
                    </a:ext>
                  </a:extLst>
                </p14:cNvPr>
                <p14:cNvContentPartPr/>
                <p14:nvPr/>
              </p14:nvContentPartPr>
              <p14:xfrm>
                <a:off x="9628383" y="2563238"/>
                <a:ext cx="65160" cy="1224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8E8B239-0DFD-40CE-81D3-02C44B2B8E0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624063" y="2558918"/>
                  <a:ext cx="738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EEB9F21-CFC4-4909-9B77-17F6B074FE6E}"/>
                    </a:ext>
                  </a:extLst>
                </p14:cNvPr>
                <p14:cNvContentPartPr/>
                <p14:nvPr/>
              </p14:nvContentPartPr>
              <p14:xfrm>
                <a:off x="9757623" y="2549918"/>
                <a:ext cx="107640" cy="1036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EEB9F21-CFC4-4909-9B77-17F6B074FE6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753303" y="2545598"/>
                  <a:ext cx="116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5D7BD94-5465-4F71-8FCA-ACB5D9C171E3}"/>
                    </a:ext>
                  </a:extLst>
                </p14:cNvPr>
                <p14:cNvContentPartPr/>
                <p14:nvPr/>
              </p14:nvContentPartPr>
              <p14:xfrm>
                <a:off x="10013583" y="2513918"/>
                <a:ext cx="93600" cy="1274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5D7BD94-5465-4F71-8FCA-ACB5D9C171E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009263" y="2509598"/>
                  <a:ext cx="102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E8CC83E-10EE-4E1E-9987-17BCE09BE023}"/>
                    </a:ext>
                  </a:extLst>
                </p14:cNvPr>
                <p14:cNvContentPartPr/>
                <p14:nvPr/>
              </p14:nvContentPartPr>
              <p14:xfrm>
                <a:off x="10142823" y="2493758"/>
                <a:ext cx="111600" cy="1490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E8CC83E-10EE-4E1E-9987-17BCE09BE02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138503" y="2489438"/>
                  <a:ext cx="120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E35A638-E187-43D0-BBAF-DF78CC28CA63}"/>
                    </a:ext>
                  </a:extLst>
                </p14:cNvPr>
                <p14:cNvContentPartPr/>
                <p14:nvPr/>
              </p14:nvContentPartPr>
              <p14:xfrm>
                <a:off x="10170183" y="2505278"/>
                <a:ext cx="259200" cy="1130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E35A638-E187-43D0-BBAF-DF78CC28CA6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165863" y="2500958"/>
                  <a:ext cx="267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C0F6F11-374C-4AE3-94A2-AB87678B6003}"/>
                    </a:ext>
                  </a:extLst>
                </p14:cNvPr>
                <p14:cNvContentPartPr/>
                <p14:nvPr/>
              </p14:nvContentPartPr>
              <p14:xfrm>
                <a:off x="8402223" y="2982278"/>
                <a:ext cx="164880" cy="1126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C0F6F11-374C-4AE3-94A2-AB87678B600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397903" y="2977958"/>
                  <a:ext cx="173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C261149-16A0-4AB1-96F9-27452FCCF094}"/>
                    </a:ext>
                  </a:extLst>
                </p14:cNvPr>
                <p14:cNvContentPartPr/>
                <p14:nvPr/>
              </p14:nvContentPartPr>
              <p14:xfrm>
                <a:off x="8387823" y="3288638"/>
                <a:ext cx="158400" cy="1080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C261149-16A0-4AB1-96F9-27452FCCF09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383503" y="3284318"/>
                  <a:ext cx="167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D35A0AA-5A3E-44B3-8DCA-04BDF0996343}"/>
                    </a:ext>
                  </a:extLst>
                </p14:cNvPr>
                <p14:cNvContentPartPr/>
                <p14:nvPr/>
              </p14:nvContentPartPr>
              <p14:xfrm>
                <a:off x="8303223" y="2963558"/>
                <a:ext cx="2804760" cy="2980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D35A0AA-5A3E-44B3-8DCA-04BDF099634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298903" y="2959238"/>
                  <a:ext cx="28134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C7E2530-A9A4-4427-A1DE-FF1DBE901D5B}"/>
                    </a:ext>
                  </a:extLst>
                </p14:cNvPr>
                <p14:cNvContentPartPr/>
                <p14:nvPr/>
              </p14:nvContentPartPr>
              <p14:xfrm>
                <a:off x="9349023" y="2500958"/>
                <a:ext cx="45360" cy="10702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C7E2530-A9A4-4427-A1DE-FF1DBE901D5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344703" y="2496638"/>
                  <a:ext cx="54000" cy="10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1930815-8C8D-4E35-927D-A67830B94FE7}"/>
                    </a:ext>
                  </a:extLst>
                </p14:cNvPr>
                <p14:cNvContentPartPr/>
                <p14:nvPr/>
              </p14:nvContentPartPr>
              <p14:xfrm>
                <a:off x="8233023" y="3354878"/>
                <a:ext cx="3021840" cy="2584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1930815-8C8D-4E35-927D-A67830B94FE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228703" y="3350558"/>
                  <a:ext cx="30304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7602410-2406-4566-8B68-AA36995F0523}"/>
                    </a:ext>
                  </a:extLst>
                </p14:cNvPr>
                <p14:cNvContentPartPr/>
                <p14:nvPr/>
              </p14:nvContentPartPr>
              <p14:xfrm>
                <a:off x="10452423" y="2402678"/>
                <a:ext cx="112320" cy="12618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7602410-2406-4566-8B68-AA36995F052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448103" y="2398358"/>
                  <a:ext cx="120960" cy="12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2870012-2D91-4E86-AE11-D6181EBF3A7B}"/>
                    </a:ext>
                  </a:extLst>
                </p14:cNvPr>
                <p14:cNvContentPartPr/>
                <p14:nvPr/>
              </p14:nvContentPartPr>
              <p14:xfrm>
                <a:off x="9927543" y="2388278"/>
                <a:ext cx="78480" cy="12434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2870012-2D91-4E86-AE11-D6181EBF3A7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923223" y="2383958"/>
                  <a:ext cx="87120" cy="12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C1B2CDD-3D7E-4409-8D60-3C9FD1B74EF3}"/>
                    </a:ext>
                  </a:extLst>
                </p14:cNvPr>
                <p14:cNvContentPartPr/>
                <p14:nvPr/>
              </p14:nvContentPartPr>
              <p14:xfrm>
                <a:off x="8765103" y="3382598"/>
                <a:ext cx="25920" cy="3124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C1B2CDD-3D7E-4409-8D60-3C9FD1B74EF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760783" y="3378278"/>
                  <a:ext cx="345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055D439-E908-4043-97CC-4E31042CFCF6}"/>
                    </a:ext>
                  </a:extLst>
                </p14:cNvPr>
                <p14:cNvContentPartPr/>
                <p14:nvPr/>
              </p14:nvContentPartPr>
              <p14:xfrm>
                <a:off x="8914503" y="2943038"/>
                <a:ext cx="105840" cy="1105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055D439-E908-4043-97CC-4E31042CFCF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910183" y="2938718"/>
                  <a:ext cx="1144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A9AC27C-4E7C-4178-B2E7-C509A71E68D0}"/>
                    </a:ext>
                  </a:extLst>
                </p14:cNvPr>
                <p14:cNvContentPartPr/>
                <p14:nvPr/>
              </p14:nvContentPartPr>
              <p14:xfrm>
                <a:off x="9071823" y="2934758"/>
                <a:ext cx="73080" cy="1216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A9AC27C-4E7C-4178-B2E7-C509A71E68D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067503" y="2930438"/>
                  <a:ext cx="81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8978C00-0271-46F0-AFBA-C5D50612F7A9}"/>
                    </a:ext>
                  </a:extLst>
                </p14:cNvPr>
                <p14:cNvContentPartPr/>
                <p14:nvPr/>
              </p14:nvContentPartPr>
              <p14:xfrm>
                <a:off x="9091263" y="2908478"/>
                <a:ext cx="46800" cy="108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8978C00-0271-46F0-AFBA-C5D50612F7A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086943" y="2904158"/>
                  <a:ext cx="55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A5363DB-D510-408B-A332-3A19F9BC9B6D}"/>
                    </a:ext>
                  </a:extLst>
                </p14:cNvPr>
                <p14:cNvContentPartPr/>
                <p14:nvPr/>
              </p14:nvContentPartPr>
              <p14:xfrm>
                <a:off x="9240303" y="2911358"/>
                <a:ext cx="43920" cy="1177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A5363DB-D510-408B-A332-3A19F9BC9B6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235983" y="2907038"/>
                  <a:ext cx="52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140416D-74CE-441E-BD64-1C26B9EA6E41}"/>
                    </a:ext>
                  </a:extLst>
                </p14:cNvPr>
                <p14:cNvContentPartPr/>
                <p14:nvPr/>
              </p14:nvContentPartPr>
              <p14:xfrm>
                <a:off x="9184503" y="2873558"/>
                <a:ext cx="83160" cy="640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140416D-74CE-441E-BD64-1C26B9EA6E4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180183" y="2869238"/>
                  <a:ext cx="918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75D4457-7ED2-4491-B46C-850B481EAE8D}"/>
                    </a:ext>
                  </a:extLst>
                </p14:cNvPr>
                <p14:cNvContentPartPr/>
                <p14:nvPr/>
              </p14:nvContentPartPr>
              <p14:xfrm>
                <a:off x="9300063" y="2952398"/>
                <a:ext cx="69120" cy="435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75D4457-7ED2-4491-B46C-850B481EAE8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295743" y="2948078"/>
                  <a:ext cx="77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0D0FBA6-7CEA-4836-9952-4BADD87BAD74}"/>
                    </a:ext>
                  </a:extLst>
                </p14:cNvPr>
                <p14:cNvContentPartPr/>
                <p14:nvPr/>
              </p14:nvContentPartPr>
              <p14:xfrm>
                <a:off x="9529023" y="2846918"/>
                <a:ext cx="104400" cy="1440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0D0FBA6-7CEA-4836-9952-4BADD87BAD7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524703" y="2842598"/>
                  <a:ext cx="113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0372599-9A70-4FBE-B13F-69A3AF645B60}"/>
                    </a:ext>
                  </a:extLst>
                </p14:cNvPr>
                <p14:cNvContentPartPr/>
                <p14:nvPr/>
              </p14:nvContentPartPr>
              <p14:xfrm>
                <a:off x="9666543" y="2866718"/>
                <a:ext cx="70920" cy="950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0372599-9A70-4FBE-B13F-69A3AF645B6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662223" y="2862398"/>
                  <a:ext cx="79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A4CDC70-8536-4767-BC4A-9B49A40DEDD4}"/>
                    </a:ext>
                  </a:extLst>
                </p14:cNvPr>
                <p14:cNvContentPartPr/>
                <p14:nvPr/>
              </p14:nvContentPartPr>
              <p14:xfrm>
                <a:off x="9796143" y="2872838"/>
                <a:ext cx="65160" cy="997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A4CDC70-8536-4767-BC4A-9B49A40DEDD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791823" y="2868518"/>
                  <a:ext cx="738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97B4421-D4C6-4F37-9F0A-4928DCE69082}"/>
                    </a:ext>
                  </a:extLst>
                </p14:cNvPr>
                <p14:cNvContentPartPr/>
                <p14:nvPr/>
              </p14:nvContentPartPr>
              <p14:xfrm>
                <a:off x="9778863" y="2813438"/>
                <a:ext cx="72360" cy="612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97B4421-D4C6-4F37-9F0A-4928DCE6908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774543" y="2809118"/>
                  <a:ext cx="81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CC0B1A7-B932-41BC-A9E2-1819BAFFB03A}"/>
                    </a:ext>
                  </a:extLst>
                </p14:cNvPr>
                <p14:cNvContentPartPr/>
                <p14:nvPr/>
              </p14:nvContentPartPr>
              <p14:xfrm>
                <a:off x="9880743" y="2907398"/>
                <a:ext cx="43560" cy="626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CC0B1A7-B932-41BC-A9E2-1819BAFFB03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876423" y="2903078"/>
                  <a:ext cx="52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488B4E9-0540-4E77-8C01-EFB523A77C60}"/>
                    </a:ext>
                  </a:extLst>
                </p14:cNvPr>
                <p14:cNvContentPartPr/>
                <p14:nvPr/>
              </p14:nvContentPartPr>
              <p14:xfrm>
                <a:off x="10126623" y="2808758"/>
                <a:ext cx="98640" cy="1058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488B4E9-0540-4E77-8C01-EFB523A77C6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122303" y="2804438"/>
                  <a:ext cx="1072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EE38068-68D6-4468-8519-470BF071EB2A}"/>
                    </a:ext>
                  </a:extLst>
                </p14:cNvPr>
                <p14:cNvContentPartPr/>
                <p14:nvPr/>
              </p14:nvContentPartPr>
              <p14:xfrm>
                <a:off x="10257303" y="2808398"/>
                <a:ext cx="73440" cy="871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EE38068-68D6-4468-8519-470BF071EB2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252983" y="2804078"/>
                  <a:ext cx="82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55D5CFE-4188-4264-B6EC-90B5BC41BF7C}"/>
                    </a:ext>
                  </a:extLst>
                </p14:cNvPr>
                <p14:cNvContentPartPr/>
                <p14:nvPr/>
              </p14:nvContentPartPr>
              <p14:xfrm>
                <a:off x="10381863" y="2809838"/>
                <a:ext cx="60120" cy="1004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55D5CFE-4188-4264-B6EC-90B5BC41BF7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377543" y="2805518"/>
                  <a:ext cx="687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FF075A1-1ACF-4316-8B2B-75A09BA34454}"/>
                    </a:ext>
                  </a:extLst>
                </p14:cNvPr>
                <p14:cNvContentPartPr/>
                <p14:nvPr/>
              </p14:nvContentPartPr>
              <p14:xfrm>
                <a:off x="10333983" y="2755478"/>
                <a:ext cx="88560" cy="590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FF075A1-1ACF-4316-8B2B-75A09BA3445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329663" y="2751158"/>
                  <a:ext cx="972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6B4CA96-21C4-4CC7-9A7A-3352A7A0FEDD}"/>
                    </a:ext>
                  </a:extLst>
                </p14:cNvPr>
                <p14:cNvContentPartPr/>
                <p14:nvPr/>
              </p14:nvContentPartPr>
              <p14:xfrm>
                <a:off x="10430103" y="2862038"/>
                <a:ext cx="87120" cy="619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6B4CA96-21C4-4CC7-9A7A-3352A7A0FED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425783" y="2857718"/>
                  <a:ext cx="957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3BDE698-D364-4CAD-BE76-48CECE6A08D7}"/>
                    </a:ext>
                  </a:extLst>
                </p14:cNvPr>
                <p14:cNvContentPartPr/>
                <p14:nvPr/>
              </p14:nvContentPartPr>
              <p14:xfrm>
                <a:off x="8954823" y="3304838"/>
                <a:ext cx="77040" cy="1195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3BDE698-D364-4CAD-BE76-48CECE6A08D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950503" y="3300518"/>
                  <a:ext cx="85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0750E20-191A-4F2F-B3AC-44085A4FC7E7}"/>
                    </a:ext>
                  </a:extLst>
                </p14:cNvPr>
                <p14:cNvContentPartPr/>
                <p14:nvPr/>
              </p14:nvContentPartPr>
              <p14:xfrm>
                <a:off x="8977863" y="3285398"/>
                <a:ext cx="106920" cy="3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0750E20-191A-4F2F-B3AC-44085A4FC7E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973543" y="3281078"/>
                  <a:ext cx="1155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D547E3E-1B94-423F-B06E-1F49EE6C63E0}"/>
                    </a:ext>
                  </a:extLst>
                </p14:cNvPr>
                <p14:cNvContentPartPr/>
                <p14:nvPr/>
              </p14:nvContentPartPr>
              <p14:xfrm>
                <a:off x="9169383" y="3290798"/>
                <a:ext cx="39600" cy="1090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D547E3E-1B94-423F-B06E-1F49EE6C63E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165063" y="3286478"/>
                  <a:ext cx="48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8238BEC-98B8-4A22-9A30-55C9EC550DFD}"/>
                    </a:ext>
                  </a:extLst>
                </p14:cNvPr>
                <p14:cNvContentPartPr/>
                <p14:nvPr/>
              </p14:nvContentPartPr>
              <p14:xfrm>
                <a:off x="9107103" y="3228518"/>
                <a:ext cx="176040" cy="1620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8238BEC-98B8-4A22-9A30-55C9EC550DF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102783" y="3224198"/>
                  <a:ext cx="184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37D3C55-0CC0-450E-A0BA-817E51883931}"/>
                    </a:ext>
                  </a:extLst>
                </p14:cNvPr>
                <p14:cNvContentPartPr/>
                <p14:nvPr/>
              </p14:nvContentPartPr>
              <p14:xfrm>
                <a:off x="9513543" y="3206918"/>
                <a:ext cx="110520" cy="1306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37D3C55-0CC0-450E-A0BA-817E5188393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509223" y="3202598"/>
                  <a:ext cx="119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506ABBB-77C1-4108-A138-7075C173E00C}"/>
                    </a:ext>
                  </a:extLst>
                </p14:cNvPr>
                <p14:cNvContentPartPr/>
                <p14:nvPr/>
              </p14:nvContentPartPr>
              <p14:xfrm>
                <a:off x="9640263" y="3199718"/>
                <a:ext cx="99000" cy="1252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506ABBB-77C1-4108-A138-7075C173E00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635943" y="3195398"/>
                  <a:ext cx="107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E4A8897-EA42-49FC-86D2-CA12BEDC7EE3}"/>
                    </a:ext>
                  </a:extLst>
                </p14:cNvPr>
                <p14:cNvContentPartPr/>
                <p14:nvPr/>
              </p14:nvContentPartPr>
              <p14:xfrm>
                <a:off x="9767343" y="3228158"/>
                <a:ext cx="96120" cy="1062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E4A8897-EA42-49FC-86D2-CA12BEDC7EE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763023" y="3223838"/>
                  <a:ext cx="104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E1F0F37-440B-443F-8F7F-5AE7B05D91DC}"/>
                    </a:ext>
                  </a:extLst>
                </p14:cNvPr>
                <p14:cNvContentPartPr/>
                <p14:nvPr/>
              </p14:nvContentPartPr>
              <p14:xfrm>
                <a:off x="9743583" y="3161558"/>
                <a:ext cx="96840" cy="702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E1F0F37-440B-443F-8F7F-5AE7B05D91D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739263" y="3157238"/>
                  <a:ext cx="105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7BC1C97-C791-4A58-87C9-988EEF787B5B}"/>
                    </a:ext>
                  </a:extLst>
                </p14:cNvPr>
                <p14:cNvContentPartPr/>
                <p14:nvPr/>
              </p14:nvContentPartPr>
              <p14:xfrm>
                <a:off x="9850503" y="3286118"/>
                <a:ext cx="74880" cy="684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7BC1C97-C791-4A58-87C9-988EEF787B5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846183" y="3281798"/>
                  <a:ext cx="83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1A9A7CA-0FC4-4834-AFD5-EA1F90ED87A6}"/>
                    </a:ext>
                  </a:extLst>
                </p14:cNvPr>
                <p14:cNvContentPartPr/>
                <p14:nvPr/>
              </p14:nvContentPartPr>
              <p14:xfrm>
                <a:off x="10143903" y="3166958"/>
                <a:ext cx="157320" cy="1148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1A9A7CA-0FC4-4834-AFD5-EA1F90ED87A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139583" y="3162638"/>
                  <a:ext cx="165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146728C-8E11-424D-9FC6-77858B0D90E5}"/>
                    </a:ext>
                  </a:extLst>
                </p14:cNvPr>
                <p14:cNvContentPartPr/>
                <p14:nvPr/>
              </p14:nvContentPartPr>
              <p14:xfrm>
                <a:off x="9319863" y="3509318"/>
                <a:ext cx="15480" cy="2397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146728C-8E11-424D-9FC6-77858B0D90E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315543" y="3504998"/>
                  <a:ext cx="24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EE8472A-3733-4440-9721-89882D8507B3}"/>
                    </a:ext>
                  </a:extLst>
                </p14:cNvPr>
                <p14:cNvContentPartPr/>
                <p14:nvPr/>
              </p14:nvContentPartPr>
              <p14:xfrm>
                <a:off x="8755023" y="3633878"/>
                <a:ext cx="40680" cy="2120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EE8472A-3733-4440-9721-89882D8507B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750703" y="3629558"/>
                  <a:ext cx="49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72A9728-CBCE-434B-A1EA-4AE377FFFB60}"/>
                    </a:ext>
                  </a:extLst>
                </p14:cNvPr>
                <p14:cNvContentPartPr/>
                <p14:nvPr/>
              </p14:nvContentPartPr>
              <p14:xfrm>
                <a:off x="9318783" y="3498158"/>
                <a:ext cx="18000" cy="2793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72A9728-CBCE-434B-A1EA-4AE377FFFB6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314463" y="3493838"/>
                  <a:ext cx="266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512BB2C-72DA-4CE1-9E6C-C9EE823012A6}"/>
                    </a:ext>
                  </a:extLst>
                </p14:cNvPr>
                <p14:cNvContentPartPr/>
                <p14:nvPr/>
              </p14:nvContentPartPr>
              <p14:xfrm>
                <a:off x="9934383" y="3447398"/>
                <a:ext cx="45360" cy="2350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512BB2C-72DA-4CE1-9E6C-C9EE823012A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930063" y="3443078"/>
                  <a:ext cx="540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5ED8F13-7B17-4CD6-9BB5-7DF3A373F1E5}"/>
                    </a:ext>
                  </a:extLst>
                </p14:cNvPr>
                <p14:cNvContentPartPr/>
                <p14:nvPr/>
              </p14:nvContentPartPr>
              <p14:xfrm>
                <a:off x="10501383" y="3372518"/>
                <a:ext cx="11880" cy="3582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5ED8F13-7B17-4CD6-9BB5-7DF3A373F1E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497063" y="3368198"/>
                  <a:ext cx="205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67B426FB-F594-4686-9544-F2495AA5B752}"/>
                    </a:ext>
                  </a:extLst>
                </p14:cNvPr>
                <p14:cNvContentPartPr/>
                <p14:nvPr/>
              </p14:nvContentPartPr>
              <p14:xfrm>
                <a:off x="10556463" y="3502478"/>
                <a:ext cx="97200" cy="1609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67B426FB-F594-4686-9544-F2495AA5B75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552143" y="3498158"/>
                  <a:ext cx="105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883AE4E-5AFB-4E5E-ACEB-833A7F599A99}"/>
                    </a:ext>
                  </a:extLst>
                </p14:cNvPr>
                <p14:cNvContentPartPr/>
                <p14:nvPr/>
              </p14:nvContentPartPr>
              <p14:xfrm>
                <a:off x="10692543" y="3529478"/>
                <a:ext cx="63000" cy="885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883AE4E-5AFB-4E5E-ACEB-833A7F599A9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688223" y="3525158"/>
                  <a:ext cx="71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F10ED3A-A866-4965-9EF6-F1484439B0E9}"/>
                    </a:ext>
                  </a:extLst>
                </p14:cNvPr>
                <p14:cNvContentPartPr/>
                <p14:nvPr/>
              </p14:nvContentPartPr>
              <p14:xfrm>
                <a:off x="10785783" y="3522638"/>
                <a:ext cx="80280" cy="838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F10ED3A-A866-4965-9EF6-F1484439B0E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781463" y="3518318"/>
                  <a:ext cx="889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868ED079-554D-47CB-89BD-7FBE0C0509F2}"/>
                    </a:ext>
                  </a:extLst>
                </p14:cNvPr>
                <p14:cNvContentPartPr/>
                <p14:nvPr/>
              </p14:nvContentPartPr>
              <p14:xfrm>
                <a:off x="8908023" y="3650078"/>
                <a:ext cx="83880" cy="1296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868ED079-554D-47CB-89BD-7FBE0C0509F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903703" y="3645758"/>
                  <a:ext cx="92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28A9EFF-2B39-4579-BE29-6E028CDE04CF}"/>
                    </a:ext>
                  </a:extLst>
                </p14:cNvPr>
                <p14:cNvContentPartPr/>
                <p14:nvPr/>
              </p14:nvContentPartPr>
              <p14:xfrm>
                <a:off x="9014223" y="3660158"/>
                <a:ext cx="78480" cy="835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28A9EFF-2B39-4579-BE29-6E028CDE04C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009903" y="3655838"/>
                  <a:ext cx="871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42BB266-B5CA-41A7-990E-C909D28BD271}"/>
                    </a:ext>
                  </a:extLst>
                </p14:cNvPr>
                <p14:cNvContentPartPr/>
                <p14:nvPr/>
              </p14:nvContentPartPr>
              <p14:xfrm>
                <a:off x="9145263" y="3646118"/>
                <a:ext cx="55080" cy="1018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42BB266-B5CA-41A7-990E-C909D28BD27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140943" y="3641798"/>
                  <a:ext cx="63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AA78750-DBDC-4D80-9257-B59101621A78}"/>
                    </a:ext>
                  </a:extLst>
                </p14:cNvPr>
                <p14:cNvContentPartPr/>
                <p14:nvPr/>
              </p14:nvContentPartPr>
              <p14:xfrm>
                <a:off x="9096303" y="3618398"/>
                <a:ext cx="61920" cy="741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AA78750-DBDC-4D80-9257-B59101621A7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091983" y="3614078"/>
                  <a:ext cx="70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F0AD44A-B120-4AF3-8C64-963B9062D7C4}"/>
                    </a:ext>
                  </a:extLst>
                </p14:cNvPr>
                <p14:cNvContentPartPr/>
                <p14:nvPr/>
              </p14:nvContentPartPr>
              <p14:xfrm>
                <a:off x="9200343" y="3704078"/>
                <a:ext cx="35280" cy="568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F0AD44A-B120-4AF3-8C64-963B9062D7C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196023" y="3699758"/>
                  <a:ext cx="439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25DE057-CE45-4A5C-818C-A14272A3F9F8}"/>
                    </a:ext>
                  </a:extLst>
                </p14:cNvPr>
                <p14:cNvContentPartPr/>
                <p14:nvPr/>
              </p14:nvContentPartPr>
              <p14:xfrm>
                <a:off x="9529383" y="3609398"/>
                <a:ext cx="75600" cy="1036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25DE057-CE45-4A5C-818C-A14272A3F9F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525063" y="3605078"/>
                  <a:ext cx="84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CDDF4A76-A564-4B99-A6B6-5C6AC3D1F0DD}"/>
                    </a:ext>
                  </a:extLst>
                </p14:cNvPr>
                <p14:cNvContentPartPr/>
                <p14:nvPr/>
              </p14:nvContentPartPr>
              <p14:xfrm>
                <a:off x="9592383" y="3597518"/>
                <a:ext cx="95400" cy="82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CDDF4A76-A564-4B99-A6B6-5C6AC3D1F0D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588063" y="3593198"/>
                  <a:ext cx="1040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EF80904-DF51-4D86-A8ED-5B45115EDDF0}"/>
                    </a:ext>
                  </a:extLst>
                </p14:cNvPr>
                <p14:cNvContentPartPr/>
                <p14:nvPr/>
              </p14:nvContentPartPr>
              <p14:xfrm>
                <a:off x="9708663" y="3597518"/>
                <a:ext cx="174600" cy="1116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EF80904-DF51-4D86-A8ED-5B45115EDDF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704343" y="3593198"/>
                  <a:ext cx="1832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2E1C3FB-B144-4C0A-8AC1-1152428B4237}"/>
                    </a:ext>
                  </a:extLst>
                </p14:cNvPr>
                <p14:cNvContentPartPr/>
                <p14:nvPr/>
              </p14:nvContentPartPr>
              <p14:xfrm>
                <a:off x="9768063" y="3568718"/>
                <a:ext cx="82080" cy="792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2E1C3FB-B144-4C0A-8AC1-1152428B423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763743" y="3564398"/>
                  <a:ext cx="907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C410BDFC-9415-4E71-B081-F977DCAD0911}"/>
                    </a:ext>
                  </a:extLst>
                </p14:cNvPr>
                <p14:cNvContentPartPr/>
                <p14:nvPr/>
              </p14:nvContentPartPr>
              <p14:xfrm>
                <a:off x="9872823" y="3666998"/>
                <a:ext cx="49320" cy="576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C410BDFC-9415-4E71-B081-F977DCAD091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868503" y="3662678"/>
                  <a:ext cx="579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4F360B2-7377-475E-B225-B38EB664E76A}"/>
                    </a:ext>
                  </a:extLst>
                </p14:cNvPr>
                <p14:cNvContentPartPr/>
                <p14:nvPr/>
              </p14:nvContentPartPr>
              <p14:xfrm>
                <a:off x="10092423" y="3535958"/>
                <a:ext cx="123120" cy="1303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4F360B2-7377-475E-B225-B38EB664E76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088103" y="3531638"/>
                  <a:ext cx="131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12489DD-8831-4020-85AB-677F0E0B7B06}"/>
                    </a:ext>
                  </a:extLst>
                </p14:cNvPr>
                <p14:cNvContentPartPr/>
                <p14:nvPr/>
              </p14:nvContentPartPr>
              <p14:xfrm>
                <a:off x="10238583" y="3552518"/>
                <a:ext cx="82440" cy="892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12489DD-8831-4020-85AB-677F0E0B7B0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234263" y="3548198"/>
                  <a:ext cx="91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1565269-669B-473A-987E-3ACD43238D3C}"/>
                    </a:ext>
                  </a:extLst>
                </p14:cNvPr>
                <p14:cNvContentPartPr/>
                <p14:nvPr/>
              </p14:nvContentPartPr>
              <p14:xfrm>
                <a:off x="10364943" y="3539198"/>
                <a:ext cx="32400" cy="1008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1565269-669B-473A-987E-3ACD43238D3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360623" y="3534878"/>
                  <a:ext cx="41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3922EA4-C5F9-42BB-B040-684CDE495784}"/>
                    </a:ext>
                  </a:extLst>
                </p14:cNvPr>
                <p14:cNvContentPartPr/>
                <p14:nvPr/>
              </p14:nvContentPartPr>
              <p14:xfrm>
                <a:off x="10314543" y="3497078"/>
                <a:ext cx="92520" cy="853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3922EA4-C5F9-42BB-B040-684CDE49578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310223" y="3492758"/>
                  <a:ext cx="101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E5EFB997-5DA8-4CAE-8317-E7B025C26636}"/>
                    </a:ext>
                  </a:extLst>
                </p14:cNvPr>
                <p14:cNvContentPartPr/>
                <p14:nvPr/>
              </p14:nvContentPartPr>
              <p14:xfrm>
                <a:off x="10368903" y="3598598"/>
                <a:ext cx="70200" cy="622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E5EFB997-5DA8-4CAE-8317-E7B025C2663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364583" y="3594278"/>
                  <a:ext cx="78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46197E54-D5AA-4046-BC4B-E434153DBA7C}"/>
                    </a:ext>
                  </a:extLst>
                </p14:cNvPr>
                <p14:cNvContentPartPr/>
                <p14:nvPr/>
              </p14:nvContentPartPr>
              <p14:xfrm>
                <a:off x="10657983" y="3150398"/>
                <a:ext cx="159840" cy="1162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46197E54-D5AA-4046-BC4B-E434153DBA7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653663" y="3146078"/>
                  <a:ext cx="168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6789E4B-44A7-4A7A-8E62-C3AB3B2A44E9}"/>
                    </a:ext>
                  </a:extLst>
                </p14:cNvPr>
                <p14:cNvContentPartPr/>
                <p14:nvPr/>
              </p14:nvContentPartPr>
              <p14:xfrm>
                <a:off x="10820703" y="3164798"/>
                <a:ext cx="68400" cy="1202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6789E4B-44A7-4A7A-8E62-C3AB3B2A44E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816383" y="3160478"/>
                  <a:ext cx="77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44D1F7A-39FA-48D3-BFA4-B18726A64E3D}"/>
                    </a:ext>
                  </a:extLst>
                </p14:cNvPr>
                <p14:cNvContentPartPr/>
                <p14:nvPr/>
              </p14:nvContentPartPr>
              <p14:xfrm>
                <a:off x="10867503" y="3137078"/>
                <a:ext cx="217080" cy="1029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44D1F7A-39FA-48D3-BFA4-B18726A64E3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863183" y="3132758"/>
                  <a:ext cx="225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91E81BB-D617-48DA-AB23-F8116E78154B}"/>
                    </a:ext>
                  </a:extLst>
                </p14:cNvPr>
                <p14:cNvContentPartPr/>
                <p14:nvPr/>
              </p14:nvContentPartPr>
              <p14:xfrm>
                <a:off x="10969383" y="3085598"/>
                <a:ext cx="91800" cy="579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91E81BB-D617-48DA-AB23-F8116E78154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965063" y="3081278"/>
                  <a:ext cx="100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E6D7432-0E07-4B09-B040-8A5C849B955E}"/>
                    </a:ext>
                  </a:extLst>
                </p14:cNvPr>
                <p14:cNvContentPartPr/>
                <p14:nvPr/>
              </p14:nvContentPartPr>
              <p14:xfrm>
                <a:off x="11078103" y="3184598"/>
                <a:ext cx="65160" cy="730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E6D7432-0E07-4B09-B040-8A5C849B955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073783" y="3180278"/>
                  <a:ext cx="738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F844501-404D-4E80-B084-0DC63A938EB2}"/>
                    </a:ext>
                  </a:extLst>
                </p14:cNvPr>
                <p14:cNvContentPartPr/>
                <p14:nvPr/>
              </p14:nvContentPartPr>
              <p14:xfrm>
                <a:off x="10662663" y="2749358"/>
                <a:ext cx="97560" cy="1339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F844501-404D-4E80-B084-0DC63A938EB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658343" y="2745038"/>
                  <a:ext cx="106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E4F902D-46D3-4E1D-81E6-3D9DCA019C55}"/>
                    </a:ext>
                  </a:extLst>
                </p14:cNvPr>
                <p14:cNvContentPartPr/>
                <p14:nvPr/>
              </p14:nvContentPartPr>
              <p14:xfrm>
                <a:off x="10796223" y="2723798"/>
                <a:ext cx="66600" cy="1256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E4F902D-46D3-4E1D-81E6-3D9DCA019C5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791903" y="2719478"/>
                  <a:ext cx="752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95FB81F-173B-4E47-997A-C0AF97E68091}"/>
                    </a:ext>
                  </a:extLst>
                </p14:cNvPr>
                <p14:cNvContentPartPr/>
                <p14:nvPr/>
              </p14:nvContentPartPr>
              <p14:xfrm>
                <a:off x="10852383" y="2720198"/>
                <a:ext cx="141840" cy="1292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95FB81F-173B-4E47-997A-C0AF97E6809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848063" y="2715878"/>
                  <a:ext cx="150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9D7974C-14AC-4DF4-AF03-BF568585351B}"/>
                    </a:ext>
                  </a:extLst>
                </p14:cNvPr>
                <p14:cNvContentPartPr/>
                <p14:nvPr/>
              </p14:nvContentPartPr>
              <p14:xfrm>
                <a:off x="10899183" y="2669438"/>
                <a:ext cx="75600" cy="640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9D7974C-14AC-4DF4-AF03-BF568585351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894863" y="2665118"/>
                  <a:ext cx="842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8CE5020-6083-4226-8726-ABDB1D2EDC9A}"/>
                    </a:ext>
                  </a:extLst>
                </p14:cNvPr>
                <p14:cNvContentPartPr/>
                <p14:nvPr/>
              </p14:nvContentPartPr>
              <p14:xfrm>
                <a:off x="11005383" y="2768438"/>
                <a:ext cx="63720" cy="716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8CE5020-6083-4226-8726-ABDB1D2EDC9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001063" y="2764118"/>
                  <a:ext cx="72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93A72A6-4B37-4F96-906F-F08FFA9120F3}"/>
                    </a:ext>
                  </a:extLst>
                </p14:cNvPr>
                <p14:cNvContentPartPr/>
                <p14:nvPr/>
              </p14:nvContentPartPr>
              <p14:xfrm>
                <a:off x="4987983" y="2979398"/>
                <a:ext cx="3755880" cy="10386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93A72A6-4B37-4F96-906F-F08FFA9120F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983663" y="2975078"/>
                  <a:ext cx="3764520" cy="10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0541036-F697-47AE-9B90-09C3EDF5A770}"/>
                    </a:ext>
                  </a:extLst>
                </p14:cNvPr>
                <p14:cNvContentPartPr/>
                <p14:nvPr/>
              </p14:nvContentPartPr>
              <p14:xfrm>
                <a:off x="8678703" y="2911718"/>
                <a:ext cx="202320" cy="1486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0541036-F697-47AE-9B90-09C3EDF5A77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674383" y="2907398"/>
                  <a:ext cx="210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8AFEF3C-09AB-4B8C-92C1-C87A41DB0FF3}"/>
                    </a:ext>
                  </a:extLst>
                </p14:cNvPr>
                <p14:cNvContentPartPr/>
                <p14:nvPr/>
              </p14:nvContentPartPr>
              <p14:xfrm>
                <a:off x="8809383" y="3547478"/>
                <a:ext cx="536040" cy="2980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8AFEF3C-09AB-4B8C-92C1-C87A41DB0FF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805063" y="3543158"/>
                  <a:ext cx="5446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4803B20-5E1B-427C-99FC-B175344384D7}"/>
                    </a:ext>
                  </a:extLst>
                </p14:cNvPr>
                <p14:cNvContentPartPr/>
                <p14:nvPr/>
              </p14:nvContentPartPr>
              <p14:xfrm>
                <a:off x="10630983" y="2606438"/>
                <a:ext cx="617400" cy="2980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4803B20-5E1B-427C-99FC-B175344384D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626663" y="2602118"/>
                  <a:ext cx="6260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6AD503A-F239-48F8-A015-5BFD47FDC576}"/>
                    </a:ext>
                  </a:extLst>
                </p14:cNvPr>
                <p14:cNvContentPartPr/>
                <p14:nvPr/>
              </p14:nvContentPartPr>
              <p14:xfrm>
                <a:off x="9386103" y="2776718"/>
                <a:ext cx="1305720" cy="1882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6AD503A-F239-48F8-A015-5BFD47FDC57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381783" y="2772398"/>
                  <a:ext cx="1314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94D0317-6E2D-4B47-A94F-43E917D0CB6D}"/>
                    </a:ext>
                  </a:extLst>
                </p14:cNvPr>
                <p14:cNvContentPartPr/>
                <p14:nvPr/>
              </p14:nvContentPartPr>
              <p14:xfrm>
                <a:off x="9202863" y="2991998"/>
                <a:ext cx="138240" cy="6627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94D0317-6E2D-4B47-A94F-43E917D0CB6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198543" y="2987678"/>
                  <a:ext cx="146880" cy="67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48D2DF50-45D6-4052-A5BC-BEE6C07FA6E0}"/>
                    </a:ext>
                  </a:extLst>
                </p14:cNvPr>
                <p14:cNvContentPartPr/>
                <p14:nvPr/>
              </p14:nvContentPartPr>
              <p14:xfrm>
                <a:off x="5745423" y="3055358"/>
                <a:ext cx="3612240" cy="9100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48D2DF50-45D6-4052-A5BC-BEE6C07FA6E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741103" y="3051038"/>
                  <a:ext cx="3620880" cy="9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0A8E2CE-6D45-4CE4-B858-0617B7FBB850}"/>
                    </a:ext>
                  </a:extLst>
                </p14:cNvPr>
                <p14:cNvContentPartPr/>
                <p14:nvPr/>
              </p14:nvContentPartPr>
              <p14:xfrm>
                <a:off x="5611143" y="3838718"/>
                <a:ext cx="274320" cy="2210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0A8E2CE-6D45-4CE4-B858-0617B7FBB85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606823" y="3834398"/>
                  <a:ext cx="2829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5FE87EA-ECC7-4D83-8C41-813796BF0787}"/>
                    </a:ext>
                  </a:extLst>
                </p14:cNvPr>
                <p14:cNvContentPartPr/>
                <p14:nvPr/>
              </p14:nvContentPartPr>
              <p14:xfrm>
                <a:off x="5024343" y="4384118"/>
                <a:ext cx="735480" cy="3470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5FE87EA-ECC7-4D83-8C41-813796BF078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020023" y="4379798"/>
                  <a:ext cx="7441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03A7D78-EBBF-4A78-9474-6CE802BBB44A}"/>
                    </a:ext>
                  </a:extLst>
                </p14:cNvPr>
                <p14:cNvContentPartPr/>
                <p14:nvPr/>
              </p14:nvContentPartPr>
              <p14:xfrm>
                <a:off x="4656783" y="4001078"/>
                <a:ext cx="106920" cy="2869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03A7D78-EBBF-4A78-9474-6CE802BBB44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652463" y="3996758"/>
                  <a:ext cx="1155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E77FD9B-DC8B-4A30-820C-09E08CE44CA2}"/>
                    </a:ext>
                  </a:extLst>
                </p14:cNvPr>
                <p14:cNvContentPartPr/>
                <p14:nvPr/>
              </p14:nvContentPartPr>
              <p14:xfrm>
                <a:off x="5877543" y="3978038"/>
                <a:ext cx="104760" cy="3283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E77FD9B-DC8B-4A30-820C-09E08CE44CA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873223" y="3973718"/>
                  <a:ext cx="1134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069204B-975E-4305-8CE7-AAE14ADFBDA6}"/>
                    </a:ext>
                  </a:extLst>
                </p14:cNvPr>
                <p14:cNvContentPartPr/>
                <p14:nvPr/>
              </p14:nvContentPartPr>
              <p14:xfrm>
                <a:off x="6343743" y="3974438"/>
                <a:ext cx="100440" cy="2059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069204B-975E-4305-8CE7-AAE14ADFBDA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339423" y="3970118"/>
                  <a:ext cx="1090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D7FB50A-706C-457D-A97F-CCA3311E6D60}"/>
                    </a:ext>
                  </a:extLst>
                </p14:cNvPr>
                <p14:cNvContentPartPr/>
                <p14:nvPr/>
              </p14:nvContentPartPr>
              <p14:xfrm>
                <a:off x="6454623" y="3973358"/>
                <a:ext cx="95040" cy="723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D7FB50A-706C-457D-A97F-CCA3311E6D6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450303" y="3969038"/>
                  <a:ext cx="103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010C879-4511-49FE-B939-3E89B7BBB3A8}"/>
                    </a:ext>
                  </a:extLst>
                </p14:cNvPr>
                <p14:cNvContentPartPr/>
                <p14:nvPr/>
              </p14:nvContentPartPr>
              <p14:xfrm>
                <a:off x="6580623" y="3970838"/>
                <a:ext cx="111600" cy="712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010C879-4511-49FE-B939-3E89B7BBB3A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576303" y="3966518"/>
                  <a:ext cx="1202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49A08C2-9C83-4B37-A418-E6A784784CF2}"/>
                    </a:ext>
                  </a:extLst>
                </p14:cNvPr>
                <p14:cNvContentPartPr/>
                <p14:nvPr/>
              </p14:nvContentPartPr>
              <p14:xfrm>
                <a:off x="6713463" y="3899558"/>
                <a:ext cx="149400" cy="1288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49A08C2-9C83-4B37-A418-E6A784784CF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709143" y="3895238"/>
                  <a:ext cx="158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F254047-EE35-40ED-B2F5-1C685791C636}"/>
                    </a:ext>
                  </a:extLst>
                </p14:cNvPr>
                <p14:cNvContentPartPr/>
                <p14:nvPr/>
              </p14:nvContentPartPr>
              <p14:xfrm>
                <a:off x="4527183" y="3771758"/>
                <a:ext cx="1543680" cy="10494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F254047-EE35-40ED-B2F5-1C685791C63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522863" y="3767438"/>
                  <a:ext cx="1552320" cy="10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00ED9675-2FCB-42FC-8BC0-E8E4D952A1AE}"/>
                    </a:ext>
                  </a:extLst>
                </p14:cNvPr>
                <p14:cNvContentPartPr/>
                <p14:nvPr/>
              </p14:nvContentPartPr>
              <p14:xfrm>
                <a:off x="6900663" y="3944198"/>
                <a:ext cx="182160" cy="928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00ED9675-2FCB-42FC-8BC0-E8E4D952A1A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896343" y="3939878"/>
                  <a:ext cx="190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105A0A7-300D-47D8-A8CE-F71E036AECED}"/>
                    </a:ext>
                  </a:extLst>
                </p14:cNvPr>
                <p14:cNvContentPartPr/>
                <p14:nvPr/>
              </p14:nvContentPartPr>
              <p14:xfrm>
                <a:off x="7119183" y="3846998"/>
                <a:ext cx="136800" cy="1584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105A0A7-300D-47D8-A8CE-F71E036AECE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114863" y="3842678"/>
                  <a:ext cx="145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F3283CF-CA85-4F0B-A730-39E514C3540A}"/>
                    </a:ext>
                  </a:extLst>
                </p14:cNvPr>
                <p14:cNvContentPartPr/>
                <p14:nvPr/>
              </p14:nvContentPartPr>
              <p14:xfrm>
                <a:off x="7253823" y="3916478"/>
                <a:ext cx="70200" cy="892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F3283CF-CA85-4F0B-A730-39E514C3540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249503" y="3912158"/>
                  <a:ext cx="78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58EF01F-6413-4609-A409-09302135940B}"/>
                    </a:ext>
                  </a:extLst>
                </p14:cNvPr>
                <p14:cNvContentPartPr/>
                <p14:nvPr/>
              </p14:nvContentPartPr>
              <p14:xfrm>
                <a:off x="7342743" y="3844478"/>
                <a:ext cx="128160" cy="1483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58EF01F-6413-4609-A409-09302135940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338423" y="3840158"/>
                  <a:ext cx="136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4F658565-2235-45FA-B491-670DB85B13CD}"/>
                    </a:ext>
                  </a:extLst>
                </p14:cNvPr>
                <p14:cNvContentPartPr/>
                <p14:nvPr/>
              </p14:nvContentPartPr>
              <p14:xfrm>
                <a:off x="7498623" y="3897398"/>
                <a:ext cx="94680" cy="662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4F658565-2235-45FA-B491-670DB85B13C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494303" y="3893078"/>
                  <a:ext cx="103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1501600-9795-4102-BD92-FF0B7F152EF7}"/>
                    </a:ext>
                  </a:extLst>
                </p14:cNvPr>
                <p14:cNvContentPartPr/>
                <p14:nvPr/>
              </p14:nvContentPartPr>
              <p14:xfrm>
                <a:off x="7740543" y="3891998"/>
                <a:ext cx="139320" cy="720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1501600-9795-4102-BD92-FF0B7F152EF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736223" y="3887678"/>
                  <a:ext cx="1479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AAAEF34-7F71-4A66-B681-7829DB486CA8}"/>
                    </a:ext>
                  </a:extLst>
                </p14:cNvPr>
                <p14:cNvContentPartPr/>
                <p14:nvPr/>
              </p14:nvContentPartPr>
              <p14:xfrm>
                <a:off x="7874463" y="3786158"/>
                <a:ext cx="623160" cy="1476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AAAEF34-7F71-4A66-B681-7829DB486CA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870143" y="3781838"/>
                  <a:ext cx="631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726CD03-DDE9-4BF4-8612-2DE1B6F28FD2}"/>
                    </a:ext>
                  </a:extLst>
                </p14:cNvPr>
                <p14:cNvContentPartPr/>
                <p14:nvPr/>
              </p14:nvContentPartPr>
              <p14:xfrm>
                <a:off x="8222223" y="3737918"/>
                <a:ext cx="5040" cy="190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726CD03-DDE9-4BF4-8612-2DE1B6F28FD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217903" y="3733598"/>
                  <a:ext cx="13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6DB3E8E-49C8-4EA9-BEE9-ED21E3C15625}"/>
                    </a:ext>
                  </a:extLst>
                </p14:cNvPr>
                <p14:cNvContentPartPr/>
                <p14:nvPr/>
              </p14:nvContentPartPr>
              <p14:xfrm>
                <a:off x="6495663" y="4156958"/>
                <a:ext cx="123840" cy="1522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6DB3E8E-49C8-4EA9-BEE9-ED21E3C1562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491343" y="4152638"/>
                  <a:ext cx="132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41604AD-6FA8-4813-A687-3CF5678337EB}"/>
                    </a:ext>
                  </a:extLst>
                </p14:cNvPr>
                <p14:cNvContentPartPr/>
                <p14:nvPr/>
              </p14:nvContentPartPr>
              <p14:xfrm>
                <a:off x="6596103" y="4155158"/>
                <a:ext cx="35280" cy="1508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41604AD-6FA8-4813-A687-3CF5678337E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591783" y="4150838"/>
                  <a:ext cx="43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70CBA22-88BC-4430-A6F0-25C4471CCF56}"/>
                    </a:ext>
                  </a:extLst>
                </p14:cNvPr>
                <p14:cNvContentPartPr/>
                <p14:nvPr/>
              </p14:nvContentPartPr>
              <p14:xfrm>
                <a:off x="6529863" y="4234718"/>
                <a:ext cx="112320" cy="190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70CBA22-88BC-4430-A6F0-25C4471CCF5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525543" y="4230398"/>
                  <a:ext cx="120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11FFC6F-7C3B-4B00-8E0F-33865583521C}"/>
                    </a:ext>
                  </a:extLst>
                </p14:cNvPr>
                <p14:cNvContentPartPr/>
                <p14:nvPr/>
              </p14:nvContentPartPr>
              <p14:xfrm>
                <a:off x="6649383" y="4151918"/>
                <a:ext cx="116640" cy="1393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11FFC6F-7C3B-4B00-8E0F-33865583521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645063" y="4147598"/>
                  <a:ext cx="125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33C9D10-10E4-4479-99D3-7DD7B3AC2F82}"/>
                    </a:ext>
                  </a:extLst>
                </p14:cNvPr>
                <p14:cNvContentPartPr/>
                <p14:nvPr/>
              </p14:nvContentPartPr>
              <p14:xfrm>
                <a:off x="6778983" y="4197998"/>
                <a:ext cx="347400" cy="806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33C9D10-10E4-4479-99D3-7DD7B3AC2F8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774663" y="4193678"/>
                  <a:ext cx="356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8FBB2369-27AB-4297-A21D-3AA24409E6CA}"/>
                    </a:ext>
                  </a:extLst>
                </p14:cNvPr>
                <p14:cNvContentPartPr/>
                <p14:nvPr/>
              </p14:nvContentPartPr>
              <p14:xfrm>
                <a:off x="7074183" y="4139318"/>
                <a:ext cx="24840" cy="108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8FBB2369-27AB-4297-A21D-3AA24409E6C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069863" y="4134998"/>
                  <a:ext cx="334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BC9947C-E137-4229-B1A7-D522E6066675}"/>
                    </a:ext>
                  </a:extLst>
                </p14:cNvPr>
                <p14:cNvContentPartPr/>
                <p14:nvPr/>
              </p14:nvContentPartPr>
              <p14:xfrm>
                <a:off x="7151943" y="4109798"/>
                <a:ext cx="329400" cy="3052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BC9947C-E137-4229-B1A7-D522E606667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147623" y="4105478"/>
                  <a:ext cx="3380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075894D-A212-4E5E-B125-652FA7A9A9C2}"/>
                    </a:ext>
                  </a:extLst>
                </p14:cNvPr>
                <p14:cNvContentPartPr/>
                <p14:nvPr/>
              </p14:nvContentPartPr>
              <p14:xfrm>
                <a:off x="7664943" y="4088558"/>
                <a:ext cx="420120" cy="1166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075894D-A212-4E5E-B125-652FA7A9A9C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660623" y="4084238"/>
                  <a:ext cx="428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95C8EA9B-C2CF-4554-8C70-7E5B8D873A38}"/>
                    </a:ext>
                  </a:extLst>
                </p14:cNvPr>
                <p14:cNvContentPartPr/>
                <p14:nvPr/>
              </p14:nvContentPartPr>
              <p14:xfrm>
                <a:off x="6309903" y="4449998"/>
                <a:ext cx="326880" cy="1116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95C8EA9B-C2CF-4554-8C70-7E5B8D873A3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305583" y="4445678"/>
                  <a:ext cx="335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FCAD8C0-5399-45BB-BB12-B1D8526FB708}"/>
                    </a:ext>
                  </a:extLst>
                </p14:cNvPr>
                <p14:cNvContentPartPr/>
                <p14:nvPr/>
              </p14:nvContentPartPr>
              <p14:xfrm>
                <a:off x="6659103" y="4475558"/>
                <a:ext cx="94680" cy="1645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FCAD8C0-5399-45BB-BB12-B1D8526FB70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654783" y="4471238"/>
                  <a:ext cx="103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56B50F8-1AF3-4B5F-B096-C5C47E7A760F}"/>
                    </a:ext>
                  </a:extLst>
                </p14:cNvPr>
                <p14:cNvContentPartPr/>
                <p14:nvPr/>
              </p14:nvContentPartPr>
              <p14:xfrm>
                <a:off x="6779343" y="4455758"/>
                <a:ext cx="195840" cy="651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56B50F8-1AF3-4B5F-B096-C5C47E7A760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775023" y="4451438"/>
                  <a:ext cx="204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55974170-D859-4E08-B27E-76A65B942F5B}"/>
                    </a:ext>
                  </a:extLst>
                </p14:cNvPr>
                <p14:cNvContentPartPr/>
                <p14:nvPr/>
              </p14:nvContentPartPr>
              <p14:xfrm>
                <a:off x="6954663" y="4402118"/>
                <a:ext cx="58320" cy="266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55974170-D859-4E08-B27E-76A65B942F5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950343" y="4397798"/>
                  <a:ext cx="66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6F91EC2D-2A1C-4F55-BBB8-D19E0D10EF8B}"/>
                    </a:ext>
                  </a:extLst>
                </p14:cNvPr>
                <p14:cNvContentPartPr/>
                <p14:nvPr/>
              </p14:nvContentPartPr>
              <p14:xfrm>
                <a:off x="7005783" y="4428398"/>
                <a:ext cx="78480" cy="658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6F91EC2D-2A1C-4F55-BBB8-D19E0D10EF8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001463" y="4424078"/>
                  <a:ext cx="871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26C06D0-9F89-4BF6-A7E8-9E22EAE64A31}"/>
                    </a:ext>
                  </a:extLst>
                </p14:cNvPr>
                <p14:cNvContentPartPr/>
                <p14:nvPr/>
              </p14:nvContentPartPr>
              <p14:xfrm>
                <a:off x="7105143" y="4377998"/>
                <a:ext cx="286920" cy="1072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26C06D0-9F89-4BF6-A7E8-9E22EAE64A3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100823" y="4373678"/>
                  <a:ext cx="295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656B015-C900-4555-9431-DEC30983A45A}"/>
                    </a:ext>
                  </a:extLst>
                </p14:cNvPr>
                <p14:cNvContentPartPr/>
                <p14:nvPr/>
              </p14:nvContentPartPr>
              <p14:xfrm>
                <a:off x="7505823" y="4335158"/>
                <a:ext cx="193680" cy="1054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656B015-C900-4555-9431-DEC30983A45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501503" y="4330838"/>
                  <a:ext cx="202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F7EEB76-C696-4D7B-9B7A-3E49338BB58F}"/>
                    </a:ext>
                  </a:extLst>
                </p14:cNvPr>
                <p14:cNvContentPartPr/>
                <p14:nvPr/>
              </p14:nvContentPartPr>
              <p14:xfrm>
                <a:off x="7713543" y="4376558"/>
                <a:ext cx="127800" cy="493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F7EEB76-C696-4D7B-9B7A-3E49338BB58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709223" y="4372238"/>
                  <a:ext cx="136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3E16130-132D-416A-9B4D-AAD4BCD7EFB9}"/>
                    </a:ext>
                  </a:extLst>
                </p14:cNvPr>
                <p14:cNvContentPartPr/>
                <p14:nvPr/>
              </p14:nvContentPartPr>
              <p14:xfrm>
                <a:off x="7831983" y="4307438"/>
                <a:ext cx="189720" cy="1047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3E16130-132D-416A-9B4D-AAD4BCD7EFB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827663" y="4303118"/>
                  <a:ext cx="198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DD0D7AF-6E40-4084-960B-A42966F88DC2}"/>
                    </a:ext>
                  </a:extLst>
                </p14:cNvPr>
                <p14:cNvContentPartPr/>
                <p14:nvPr/>
              </p14:nvContentPartPr>
              <p14:xfrm>
                <a:off x="8005863" y="4338038"/>
                <a:ext cx="101160" cy="550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DD0D7AF-6E40-4084-960B-A42966F88DC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001543" y="4333718"/>
                  <a:ext cx="1098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4AD6A84-CCC2-48A7-AA43-CE8F2B0A98FC}"/>
                    </a:ext>
                  </a:extLst>
                </p14:cNvPr>
                <p14:cNvContentPartPr/>
                <p14:nvPr/>
              </p14:nvContentPartPr>
              <p14:xfrm>
                <a:off x="8106663" y="4242638"/>
                <a:ext cx="109440" cy="1375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4AD6A84-CCC2-48A7-AA43-CE8F2B0A98F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102343" y="4238318"/>
                  <a:ext cx="118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03445FD-947F-4221-B9A8-10EA346C6303}"/>
                    </a:ext>
                  </a:extLst>
                </p14:cNvPr>
                <p14:cNvContentPartPr/>
                <p14:nvPr/>
              </p14:nvContentPartPr>
              <p14:xfrm>
                <a:off x="8233023" y="4297358"/>
                <a:ext cx="115560" cy="540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03445FD-947F-4221-B9A8-10EA346C630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228703" y="4293038"/>
                  <a:ext cx="124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6D8C1548-A7F6-43C9-8988-FC3AD619708B}"/>
                    </a:ext>
                  </a:extLst>
                </p14:cNvPr>
                <p14:cNvContentPartPr/>
                <p14:nvPr/>
              </p14:nvContentPartPr>
              <p14:xfrm>
                <a:off x="8344983" y="4245158"/>
                <a:ext cx="360" cy="3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6D8C1548-A7F6-43C9-8988-FC3AD619708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340663" y="42408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3E7C63AA-D03E-4842-A772-DC6B96130A9B}"/>
                    </a:ext>
                  </a:extLst>
                </p14:cNvPr>
                <p14:cNvContentPartPr/>
                <p14:nvPr/>
              </p14:nvContentPartPr>
              <p14:xfrm>
                <a:off x="8379543" y="4226798"/>
                <a:ext cx="76680" cy="1087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3E7C63AA-D03E-4842-A772-DC6B96130A9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375223" y="4222478"/>
                  <a:ext cx="85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AE67586-E1B1-4C74-A4C6-6C55940C04E7}"/>
                    </a:ext>
                  </a:extLst>
                </p14:cNvPr>
                <p14:cNvContentPartPr/>
                <p14:nvPr/>
              </p14:nvContentPartPr>
              <p14:xfrm>
                <a:off x="8430303" y="4213838"/>
                <a:ext cx="178560" cy="1123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AE67586-E1B1-4C74-A4C6-6C55940C04E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425983" y="4209518"/>
                  <a:ext cx="1872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13DB730-B914-45E5-80D3-BFFCFBFD616B}"/>
                    </a:ext>
                  </a:extLst>
                </p14:cNvPr>
                <p14:cNvContentPartPr/>
                <p14:nvPr/>
              </p14:nvContentPartPr>
              <p14:xfrm>
                <a:off x="8549823" y="4160558"/>
                <a:ext cx="360" cy="3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13DB730-B914-45E5-80D3-BFFCFBFD616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545503" y="41562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B3414FA1-DDDE-440C-BA34-EEBAA914531D}"/>
                    </a:ext>
                  </a:extLst>
                </p14:cNvPr>
                <p14:cNvContentPartPr/>
                <p14:nvPr/>
              </p14:nvContentPartPr>
              <p14:xfrm>
                <a:off x="6252663" y="4696598"/>
                <a:ext cx="360" cy="3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B3414FA1-DDDE-440C-BA34-EEBAA914531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248343" y="46922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D7A00249-58D6-4F51-AC57-6064527C2519}"/>
                    </a:ext>
                  </a:extLst>
                </p14:cNvPr>
                <p14:cNvContentPartPr/>
                <p14:nvPr/>
              </p14:nvContentPartPr>
              <p14:xfrm>
                <a:off x="6278943" y="4686518"/>
                <a:ext cx="306360" cy="1062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D7A00249-58D6-4F51-AC57-6064527C251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274623" y="4682198"/>
                  <a:ext cx="315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55B8C51-6518-4D21-BF86-BA24C8F23C73}"/>
                    </a:ext>
                  </a:extLst>
                </p14:cNvPr>
                <p14:cNvContentPartPr/>
                <p14:nvPr/>
              </p14:nvContentPartPr>
              <p14:xfrm>
                <a:off x="6718503" y="4651238"/>
                <a:ext cx="262080" cy="1040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55B8C51-6518-4D21-BF86-BA24C8F23C7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714183" y="4646918"/>
                  <a:ext cx="270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FFF8AEF4-2691-4112-8E0D-A98C145B2E28}"/>
                    </a:ext>
                  </a:extLst>
                </p14:cNvPr>
                <p14:cNvContentPartPr/>
                <p14:nvPr/>
              </p14:nvContentPartPr>
              <p14:xfrm>
                <a:off x="7081743" y="4614518"/>
                <a:ext cx="150840" cy="1472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FFF8AEF4-2691-4112-8E0D-A98C145B2E2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077423" y="4610198"/>
                  <a:ext cx="159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51A776BE-A13B-40A8-8A51-EBF47CEA0A51}"/>
                    </a:ext>
                  </a:extLst>
                </p14:cNvPr>
                <p14:cNvContentPartPr/>
                <p14:nvPr/>
              </p14:nvContentPartPr>
              <p14:xfrm>
                <a:off x="7232943" y="4656998"/>
                <a:ext cx="115560" cy="608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51A776BE-A13B-40A8-8A51-EBF47CEA0A5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228623" y="4652678"/>
                  <a:ext cx="1242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AEBDA872-92E4-450A-B4FE-00D9E9DDA581}"/>
                    </a:ext>
                  </a:extLst>
                </p14:cNvPr>
                <p14:cNvContentPartPr/>
                <p14:nvPr/>
              </p14:nvContentPartPr>
              <p14:xfrm>
                <a:off x="7318263" y="4559438"/>
                <a:ext cx="388800" cy="1429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AEBDA872-92E4-450A-B4FE-00D9E9DDA58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313943" y="4555118"/>
                  <a:ext cx="397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8937CA58-4953-41F5-89AE-333FE9C9FD6C}"/>
                    </a:ext>
                  </a:extLst>
                </p14:cNvPr>
                <p14:cNvContentPartPr/>
                <p14:nvPr/>
              </p14:nvContentPartPr>
              <p14:xfrm>
                <a:off x="7716423" y="4559798"/>
                <a:ext cx="22320" cy="363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8937CA58-4953-41F5-89AE-333FE9C9FD6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712103" y="4555478"/>
                  <a:ext cx="30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4CBBFD0-78C6-4705-8C57-8EC62BDA8486}"/>
                    </a:ext>
                  </a:extLst>
                </p14:cNvPr>
                <p14:cNvContentPartPr/>
                <p14:nvPr/>
              </p14:nvContentPartPr>
              <p14:xfrm>
                <a:off x="7741623" y="4596878"/>
                <a:ext cx="61920" cy="921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4CBBFD0-78C6-4705-8C57-8EC62BDA8486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737303" y="4592558"/>
                  <a:ext cx="70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4E801CD-9EA6-4BC8-8F87-244D101558FB}"/>
                    </a:ext>
                  </a:extLst>
                </p14:cNvPr>
                <p14:cNvContentPartPr/>
                <p14:nvPr/>
              </p14:nvContentPartPr>
              <p14:xfrm>
                <a:off x="7817943" y="4539998"/>
                <a:ext cx="345960" cy="1188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4E801CD-9EA6-4BC8-8F87-244D101558FB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813623" y="4535678"/>
                  <a:ext cx="354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F7049CB-439C-47B4-9E4F-7FA8385CD789}"/>
                    </a:ext>
                  </a:extLst>
                </p14:cNvPr>
                <p14:cNvContentPartPr/>
                <p14:nvPr/>
              </p14:nvContentPartPr>
              <p14:xfrm>
                <a:off x="6355983" y="4870838"/>
                <a:ext cx="169560" cy="1126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F7049CB-439C-47B4-9E4F-7FA8385CD78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351663" y="4866518"/>
                  <a:ext cx="178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69C31E10-EB30-4C9B-96E2-3671BAEDE7D3}"/>
                    </a:ext>
                  </a:extLst>
                </p14:cNvPr>
                <p14:cNvContentPartPr/>
                <p14:nvPr/>
              </p14:nvContentPartPr>
              <p14:xfrm>
                <a:off x="6522663" y="4859678"/>
                <a:ext cx="274680" cy="1166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69C31E10-EB30-4C9B-96E2-3671BAEDE7D3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518343" y="4855358"/>
                  <a:ext cx="2833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5D4C319D-605F-46A5-9D39-586EE11F1C10}"/>
                    </a:ext>
                  </a:extLst>
                </p14:cNvPr>
                <p14:cNvContentPartPr/>
                <p14:nvPr/>
              </p14:nvContentPartPr>
              <p14:xfrm>
                <a:off x="6802743" y="4888838"/>
                <a:ext cx="113760" cy="903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5D4C319D-605F-46A5-9D39-586EE11F1C1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798423" y="4884518"/>
                  <a:ext cx="122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3960D72-7737-4B2F-A270-19FC421E5B1A}"/>
                    </a:ext>
                  </a:extLst>
                </p14:cNvPr>
                <p14:cNvContentPartPr/>
                <p14:nvPr/>
              </p14:nvContentPartPr>
              <p14:xfrm>
                <a:off x="6928383" y="4834118"/>
                <a:ext cx="153720" cy="1314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3960D72-7737-4B2F-A270-19FC421E5B1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924063" y="4829798"/>
                  <a:ext cx="162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4D59617-6956-4C59-96AA-EE7BF35598B7}"/>
                    </a:ext>
                  </a:extLst>
                </p14:cNvPr>
                <p14:cNvContentPartPr/>
                <p14:nvPr/>
              </p14:nvContentPartPr>
              <p14:xfrm>
                <a:off x="7117383" y="4879478"/>
                <a:ext cx="200880" cy="741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4D59617-6956-4C59-96AA-EE7BF35598B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113063" y="4875158"/>
                  <a:ext cx="209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4EF45818-D5CC-4050-97E7-8DE7CC26B5BD}"/>
                    </a:ext>
                  </a:extLst>
                </p14:cNvPr>
                <p14:cNvContentPartPr/>
                <p14:nvPr/>
              </p14:nvContentPartPr>
              <p14:xfrm>
                <a:off x="7322223" y="4858238"/>
                <a:ext cx="360" cy="3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4EF45818-D5CC-4050-97E7-8DE7CC26B5B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317903" y="48539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59F8E5C2-BBDB-43AF-90BB-26C701CAB523}"/>
                    </a:ext>
                  </a:extLst>
                </p14:cNvPr>
                <p14:cNvContentPartPr/>
                <p14:nvPr/>
              </p14:nvContentPartPr>
              <p14:xfrm>
                <a:off x="7361823" y="4805678"/>
                <a:ext cx="135000" cy="1292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59F8E5C2-BBDB-43AF-90BB-26C701CAB52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357503" y="4801358"/>
                  <a:ext cx="143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7541080-4200-43CA-A24D-A4AD041743BF}"/>
                    </a:ext>
                  </a:extLst>
                </p14:cNvPr>
                <p14:cNvContentPartPr/>
                <p14:nvPr/>
              </p14:nvContentPartPr>
              <p14:xfrm>
                <a:off x="7468743" y="4775798"/>
                <a:ext cx="30600" cy="446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7541080-4200-43CA-A24D-A4AD041743B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464423" y="4771478"/>
                  <a:ext cx="392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F221B4D8-8C0D-49CB-B3B9-C25B03C44CE2}"/>
                    </a:ext>
                  </a:extLst>
                </p14:cNvPr>
                <p14:cNvContentPartPr/>
                <p14:nvPr/>
              </p14:nvContentPartPr>
              <p14:xfrm>
                <a:off x="7488183" y="4777238"/>
                <a:ext cx="144000" cy="1432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F221B4D8-8C0D-49CB-B3B9-C25B03C44CE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483863" y="4772918"/>
                  <a:ext cx="152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32A21AD-D99C-421F-A02E-CD36D8DECB1D}"/>
                    </a:ext>
                  </a:extLst>
                </p14:cNvPr>
                <p14:cNvContentPartPr/>
                <p14:nvPr/>
              </p14:nvContentPartPr>
              <p14:xfrm>
                <a:off x="7631103" y="4772918"/>
                <a:ext cx="144000" cy="1616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32A21AD-D99C-421F-A02E-CD36D8DECB1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626783" y="4768598"/>
                  <a:ext cx="152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5948F1A5-224B-4125-A3C0-2A1DCD09D895}"/>
                    </a:ext>
                  </a:extLst>
                </p14:cNvPr>
                <p14:cNvContentPartPr/>
                <p14:nvPr/>
              </p14:nvContentPartPr>
              <p14:xfrm>
                <a:off x="7683663" y="4896758"/>
                <a:ext cx="49320" cy="370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5948F1A5-224B-4125-A3C0-2A1DCD09D89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679343" y="4892438"/>
                  <a:ext cx="57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8E4462E-718B-49E4-96B2-6CB2DBB4C61C}"/>
                    </a:ext>
                  </a:extLst>
                </p14:cNvPr>
                <p14:cNvContentPartPr/>
                <p14:nvPr/>
              </p14:nvContentPartPr>
              <p14:xfrm>
                <a:off x="7736943" y="4802798"/>
                <a:ext cx="309600" cy="1382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8E4462E-718B-49E4-96B2-6CB2DBB4C61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732623" y="4798478"/>
                  <a:ext cx="318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A16F7CE6-18D3-43DC-8DDB-8993F4CBD3A2}"/>
                    </a:ext>
                  </a:extLst>
                </p14:cNvPr>
                <p14:cNvContentPartPr/>
                <p14:nvPr/>
              </p14:nvContentPartPr>
              <p14:xfrm>
                <a:off x="8119263" y="4735838"/>
                <a:ext cx="106200" cy="1566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A16F7CE6-18D3-43DC-8DDB-8993F4CBD3A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114943" y="4731518"/>
                  <a:ext cx="114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7533F3C5-A94A-476D-8856-3266CA64DDC1}"/>
                    </a:ext>
                  </a:extLst>
                </p14:cNvPr>
                <p14:cNvContentPartPr/>
                <p14:nvPr/>
              </p14:nvContentPartPr>
              <p14:xfrm>
                <a:off x="8233383" y="4806398"/>
                <a:ext cx="168480" cy="878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7533F3C5-A94A-476D-8856-3266CA64DDC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229063" y="4802078"/>
                  <a:ext cx="177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6AD1095-6A1D-46D7-B07C-2E5DDE1E3572}"/>
                    </a:ext>
                  </a:extLst>
                </p14:cNvPr>
                <p14:cNvContentPartPr/>
                <p14:nvPr/>
              </p14:nvContentPartPr>
              <p14:xfrm>
                <a:off x="8388543" y="4723958"/>
                <a:ext cx="360" cy="3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6AD1095-6A1D-46D7-B07C-2E5DDE1E357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384223" y="47196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8A7794E3-8FE0-4DE3-B2E4-4CA7F88C59D2}"/>
                    </a:ext>
                  </a:extLst>
                </p14:cNvPr>
                <p14:cNvContentPartPr/>
                <p14:nvPr/>
              </p14:nvContentPartPr>
              <p14:xfrm>
                <a:off x="6469023" y="4837358"/>
                <a:ext cx="2031480" cy="7966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8A7794E3-8FE0-4DE3-B2E4-4CA7F88C59D2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464703" y="4833038"/>
                  <a:ext cx="2040120" cy="80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BCB11DF6-9F86-4E34-BA13-36AB2A60AE28}"/>
                    </a:ext>
                  </a:extLst>
                </p14:cNvPr>
                <p14:cNvContentPartPr/>
                <p14:nvPr/>
              </p14:nvContentPartPr>
              <p14:xfrm>
                <a:off x="6614463" y="5542958"/>
                <a:ext cx="93240" cy="1735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BCB11DF6-9F86-4E34-BA13-36AB2A60AE2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610143" y="5538638"/>
                  <a:ext cx="101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75E870D-F4EF-4BD4-B635-CCF07B963736}"/>
                    </a:ext>
                  </a:extLst>
                </p14:cNvPr>
                <p14:cNvContentPartPr/>
                <p14:nvPr/>
              </p14:nvContentPartPr>
              <p14:xfrm>
                <a:off x="6781503" y="5571758"/>
                <a:ext cx="95040" cy="1713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75E870D-F4EF-4BD4-B635-CCF07B96373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777183" y="5567438"/>
                  <a:ext cx="103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5E4A33A-FE84-4D4F-9164-957473EDA652}"/>
                    </a:ext>
                  </a:extLst>
                </p14:cNvPr>
                <p14:cNvContentPartPr/>
                <p14:nvPr/>
              </p14:nvContentPartPr>
              <p14:xfrm>
                <a:off x="6862863" y="5659238"/>
                <a:ext cx="115920" cy="799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5E4A33A-FE84-4D4F-9164-957473EDA65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858543" y="5654918"/>
                  <a:ext cx="124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48CF188-59DC-463B-86A4-FF3D4B733282}"/>
                    </a:ext>
                  </a:extLst>
                </p14:cNvPr>
                <p14:cNvContentPartPr/>
                <p14:nvPr/>
              </p14:nvContentPartPr>
              <p14:xfrm>
                <a:off x="6862143" y="5622158"/>
                <a:ext cx="110520" cy="1148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48CF188-59DC-463B-86A4-FF3D4B73328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857823" y="5617838"/>
                  <a:ext cx="119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6138C299-893C-4E20-B326-7C0D88D6F0F8}"/>
                    </a:ext>
                  </a:extLst>
                </p14:cNvPr>
                <p14:cNvContentPartPr/>
                <p14:nvPr/>
              </p14:nvContentPartPr>
              <p14:xfrm>
                <a:off x="6962943" y="5634398"/>
                <a:ext cx="118080" cy="982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6138C299-893C-4E20-B326-7C0D88D6F0F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958623" y="5630078"/>
                  <a:ext cx="126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586B334C-3D40-4E98-B96E-C1BE1DE60E2D}"/>
                    </a:ext>
                  </a:extLst>
                </p14:cNvPr>
                <p14:cNvContentPartPr/>
                <p14:nvPr/>
              </p14:nvContentPartPr>
              <p14:xfrm>
                <a:off x="7067703" y="5562398"/>
                <a:ext cx="104760" cy="1594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586B334C-3D40-4E98-B96E-C1BE1DE60E2D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063383" y="5558078"/>
                  <a:ext cx="113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A9D136D-55F2-4897-83AF-2D203CD399B8}"/>
                    </a:ext>
                  </a:extLst>
                </p14:cNvPr>
                <p14:cNvContentPartPr/>
                <p14:nvPr/>
              </p14:nvContentPartPr>
              <p14:xfrm>
                <a:off x="7165623" y="5553038"/>
                <a:ext cx="372240" cy="2656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A9D136D-55F2-4897-83AF-2D203CD399B8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161303" y="5548718"/>
                  <a:ext cx="3808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6BA2928-B6EC-4AE3-9282-DB611CBFB72B}"/>
                    </a:ext>
                  </a:extLst>
                </p14:cNvPr>
                <p14:cNvContentPartPr/>
                <p14:nvPr/>
              </p14:nvContentPartPr>
              <p14:xfrm>
                <a:off x="7519143" y="5554838"/>
                <a:ext cx="38880" cy="630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6BA2928-B6EC-4AE3-9282-DB611CBFB72B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514823" y="5550518"/>
                  <a:ext cx="47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A3C0EEE-9F44-4BEA-8B1B-DA94E911C042}"/>
                    </a:ext>
                  </a:extLst>
                </p14:cNvPr>
                <p14:cNvContentPartPr/>
                <p14:nvPr/>
              </p14:nvContentPartPr>
              <p14:xfrm>
                <a:off x="7504383" y="5594798"/>
                <a:ext cx="120960" cy="2242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A3C0EEE-9F44-4BEA-8B1B-DA94E911C042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500063" y="5590478"/>
                  <a:ext cx="1296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69BAEFDD-A7DF-4572-ABD0-6C2C29C043CF}"/>
                    </a:ext>
                  </a:extLst>
                </p14:cNvPr>
                <p14:cNvContentPartPr/>
                <p14:nvPr/>
              </p14:nvContentPartPr>
              <p14:xfrm>
                <a:off x="7643703" y="5525318"/>
                <a:ext cx="146160" cy="1663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69BAEFDD-A7DF-4572-ABD0-6C2C29C043C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639383" y="5520998"/>
                  <a:ext cx="1548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8AA67D64-6E20-44EE-96F7-3387360570EC}"/>
                    </a:ext>
                  </a:extLst>
                </p14:cNvPr>
                <p14:cNvContentPartPr/>
                <p14:nvPr/>
              </p14:nvContentPartPr>
              <p14:xfrm>
                <a:off x="7807503" y="5496158"/>
                <a:ext cx="234720" cy="1699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8AA67D64-6E20-44EE-96F7-3387360570E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803183" y="5491838"/>
                  <a:ext cx="243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9746B7D8-7158-4153-9D6A-2E4BEB066309}"/>
                    </a:ext>
                  </a:extLst>
                </p14:cNvPr>
                <p14:cNvContentPartPr/>
                <p14:nvPr/>
              </p14:nvContentPartPr>
              <p14:xfrm>
                <a:off x="7958703" y="5409758"/>
                <a:ext cx="178920" cy="1148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9746B7D8-7158-4153-9D6A-2E4BEB06630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954383" y="5405438"/>
                  <a:ext cx="187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BF7101B6-F6DF-41B9-9087-134B02A22863}"/>
                    </a:ext>
                  </a:extLst>
                </p14:cNvPr>
                <p14:cNvContentPartPr/>
                <p14:nvPr/>
              </p14:nvContentPartPr>
              <p14:xfrm>
                <a:off x="8082543" y="5616038"/>
                <a:ext cx="30600" cy="712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BF7101B6-F6DF-41B9-9087-134B02A22863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078223" y="5611718"/>
                  <a:ext cx="392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7F7EB503-BEA9-40DE-B615-3911098248BC}"/>
                    </a:ext>
                  </a:extLst>
                </p14:cNvPr>
                <p14:cNvContentPartPr/>
                <p14:nvPr/>
              </p14:nvContentPartPr>
              <p14:xfrm>
                <a:off x="4688103" y="5471318"/>
                <a:ext cx="852480" cy="1317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7F7EB503-BEA9-40DE-B615-3911098248BC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683783" y="5466998"/>
                  <a:ext cx="861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A3276EFA-200A-4A00-A20A-8EE0B8333F9B}"/>
                    </a:ext>
                  </a:extLst>
                </p14:cNvPr>
                <p14:cNvContentPartPr/>
                <p14:nvPr/>
              </p14:nvContentPartPr>
              <p14:xfrm>
                <a:off x="5504583" y="5471678"/>
                <a:ext cx="637200" cy="1188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A3276EFA-200A-4A00-A20A-8EE0B8333F9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5500263" y="5467358"/>
                  <a:ext cx="645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DDFC30EE-7473-431E-A348-1F8724DBEBDE}"/>
                    </a:ext>
                  </a:extLst>
                </p14:cNvPr>
                <p14:cNvContentPartPr/>
                <p14:nvPr/>
              </p14:nvContentPartPr>
              <p14:xfrm>
                <a:off x="5000223" y="5735558"/>
                <a:ext cx="133200" cy="1584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DDFC30EE-7473-431E-A348-1F8724DBEBD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995903" y="5731238"/>
                  <a:ext cx="141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29AB0DA2-3608-48D7-9D12-20E6E21F42E2}"/>
                    </a:ext>
                  </a:extLst>
                </p14:cNvPr>
                <p14:cNvContentPartPr/>
                <p14:nvPr/>
              </p14:nvContentPartPr>
              <p14:xfrm>
                <a:off x="5163303" y="5762198"/>
                <a:ext cx="195120" cy="824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29AB0DA2-3608-48D7-9D12-20E6E21F42E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158983" y="5757878"/>
                  <a:ext cx="203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76E6301-B46C-47AD-81F1-5DBEFC6DE5FA}"/>
                    </a:ext>
                  </a:extLst>
                </p14:cNvPr>
                <p14:cNvContentPartPr/>
                <p14:nvPr/>
              </p14:nvContentPartPr>
              <p14:xfrm>
                <a:off x="5386863" y="5669678"/>
                <a:ext cx="73800" cy="1623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76E6301-B46C-47AD-81F1-5DBEFC6DE5F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382543" y="5665358"/>
                  <a:ext cx="82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078BD647-FCF2-435B-97A5-C381B7A6E8CF}"/>
                    </a:ext>
                  </a:extLst>
                </p14:cNvPr>
                <p14:cNvContentPartPr/>
                <p14:nvPr/>
              </p14:nvContentPartPr>
              <p14:xfrm>
                <a:off x="5440503" y="5764718"/>
                <a:ext cx="35640" cy="554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078BD647-FCF2-435B-97A5-C381B7A6E8C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436183" y="5760398"/>
                  <a:ext cx="442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0327FF7E-C448-4E0E-B107-AFBDC8041952}"/>
                    </a:ext>
                  </a:extLst>
                </p14:cNvPr>
                <p14:cNvContentPartPr/>
                <p14:nvPr/>
              </p14:nvContentPartPr>
              <p14:xfrm>
                <a:off x="5506383" y="5768318"/>
                <a:ext cx="154800" cy="561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0327FF7E-C448-4E0E-B107-AFBDC8041952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502063" y="5763998"/>
                  <a:ext cx="1634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D0940C67-7120-4D5D-ADE4-E04843C6E1D6}"/>
                    </a:ext>
                  </a:extLst>
                </p14:cNvPr>
                <p14:cNvContentPartPr/>
                <p14:nvPr/>
              </p14:nvContentPartPr>
              <p14:xfrm>
                <a:off x="5695743" y="5641238"/>
                <a:ext cx="231480" cy="16416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D0940C67-7120-4D5D-ADE4-E04843C6E1D6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691423" y="5636918"/>
                  <a:ext cx="240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08CCDAE8-0DED-45B4-B74E-01B7BFB46DA9}"/>
                    </a:ext>
                  </a:extLst>
                </p14:cNvPr>
                <p14:cNvContentPartPr/>
                <p14:nvPr/>
              </p14:nvContentPartPr>
              <p14:xfrm>
                <a:off x="5854863" y="5696678"/>
                <a:ext cx="164160" cy="795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08CCDAE8-0DED-45B4-B74E-01B7BFB46DA9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850543" y="5692358"/>
                  <a:ext cx="172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9BC24573-C180-457C-9395-078FDCDF1143}"/>
                    </a:ext>
                  </a:extLst>
                </p14:cNvPr>
                <p14:cNvContentPartPr/>
                <p14:nvPr/>
              </p14:nvContentPartPr>
              <p14:xfrm>
                <a:off x="6042063" y="5721878"/>
                <a:ext cx="88920" cy="6444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9BC24573-C180-457C-9395-078FDCDF1143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037743" y="5717558"/>
                  <a:ext cx="97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EC0E1C7-F14D-4506-B146-7C20321FE835}"/>
                    </a:ext>
                  </a:extLst>
                </p14:cNvPr>
                <p14:cNvContentPartPr/>
                <p14:nvPr/>
              </p14:nvContentPartPr>
              <p14:xfrm>
                <a:off x="5113263" y="6048758"/>
                <a:ext cx="189360" cy="655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EC0E1C7-F14D-4506-B146-7C20321FE83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108943" y="6044438"/>
                  <a:ext cx="198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D17B943A-AB7F-446D-8203-925375FBB9B5}"/>
                    </a:ext>
                  </a:extLst>
                </p14:cNvPr>
                <p14:cNvContentPartPr/>
                <p14:nvPr/>
              </p14:nvContentPartPr>
              <p14:xfrm>
                <a:off x="5357703" y="5987918"/>
                <a:ext cx="135360" cy="986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D17B943A-AB7F-446D-8203-925375FBB9B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353383" y="5983598"/>
                  <a:ext cx="144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7588A10F-35CD-43C3-8877-9E68712D00DD}"/>
                    </a:ext>
                  </a:extLst>
                </p14:cNvPr>
                <p14:cNvContentPartPr/>
                <p14:nvPr/>
              </p14:nvContentPartPr>
              <p14:xfrm>
                <a:off x="5646783" y="5965598"/>
                <a:ext cx="81720" cy="1396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7588A10F-35CD-43C3-8877-9E68712D00D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642463" y="5961278"/>
                  <a:ext cx="90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7E606C1A-4EFF-494D-B7B8-F293DBB05322}"/>
                    </a:ext>
                  </a:extLst>
                </p14:cNvPr>
                <p14:cNvContentPartPr/>
                <p14:nvPr/>
              </p14:nvContentPartPr>
              <p14:xfrm>
                <a:off x="5767383" y="5962718"/>
                <a:ext cx="118080" cy="1396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7E606C1A-4EFF-494D-B7B8-F293DBB05322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763063" y="5958398"/>
                  <a:ext cx="126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29A10515-5B70-4F89-8BF4-BF10F4009590}"/>
                    </a:ext>
                  </a:extLst>
                </p14:cNvPr>
                <p14:cNvContentPartPr/>
                <p14:nvPr/>
              </p14:nvContentPartPr>
              <p14:xfrm>
                <a:off x="5878623" y="5970278"/>
                <a:ext cx="1080" cy="198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29A10515-5B70-4F89-8BF4-BF10F4009590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874303" y="5965958"/>
                  <a:ext cx="9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CAB3339F-FA89-42D8-AEEC-F52FB20EB725}"/>
                    </a:ext>
                  </a:extLst>
                </p14:cNvPr>
                <p14:cNvContentPartPr/>
                <p14:nvPr/>
              </p14:nvContentPartPr>
              <p14:xfrm>
                <a:off x="6234303" y="5757518"/>
                <a:ext cx="360" cy="3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CAB3339F-FA89-42D8-AEEC-F52FB20EB72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229983" y="57531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A3F4579D-2951-41FD-9A1D-5551C4A8A238}"/>
                    </a:ext>
                  </a:extLst>
                </p14:cNvPr>
                <p14:cNvContentPartPr/>
                <p14:nvPr/>
              </p14:nvContentPartPr>
              <p14:xfrm>
                <a:off x="6092823" y="5718638"/>
                <a:ext cx="34920" cy="327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A3F4579D-2951-41FD-9A1D-5551C4A8A238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088503" y="5714318"/>
                  <a:ext cx="43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8D5296D5-95F3-4167-A6A0-E76BFC1335C4}"/>
                    </a:ext>
                  </a:extLst>
                </p14:cNvPr>
                <p14:cNvContentPartPr/>
                <p14:nvPr/>
              </p14:nvContentPartPr>
              <p14:xfrm>
                <a:off x="5900583" y="5705318"/>
                <a:ext cx="125280" cy="842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8D5296D5-95F3-4167-A6A0-E76BFC1335C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896263" y="5700998"/>
                  <a:ext cx="133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00880845-FC79-456D-BD70-A63AE25150BE}"/>
                    </a:ext>
                  </a:extLst>
                </p14:cNvPr>
                <p14:cNvContentPartPr/>
                <p14:nvPr/>
              </p14:nvContentPartPr>
              <p14:xfrm>
                <a:off x="6051063" y="5719358"/>
                <a:ext cx="124920" cy="622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00880845-FC79-456D-BD70-A63AE25150B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046743" y="5715038"/>
                  <a:ext cx="1335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B80F5D58-F581-4D46-A436-DD7C15B881FD}"/>
                    </a:ext>
                  </a:extLst>
                </p14:cNvPr>
                <p14:cNvContentPartPr/>
                <p14:nvPr/>
              </p14:nvContentPartPr>
              <p14:xfrm>
                <a:off x="6180303" y="5696318"/>
                <a:ext cx="85680" cy="756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B80F5D58-F581-4D46-A436-DD7C15B881F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175983" y="5691998"/>
                  <a:ext cx="94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586A7384-6849-43E9-A180-0DCF1CC24A8E}"/>
                    </a:ext>
                  </a:extLst>
                </p14:cNvPr>
                <p14:cNvContentPartPr/>
                <p14:nvPr/>
              </p14:nvContentPartPr>
              <p14:xfrm>
                <a:off x="6222063" y="5723318"/>
                <a:ext cx="59400" cy="154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586A7384-6849-43E9-A180-0DCF1CC24A8E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217743" y="5718998"/>
                  <a:ext cx="68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E2C9368D-309F-467E-8111-78EC2AF1F02C}"/>
                    </a:ext>
                  </a:extLst>
                </p14:cNvPr>
                <p14:cNvContentPartPr/>
                <p14:nvPr/>
              </p14:nvContentPartPr>
              <p14:xfrm>
                <a:off x="6278223" y="5678318"/>
                <a:ext cx="182520" cy="8496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E2C9368D-309F-467E-8111-78EC2AF1F02C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273903" y="5673998"/>
                  <a:ext cx="191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B401F09E-8871-4B63-ACC2-B76F84143193}"/>
                    </a:ext>
                  </a:extLst>
                </p14:cNvPr>
                <p14:cNvContentPartPr/>
                <p14:nvPr/>
              </p14:nvContentPartPr>
              <p14:xfrm>
                <a:off x="6497103" y="5665358"/>
                <a:ext cx="18360" cy="932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B401F09E-8871-4B63-ACC2-B76F8414319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492783" y="5661038"/>
                  <a:ext cx="27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F6F133E1-41F4-447B-B291-0ED4F237A780}"/>
                    </a:ext>
                  </a:extLst>
                </p14:cNvPr>
                <p14:cNvContentPartPr/>
                <p14:nvPr/>
              </p14:nvContentPartPr>
              <p14:xfrm>
                <a:off x="5928303" y="5950118"/>
                <a:ext cx="174960" cy="16560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F6F133E1-41F4-447B-B291-0ED4F237A780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923983" y="5945798"/>
                  <a:ext cx="183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AE192EFF-D636-47BB-9EBE-6E822F1CDB6C}"/>
                    </a:ext>
                  </a:extLst>
                </p14:cNvPr>
                <p14:cNvContentPartPr/>
                <p14:nvPr/>
              </p14:nvContentPartPr>
              <p14:xfrm>
                <a:off x="6109383" y="6001598"/>
                <a:ext cx="78480" cy="20808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AE192EFF-D636-47BB-9EBE-6E822F1CDB6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105063" y="5997278"/>
                  <a:ext cx="871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CC23445E-595D-47A7-BE99-0F25E446F5E3}"/>
                    </a:ext>
                  </a:extLst>
                </p14:cNvPr>
                <p14:cNvContentPartPr/>
                <p14:nvPr/>
              </p14:nvContentPartPr>
              <p14:xfrm>
                <a:off x="6212343" y="5994038"/>
                <a:ext cx="79920" cy="972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CC23445E-595D-47A7-BE99-0F25E446F5E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208023" y="5989718"/>
                  <a:ext cx="885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16D1E753-7D71-4A05-8B6E-C169047FA7DE}"/>
                    </a:ext>
                  </a:extLst>
                </p14:cNvPr>
                <p14:cNvContentPartPr/>
                <p14:nvPr/>
              </p14:nvContentPartPr>
              <p14:xfrm>
                <a:off x="6297303" y="6009878"/>
                <a:ext cx="66960" cy="453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16D1E753-7D71-4A05-8B6E-C169047FA7D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292983" y="6005558"/>
                  <a:ext cx="75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FA4F0FEE-5AD9-4D38-B1FE-5AD15AA815AF}"/>
                    </a:ext>
                  </a:extLst>
                </p14:cNvPr>
                <p14:cNvContentPartPr/>
                <p14:nvPr/>
              </p14:nvContentPartPr>
              <p14:xfrm>
                <a:off x="6372183" y="5925278"/>
                <a:ext cx="80280" cy="1479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FA4F0FEE-5AD9-4D38-B1FE-5AD15AA815AF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367863" y="5920958"/>
                  <a:ext cx="88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37901382-926A-42E4-9FE8-EF492EFDC30E}"/>
                    </a:ext>
                  </a:extLst>
                </p14:cNvPr>
                <p14:cNvContentPartPr/>
                <p14:nvPr/>
              </p14:nvContentPartPr>
              <p14:xfrm>
                <a:off x="6446343" y="6021038"/>
                <a:ext cx="168840" cy="190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37901382-926A-42E4-9FE8-EF492EFDC30E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442023" y="6016718"/>
                  <a:ext cx="177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9A76EBFD-A795-4753-81E7-3DFDF178BCFE}"/>
                    </a:ext>
                  </a:extLst>
                </p14:cNvPr>
                <p14:cNvContentPartPr/>
                <p14:nvPr/>
              </p14:nvContentPartPr>
              <p14:xfrm>
                <a:off x="6573063" y="5999078"/>
                <a:ext cx="202680" cy="1526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9A76EBFD-A795-4753-81E7-3DFDF178BCFE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568743" y="5994758"/>
                  <a:ext cx="211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FFEF6237-7C19-41ED-BA39-8267137CEA82}"/>
                    </a:ext>
                  </a:extLst>
                </p14:cNvPr>
                <p14:cNvContentPartPr/>
                <p14:nvPr/>
              </p14:nvContentPartPr>
              <p14:xfrm>
                <a:off x="6773223" y="5929598"/>
                <a:ext cx="157680" cy="1933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FFEF6237-7C19-41ED-BA39-8267137CEA8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768903" y="5925278"/>
                  <a:ext cx="166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D3CD635D-8E99-4007-8B4D-2A4AB1D368E2}"/>
                    </a:ext>
                  </a:extLst>
                </p14:cNvPr>
                <p14:cNvContentPartPr/>
                <p14:nvPr/>
              </p14:nvContentPartPr>
              <p14:xfrm>
                <a:off x="6954663" y="5974598"/>
                <a:ext cx="85680" cy="669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D3CD635D-8E99-4007-8B4D-2A4AB1D368E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950343" y="5970278"/>
                  <a:ext cx="94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50866DA5-43D0-4DD5-8C02-1D65ED11BD88}"/>
                    </a:ext>
                  </a:extLst>
                </p14:cNvPr>
                <p14:cNvContentPartPr/>
                <p14:nvPr/>
              </p14:nvContentPartPr>
              <p14:xfrm>
                <a:off x="6750903" y="5900078"/>
                <a:ext cx="134640" cy="504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50866DA5-43D0-4DD5-8C02-1D65ED11BD88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746583" y="5895758"/>
                  <a:ext cx="143280" cy="13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0926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ED82E12-8C96-44CF-BBE0-79BDA635F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24" y="0"/>
            <a:ext cx="9863121" cy="583720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16632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B2F232C-4FC9-42FB-B8BD-99D227288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7" y="-413"/>
            <a:ext cx="8811264" cy="597865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5372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657D4B5-841C-4FC2-9DF9-D5C75E2F4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187"/>
            <a:ext cx="9323397" cy="512941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05208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D50251F-884C-4DCD-99D6-5BD5DDA4D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22611" cy="479407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95604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4347297-0F1C-4748-A1E8-9030DF89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082"/>
            <a:ext cx="9644332" cy="477773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67538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2D9D32A-9167-4774-828C-CCADC2C7D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753"/>
            <a:ext cx="8988725" cy="472622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53947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Breitbild</PresentationFormat>
  <Paragraphs>78</Paragraphs>
  <Slides>34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 Köster</dc:creator>
  <cp:lastModifiedBy>Köster, Bernhard Johannes</cp:lastModifiedBy>
  <cp:revision>24</cp:revision>
  <dcterms:created xsi:type="dcterms:W3CDTF">2024-04-03T11:15:02Z</dcterms:created>
  <dcterms:modified xsi:type="dcterms:W3CDTF">2024-04-18T11:04:18Z</dcterms:modified>
</cp:coreProperties>
</file>