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notesSlides/notesSlide3.xml" ContentType="application/vnd.openxmlformats-officedocument.presentationml.notesSlide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notesSlides/notesSlide4.xml" ContentType="application/vnd.openxmlformats-officedocument.presentationml.notesSlide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97" r:id="rId2"/>
    <p:sldId id="1437" r:id="rId3"/>
    <p:sldId id="1438" r:id="rId4"/>
    <p:sldId id="1439" r:id="rId5"/>
    <p:sldId id="1398" r:id="rId6"/>
    <p:sldId id="1428" r:id="rId7"/>
    <p:sldId id="1429" r:id="rId8"/>
    <p:sldId id="1440" r:id="rId9"/>
    <p:sldId id="1432" r:id="rId10"/>
    <p:sldId id="143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95 4933,'0'0'2829,"-4"-9"-1302,-9-36-72,8 4 2973,16 43-3345,3 10-967,-1 1 0,-1 0-1,0 1 1,0 1 0,-2 0-1,12 19 1,11 16-82,13 12 7,2-2 0,106 100 0,-131-140-110,1 0 1,0-1-1,2-2 1,0-1-1,1-1 1,1-1 0,0-1-1,1-1 1,0-2-1,35 7 1,-34-13-1664,-17-3-4592,-18-1 2363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0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613 342 4164,'-1'-8'2413,"1"3"-2270,-1 0 1,1 0-1,-1 0 1,0 0-1,0 0 1,-1 0-1,1 0 1,-1 1-1,0-1 1,-1 0-1,1 1 1,-1 0-1,0-1 1,0 1-1,0 1 1,0-1-1,-1 0 1,1 1-1,-1-1 1,0 1-1,0 0 1,0 0-1,-1 1 1,-4-3-1,-2 1-66,1 0-1,-1 1 1,0 0-1,-1 1 1,1 0-1,0 0 1,-1 1-1,1 1 1,0 0-1,-1 1 1,1 0-1,-1 0 1,1 1 0,0 1-1,0 0 1,0 1-1,0 0 1,1 0-1,0 1 1,-1 0-1,2 1 1,-1 0-1,1 1 1,0 0-1,0 1 1,-15 16-1,0 4-31,1 1-1,1 1 1,2 1-1,1 1 1,1 1-1,2 0 1,2 1-1,-16 52 1,14-28 126,3 1-1,3 0 1,2 0 0,0 91 0,8-121-142,1 0 1,1-1 0,2 1-1,1-1 1,1 0 0,2 0-1,0-1 1,2 1-1,15 28 1,-16-40-80,0 0-1,1-1 0,1 0 1,0-1-1,1 0 1,0 0-1,1-1 1,1-1-1,0 0 1,0-1-1,2-1 0,-1 0 1,1-1-1,0-1 1,25 10-1,-19-11-11,0-1 0,1 0-1,-1-2 1,1 0 0,0-2-1,0 0 1,-1-2 0,1-1-1,0 0 1,0-2 0,26-5-1,-18-1 33,-2 0 0,1-2-1,-1-1 1,-1-1 0,0-2-1,-1 0 1,38-29 0,-18 5 204,-2-2 0,-1-1 0,-3-3 0,-1-1 0,-2-2 0,-3-1 1,-1-3-1,25-54 0,-29 47 125,-3-1 1,-3-2-1,20-78 1,-33 94-141,-2-1 1,-2 0 0,-2-1 0,-2 1 0,-4-57 0,0 87-109,0 1 1,-2 0-1,0-1 1,-1 1 0,0 1-1,-1-1 1,-1 1-1,-14-27 1,14 33-30,0 0 1,0 1-1,-1 0 1,0 0-1,0 1 0,0-1 1,-1 2-1,0-1 1,-1 1-1,0 0 1,0 1-1,0 0 0,0 0 1,-20-5-1,10 4-120,-1 1 0,1 1 1,-1 1-1,0 1 0,0 1 0,0 1 0,0 0 0,-30 5 0,-7 6-841,-86 27-1,91-22 337,-1-2 0,-56 7 0,57-20-1981,15-5-2509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16848,'0'0'929,"-43"61"224,9-18 480,-1 4-800,-6 1-288,-1 0-225,5-6-256,3-7 0,6-7-64,4-10 64,8-9-64,0-9-512,4 0-2147,-6-13-4868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13581,'0'0'6854,"-55"39"-5925,23-7-160,-2 6 0,0 3-321,6-1-288,-1-4-96,9-2-64,1-8 32,3-9-32,12-5-416,-5-7-641,4-5-833,-1-1-1345,1-15-2755,0-9-4676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10698,'0'0'6726,"63"48"-5508,-33-29-33,6 0 0,3-3-448,6-3-513,1-1-160,4-6-64,-4-3-1634,3-3-2626,-14-1-2370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13100,'0'0'6898,"1"13"-5703,1 4-895,0-1 0,-1 1-1,-1 0 1,-1 0-1,0-1 1,-2 1 0,-4 20-1,-4-4 244,-2-1 0,-18 34-1,26-56-383,0-1 0,0 0 0,-2 0 0,1-1-1,-1 1 1,0-1 0,0-1 0,-1 1 0,0-1 0,-1-1-1,-10 7 1,17-11-156,0-1 1,0 0-1,-1 0 0,1 0 0,0 0 0,-1 0 0,1 0 0,-1-1 0,1 1 1,-1-1-1,1 0 0,-1 0 0,1 1 0,-1-2 0,1 1 0,-1 0 0,1 0 0,-1-1 1,1 0-1,-3 0 0,3-1-102,0 1 1,0-1-1,1 1 1,-1-1-1,1 0 1,-1 0-1,1 1 1,0-1 0,0 0-1,0 0 1,0 0-1,0-1 1,0 1-1,0 0 1,1 0-1,-1 0 1,1-1-1,-1 1 1,1 0-1,0-1 1,0 1-1,0-2 1,0-9-650,-1-2 90,0 1-1,1 0 1,0-1 0,1 1 0,1 0 0,0-1 0,1 1 0,1 0-1,6-17 1,-9 30 706,0 0-1,-1 1 1,1-1 0,0 0-1,-1 0 1,1 1-1,0-1 1,0 0 0,0 1-1,0-1 1,-1 1-1,1-1 1,0 1 0,0-1-1,0 1 1,0 0-1,0-1 1,0 1 0,0 0-1,0 0 1,0 0-1,1 0 1,-1 0 0,0 0-1,0 0 1,0 0-1,0 0 1,0 0 0,0 1-1,0-1 1,0 0-1,0 1 1,0-1 0,0 1-1,0-1 1,-1 1-1,2 0 1,43 30 2318,-25-17-1645,20 7 1174,87 31 1,-13-14-6606,-95-33-1071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11979,'-1'3'6391,"0"8"-3097,0-8-3169,1 0 0,0 0 0,0 0-1,0 0 1,1 0 0,-1 0 0,0 0 0,1 0 0,1 4-1,1-2-41,1 1-1,-1-1 1,1 1 0,0-1-1,1 0 1,-1 0-1,1-1 1,0 0-1,0 1 1,0-2-1,0 1 1,1 0-1,0-1 1,0 0-1,0-1 1,0 1 0,0-1-1,10 2 1,-6-1-329,1-1 0,-1 0 0,1-1 0,-1 0 0,1 0 0,0-1 0,-1-1 0,1 0 0,-1 0 0,20-6 0,-27 6-285,0-1-1,0 1 1,0-1 0,0 0-1,0 0 1,-1-1-1,1 1 1,-1 0-1,1-1 1,-1 1-1,0-1 1,0 0 0,0 0-1,-1 0 1,1 0-1,-1 0 1,1 0-1,-1 0 1,0-1 0,0 1-1,0 0 1,0-6-1,0 4 174,-1 0 0,0 0 0,0-1 0,0 1-1,0 0 1,-3-9 0,3 11 878,-1 0-1,0 0 0,0 0 1,-1 0-1,1 0 1,-1 0-1,1 0 0,-1 1 1,0-1-1,-3-3 1,4 10 3957,-4 23-2810,-5 29-413,-2 0 0,-3-1 0,-38 92 0,-6 21-1604,52-136-880,7-24-4379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12236,'0'0'9833,"51"11"-9225,-17-11-447,6 0-129,1-4-32,1-1-929,-6-1-1281,-4 1-929,-7-4-2178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14670,'0'0'7853,"-3"11"-7389,-6 12-326,-1-1 0,0 0 1,-2-1-1,0 0 0,-1-1 0,-1 0 1,-1-1-1,-24 23 0,39-42-136,-69 61 1332,64-57-1248,-1 0-1,1 0 0,-1-1 0,1 0 1,-1 0-1,0 0 0,-1 0 0,1-1 1,0 0-1,-1-1 0,-10 2 0,16-4-113,0 0 0,1 0-1,-1 0 1,0-1-1,1 1 1,-1 0-1,1-1 1,0 1-1,-1 0 1,1-1-1,0 1 1,0 0 0,0-1-1,-1 1 1,2-1-1,-1 1 1,0 0-1,0-1 1,0 1-1,1-3 1,0 1-154,3-20-962,1-1-1,1 1 0,2 0 1,19-42-1,-27 64 1192,0 0 0,0 0 0,1 0 0,-1 1 0,0-1 0,1 0 0,-1 0-1,1 1 1,-1-1 0,1 0 0,-1 1 0,1-1 0,-1 1 0,1-1 0,0 0-1,-1 1 1,1-1 0,0 1 0,-1 0 0,1-1 0,0 1 0,0 0 0,0-1-1,-1 1 1,1 0 0,0 0 0,0 0 0,0-1 0,0 1 0,-1 0 0,1 0 0,0 0-1,0 1 1,0-1 0,0 0 0,-1 0 0,1 0 0,0 0 0,0 1 0,0-1-1,-1 1 1,1-1 0,0 0 0,0 1 0,0 0 0,35 34 2325,-17-15-1514,-1-6-391,1-2 1,1 0-1,0-1 1,38 15-1,-43-20-1559,1-1 0,0 0 0,0-2 0,17 3 0,-12-6-5565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10826,'-3'0'4461,"-6"4"-503,9 0-3782,0 0 0,0 0-1,1 0 1,0 0 0,-1 0 0,2 0 0,-1 0 0,0 0 0,1 0 0,0-1-1,0 1 1,0 0 0,0-1 0,0 0 0,1 1 0,-1-1 0,1 0 0,0 0-1,0-1 1,0 1 0,1 0 0,-1-1 0,1 0 0,-1 0 0,5 2 0,2 1-178,0 0 1,0 0-1,0-1 1,1 0-1,0-1 0,-1 0 1,1 0-1,14 0 1,-16-3-347,-1 1 1,1-2-1,-1 0 1,1 0-1,-1 0 1,1-1-1,-1 0 1,0-1 0,0 1-1,11-7 1,-11 5-935,-1-1 0,1-1 0,-1 1 1,0-1-1,0 0 0,-1-1 0,1 1 1,-2-1-1,10-14 0,-4 0-4152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15 545,'0'0'322,"0"-1"0,0 1 0,1-1 0,-1 1 0,0-1 1,0 1-1,0-1 0,0 1 0,0-1 0,0 1 0,-1-1 1,1 1-1,0-1 0,0 1 0,0-1 0,0 1 0,-1-1 1,1 1-1,0-1 0,0 1 0,-1 0 0,1-1 0,0 1 1,-1 0-1,1-1 0,0 1 0,-1 0 0,1-1 0,0 1 1,-1 0-1,1-1 0,-1 1 0,1 0 0,-1 0 0,0-1 1,-17 10 3763,-16 26-2090,22-19-1710,1 1-1,1-1 0,1 2 1,0-1-1,2 1 0,0 1 1,0-1-1,2 1 0,1 0 1,-5 38-1,9-57-321,0 0-42,0 1 0,0-1-1,0 0 1,0 0 0,0 0 0,0 0 0,0 0 0,0 1 0,0-1 0,-1 0 0,1 0 0,0 0 0,0 0-1,0 1 1,0-1 0,0 0 0,1 0 0,-1 0 0,0 0 0,0 0 0,0 1 0,0-1 0,0 0 0,0 0-1,0 0 1,0 0 0,0 0 0,0 1 0,0-1 0,0 0 0,1 0 0,-1 0 0,0 0 0,0 0 0,0 0 0,0 0-1,0 0 1,0 1 0,1-1 0,-1 0 0,0 0 0,0 0 0,0 0 0,0 0 0,0 0 0,1 0 0,-1 0-1,0 0 1,0 0 0,0 0 0,0 0 0,1 0 0,-1 0 0,0 0 0,0 0 0,7-1-5538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8168,'0'0'10175,"13"1"-8665,51 3-667,0-3 0,0-3 0,73-12 0,198-54-883,-202 27-1065,-225 74-10917,64-26 4590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3459,'0'0'14665,"-10"9"-13662,-39 36-434,17-14-300,0-1-1,-2-2 1,0-2-1,-58 33 1,92-58-346,-1 0 0,0-1 1,0 1-1,0-1 1,1 0-1,-1 1 1,0-1-1,0 1 0,0-1 1,0 0-1,0 0 1,0 0-1,1 1 1,-1-1-1,0 0 0,0 0 1,0 0-1,0 0 1,0 0-1,0-1 1,0 1-1,0 0 0,0 0 1,0-1-1,1 1 1,-1 0-1,-1-2 0,1 1-362,1-1-1,-1 1 0,1-1 0,-1 1 0,1-1 0,0 1 0,0-1 1,0 0-1,0 1 0,0-1 0,0 1 0,0-1 0,1 0 0,-1 1 0,1-4 1,8-20-5268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15086,'0'0'4004,"30"54"-2627,-7-24 1,8 1-417,6-2-481,13-5-256,7-6-96,9-7-160,2-3-2370,-7-8-2595,-8 0-4644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11787,'0'0'7655,"25"61"-6309,-1-42-385,6-3-385,9 0-384,9-3-128,-1-1-32,-1-3-288,3-3-1570,-7-6-1281,-4 0-2178,-8-9-5989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9065,'0'0'7004,"8"4"-6017,1 2-664,-1 1 0,0 0 1,0 1-1,0-1 0,-1 1 0,-1 1 0,1-1 1,-1 1-1,-1 0 0,1 1 0,-2-1 0,7 18 0,-5-12-188,-2 0 0,0 0-1,0 1 1,-1-1-1,-1 1 1,-1 0 0,0-1-1,-1 1 1,-1 0-1,0 0 1,-1-1-1,-1 1 1,-1-1 0,0 1-1,0-1 1,-14 28-1,9-26-259,0-1-1,-1 0 1,-1 0-1,0-1 1,-1-1-1,-1 0 1,0 0-1,-1-2 1,0 1 0,-1-2-1,0 0 1,-1-1-1,0 0 1,-18 7-1,23-13-908,1 0 0,0 0 0,-1-1 0,0-1 0,0 0-1,-12 1 1,-17-3-5863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28 5381,'0'0'7960,"-9"-6"-6359,4 3-1488,3 1-5,-1 0 0,0 0 0,0 1 0,0-1 0,0 0 1,0 1-1,0 0 0,0 0 0,-1 0 0,1 0 0,0 0 0,-1 1 0,1-1 1,0 1-1,-1 0 0,1 0 0,-1 0 0,1 0 0,0 1 0,-1-1 1,1 1-1,0 0 0,0 0 0,-1 0 0,1 1 0,-5 2 0,-5 7 158,1 0-1,0 1 1,0 0-1,1 1 0,1 0 1,0 1-1,1 0 0,1 1 1,0 0-1,0 0 1,2 0-1,0 1 0,1 0 1,0 0-1,2 1 1,0-1-1,0 1 0,2 0 1,0-1-1,2 19 1,-1-28-233,1 0 0,0 0 0,1 0 0,0-1 0,0 1 0,0 0 1,1-1-1,0 1 0,0-1 0,0 0 0,1 0 0,7 9 0,-3-6 41,1 0 0,0-1 0,0 0 0,1 0-1,0-1 1,19 10 0,-4-5-455,1 0 0,1-2-1,0-1 1,1-1 0,42 6 0,8-6-4146,1-7-3705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10442,'0'0'8883,"11"-1"-7853,-2-1-938,0 0 0,0 0 1,0-1-1,-1 0 0,1-1 0,-1 0 0,0 0 0,0-1 0,0 0 0,-1 0 0,12-11 0,-8 7 130,1-2 0,-2 1 0,1-1 0,-1-1 0,-1 0 0,9-15 0,-49 105 870,29-70-1063,0 0 1,0 0-1,1 1 0,0-1 0,0 0 1,1 0-1,0 1 0,3 14 1,-3-21-41,1-1 1,0 1 0,0-1-1,0 1 1,1-1-1,-1 0 1,0 1 0,0-1-1,1 0 1,-1 0 0,1 0-1,-1 0 1,1 0 0,-1 0-1,1-1 1,0 1-1,-1 0 1,1-1 0,0 1-1,0-1 1,-1 0 0,1 1-1,3-1 1,23 1-2617,-7-4-4672,-10-3 119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11851,'0'0'10186,"54"20"-10122,-31-20-288,2-7-1250,-6-4-832,1 0-1634,-6-1-512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9545,'0'0'8867,"-2"11"-8013,-1 0-670,0 1 1,0 0-1,-1-1 0,-1 0 0,0 0 0,-1 0 0,-11 17 1,1-8 352,-35 41 1480,47-57-1926,0-1 0,1 0 1,-1 1-1,0-1 1,-1 0-1,1-1 0,0 1 1,-1-1-1,0 0 1,1 0-1,-1 0 0,-6 0 1,11-2-120,-1 0-1,1 0 1,-1 0 0,1-1 0,0 1 0,-1 0-1,1-1 1,-1 1 0,1 0 0,0-1 0,-1 1-1,1 0 1,0-1 0,-1 1 0,1-1 0,0 1-1,0-1 1,-1 1 0,1-1 0,0 1 0,0-1-1,0 1 1,0-1 0,0 1 0,0-1 0,0 1-1,0-1 1,0 1 0,0-1 0,0 1 0,0-1-1,0-25-1381,0 19 835,1-9-572,1 0 1,1 0 0,0 1-1,1-1 1,0 1-1,2 0 1,11-23-1,-17 37 1214,0 1-1,0-1 0,0 1 1,0-1-1,1 1 1,-1-1-1,0 1 0,0-1 1,1 1-1,-1 0 0,0-1 1,1 1-1,-1 0 0,0-1 1,1 1-1,-1 0 0,1-1 1,-1 1-1,1 0 0,-1 0 1,0-1-1,1 1 0,-1 0 1,1 0-1,-1 0 1,1 0-1,-1 0 0,1 0 1,-1 0-1,1-1 0,-1 2 1,1-1-1,-1 0 0,1 0 1,-1 0-1,1 0 0,-1 0 1,1 0-1,-1 0 0,1 1 1,-1-1-1,1 0 0,-1 0 1,1 1-1,-1-1 1,0 0-1,1 1 0,-1-1 1,1 0-1,-1 1 0,0-1 1,1 1-1,19 28 3125,-13-18-2916,3 1 112,0 0 1,1 0-1,1-1 1,0 0-1,21 13 1,2-5-2088,2-8-3644,-19-10-6107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1093 64 6150,'-9'-3'1532,"-31"-9"-714,-1 1 0,0 2-1,0 2 1,-74-3 0,-186 10-786,226 2 363,32 0 248,0 1 0,-73 14 0,99-13-364,1 0-1,0 2 1,0 0-1,0 0 1,1 1-1,0 1 1,0 1-1,1 0 1,-26 21-1,36-26-183,0 0 1,0 1-1,0-1 0,0 1 0,0-1 1,1 1-1,0 0 0,0 1 0,1-1 1,-1 0-1,1 1 0,0 0 1,1-1-1,-1 1 0,1 0 0,0 0 1,0 7-1,2-5-44,0 1 1,0-1-1,0 0 1,1 0-1,1 0 0,-1 0 1,1 0-1,0 0 1,1-1-1,0 1 0,5 6 1,6 7-22,1-2 1,1 1 0,0-2-1,1 0 1,2-1 0,40 28-1,-29-27-24,0-1 0,1-1 0,1-2 0,1-1 0,-1-2 0,2-1 0,-1-2 0,1-1 0,1-2-1,-1-1 1,1-2 0,52-3 0,-48-2 15,0-1 0,-1-3-1,1 0 1,-2-3 0,1-1-1,-1-2 1,-1-2 0,0-1-1,-1-1 1,62-43 0,-84 50 59,0-1 0,-1-1 0,0 0 1,-1-1-1,0 0 0,-1-1 0,0 0 1,-1-1-1,-1 0 0,12-26 0,-18 34-25,-1 0-1,0 0 1,0 0-1,0 0 1,-1 0-1,0 0 1,0 0-1,0 0 0,-1-1 1,-1 1-1,1 0 1,-1 0-1,0 0 1,-1-1-1,1 1 1,-2 0-1,1 1 1,-1-1-1,0 0 1,0 1-1,0-1 1,-1 1-1,0 0 0,-1 0 1,1 1-1,-1-1 1,-11-8-1,5 5 2,-1 0 0,0 1 0,0 1 0,-1 0 0,0 0 0,0 1-1,0 1 1,-1 0 0,0 1 0,0 1 0,0 0 0,-1 1 0,-18-1-1,14 2-260,1 2 0,-1 0 0,1 0 0,-19 5-1,20-2-874,2 1-1,-1 0 0,0 0 0,-21 13 0,9-3-5095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4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1039 199 4388,'0'0'3395,"-9"-11"-1153,-2-4-1671,-1 0 0,0 1-1,-2 0 1,1 1 0,-2 0-1,0 2 1,0-1-1,-17-8 1,4 8-360,0 2 0,0 1 0,-1 1 0,0 1 0,-1 2 0,1 0 0,-1 3 0,0 0 0,0 2 0,0 1 0,0 1 1,1 2-1,-1 1 0,-44 14 0,46-7-15,1 1-1,0 2 1,1 0 0,0 2 0,1 1 0,1 1 0,1 1-1,1 1 1,1 1 0,1 1 0,0 1 0,2 1 0,1 0 0,1 1-1,-19 42 1,30-56-189,0 0-1,0 0 0,1 1 0,1-1 1,0 1-1,0 0 0,2 0 0,-1 0 1,2 0-1,0 0 0,0 1 0,4 20 1,-2-25 5,1-1 0,0 1-1,0-1 1,0 1 0,1-1 0,1-1 0,-1 1 0,1 0 0,1-1 0,-1 0 0,1 0 0,0-1 0,1 0 0,-1 0 0,1 0 0,1-1 0,-1 0 0,1 0 0,9 4 0,8 2 43,0-1 0,1-1-1,1-2 1,-1 0 0,1-2 0,44 4 0,4-5 60,87-7 0,-108 0-84,-1-3 1,0-2-1,0-3 1,92-31 0,-118 33-16,-1-1 0,-1-2 0,0-1 0,-1-1 1,0 0-1,-1-2 0,-1-1 0,0-1 0,-1-1 0,-1 0 1,19-25-1,-34 37-8,0 0 0,0-1 1,0 1-1,-1-1 0,0 0 0,-1 0 1,1 0-1,-2-1 0,1 1 1,-1-1-1,0 0 0,-1 1 0,0-1 1,-1 0-1,1 0 0,-2 0 0,1 0 1,-1 0-1,-1 1 0,1-1 0,-1 0 1,-1 1-1,0 0 0,0-1 0,-1 1 1,0 0-1,0 1 0,-1-1 1,1 1-1,-9-10 0,-3 2 58,0 1-1,-2 1 1,1 0-1,-1 1 1,-1 0-1,0 2 1,-1 0-1,0 2 1,0 0-1,-1 1 1,0 1-1,-24-4 1,13 5-428,0 1 1,-60 1-1,56 4-1923,0 2-1,-45 10 1,40-4-6742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48 5093,'0'0'2818,"8"-7"-1002,21-25-33,-23 23 2933,-11 9-3354,-8 7-832,-17 23 745,2 1 0,-50 70-1,40-49-1083,-14 25-538,51-76-678,9-67-9940,-3 37 6102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3619,'0'0'14606,"27"59"-13805,0-37-160,7-3-33,5-4-320,-1-2-159,4-2-97,-2-3-257,-10-2-1600,-1-2-1378,-15-3-1506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5317,'0'0'15599,"2"8"-14638,5 19 307,6 57-1,-13-82-1204,0 0 0,0 0 0,1 1 0,-1-1 0,0 0 0,1 0 0,0 1 0,0-1 0,0 0 0,0 0 0,0 0 0,0 0 0,0 0 0,2 1 0,-2-2-28,0 0 0,0 0 0,0-1 1,0 1-1,0 0 0,0-1 0,0 1 1,1-1-1,-1 1 0,0-1 0,0 0 1,1 1-1,-1-1 0,0 0 0,0 0 1,1 0-1,-1 0 0,2 0 0,4-2 29,0 0 0,0 0 0,0 0 0,-1-1 0,1 0-1,-1-1 1,10-6 0,-9 6-143,-4 1-149,1 1 0,-1 0 1,1 0-1,-1 0 0,1 0 1,0 0-1,0 1 0,0 0 1,-1 0-1,6-1 0,-15 22-5404,-11 3-870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7495,'0'0'12220,"11"4"-11462,2 0-660,1 0 0,0-1 0,0 0 1,0-2-1,1 1 0,-1-2 0,0 0 1,1 0-1,17-4 0,141-26 280,100-12-2544,-266 42 1895,-4 0-2228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4388,'0'0'17633,"3"9"-16816,0 0-604,0 0 0,1 0 0,0 0-1,1-1 1,6 10 0,-8-14-180,-1-1-1,1-1 0,-1 1 0,1 0 0,0 0 1,0-1-1,1 0 0,-1 0 0,0 0 0,1 0 1,-1 0-1,1-1 0,0 1 0,-1-1 0,1 0 1,0 0-1,0 0 0,0-1 0,4 1 0,-1-1-272,1 0 0,-1 0 0,1 0 0,-1-1 0,1-1 0,-1 1 0,0-1 0,0 0-1,0-1 1,8-3 0,-7 2-1212,-1-1 0,0 1-1,0-2 1,-1 1 0,9-9 0,1-4-3657</inkml:trace>
  <inkml:trace contextRef="#ctx0" brushRef="#br0" timeOffset="1">286 1 7495,'0'0'8840,"-46"69"-7174,30-43-321,1 2 97,7-1-353,-1-1-289,7-4-383,2-2-257,0-4-96,11-8-32,3-6-416,5-2-1058,1-1-1408,1-15-2563,-3-4-4677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12139,'0'0'5915,"9"1"-4761,-6-1-1050,0 0 1,0 1 0,0-1 0,0 1 0,0 0 0,0-1-1,0 2 1,0-1 0,0 0 0,0 0 0,-1 1 0,6 3 0,-4-1 30,0 1 1,0-1 0,0 1 0,-1 0 0,0 0 0,0 0 0,5 11 0,0 2 47,0 0 1,-1 1-1,-1 0 0,-1 0 1,-1 1-1,0-1 0,-2 1 1,0 0-1,-1 0 0,-3 33 1,0-40-164,0 1 0,-1-1 0,0 0 0,-1 0 1,-1 0-1,0-1 0,-1 0 0,0 0 0,0 0 0,-2 0 0,1-1 1,-2-1-1,1 1 0,-1-1 0,-1-1 0,-17 15 0,10-11-670,0-1-1,-1-1 1,-37 18-1,44-25-730,0 0 0,0-1-1,0 0 1,0 0-1,-15 0 1,-14-2-5916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9513,'-3'8'1553,"-14"34"1073,3 1-1,-10 47 1,17-57-2050,2 0 0,1 1 0,2 57 0,2-84-548,1 0 0,-1 0 1,2 0-1,-1-1 0,1 1 0,0 0 1,0-1-1,1 0 0,-1 1 1,2-1-1,-1 0 0,1 0 0,0-1 1,7 9-1,-4-7 51,0 0 1,1-1-1,0 0 0,0 0 1,0-1-1,1 0 0,0-1 1,0 1-1,11 2 0,1 0-268,-1-2-1,2 0 1,32 2-1,56-4-4038,-45-7-2168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6150,'0'0'14691,"-9"13"-13805,-19 27-444,-56 75 1172,72-100-1353,0-1-1,-1-1 1,0 0-1,-1 0 1,-23 15 0,35-27-238,0 1 0,-1-1 1,1 0-1,0 0 0,0 0 1,-1 0-1,1 0 0,0 0 1,-1-1-1,1 1 0,-1-1 1,1 0-1,-5 0 0,6 0-22,0-1 0,0 1-1,0-1 1,0 1 0,0-1-1,0 1 1,1-1 0,-1 0-1,0 1 1,0-1-1,1 0 1,-1 0 0,0 1-1,1-1 1,-1 0 0,1 0-1,-1 0 1,1 0-1,-1 0 1,1 0 0,0 0-1,-1 0 1,1 0 0,0 0-1,0 0 1,0 0 0,0 0-1,0 0 1,0 0-1,0 0 1,0-2 0,1-10-315,0 1-1,1-1 1,0 1 0,0 0 0,2-1 0,-1 1 0,2 1 0,-1-1 0,2 0 0,0 1 0,10-16 0,-16 27 314,0-1 0,1 1 0,-1-1 0,0 1 1,0-1-1,0 1 0,1-1 0,-1 1 0,0-1 0,1 1 1,-1 0-1,0-1 0,1 1 0,-1-1 0,0 1 1,1 0-1,-1-1 0,1 1 0,-1 0 0,1 0 0,-1-1 1,1 1-1,-1 0 0,1 0 0,-1 0 0,1-1 0,-1 1 1,1 0-1,-1 0 0,1 0 0,0 0 0,-1 0 0,1 0 1,-1 0-1,1 0 0,-1 0 0,1 1 0,-1-1 1,1 0-1,-1 0 0,1 0 0,-1 1 0,1-1 0,-1 0 1,1 1-1,11 24 243,-8-12-14,1-3-110,1 0 1,0-1-1,1 0 0,-1 0 1,2 0-1,-1-1 0,1 0 0,1-1 1,-1 0-1,1 0 0,16 9 0,-1-3-391,0 0 0,1-2-1,42 13 1,-42-18-2723,-5-5-2183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0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13773,'0'0'5029,"55"-3"-4228,7-12-161,15-4-288,5-2-223,8 1-129,-6 5-161,-15 6-1440,-15 5-1218,-20 4-1889,-25 3-1794</inkml:trace>
  <inkml:trace contextRef="#ctx0" brushRef="#br0" timeOffset="1">108 285 14318,'0'0'3074,"89"-30"-2593,-26 9-161,12-3 65,3-1-289,6 3-128,-7-1-2659,-13 3-2690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12300,'0'0'3715,"63"2"-2754,-19 6-480,8-4-289,9-1-96,8-3-32,3-3 0,-4-9-641,-13-2-1697,-18-1-1025,-15-1 993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0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9129,'0'0'5861,"91"-15"-5124,-25-1-97,4-1-319,7 2-257,-4 4-64,-9 2-1602,-7 5-2626,-12 3-6438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0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98 5157,'0'0'1762,"0"-9"336,0 4-1894,1 3-83,-1 0 0,0 0 0,1 0 0,-1 0 0,0 0 0,0 1 0,0-1 0,0 0 0,0 0 0,-1 0 0,1 0 0,0 0 0,-1 0 0,0 1 0,1-1 0,-1 0 0,0 0 0,0 1 0,0-1 0,0 0 0,0 1 0,0-1 0,0 1 0,-1 0 0,1-1 0,-1 1 0,1 0 0,-1 0 0,1 0 0,-1 0 0,0 0 0,1 0 0,-1 0 0,0 0 0,0 1 0,1-1 0,-1 1 0,0-1 0,-4 1 0,-2 0 114,-1 0-1,1 1 1,-1 0-1,1 0 1,0 1 0,-1 0-1,1 0 1,0 1-1,0 0 1,0 1-1,1 0 1,-14 9-1,15-10-122,1 1 0,0 0 0,0 0-1,0 1 1,1-1 0,-1 1 0,1 0-1,0 0 1,1 1 0,-1-1 0,1 1 0,0-1-1,0 1 1,1 0 0,0 0 0,0 1-1,-2 10 1,4-15-69,0 0 1,-1 0-1,1 0 0,0 0 0,1 0 1,-1 0-1,0 0 0,1 0 0,-1-1 0,1 1 1,-1 0-1,1 0 0,0 0 0,0-1 1,0 1-1,0 0 0,0-1 0,0 1 1,0-1-1,0 1 0,1-1 0,-1 0 1,1 0-1,2 2 0,0 0-3,0-1 0,1 0-1,-1-1 1,1 1 0,0-1 0,-1 1 0,1-1-1,0-1 1,8 1 0,3-1-5,-1 0 1,1-1 0,0-1-1,-1 0 1,23-7-1,-21 3-14,0-1 0,-1-1 0,0 0 0,27-18 0,-36 21-10,0 0 0,0-1 0,0 0 0,-1 0-1,0 0 1,0-1 0,0 0 0,-1 0 0,0-1 0,0 1-1,5-13 1,-9 18-8,-1 0 0,1 1 0,-1-1 0,1 0-1,-1 1 1,0-1 0,1 0 0,-1 0 0,0 1 0,0-1 0,-1 0-1,1 0 1,0 1 0,0-1 0,-1 0 0,1 0 0,-1 1 0,0-1-1,1 0 1,-1 1 0,0-1 0,0 1 0,0-1 0,0 1-1,0 0 1,0-1 0,-1 1 0,1 0 0,0 0 0,-1 0 0,1 0-1,0 0 1,-1 0 0,0 0 0,1 0 0,-1 0 0,1 1 0,-1-1-1,0 1 1,0-1 0,-2 1 0,-9-3-3,0 1 0,-1 0 0,1 1 1,-18 1-1,23 0 2,-3 0-45,-1 0-1,1 1 1,0 0-1,0 1 1,0 0-1,0 1 1,0 0-1,-19 8 1,27-9-186,-1 0-1,1 0 1,0 0 0,0 1 0,0-1-1,0 1 1,0 0 0,1 0 0,-1 0-1,1 0 1,-4 7 0,4-6-387,0 0 1,1 1 0,-1-1 0,1 0-1,0 1 1,1 0 0,-1-1-1,1 1 1,0-1 0,0 1-1,0-1 1,1 6 0,8 16-7366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0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57 10826,'-8'11'1602,"-6"9"-352,1 0 1,-16 33 0,23-41-717,1 0 0,1 0 0,-1 0 0,2 1 0,0-1-1,1 1 1,-2 23 0,4-35-510,0 0-1,0 0 1,0 0-1,0 0 1,0 1-1,0-1 1,1 0-1,-1 0 1,0 0-1,1 0 1,-1 0-1,0 0 1,1 0-1,-1 0 1,1 0-1,0-1 1,-1 1-1,1 0 1,0 0-1,0 0 1,-1-1-1,1 1 1,0 0-1,0-1 1,0 1-1,1 0 1,1 0 14,-1 0 0,1-1 1,-1 1-1,1-1 0,-1 0 1,1 0-1,-1 0 0,1 0 0,0 0 1,4-1-1,2-1 40,1-1-1,-1 0 1,0 0 0,0 0-1,11-8 1,9-6-23,-1-2 1,44-39-1,-65 53-46,-1-1 0,0 0 0,0 0 0,0-1 0,-1 0 0,0 0 0,-1 0 0,1 0 1,-2-1-1,1 0 0,-1 1 0,0-1 0,0-1 0,-1 1 0,0 0 0,1-13 0,-3 19-5,0 0-1,0 1 1,-1-1-1,1 0 1,0 0-1,-1 0 1,0 0-1,1 1 1,-1-1 0,0 0-1,0 0 1,0 1-1,0-1 1,0 1-1,0-1 1,0 1-1,0-1 1,-1 1-1,1 0 1,-1 0-1,1-1 1,-2 0 0,-2 0 4,0-1 0,0 1 0,0 0 1,0 1-1,0-1 0,0 1 1,0 0-1,-6-1 0,-5 1 19,-1 0-1,0 1 1,1 1-1,-24 4 0,27-2-5,0 1-1,0 0 0,0 0 1,-18 10-1,26-11-14,0-1-1,1 1 1,-1 0 0,0 0 0,1 0-1,0 1 1,0 0 0,0 0-1,0 0 1,0 0 0,1 0-1,0 1 1,-5 8 0,8-12-9,-1 0 0,1-1 0,0 1 0,-1 0 0,1 0 0,0 0 0,0 0 0,0-1 0,0 1 0,0 0 0,0 0 0,0 0 0,0 0 0,0 0 0,0-1 0,0 1 0,0 0 0,1 0 0,-1 0 0,0-1 1,1 1-1,-1 0 0,1 0 0,-1-1 0,1 1 0,-1 0 0,1 0 0,-1-1 0,1 1 0,-1-1 0,1 1 0,0-1 0,0 1 0,-1-1 0,1 1 0,0-1 0,0 1 0,-1-1 0,1 0 0,0 0 0,0 1 0,1-1 0,42 3-691,-38-3 470,58-4-3049,10-17-3832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35 16015,'0'0'1927,"-10"-6"-64,3 2-1648,0 0 0,0 1 0,0-1 0,0 2-1,0-1 1,-1 1 0,1 0 0,-1 0 0,0 1-1,0 0 1,1 1 0,-1-1 0,0 1-1,0 1 1,1 0 0,-13 2 0,4 2-184,0 1 0,1 1 0,-1 0 1,1 1-1,0 0 0,1 1 0,0 1 1,1 0-1,0 1 0,0 1 0,1 0 0,-16 20 1,28-31-32,-1-1 1,1 1-1,-1-1 1,1 1 0,0-1-1,-1 1 1,1-1 0,0 1-1,-1 0 1,1-1 0,0 1-1,-1-1 1,1 1 0,0 0-1,0-1 1,0 1-1,0 0 1,0-1 0,0 1-1,0 0 1,0-1 0,0 1-1,0 0 1,0-1 0,0 1-1,0 0 1,0-1 0,1 1-1,-1 0 1,0-1-1,1 1 1,-1-1 0,0 1-1,1 0 1,-1-1 0,1 1-1,-1-1 1,0 1 0,1-1-1,-1 0 1,1 1-1,0-1 1,-1 1 0,1-1-1,-1 0 1,1 0 0,0 1-1,-1-1 1,1 0 0,-1 0-1,1 0 1,0 1 0,0-1-1,50 3 59,-26-2-40,-6 1-78,1 2 1,-1 0 0,0 1 0,0 1-1,27 11 1,-41-14 35,0 0 0,1 0 0,-1 0 0,0 1 0,-1 0 0,1 0-1,-1 0 1,1 0 0,6 10 0,-10-11 21,1 0-1,0 0 1,-1 1-1,1-1 1,-1 0-1,0 1 1,0-1 0,0 1-1,-1 0 1,1-1-1,-1 1 1,0 0-1,0-1 1,0 1-1,-1-1 1,1 1 0,-2 6-1,0-6 57,0 0-1,0 1 1,0-1-1,-1 0 1,1 0-1,-1-1 1,0 1-1,0-1 1,-1 1 0,1-1-1,-1 0 1,1 0-1,-1 0 1,0-1-1,0 1 1,0-1-1,0 0 1,-1 0-1,1 0 1,-1-1 0,1 0-1,-7 2 1,-9 1 390,1-1 1,-1 0 0,-37 0 0,10-9 21,46 6-510,0 0 1,0-1 0,1 1 0,-1 0-1,0 0 1,0-1 0,1 1-1,-1-1 1,0 1 0,1-1 0,-1 1-1,0-1 1,1 1 0,-1-1 0,1 0-1,-1 1 1,1-1 0,-1 0 0,1 1-1,-1-1 1,1-1 0,0 1-129,0 0 0,0 0 0,0-1 0,0 1-1,1 0 1,-1 0 0,0 0 0,1 0 0,-1 0 0,1-1 0,-1 1 0,1 0 0,0 0 0,0 0 0,-1 0 0,1 1-1,0-1 1,0 0 0,0 0 0,1-1 0,62-38-9090,-21 13 2637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2 188 7175,'0'0'4324,"-2"-51"-4164,33 39-128,6-4 64,4-1-64,8-2-32,-1 0 32,0 5-32,0 2 0,2 3 32,2 5-64,-2-2-1217,5-3-1602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5990,'0'0'16784,"102"16"-16048,-34-16-415,7 0-225,7 0-64,-2 0-289,-12 0-1600,-11-2-1795,-12-3-3459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14029,'0'0'4944,"-9"4"-3305,-8 4-1346,1 1 0,0 1 0,1 0 0,0 1 0,1 0 0,0 1 0,-15 17 0,-91 113-206,83-97-57,36-44-103,1 1 0,-1-1 0,0 1 0,0-1 0,0 0 0,0 0 0,0 0 0,0 0 1,-1 1-1,1-2 0,0 1 0,-1 0 0,1 0 0,0 0 0,-1 0 0,-1 0 1,5-20-4745,22-42-2212,-3 17 2983,0-8-1832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4805,'0'0'15790,"36"60"-15341,-27-14-193,5 4-96,11-1-96,4-6-32,4-5 0,7-7-1249,4-10-1505,-3-10-2755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42 15599,'0'0'1895,"-4"13"-1036,-3 13-462,2 0-1,1 0 0,1 1 1,2-1-1,0 1 1,2 0-1,4 32 0,11 19-276,-9-50-93,-1 0 1,-2 1-1,2 35 1,-6-64-18,0 1-1,0 0 1,0 0-1,0-1 1,1 1-1,-1 0 1,0 0 0,0-1-1,0 1 1,-1 0-1,1 0 1,0-1 0,0 1-1,0 0 1,-1 0-1,1-1 1,0 1 0,0 0-1,-1-1 1,1 1-1,-1 0 1,1-1-1,-1 1 1,1-1 0,-1 1-1,1-1 1,-1 1-1,1-1 1,-1 1 0,0-1-1,1 1 1,-1-1-1,0 0 1,1 1 0,-1-1-1,0 0 1,1 0-1,-1 0 1,0 1-1,0-1 1,1 0 0,-1 0-1,-1 0 1,0-1 34,0 1 1,1-1-1,-1 0 0,1 1 1,-1-1-1,1 0 1,-1 0-1,1 0 0,-1 0 1,1 0-1,0-1 0,0 1 1,0 0-1,-1-1 1,1 1-1,1 0 0,-1-1 1,-1-1-1,-5-15 14,1 0 0,1 1 0,0-2 0,1 1 0,1-1 0,1 1 0,1-33 0,2 18-83,1 1 0,1 0-1,14-52 1,-14 71-15,1 0 0,0 1 0,1-1 0,1 1 0,0 0 1,0 1-1,2-1 0,13-17 0,-18 25 35,1 1 1,-1 0 0,1-1-1,-1 1 1,1 0 0,0 1-1,0-1 1,0 1 0,1 0-1,-1 0 1,0 0 0,1 0 0,0 1-1,-1 0 1,1 0 0,0 0-1,-1 0 1,1 1 0,0 0-1,0 0 1,0 0 0,-1 0-1,1 1 1,0 0 0,0 0-1,-1 0 1,8 4 0,-5-1 2,0 0 1,0 0-1,0 1 1,0 1 0,-1-1-1,0 1 1,0 0 0,0 0-1,-1 0 1,0 1-1,0 0 1,-1 0 0,0 0-1,0 1 1,-1-1-1,0 1 1,0 0 0,0 0-1,-1 0 1,-1 0-1,1 1 1,-1 11 0,-1-17 14,0 0-1,-1 0 1,1 0 0,-1-1 0,0 1 0,0 0 0,0 0 0,0-1 0,0 1 0,-1 0 0,1-1-1,-1 1 1,0-1 0,0 0 0,0 0 0,0 0 0,0 0 0,0 0 0,0 0 0,-1 0 0,1-1-1,-1 1 1,1-1 0,-1 1 0,0-1 0,0 0 0,1 0 0,-1-1 0,-5 2 0,-7 1 54,0 0 1,-1-1 0,0 0 0,-18-2 0,16-4-1105,14-14-3820,5 6-1218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3908,'0'0'17163,"0"10"-15498,-1 0-1445,-1 0 0,0 0-1,-1 0 1,0-1 0,-1 1 0,0-1 0,0 1-1,-1-1 1,0-1 0,0 1 0,-12 13-1,-11 17 221,3-1-241,-46 51 0,71-89-283,0 0 0,0 0 0,0 1 0,0-1 0,0 0 0,0 0 0,-1 0 0,1 0 0,0 0 0,0 1 0,0-1 0,0 0 0,0 0 0,0 0 0,0 0-1,0 0 1,0 0 0,-1 1 0,1-1 0,0 0 0,0 0 0,0 0 0,0 0 0,0 0 0,0 0 0,-1 0 0,1 0 0,0 0 0,0 0 0,0 0 0,0 0-1,0 0 1,-1 0 0,1 0 0,0 0 0,0 0 0,0 0 0,0 0 0,-1 0 0,1 0 0,0 0 0,0 0 0,0 0 0,0 0 0,0 0 0,-1 0 0,1 0 0,0 0-1,0 0 1,0-1 0,0 1 0,0 0 0,0 0 0,0 0 0,-1 0 0,1 0 0,0 0 0,0-1 0,0 1 0,0 0 0,0 0 0,0 0 0,0 0 0,0 0-1,0 0 1,0-1 0,0 1 0,0 0 0,0-15-3735,1 9 2062,-1-20-5775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12684,'0'0'7719,"29"55"-6437,-6-33 31,11-1-64,11-3-480,5 2-673,5-2-32,0-6-1345,-1-3-3684,-6-7-8680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9833,'0'0'2851,"57"-35"-2306,-21 32-33,10-1-192,15-1-128,15 0-95,10-2-65,12 1 0,9-6-160,-5-8-2499,0-10-3299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9801,'0'0'11067,"12"3"-9797,-11-3-1236,3 2 44,0-1 1,0 0-1,0 0 1,0-1 0,1 1-1,-1-1 1,0 0-1,0 0 1,1 0-1,-1 0 1,0-1-1,0 0 1,0 0 0,0 0-1,0 0 1,0-1-1,0 0 1,0 1-1,0-1 1,0-1-1,3-2 1,49-43 472,74-81 1,-51 46-166,-87 110 372,-9 6-400,-5 9 266,-23 59-1,41-89-552,0 1 0,0-1 0,2 0 0,-1 1 0,2-1 0,-1 1 0,2 0 0,0 0 1,0-1-1,3 15 0,-3-26-74,0-1 0,0 1 0,1 0 0,-1 0 0,0-1 0,1 1 0,-1 0 1,1 0-1,-1-1 0,1 1 0,-1 0 0,1-1 0,-1 1 0,1 0 0,0-1 0,-1 1 0,1-1 1,0 1-1,-1-1 0,1 0 0,0 1 0,0-1 0,0 0 0,-1 1 0,1-1 0,0 0 1,0 0-1,0 0 0,-1 0 0,1 0 0,0 0 0,0 0 0,0 0 0,0 0 0,0 0 0,-1 0 1,1 0-1,0-1 0,0 1 0,0 0 0,-1-1 0,1 1 0,0 0 0,0-1 0,0 0 0,3-1-332,-1 1-1,0-1 0,1 0 0,-1 0 1,0 0-1,0-1 0,0 1 0,4-6 1,7-17-4096,0-4-2648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13164,'0'0'12300,"54"24"-11563,-20-24-481,9 0-192,1-4-32,-1-6-32,-2-1-256,-3 1-1730,-8-2-1697,-7-1-2563,1 1-5734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17649,'0'0'3363,"-6"9"-2979,-3 7-211,0 1 0,0 0 0,2 1 0,-6 19 0,9-25-144,0 0-1,1 0 1,1 1-1,0-1 0,1 1 1,0 0-1,1-1 1,2 16-1,-2-27-9,0 1-1,1-1 0,-1 0 0,0 1 1,1-1-1,0 0 0,-1 0 1,1 1-1,0-1 0,-1 0 1,1 0-1,0 0 0,0 0 0,0 0 1,0 0-1,0 0 0,0 0 1,1 0-1,-1-1 0,0 1 0,0 0 1,2 0-1,1 0 49,0 0 0,0 0 0,0 0 0,0 0 0,0-1 0,0 0 0,7 0 0,1-1 47,0 0 0,0-2 0,0 1 0,15-6 0,-6-1-88,-1-1 0,0-1 1,0 0-1,-1-1 0,-1-2 0,0 0 0,-1 0 0,0-2 0,18-22 1,-35 38-18,0 0-1,0 0 1,0 1 0,0-1 0,0 0 0,0 0 0,0 0 0,0 0 0,1 0-1,-1 1 1,0-1 0,0 0 0,0 0 0,0 0 0,0 0 0,0 0 0,0 0 0,1 0-1,-1 0 1,0 1 0,0-1 0,0 0 0,0 0 0,0 0 0,1 0 0,-1 0-1,0 0 1,0 0 0,0 0 0,0 0 0,0 0 0,1 0 0,-1 0 0,0 0 0,0 0-1,0 0 1,0 0 0,0 0 0,1 0 0,-1 0 0,0 0 0,0-1 0,0 1-1,0 0 1,0 0 0,1 0 0,-1 0 0,0 0 0,0 0 0,0 0 0,0 0 0,0-1-1,0 1 1,0 0 0,0 0 0,1 0 0,-1 0 0,0 0 0,0 0 0,0-1-1,0 1 1,0 0 0,0 0 0,0 0 0,0 0 0,0-1 0,-3 21 146,-11 32-189,13-48 92,0-1-55,0-1-1,0 1 1,0-1 0,1 1 0,-1-1 0,1 1 0,0-1-1,0 1 1,0 0 0,0-1 0,0 1 0,1-1-1,0 5 1,0-6 9,-1 0 1,1-1-1,-1 1 0,1 0 0,-1-1 0,1 1 0,-1-1 1,1 1-1,0-1 0,-1 1 0,1-1 0,0 1 0,0-1 0,-1 0 1,1 1-1,0-1 0,0 0 0,-1 1 0,1-1 0,0 0 1,0 0-1,0 0 0,0 0 0,-1 0 0,1 0 0,0 0 0,1 0 1,5-2 57,1 0 1,-1 0-1,1-1 1,-1 0 0,0 0-1,0 0 1,9-7 0,6-4-27,-14 8-54,0 0 0,1 1 0,0 0 0,0 0 0,0 0 0,1 2 0,-1-1 0,1 1 0,0 0 0,0 1 0,0 0 0,11 0 0,-19 3 15,-1 0 0,1 1-1,-1-1 1,0 0 0,1 1 0,-1-1 0,0 1-1,0-1 1,0 1 0,0 0 0,-1-1-1,1 1 1,0 0 0,-1 0 0,1-1-1,-1 1 1,1 0 0,-1 0 0,0 0-1,0 0 1,0-1 0,0 1 0,0 3-1,-2 24-1609,-7-11-5333,5-18 607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14446,'0'0'8648,"-7"11"-7079,-95 125 1095,87-118-2436,-2 0-1,0-1 1,-1 0 0,0-2 0,-35 23 0,51-36-203,-1-1 0,1 1 1,-1-1-1,0 0 0,0 0 0,1 0 1,-1 0-1,0 0 0,0-1 0,0 1 1,0-1-1,-5 0 0,7 0-26,-1 0 0,1-1 0,0 0-1,0 1 1,0-1 0,0 0 0,1 1-1,-1-1 1,0 0 0,0 0-1,0 0 1,1 0 0,-1 0 0,0 0-1,1 0 1,-1 0 0,1 0 0,-1 0-1,1 0 1,-1 0 0,1 0 0,0 0-1,0 0 1,-1-1 0,1 1 0,0 0-1,0 0 1,0 0 0,0 0 0,1-1-1,-1-1 1,2-15-915,0 0 0,1-1-1,1 1 1,1 0 0,0 0 0,2 1-1,0 0 1,1 0 0,0 0-1,12-16 1,-20 34 944,0-1-1,0 0 0,0 0 1,0 0-1,0 0 1,0 1-1,0-1 1,0 0-1,0 0 0,0 0 1,0 1-1,0-1 1,0 0-1,0 0 1,0 0-1,0 0 0,0 1 1,0-1-1,0 0 1,0 0-1,0 0 1,0 0-1,0 1 0,0-1 1,0 0-1,1 0 1,-1 0-1,0 0 1,0 0-1,0 0 0,0 1 1,0-1-1,1 0 1,-1 0-1,0 0 1,0 0-1,0 0 0,0 0 1,1 0-1,-1 0 1,0 0-1,0 0 1,0 0-1,0 0 0,1 0 1,-1 0-1,0 0 1,0 0-1,0 0 1,0 0-1,1 0 0,-1 0 1,0 0-1,0 0 1,0 0-1,0 0 1,1 0-1,-1 0 0,0 0 1,0-1-1,0 1 1,0 0-1,0 0 1,1 0-1,-1 0 0,0 0 1,3 28 1947,3 15 383,-3-38-2171,0 0 0,1 0 0,-1-1 0,1 1 0,0-1-1,0 0 1,0 0 0,1 0 0,-1-1 0,1 1 0,0-1-1,0 0 1,0-1 0,0 1 0,0-1 0,1 0 0,-1 0-1,1-1 1,7 2 0,15 2-148,0-2 0,50 1 0,-31-3-1015,-33 0-404,-3 0-1557,-3-1-2174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1595 333 5061,'-4'-8'416,"-76"-116"5620,27 47-4315,46 68-1656,1 0 0,-2 0 0,1 1 0,-1 0 0,0 0 0,-1 1 0,0 0 0,0 1 0,0 0 0,-1 0 0,0 1 0,0 0 0,-1 1 0,1 0 1,-1 1-1,-19-4 0,-10 1 141,0 2 0,0 2 1,-52 3-1,74-1-199,-36 3-9,-1 3 1,1 2 0,0 2-1,1 3 1,0 2 0,-64 28-1,49-14-1,2 3-1,1 4 1,2 2-1,-68 53 1,107-72 58,0 1 1,2 1-1,0 1 0,1 1 1,2 0-1,0 2 0,-20 36 1,34-51 0,0 0 0,0 0 0,1 1 0,1-1 1,0 1-1,0 0 0,1 0 0,1 0 0,0 1 1,0 12-1,2-15-36,0-1 1,0 0-1,1 1 1,0-1-1,1 0 1,0 0-1,0-1 0,1 1 1,0-1-1,0 1 1,0-1-1,1 0 1,0-1-1,1 1 1,7 6-1,4 2 34,1-1 0,0-1 0,1 0 0,1-2 0,0 0 1,0-1-1,1-1 0,0-1 0,1-1 0,25 5 0,29 4 105,124 10 0,-125-20 218,0-2 0,0-4 1,0-3-1,0-3 0,-1-4 0,0-2 1,-1-4-1,78-28 0,-87 20-167,0-3 1,88-51-1,-120 59-193,-1-1-1,-2-2 1,0-1-1,-1-1 1,-2-1 0,33-39-1,-51 53-7,-1 0 0,1-1 0,-2 0 0,0 0 0,0 0 0,-1 0 0,-1-1 0,0 0 0,0 0 0,-2 0 0,1-1 0,-2 1 0,0-1 0,0 1 0,-2-19 0,-1 22-28,1 0-1,-1 1 1,0-1-1,-1 0 1,0 1 0,-1 0-1,0 0 1,0 0 0,-1 0-1,0 0 1,-1 1-1,0 0 1,0 0 0,-1 1-1,1 0 1,-2 0-1,1 0 1,-1 1 0,0 0-1,0 1 1,-14-7-1,8 5-895,-1 1 0,-1 1 0,1 1 0,-22-4 0,-16-2-4957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82 2338,'9'-6'2445,"6"-5"-1745,41-27 1616,-16 14 4219,-40 24-6453,0-1 0,0 1 0,0 0 1,0 0-1,0 0 0,0 0 1,0 0-1,0 0 0,1-1 0,-1 1 1,0 0-1,0 0 0,0 0 1,0 0-1,0 0 0,0 0 1,1 0-1,-1 0 0,0 0 0,0 0 1,0 0-1,0 0 0,1 0 1,-1 0-1,0 0 0,0 0 0,0 0 1,0 0-1,0 0 0,1 0 1,-1 0-1,0 0 0,0 0 0,0 0 1,0 0-1,1 0 0,-1 0 1,0 0-1,0 0 0,0 0 0,0 0 1,0 0-1,0 1 0,1-1 1,-1 0-1,0 0 0,0 0 1,0 0-1,0 0 0,0 0 0,0 1 1,0-1-1,0 0 0,0 0 1,0 0-1,0 0 0,0 0 0,0 1 1,1-1-1,-1 0 0,0 0 1,0 1-1,-6 14 1709,-12 17-770,-15 12-297,-1-1 0,-57 55 0,74-82-630,0-1-1,-1-1 0,-1 0 0,0-2 0,0 0 1,-2-1-1,1-1 0,-34 12 0,49-21-61,0 1 0,0-1 0,0 0-1,0 0 1,0 0 0,-9-1 0,13 0-25,0 0 0,0 0 1,0-1-1,0 1 1,0 0-1,0-1 1,0 1-1,0-1 1,1 1-1,-1-1 1,0 0-1,0 1 1,0-1-1,0 0 1,1 1-1,-1-1 1,0 0-1,1 0 0,-1 0 1,1 0-1,-1 0 1,1 0-1,-1 0 1,1 0-1,0 0 1,-1 0-1,1 0 1,0 0-1,0 0 1,0 0-1,0 0 1,0 0-1,0 0 1,0 0-1,0-2 0,1-6-16,1-1-1,0 1 0,0-1 0,1 1 0,0 0 0,1 0 0,0 1 0,0-1 0,1 1 0,0 0 0,11-14 1,2-1-156,1 1 0,35-32 0,-49 50 156,0-1 0,1 2 1,-1-1-1,1 1 1,-1-1-1,1 1 1,8-2-1,-13 4 6,1 1 0,-1-1 0,1 1 0,0-1 0,-1 1 0,1 0 0,-1 0 0,1 0 0,-1 0 0,1 0 0,0 0 0,-1 0 0,1 0 0,-1 1 0,1-1 0,-1 0 0,1 1 0,-1 0 0,1-1 0,-1 1 0,0 0 0,1 0 0,-1-1 0,0 1 0,1 0 0,-1 0 0,0 1 0,0-1 0,0 0 0,0 0 0,0 0 0,0 1 0,1 1 0,24 66 83,-21-53 16,1 0 0,16 30 0,-19-40-63,1-1 0,0 1 0,0-1 0,1 0 0,-1 0 0,1 0 0,1-1-1,-1 1 1,0-1 0,1-1 0,7 5 0,-2-3 2,-1-1 0,1 0 0,0 0-1,0-1 1,23 3 0,5-4-5118,-34-2 65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17 8616,'-9'4'1842,"4"-2"-1281,-39 13 1590,41-14-1710,0 0 0,0 1 0,0-1 0,0 1 0,1-1 0,-1 1 0,0 0 0,1 0 0,-1 0 0,1 1 0,0-1 0,-3 4 0,5-6-363,0 1 0,0-1 0,0 0 0,1 1 0,-1-1 0,0 1 0,0-1 0,1 0 0,-1 1-1,0-1 1,0 0 0,1 1 0,-1-1 0,0 0 0,1 0 0,-1 1 0,1-1 0,-1 0 0,0 0 0,1 0 0,-1 1 0,1-1-1,-1 0 1,0 0 0,1 0 0,-1 0 0,1 0 0,-1 0 0,1 0 0,-1 0 0,0 0 0,1 0 0,-1 0 0,1 0 0,-1 0-1,1 0 1,24 0 287,-22 0-111,323-12 3574,164-36-3567,-411 39-122,-56 7-1942,-44 6-3880,-6 0-497,4 1-1470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1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13901,'0'0'7501,"6"8"-6370,-3-5-1078,0 1-1,1-1 1,-1 1-1,1-1 1,0 0-1,-1 0 1,1-1-1,1 1 1,-1-1-1,0 0 1,1 0-1,-1 0 1,1-1-1,-1 1 1,1-1-1,0 0 1,0-1-1,-1 1 1,1-1-1,0 0 1,0 0-1,0 0 1,0-1-1,-1 0 1,1 0-1,0 0 1,-1 0-1,1-1 1,7-3-1,-10 4-33,0 0 0,0 0-1,0 0 1,0 0 0,0 0 0,0-1-1,0 1 1,-1 0 0,1-1-1,-1 1 1,1-1 0,-1 0 0,1 0-1,-1 1 1,0-1 0,0 0 0,0 0-1,0 0 1,0 0 0,0 0-1,0-1 1,0-2 0,-1 4 25,-1-1 1,1 1 0,-1 0-1,1-1 1,-1 1-1,1 0 1,-1-1 0,0 1-1,0 0 1,0 0-1,1 0 1,-1-1 0,0 1-1,0 0 1,-1 0-1,1 1 1,0-1-1,0 0 1,0 0 0,-1 0-1,1 1 1,0-1-1,-1 1 1,1-1 0,0 1-1,-1-1 1,1 1-1,-1 0 1,1 0-1,0 0 1,-1 0 0,1 0-1,-1 0 1,-1 0-1,-55 1 779,55-1-799,1 0 0,-1 0 0,1 1 0,-1-1 0,1 1 0,-1 0-1,1 0 1,0 0 0,-1 0 0,1 0 0,0 0 0,0 1-1,0-1 1,0 1 0,0 0 0,0-1 0,1 1 0,-1 0 0,0 0-1,-1 3 1,3-4-22,-1-1 0,1 1 0,0-1 0,0 1-1,0-1 1,1 1 0,-1-1 0,0 1 0,0-1-1,0 0 1,0 1 0,0-1 0,0 1 0,1-1 0,-1 1-1,0-1 1,0 0 0,1 1 0,-1-1 0,0 1-1,1-1 1,-1 0 0,0 0 0,1 1 0,-1-1 0,0 0-1,1 1 1,-1-1 0,1 0 0,-1 0 0,0 0-1,1 1 1,-1-1 0,1 0 0,-1 0 0,1 0-1,-1 0 1,1 0 0,-1 0 0,1 0 0,-1 0 0,1 0-1,-1 0 1,0 0 0,1 0 0,0-1 0,33 2-70,-26-2-83,-3 1-634,-1 0 0,1 0 1,0-1-1,0 1 0,0-1 0,-1-1 1,8-1-1,5-7-9112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11018,'0'0'4132,"0"51"-2146,9-30-576,9 1 127,5 0-416,0-5-576,6-1-385,1-6-96,0-6 0,-1-4-32,-1 0-64,1-9-961,-4-6-1025,-7-3-2210,-2-2-1634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8136,'0'0'8199,"-48"20"-6757,30 0 287,0 6-95,0 4-673,2 3-224,6 3-161,-1 0-63,9-1-321,2-4-128,0-5 0,13-5-128,-1-8-1313,8-6-1282,-6-7-2498,-3 0-5765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5445,'0'0'13453,"44"9"-12172,-1-9-128,11 0-480,14 0-353,3-3-224,-1-3-32,-2 1 0,-13-2-32,-9 3-160,-12 0-769,-9 2-576,-11-1-801,-5 1-2819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5605,'0'0'18226,"-10"4"-17687,-15 8-394,0 1 1,1 1-1,1 1 1,0 2 0,1 0-1,-21 22 1,-30 21-108,73-59-127,0-1 0,0 1-1,-1-1 1,1 1 0,0-1 0,-1 1 0,1-1 0,-1 0 0,1 1 0,-1-1 0,1 1-1,-1-1 1,1 0 0,-1 1 0,1-1 0,-1 0 0,1 0 0,-1 0 0,1 1 0,-1-1 0,0 0-1,1 0 1,-1 0 0,1 0 0,-1 0 0,0 0 0,1 0 0,-1 0 0,1 0 0,-1 0 0,0 0-1,1 0 1,-1-1 0,1 1 0,-1 0 0,1 0 0,-1-1 0,1 1 0,-1 0 0,1-1 0,-1 1-1,1 0 1,-1-1 0,1 1 0,-1-1 0,1 1 0,0-1 0,-1 1 0,1-1 0,0 1-1,-1-1 1,1 1 0,0-1 0,0 1 0,0-1 0,-1 1 0,1-1 0,0 0 0,0 1 0,0-1-1,0 1 1,0-2 0,2-46-8309,0 38 7089,2-17-2967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4805,'0'0'11819,"48"-16"-10218,-28 25-512,5 3-480,0 0-161,7 0-127,2-2-193,1-2-32,3-6-160,-2-2-2403,-2-1-4611</inkml:trace>
  <inkml:trace contextRef="#ctx0" brushRef="#br0" timeOffset="1">526 0 11371,'0'0'6934,"10"10"-5466,12 12-709,-1 1 0,25 36 0,-38-49-694,-1 1 0,-1 0 0,0 0-1,0 1 1,-1-1 0,-1 1 0,0 1 0,-1-1-1,0 0 1,2 19 0,-5-14-46,0 0 1,-1 0 0,-1 0-1,0-1 1,-2 1-1,0 0 1,0-1-1,-2 0 1,0 0-1,-1-1 1,0 1 0,-13 18-1,8-17-97,-1 0 1,0 0-1,-1-2 0,-1 1 0,-1-2 1,0 0-1,-1-1 0,0-1 0,-30 17 1,34-22-908,0-1 1,0-1 0,0 0 0,0-1-1,-1 0 1,0-1 0,-20 3 0,-4-5-4061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16592,'0'0'5925,"46"45"-8487,-19-32-4709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10474,'0'0'7185,"-10"5"-6186,9-4-968,-5 1 112,1 0 0,0 1-1,0-1 1,0 1 0,1 0 0,-1 1-1,1-1 1,0 1 0,-1 0 0,2 0-1,-1 1 1,0-1 0,1 1 0,-5 8-1,-9 19 190,2 1-1,2 0 1,0 1-1,3 1 1,1-1-1,1 2 1,2-1-1,1 1 1,2 0-1,2 44 0,2-70-287,1 0-1,0-1 0,0 1 1,1-1-1,0 0 0,1 1 0,0-1 1,0-1-1,1 1 0,0-1 0,1 0 1,-1 0-1,2 0 0,-1-1 0,1 0 1,0 0-1,0-1 0,1 0 0,0 0 1,0 0-1,1-1 0,-1-1 0,11 5 1,1 0-519,1-1 1,0 0-1,37 7 1,-27-9-2662,58 4-1,-4-9-5527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10218,'0'0'11616,"10"-1"-10527,2-1-953,-1-1 0,0 0 0,1-1 1,-1 0-1,0-1 0,-1 0 0,1-1 0,-1 0 0,0 0 0,-1-1 0,16-15 1,-14 13-105,-1 1 1,-1-2 0,0 1 0,0-1 0,-1-1-1,10-15 1,-27 33-2,-8 14-25,13-14-53,0 1 0,1 0-1,0 0 1,0 0-1,1 1 1,0-1-1,0 0 1,1 1 0,0-1-1,1 1 1,0 0-1,1 9 1,-1-15-15,1 1 0,-1-1 0,1 0 0,0 0 0,0 0 0,0 0 0,0 0 0,1 0 0,-1 0 0,1 0 0,0 0 0,0-1 0,0 1 0,0-1 0,0 1 0,0-1 0,1 0 0,-1 0 0,1 0 0,0 0 0,-1 0 0,1-1 0,0 1 0,0-1 0,0 0 0,0 0 0,0 0 0,1 0 0,-1 0 0,0-1 0,0 0 0,0 1 0,1-1 0,3-1 0,8 0-4171,-2-8-2713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12139,'0'0'12524,"67"0"-12460,-38-2-64,-2-1-128,-2 2-1858,-9-1-1441,-4-3-2178,-1 1-4004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11755,'0'0'9348,"-10"11"-8307,-30 30-257,-1-1 1,-92 67 0,132-106-772,1-1 1,-1 1-1,0 0 1,0-1-1,1 1 1,-1-1-1,0 1 1,0-1-1,0 1 1,0-1-1,1 1 0,-1-1 1,0 0-1,0 1 1,0-1-1,0 0 1,0 0-1,0 0 1,0 0-1,0 0 1,0 0-1,0 0 1,0 0-1,0 0 1,0 0-1,0-1 0,0 1 1,0 0-1,0-1 1,-1 0-1,1-1-67,1 1 0,0-1-1,-1 0 1,1 1 0,0-1-1,0 0 1,0 0 0,0 1 0,1-1-1,-1 0 1,0 1 0,1-1-1,-1 0 1,1 1 0,0-3-1,31-63-3486,15-13 818,-47 79 3027,0 2-186,-1-1 0,0 1 1,1-1-1,-1 1 0,1 0 0,-1 0 0,0-1 0,1 1 0,0 0 0,-1 0 0,1-1 0,-1 1 0,1 0 0,0 0 0,0 0 0,0 0 0,-1 0 0,1-1 0,0 1 0,0 0 0,0 0 0,0 1 0,-1 24 829,1-25-808,1 4 37,-1 0 1,1 0-1,0 0 0,0 0 0,1 0 0,-1 0 0,1-1 0,0 1 0,1 0 0,-1-1 0,1 0 0,0 1 0,0-1 0,0 0 1,0-1-1,1 1 0,-1 0 0,1-1 0,0 0 0,0 0 0,1 0 0,7 4 0,51 20-65,0-12-3380,-54-15-2182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179 126 7239,'-9'2'1927,"4"-1"-1757,-78 21 3930,73-19-3490,1 0 0,-1 1 0,1 0 1,-1 0-1,1 1 0,-16 12 0,33-15-102,0 0 0,0-1 1,1 0-1,-1 0 0,14-1 0,74-5 552,122-21 1,-75 6-679,383-35 638,117-14-198,-631 69-689,8-3-29,-16-1-3666,-2-2-3405,-2-4-2557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11531,'0'0'3278,"0"10"-1837,-2 3-1108,1 0-1,-2 1 1,0-1-1,0 0 1,-2 0 0,1-1-1,-1 1 1,-1-1-1,-13 20 1,18-30-330,-11 19 217,0-1 1,-2-1 0,0 0 0,-1 0-1,-1-1 1,-29 24 0,42-40-279,1 0 1,-1 0-1,0-1 1,-1 1-1,1-1 1,0 0-1,0 0 1,-5 1-1,7-2-94,0 0-1,0 1 0,0-1 0,1 0 0,-1-1 0,0 1 0,0 0 0,1 0 0,-1 0 0,0 0 0,0 0 0,1-1 0,-1 1 0,0 0 0,1-1 0,-1 1 0,0-1 0,1 1 0,-1-1 0,1 1 0,-1-1 1,0 1-1,1-1 0,-1 1 0,1-1 0,0 0 0,-1 1 0,1-1 0,-1 0 0,1 1 0,0-1 0,0 0 0,-1 1 0,1-1 0,0 0 0,0 0 0,0 1 0,0-1 0,0-1 0,-1-22-4534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9737,'0'0'9481,"70"34"-8071,-37-21-514,1 3-479,6-1-161,-1-3-192,-5-1 0,0-1-32,-7 2-672,-10-2-1346,-6-2-1153,-4 0-2274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8904,'0'0'6663,"62"25"-4902,-12-25-543,9 0-482,14-4-319,0-3-257,-1 1-64,-10 3-32,-10 1-96,-16 2-1057,-11 0-865,-13 0-801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9897,'0'0'10666,"3"53"-9224,10-40-513,5 2-513,1 0-224,-1 0-96,4-3 0,-4-3-31,3-4-65,-1-5-193,1 0-704,1-5-1281,-8-10-1665,2-2-2659</inkml:trace>
  <inkml:trace contextRef="#ctx0" brushRef="#br0" timeOffset="1">283 43 11018,'0'0'4100,"-36"61"-2370,26-36-257,2-2 33,3 3-193,5-2-833,0-1-383,0-2-1,2-2-64,9-2-32,-1-3-865,-3-5-1057,2-2-1441,-3-6-2082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11563,'0'0'3908,"3"14"-2777,25 78 1462,-8-34-1197,19 103 1,-37-145-1363,0-1 0,0 1 0,-1 0 1,-1-1-1,-1 1 0,0 0 0,-1-1 0,-1 0 0,0 1 0,-1-1 1,-1 0-1,-6 14 0,2-11-303,-2 0-1,1-1 1,-2-1 0,0 0-1,-1 0 1,-1-2 0,0 1-1,-1-2 1,-33 24 0,33-28-809,0 0 0,-1-1 0,0 0 0,-1-1 0,1-1 0,-1-1 0,-20 4 0,-14-2-4976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197 113 16239,'-9'3'1783,"-8"3"-958,0 2-1,1-1 0,0 2 0,0 0 0,-18 15 0,28-20-673,0 0-1,1 1 1,0-1-1,0 1 1,0 0-1,1 0 1,-1 1-1,1-1 1,1 1-1,-1 0 1,1 0-1,0 1 1,0-1-1,1 0 1,0 1 0,0 0-1,0-1 1,0 11-1,2-16-148,0 1 1,0-1-1,0 0 0,0 0 0,0 0 1,1 0-1,-1 1 0,0-1 0,1 0 1,-1 0-1,1 0 0,-1 0 0,1 0 0,0 0 1,-1 0-1,1 0 0,0 0 0,0 0 1,0 0-1,-1-1 0,1 1 0,0 0 1,0 0-1,0-1 0,2 1 0,0 1 12,0-1 1,1 0-1,-1 0 0,1-1 0,-1 1 0,1-1 0,-1 1 0,8-1 0,-2-1 14,0 0 0,1 0-1,-1-1 1,0 0 0,0-1-1,13-5 1,-4-3 9,0-1-1,0 0 1,-1-1 0,0-2 0,-1 1-1,-1-2 1,21-27 0,-5 3 78,-3-1 1,27-52 0,-72 125 21,-19 51 0,31-71-142,2 0 1,-1 1 0,2-1 0,-1 1 0,2 0-1,0 0 1,1 23 0,0-32-18,0-1 0,1 0 0,-1 1 1,1-1-1,0 0 0,0 1 0,0-1 0,1 0 0,-1 0 0,1 0 1,-1 0-1,1 0 0,0-1 0,0 1 0,1 0 0,-1-1 1,0 1-1,1-1 0,0 0 0,-1 0 0,6 3 0,-1-2-670,0 0 0,0-1 0,0 0 0,0 0-1,1 0 1,-1-1 0,0 0 0,16 0 0,30-1-8250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10826,'0'0'1564,"-10"10"70,-9 10-1011,0 1 0,1 1 0,2 1 0,0 0 0,1 1 0,2 0 0,0 1 0,-15 46 0,24-58-485,0 1 0,1-1 1,0 1-1,1-1 0,1 1 0,0 0 0,1 0 1,0 0-1,1-1 0,1 1 0,0 0 0,1-1 1,0 1-1,1-1 0,1 0 0,0 0 0,1-1 1,0 1-1,0-1 0,16 20 0,-15-23-145,1 0-1,1 0 0,-1-1 1,1 0-1,1 0 0,0-1 0,0 0 1,0-1-1,1 0 0,-1-1 1,1 0-1,23 7 0,-19-8-1034,0-1 0,1-1 0,-1 0 0,1-1 0,28-2 0,8-5-4953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 9513,'0'0'10618,"-2"9"-9593,-1 5-794,-1 0 1,0-1-1,-1 1 0,0-1 0,-2 0 1,1-1-1,-1 1 0,-1-1 0,0-1 1,-19 20-1,-4 3 183,-1-2-1,-47 35 1,76-64-393,0 0 0,0-1 0,0 1 0,-1-1 0,1 0 0,-1 0 0,0 0 0,0-1 0,1 1 0,-1-1 0,0 0 0,0 0 0,0 0 0,-7 0 0,11-2-21,-1 0-1,0 0 1,0 0 0,0-1-1,1 1 1,-1 0 0,1 0-1,-1 0 1,1-1 0,-1 1-1,1 0 1,0-1 0,-1 1-1,1 0 1,0-1 0,0 1 0,0 0-1,0-1 1,0 1 0,0 0-1,1-1 1,-1 1 0,1-2-1,3-36-835,2 16 89,1 0 0,0 1-1,2 0 1,1 0 0,18-30-1,-28 51 754,1 0 1,-1 1-1,0-1 0,1 1 0,0-1 0,-1 0 1,1 1-1,-1-1 0,1 1 0,-1 0 0,1-1 1,0 1-1,0-1 0,-1 1 0,1 0 1,0-1-1,-1 1 0,1 0 0,0 0 0,0 0 1,-1 0-1,1 0 0,0 0 0,0 0 0,0 0 1,-1 0-1,1 0 0,0 0 0,0 0 0,-1 0 1,1 1-1,0-1 0,0 0 0,-1 0 0,1 1 1,0-1-1,-1 1 0,1-1 0,0 1 1,28 25 668,-21-18-456,38 34 608,2-3 1,88 55-1,-111-81-2079,-8-9-2840,-1-3-5020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 7687,'0'0'3331,"-50"-9"-960,45 9 1088,5 8-2146,19 2 129,6 3-321,9-4-481,14-1-255,6-3-225,9-3-64,3-2-64,-4 0-64,-1-5-2274,-11-7-2179,-11-3-2081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13453,'0'0'5125,"97"13"-4261,-29-20-383,5-2-321,5-1-96,1 3-64,-8 2 0,-6 2-1057,-14-1-1922,-11 2-2050,-12-1-3587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11018,'0'0'3262,"0"11"-1986,-3 236 3669,5-155-3718,-16 163 0,27-319-961,2 0 0,2 1 0,4 0 0,2 2 0,43-80 0,-60 131-374,0 1 0,1 0-1,0 0 1,0 0 0,1 1 0,17-14-1,-21 19 98,0 0 0,0 0 0,1 1 0,-1 0 0,1 0 0,-1 0 1,1 0-1,0 1 0,0 0 0,0 0 0,0 0 0,0 0 0,0 1 0,0 0 0,0 0 0,0 0 0,8 2 0,-11-2 9,-1 0 0,0 0 0,1 1 0,-1-1 0,0 0 1,1 1-1,-1-1 0,0 1 0,1-1 0,-1 1 0,0-1 0,0 1 1,0 0-1,0 0 0,0 0 0,0 0 0,0 0 0,0 0 0,0 0 1,0 0-1,0 0 0,0 0 0,-1 0 0,1 0 0,0 1 0,-1-1 1,1 0-1,-1 1 0,0-1 0,1 0 0,-1 1 0,0-1 1,0 0-1,0 1 0,0-1 0,0 0 0,0 1 0,0-1 0,0 0 1,-1 1-1,1-1 0,0 0 0,-2 3 0,1 0 1,-1 0 1,0 0-1,0 0 0,0-1 1,-1 1-1,1-1 0,-1 1 0,0-1 1,0 0-1,0 0 0,0 0 1,-6 3-1,-15 4-150,0-1 0,0-1-1,0-1 1,-1-1 0,-49 5 0,48-8-3624,51-9-202,7-2-940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7976,'0'0'12374,"-8"3"-11114,-5 3-913,0 1 1,0 1-1,1 0 0,0 0 1,1 2-1,-1-1 0,-13 17 1,-1 2-430,-42 62 1,67-89-1227,4-8-3944,-2-7 2376,0 6 674,3-16-2987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8200,'0'0'9257,"52"34"-8265,-31-13-255,12 2-96,-3-2-385,9 0-160,-5-4-32,0-3-32,-5-6-2178,-6-5-4068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10474,'0'0'3502,"14"0"-2013,87-1 1244,137-21-1,113-35-2565,-237 33-1811,-67 11-1965,-55 13-3267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10730,'0'0'4677,"-1"11"-2980,-7 236 4139,6-127-5652,-22 164-1,19-268 2252,5-35-1795,5-37-666,38-173-358,-32 183 85,2 0 0,37-83-1,-46 122 250,0 0-1,1 0 0,0 0 0,0 1 0,0 0 0,1 0 0,0 0 0,9-6 1,-14 11 41,0 0 0,0 0 0,0 0-1,1 0 1,-1 0 0,1 0 0,-1 0 0,0 0 0,1 1 0,-1-1 0,1 1 0,0-1 0,-1 1 0,1-1 0,-1 1 0,1 0 0,0 0 0,-1 0 0,1 0 0,0 0 0,-1 0 0,1 0 0,0 0 0,-1 1 0,1-1 0,-1 1 0,1-1 0,-1 1 0,1 0 0,-1 0-1,1-1 1,-1 1 0,0 0 0,1 0 0,-1 0 0,0 0 0,0 1 0,0-1 0,1 0 0,-1 0 0,-1 1 0,1-1 0,0 1 0,0-1 0,0 1 0,-1-1 0,1 2 0,0 0 9,1 0 0,-2-1 0,1 1 0,0 0 0,0 0 0,-1-1 0,1 1 0,-1 0 1,0 0-1,0 0 0,0 0 0,0-1 0,-1 1 0,1 0 0,-1 0 0,0 0 0,0-1 0,0 1 0,0 0 0,0-1 0,-2 4 1,0-2-1,-1 1-1,1-1 1,-1 0 0,0-1 0,0 1 0,-1-1 0,1 0 0,-1 0 0,0 0 0,-7 3 0,-2 0-5,-1 0 1,0-1-1,0-1 0,0-1 0,0 0 0,0-1 0,-17 0 1,32-2-32,0 1 1,0-1 0,0 0 0,0 0 0,-1 0 0,1 0 0,0 0 0,0 0 0,0 0 0,0 0 0,0 0-1,0 0 1,0 0 0,-1 0 0,1 0 0,0 0 0,0 0 0,0 0 0,0 0 0,0 0 0,0 0 0,-1 0-1,1 0 1,0 0 0,0 0 0,0 0 0,0 0 0,0 0 0,0 0 0,-1 0 0,1 0 0,0 0 0,0 0-1,0 0 1,0 0 0,0 0 0,0 0 0,0 0 0,0-1 0,-1 1 0,1 0 0,0 0 0,0 0 0,0 0 0,0 0-1,0 0 1,0 0 0,0-1 0,0 1 0,0 0 0,0 0 0,0 0 0,0 0 0,0 0 0,0 0 0,0-1-1,0 1 1,0 0 0,0 0 0,0 0 0,0 0 0,0 0 0,0 0 0,0-1 0,0 1 0,0 0 0,0 0-1,8-6-3397,-7 6 3338,15-9-5644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3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10698,'0'0'9609,"-23"59"-7719,23-41-385,9-4-608,3-4-640,6-3-161,6-6-32,4-1-96,2 0-1314,1-11-992,-3-5-993,1-4-2018,-6-1-128</inkml:trace>
  <inkml:trace contextRef="#ctx0" brushRef="#br0" timeOffset="1">277 0 9545,'0'0'7944,"-54"72"-6503,35-42 64,-1 5-223,0 2-418,6 1-351,0 2-289,3 3-160,4-1-32,5 0 0,2-4-288,0-4-1858,0-8-2819,0-12-8263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10858,'0'-4'155,"1"1"0,0-1 1,1 0-1,-1 0 0,1 1 0,-1-1 0,1 1 0,4-6 0,-4 7-143,1 1 0,-1-1-1,1 1 1,-1 0 0,1 0-1,0 0 1,-1 0 0,1 0 0,0 0-1,0 1 1,-1-1 0,5 1-1,61-17 4785,-54 12-3917,1 1 1,-1 1-1,1 0 1,20-1-1,-33 4-829,0 0 0,1 0-1,-1 0 1,0 0 0,1 0-1,-1 0 1,0 0 0,1 1 0,-1-1-1,0 1 1,0 0 0,1 0 0,-1-1-1,0 1 1,0 1 0,0-1-1,0 0 1,0 0 0,0 1 0,2 2-1,-2-1-20,-1 1 0,1-1-1,-1 1 1,0 0 0,0-1-1,0 1 1,-1 0 0,1 0-1,-1-1 1,0 1-1,0 7 1,-1 3 88,-1 0 0,0 0-1,-1-1 1,-1 1 0,0-1 0,-1 0-1,0 0 1,-1 0 0,0-1 0,-1 0-1,-15 20 1,-14 14 69,-60 61 0,60-69 86,29-31-101,5-6-111,-1 1 0,1 0 0,0 1 0,0-1 0,0 0 0,0 1 0,0-1 0,0 1 0,1 0 0,-1-1 0,1 1 0,-1 0 0,1 0 0,0 0 0,-1 5 0,3-7-54,0 0 1,0-1-1,0 1 0,0 0 0,0-1 0,0 1 0,1-1 0,-1 1 0,0-1 0,0 0 0,0 1 0,0-1 0,1 0 0,-1 0 0,0 0 0,0 0 0,0 0 1,1 0-1,-1 0 0,0 0 0,2-1 0,4 0 53,15 0 28,-1-1 1,1-1-1,-1-1 1,0-1-1,22-9 1,101-43-939,-142 57 824,9-5-541,27-13-1794,-21 0-2609,-15 6-639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4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350 170 2883,'0'0'203,"3"-11"261,0-1-579,0 0 425,0 0 0,0 0-1,-1 0 1,-1 0 0,0-16 0,-1 25-217,0 1 0,0-1-1,-1 1 1,1 0 0,-1-1-1,1 1 1,-1-1 0,0 1 0,0 0-1,0 0 1,0-1 0,0 1-1,0 0 1,-1 0 0,1 0 0,-1 0-1,1 0 1,-1 1 0,0-1 0,0 0-1,1 1 1,-1-1 0,-1 1-1,1 0 1,0 0 0,0 0 0,0 0-1,-1 0 1,1 0 0,0 0 0,-1 1-1,1-1 1,0 1 0,-1 0-1,-3 0 1,0 0-25,0 0 1,0 0-1,1 1 0,-1 0 0,0 1 0,0-1 0,1 1 1,-1 0-1,1 0 0,0 1 0,0 0 0,0 0 0,0 0 1,0 0-1,0 1 0,1-1 0,0 1 0,0 1 0,0-1 1,0 0-1,-4 7 0,-7 12-42,2 0-1,0 0 1,-13 36 0,15-36 47,-11 27-33,3 0-1,1 2 0,3 0 0,2 0 0,2 1 0,3 1 0,2 0 1,1 61-1,5-106-30,1 0 0,0 0 0,1 0 0,0 0 0,0 0 0,1-1 0,0 1 0,0-1 0,1 0 1,0 0-1,0 0 0,1-1 0,0 1 0,1-1 0,0 0 0,0-1 0,0 1 0,1-1 0,11 8 0,-7-6 17,1-1-1,0-1 1,1 0-1,-1-1 1,1 0-1,0 0 1,0-2-1,1 0 0,-1 0 1,1-1-1,-1-1 1,16 0-1,-19-1-13,0 0-1,0 0 1,0-1-1,-1-1 0,1 1 1,0-2-1,-1 1 1,15-7-1,-16 5 12,-1-1 0,-1 1-1,1-1 1,0-1 0,-1 1-1,0-1 1,-1 0 0,1-1-1,-1 1 1,7-13 0,11-17 477,-2-2-1,-1 0 1,-2-1 0,15-48 0,-25 61-375,-1 0 0,-1 0-1,-2 0 1,0-1-1,-2 0 1,-1 0 0,-5-51-1,-1 55-60,-1 0-1,-2 1 0,0 0 0,-1 0 1,-1 1-1,-26-39 0,36 59-103,-1 0 0,0 0 0,1 0 1,-1 0-1,0 0 0,0 1 0,1-1 0,-1 0 0,0 0 0,0 1 0,0-1 0,0 0 0,0 1 0,0-1 0,0 1 0,0-1 0,0 1 0,0 0 0,0-1 1,-1 1-1,1 0 0,0 0 0,0 0 0,0 0 0,-2 0 0,-26 11-3866,25-9 3282,-10 3-2483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4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278 172 1666,'0'0'1169,"-3"-8"-475,1-6-480,1 3-23,-1 1-1,0-1 0,0 1 1,-8-18-1,10 26-159,-1 1 0,1 0 0,-1 0 1,1-1-1,-1 1 0,0 0 0,1 0 0,-1 0 1,0 0-1,0 0 0,0 0 0,0 0 0,0 0 1,0 0-1,0 0 0,0 0 0,-1 1 0,1-1 1,0 1-1,0-1 0,-1 1 0,1-1 0,0 1 1,-1-1-1,1 1 0,0 0 0,-1 0 0,1 0 1,0 0-1,-1 0 0,1 0 0,-1 0 0,1 0 1,0 1-1,-1-1 0,1 0 0,0 1 1,-1-1-1,1 1 0,0 0 0,0-1 0,0 1 1,0 0-1,-1 0 0,1-1 0,0 1 0,-1 2 1,-11 8 94,0 1 1,0 1 0,1 0-1,1 0 1,0 1 0,1 1-1,-14 27 1,10-15 93,2 0 1,1 1-1,-14 54 1,14-36-122,3 0 1,2 1 0,1-1-1,3 1 1,3 48 0,0-89-85,0 0 1,1 1 0,-1-1-1,1 0 1,0 0 0,1 0-1,0 0 1,0 0 0,0 0-1,0-1 1,1 1 0,0-1-1,0 0 1,1 0 0,-1-1-1,1 1 1,0-1 0,8 5-1,8 4 40,-1-2 0,2 0 0,37 13 0,-49-20-44,-9-5 18,1 0 0,0 1 0,-1-1 0,1 0 0,-1 0 0,1 0-1,-1 0 1,0 0 0,1 0 0,-1-1 0,0 1 0,0 0 0,0-1 0,0 1 0,0-1 0,0 1 0,0-1 0,0 0-1,0 1 1,-1-1 0,1-2 0,6-9 13,30-42 131,-2-1-1,-3-2 1,-3-1-1,-2-2 1,29-98 0,-52 145-62,-1 0 1,0 0 0,-1-1-1,-1 1 1,0 0-1,-1-1 1,-1 1 0,0-1-1,-1 1 1,0 0-1,-1 0 1,-1 0 0,0 0-1,-1 0 1,-1 1 0,0 0-1,0 0 1,-1 0-1,-1 1 1,0 0 0,-18-19-1,-22-21-292,48 51-300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5894,'0'0'2749,"-8"11"-1639,1-1-702,0 0 0,1 0 0,0 0-1,1 1 1,0 0 0,1 0 0,0 0-1,1 1 1,0-1 0,1 1 0,0 0-1,0 15 1,1-21-200,1 0 0,0 0-1,1 0 1,-1-1 0,1 1 0,0 0-1,1 0 1,-1-1 0,1 1-1,3 5 1,-3-8-102,0-1 0,0 0 0,0 0 0,0 0 0,1 0 0,-1 0 0,1 0 0,-1-1 0,1 1 1,0-1-1,0 1 0,-1-1 0,1 0 0,0 0 0,0-1 0,0 1 0,0 0 0,0-1 0,0 0 0,1 0 0,2 0 0,13 0 88,-1 0-1,1-2 1,-1 0-1,0-1 1,0-1-1,25-8 1,103-49 17,-113 45-233,1 1 0,0 2 1,1 1-1,55-11 0,-88 22 17,1 0 0,-1 1 0,0-1 0,0 1 0,1 0 0,-1 0 0,0 0 0,1 0 0,-1 0 0,0 0 0,1 0 0,-1 1 1,0-1-1,0 1 0,1 0 0,-1 0 0,0-1 0,0 1 0,0 1 0,0-1 0,0 0 0,0 0 0,0 1 0,2 2 0,-2 1 8,0-1 0,-1 1 0,1 0 0,-1 0 0,0 0 0,0-1 0,-1 1 0,0 0 0,0 0 1,0 7-1,-5 54 246,3-48-208,1-1-1,0 1 1,1-1 0,4 28 0,-3-43-36,0 1 0,0-1 0,0 1 0,0-1-1,1 0 1,-1 0 0,1 1 0,0-1 0,0 0 0,-1-1-1,1 1 1,0 0 0,1 0 0,-1-1 0,0 1 0,0-1-1,1 0 1,-1 0 0,1 0 0,-1 0 0,1 0-1,-1 0 1,1-1 0,0 1 0,-1-1 0,1 0 0,-1 0-1,1 0 1,5 0 0,8-1 36,-1 1 1,1-2-1,27-6 0,11-9-43,-1-2-1,0-2 1,-2-3 0,64-39-1,-41 21 63,-51 35 950,-12 16 1392,-4-1-1938,-5-7-427,0 0 1,0 1-1,0-1 0,0 0 1,1-1-1,-1 1 1,0 0-1,0-1 0,1 1 1,-1-1-1,0 1 1,0-1-1,1 0 0,-1 0 1,0 0-1,1 0 1,-1-1-1,0 1 1,3-2-1,45-13 96,74-43-468,-109 49-1441,0 0 1,0-2 0,13-11-1,-8 0-6664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1 6470,'-22'23'10966,"-20"8"-9177,18-15-584,-15 14-603,-1-2 1,-1-2-1,-2-2 0,0-2 1,-68 25-1,105-45-567,0 0 1,0-1-1,0 1 1,0-1-1,1-1 1,-1 1-1,-7-1 0,12 0-29,1 0 0,-1 0 0,0-1 0,1 1 0,-1 0 0,0 0 0,1 0 0,-1-1 0,0 1 0,1 0 0,-1-1 0,0 1 0,1 0 0,-1-1 0,1 1 0,-1-1 0,1 1 0,-1-1 1,1 1-1,-1-1 0,1 1 0,0-1 0,-1 0 0,0-1 0,1 1-1,0-1 0,0 0 0,0 0 1,0 1-1,0-1 0,1 0 0,-1 1 1,0-1-1,1 0 0,-1 0 0,1 1 1,0-1-1,0 1 0,1-4 1,8-10-63,0 1 0,1 0 0,0 0 0,1 1 0,1 0 1,0 1-1,1 1 0,0 0 0,0 1 0,1 1 1,1 0-1,0 0 0,25-8 0,-36 15 51,1 1 1,-1-1-1,1 1 0,0 1 0,-1-1 0,1 1 0,-1 0 1,1 0-1,0 0 0,-1 1 0,1 0 0,0 0 1,-1 0-1,0 1 0,1 0 0,-1 0 0,0 0 1,0 1-1,0 0 0,0 0 0,5 4 0,-1 2 90,1 1 0,-1 0 0,-1 0 0,0 1 1,-1 1-1,0-1 0,10 22 0,-15-28-18,1 0 0,0 0 1,0 0-1,0 0 0,0-1 0,1 0 1,0 1-1,-1-1 0,2 0 1,-1-1-1,0 1 0,1-1 1,0 0-1,0 0 0,0 0 0,0-1 1,0 0-1,8 3 0,12 0-3672,2-4-3982,-21-1-1338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10762,'0'0'5045,"11"7"-3155,-2-3-1574,0 1 1,0-1-1,0 0 0,0-1 1,1 0-1,-1 0 1,1-1-1,0 0 1,-1-1-1,16 0 0,379-30 1207,-176 7-1716,-167 21-3283,-67 6-6122,-8-1 2503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10890,'0'0'6807,"9"-5"-5334,22-18-759,0-2 0,-1-1 0,-1-1 0,42-54 0,-1 4 110,-49 55-621,-8 6 198,1 1 1,1 1-1,0 1 0,22-15 1,-37 28-388,0 0 0,0 0-1,1-1 1,-1 1 0,0 0 0,0 0 0,0 0 0,0 0 0,0 0 0,1 0 0,-1 0 0,0 0 0,0 0 0,0 0 0,1 0 0,-1 0-1,0 0 1,0 0 0,0 0 0,0 0 0,1 0 0,-1 0 0,0 0 0,0 0 0,0 0 0,0 0 0,1 0 0,-1 1 0,0-1 0,0 0-1,0 0 1,0 0 0,0 0 0,1 0 0,-1 0 0,0 1 0,0-1 0,0 0 0,0 0 0,0 0 0,0 0 0,0 0 0,0 1 0,0-1-1,0 0 1,1 0 0,-1 0 0,0 0 0,0 1 0,0-1 0,0 0 0,0 16 235,-6 17-53,-6 2-144,2-6 8,1 0 0,1 0-1,2 1 1,1 0 0,-2 39 0,7-67-218,0 0 0,0 0 0,1 0 0,-1 0-1,1 0 1,-1 0 0,1 0 0,-1 0 0,1 0 0,0 0 0,0-1 0,0 1 0,0 0 0,0-1 0,1 1-1,-1 0 1,0-1 0,1 0 0,-1 1 0,1-1 0,0 0 0,-1 0 0,1 0 0,0 0 0,0 0 0,-1 0-1,1 0 1,0-1 0,0 1 0,0-1 0,0 1 0,0-1 0,0 0 0,0 1 0,0-1 0,0 0 0,0-1-1,0 1 1,0 0 0,0 0 0,0-1 0,0 1 0,2-2 0,14-6-6179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12332,'0'0'12940,"46"42"-12524,-12-47-320,0-6-64,0-3-32,-4 2-1281,-1 0-2050,-10 0-3139,1 1-4869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16848,'0'0'5162,"-3"10"-3678,-5 17-856,-2-2-1,-1 1 1,0-1-1,-29 43 1,30-52-576,-1-1-1,-1-1 1,0 1 0,-1-2 0,-1 0-1,0 0 1,0-1 0,-26 16 0,39-28-71,0 1 0,0 0 0,0 0 0,0 0 1,0-1-1,0 1 0,0-1 0,0 1 0,0-1 1,0 1-1,0-1 0,-1 1 0,1-1 1,0 0-1,0 0 0,0 0 0,-1 1 0,1-1 1,0 0-1,0-1 0,0 1 0,-1 0 0,1 0 1,0 0-1,0-1 0,0 1 0,0-1 0,-1 1 1,1-1-1,0 1 0,0-1 0,0 0 0,0 1 1,0-1-1,0 0 0,1 0 0,-1 1 0,0-1 1,0 0-1,0 0 0,1 0 0,-1 0 0,1 0 1,-1-1-1,0 1 0,1 0 0,0 0 1,-1 0-1,1 0 0,0 0 0,0-1 0,-1 1 1,1-2-1,-1-10-634,1 1 0,0-1 0,1 1 1,2-16-1,-2 20 261,1-9-202,1 0 0,0 1 0,11-31 0,-13 44 641,0 0 0,0 0-1,0 0 1,0 0-1,1 0 1,-1 0-1,1 1 1,0-1-1,0 1 1,0-1 0,0 1-1,0 0 1,0-1-1,0 1 1,1 0-1,-1 1 1,1-1-1,0 0 1,-1 1 0,1-1-1,0 1 1,0 0-1,0 0 1,0 0-1,0 0 1,0 1-1,0-1 1,5 1 0,-5 0 83,0 1 1,0 0 0,-1 0 0,1 0 0,0 0-1,-1 0 1,1 1 0,-1-1 0,0 1-1,1-1 1,-1 1 0,0 0 0,0 0 0,2 3-1,28 37 800,-14-18-528,-8-12-282,0-1 0,1 0 1,0 0-1,1-1 0,22 14 0,-26-20-325,-1 0 0,1 0 1,0-1-1,15 5 1,-16-7-520,0 1 0,-1-2 0,1 1 0,0-1 0,0 0 0,12-1 0,8-6-7454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17200,'0'0'9001,"59"9"-12204,-50-27-2338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8520,'0'0'13293,"52"10"-12204,-20 4-289,2 0-511,0-1-193,2-4-64,-2-2 0,0-6-160,-4-1-769,-5 0-609,-2-13-1056,-3-4-2050,-11-4-1378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2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15150,'0'0'6310,"62"0"-5093,-17-2-160,12 1-768,2-1-225,-5-1-160,-4-2-2883,-7-3-3235,-13-2-4548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11018,'0'0'7143,"-29"60"-5637,17-27-353,-2 5-385,1 3-63,2 0-385,4-6-224,7-3-63,0-8-578,2-7-832,9-6-929,-4-7-2755,2-2-4997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13229,'0'0'7366,"63"26"-5988,-10-26-609,4-13-545,6-2-160,1-1-32,-5 1-737,-5 1-1377,-12 4-833,-11 1-640,-8 1-3652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0 13357,'0'0'7078,"-66"40"-6053,36-14-128,-2 5-480,-2 3-257,0 0-64,2 1-32,1-3 32,5-5-32,6-5-64,6-7 0,6-9-320,10-18-9898,9-14-480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11403,'0'0'10506,"52"56"-9097,-14-41-512,1 0-385,4-1-255,5-2-193,-7 1 0,-2 0-64,-5-1-897,-7 0-1537,-11-4-2275,-9-2-5380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11403,'0'0'1532,"5"11"550,43 88 1847,-32-71-3541,-1 1 1,-2 0-1,0 1 0,-2 1 1,-2 0-1,0 1 0,4 37 1,-13-43-335,0-1 0,-2 1 0,0-1 0,-2 1 1,-1-1-1,-1-1 0,-1 1 0,-1-1 0,-1 0 0,-1 0 0,-1-1 1,-2-1-1,-24 35 0,22-35-163,-2-1 1,0-1-1,-1-1 0,-1 0 1,-1-2-1,-1 0 0,0-1 0,-1-1 1,0-1-1,-1-1 0,-1-1 1,0-1-1,-29 8 0,39-15-1459,1-1 0,-1-1-1,0 0 1,-26-1-1,-5-1-7234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12236,'0'0'966,"-8"3"475,1 0-1097,0 0 1,0 1-1,1 0 0,-1 0 1,1 1-1,0-1 0,1 1 0,-1 1 1,1-1-1,0 1 0,0 0 1,-5 8-1,2-1 42,0 1 0,1 1 0,0-1 1,1 1-1,-5 24 0,2-2 16,3 1 0,1 1 0,1-1 0,3 51 0,2-66-281,2 0-1,1 0 0,0 0 1,2-1-1,0 0 0,13 30 1,70 122 87,-54-110-255,-31-55-84,35 56-1260,-5-26-2725,-7-21-1660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11723,'0'0'8563,"7"-11"-7122,34-48 187,71-74 1,-50 59-754,-65 81-743,-1 1 1,1 0-1,1 0 0,0 0 0,0 0 1,-1 9-1,-1 3 85,0-6-150,0 0 0,2 0 0,0 1 0,0-1 0,1 0 0,1 1 0,0-1 0,3 16 0,-2-29-82,-1 0 0,0 1 0,1-1 0,-1 0 0,1 0 1,-1 0-1,1 0 0,0 1 0,-1-1 0,1 0 0,0 0 0,0 0 1,0-1-1,0 1 0,0 0 0,0 0 0,0 0 0,0-1 0,0 1 1,0 0-1,0-1 0,0 1 0,0-1 0,1 1 0,-1-1 0,0 0 1,0 0-1,1 1 0,-1-1 0,0 0 0,1 0 0,-1 0 0,0 0 1,0 0-1,1-1 0,0 1 0,1-1-442,-1 1 0,0-1 0,0 0 1,1 0-1,-1 0 0,0 0 0,0 0 0,0 0 0,0-1 0,0 1 1,0-1-1,-1 1 0,1-1 0,0 0 0,-1 1 0,1-1 0,-1 0 1,2-3-1,3-12-6195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12364,'0'0'10730,"64"25"-10570,-35-23-160,0-2 0,-1 0-769,2 0-1409,-6-6-1057,-6-7-2883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0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10410,'0'0'12812,"0"9"-11424,-2 2-1157,0 1 1,-1-1-1,0 0 0,-1 1 0,0-2 1,0 1-1,-1 0 0,-1-1 1,0 0-1,-13 17 0,13-18-182,-1-1 0,0 0 0,0 0 0,-1-1 0,1 1 0,-2-2 0,1 1 0,-1-1 0,0-1 0,0 1 0,-1-2 0,1 1 0,-13 3 0,20-7-114,1-1 1,0 0-1,-1 1 1,1-1-1,0 0 1,-1 0-1,1 0 1,0 0-1,-1 0 1,1 0 0,-1 0-1,1 0 1,0-1-1,-1 1 1,1 0-1,0-1 1,-1 1-1,1-1 1,0 0-1,0 1 1,-1-1-1,1 0 1,0 0-1,0 0 1,0 1 0,0-1-1,0 0 1,0-1-1,0 1 1,1 0-1,-1 0 1,0 0-1,0 0 1,1-1-1,-1 1 1,1 0-1,-1-1 1,1-1-1,-2-6-824,0 0 0,2 0 0,-1 0 0,2-19 0,-1 10-73,0 7 107,3-41-1378,-3 51 2254,0 0-1,0 0 0,0 1 0,1-1 0,-1 0 0,0 1 0,1-1 0,-1 0 1,1 1-1,-1-1 0,0 0 0,1 1 0,0-1 0,-1 1 0,1-1 0,-1 1 1,1-1-1,0 1 0,-1-1 0,1 1 0,1-1 0,-1 1 103,1 0 0,-1 0 0,0 0 0,0 0 0,1 1-1,-1-1 1,0 0 0,1 1 0,-1-1 0,0 0 0,0 1 0,0 0 0,0-1 0,1 1-1,-1 0 1,0-1 0,0 1 0,1 1 0,30 24 1870,-14-11-1620,0-1 0,0-1 1,2 0-1,39 18 1,14-5-989,-23-17-5209,-15-6-5664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5862,'0'0'13388,"61"59"-12043,-43-43-288,3-1-512,2-2-385,1-5-96,2-4 0,1-4-32,-7 0-160,1 0-609,-3-8-640,-4-3-769,-5-5-1922,2-4-1729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16335,'0'0'999,"-1"8"-188,-11 83 1448,3-29-727,2-1 0,3 2 0,4 65 0,0-127-1501,-1 1 0,1-1 0,0 1 0,0 0 0,0-1 0,1 1 1,-1 0-1,0-1 0,1 1 0,-1 0 0,1-1 0,-1 1 0,1-1 0,0 1 1,-1-1-1,1 1 0,0-1 0,0 0 0,0 1 0,0-1 0,1 0 0,-1 0 0,0 0 1,0 0-1,1 0 0,-1 0 0,0 0 0,1 0 0,-1-1 0,1 1 0,-1 0 0,1-1 1,0 1-1,-1-1 0,1 0 0,0 1 0,-1-1 0,1 0 0,-1 0 0,1 0 1,0 0-1,-1 0 0,1-1 0,0 1 0,-1 0 0,1-1 0,2 0 0,3-2 121,0 0 0,0-1 0,0 1 0,-1-1 0,1-1 0,-1 1 0,0-1 0,9-9 0,2-7-97,-1 1 0,-2-2-1,0 0 1,-1 0 0,-1-2-1,-2 1 1,0-1 0,-1-1 0,-2 0-1,0 0 1,4-37 0,-11 56 370,0 6-557,0 0-1,0 0 1,0 0-1,0 0 1,0-1-1,0 1 1,0 0-1,0 0 1,0 0-1,0 0 1,0 0-1,-1 0 1,1 0-1,0-1 1,0 1-1,0 0 1,1 0-1,-1 0 1,0 0-1,0 0 1,0 0-1,0-1 1,0 1-1,0 0 1,0 0-1,0 0 1,0 0-1,0 0 1,0 0-1,0 0 1,0 0-1,0-1 1,0 1-1,0 0 1,1 0-1,-1 0 1,0 0 0,0 0-1,0 0 1,0 0-1,0 0 1,0 0-1,0 0 1,1 0-1,-1 0 1,0 0-1,0 0 1,0 0-1,0 0 1,0 0-1,0 0 1,0 0-1,1 0 1,-1 0-1,0 0 1,0 0-1,0 0 1,0 0-1,0 0 1,0 0-1,0 0 1,1 0-1,-1 0 1,0 0-1,0 0 1,0 0-1,0 1 1,5-1-6248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10570,'0'0'6822,"-32"59"-5156,14-31-385,-3 4-160,3-1-352,2 5-224,0-3-257,3 0-160,3-3-64,3-4 0,3-1-64,4-7-352,0-7-1474,0-5-1922,11-6-3458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13325,'0'0'6304,"13"2"-4660,29 5-1013,0-2 0,1-2-1,0-3 1,66-5 0,-33-5-2865,138-34 1,-206 42-815,-3 1-2333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4100,'0'0'18337,"-8"4"-16821,-3 1-1214,0 1-1,1 1 1,-1 0-1,2 0 1,-1 1-1,-15 17 1,-51 66-105,0 0-908,64-82-999,12-9 1567,0 0-1,-1 1 1,1-1 0,0 0 0,0 0-1,-1 0 1,1 0 0,0 1 0,0-1-1,-1 0 1,1 0 0,0 0 0,-1 0-1,1 0 1,0 0 0,-1 0 0,1 0 0,0 0-1,0 0 1,-1 0 0,1 0 0,0 0-1,-1 0 1,1 0 0,0 0 0,-1 0-1,1 0 1,0-1 0,0 1 0,-1 0 0,1 0-1,0 0 1,0 0 0,-1 0 0,1-1-1,0 1 1,0 0 0,-1 0 0,1-1-1,0 1 1,0 0 0,0-1 0,-1-11-5687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13229,'0'0'7302,"59"62"-6020,-29-43-546,7-2-479,1-5-193,1-3-64,-1-6-961,-3-3-1858,-3-3-2658,-5-15-4485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7655,'0'0'11771,"4"9"-10484,31 69 400,-21-51-1561,-1 0 0,-2 1 1,-1 0-1,-1 1 1,7 33-1,-13-43-121,-1-1 0,-1 1 0,0 0 0,-2-1 0,0 1 0,-1-1 0,0 1 0,-2-1 0,0 0 0,-1 0 0,-1 0 0,-1-1 0,0 1 1,-1-2-1,-1 1 0,-1-1 0,-20 26 0,16-24-99,-2-1 1,0 0 0,-1-1-1,0-1 1,-1 0 0,-1-1 0,-23 12-1,28-19-385,-1 0-1,0-1 0,0 0 0,-24 5 1,27-8-655,-1-1 0,0-1 0,0 0 0,0-1 0,0 0 0,-15-2 0,-13-8-5843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13485,'0'0'5029,"-10"9"-4191,-1 1-682,0 0-1,1 1 1,1 0 0,0 1 0,1 0 0,0 1 0,0-1 0,2 1 0,-7 16-1,1 5 208,1-1 0,1 2 0,2-1 0,2 1 1,1 0-1,2 0 0,1 1 0,5 65 0,-2-93-350,1 0 0,0 0 0,0 0 0,0 0 0,1-1 1,0 1-1,1-1 0,-1 0 0,1 0 0,1 0 1,-1 0-1,1-1 0,1 1 0,-1-1 0,1-1 1,0 1-1,0-1 0,1 0 0,-1 0 0,13 6 0,-7-6-425,-1 0-1,0 0 0,1-2 0,0 1 1,17 2-1,-11-4-1129,0 0 1,0-1 0,24-2-1,22-6-4084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1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9353,'0'0'12780,"-4"12"-11899,-7 11-409,-1 0 1,-1 0-1,-1-1 1,0-1-1,-2 0 0,-1-1 1,-34 32-1,42-44-249,-33 28 671,39-34-857,1 0 0,-1 0 1,0 0-1,1-1 0,-1 0 1,0 1-1,0-1 0,0 0 1,0 0-1,0-1 0,-1 1 1,1-1-1,0 1 0,-4-1 1,6-2-41,0 1 0,0-1 0,0 1 0,0-1 0,1 0 0,-1 0 0,0 1 0,1-1 0,0 0 0,-1 0 0,1 1 0,0-1 0,0 0 0,0 0 0,0 0 0,0 1 0,0-1 0,1-3 0,0-3-122,1-13-412,0-1-1,2 0 1,0 1-1,2 0 1,10-27 0,-13 41 489,2 4-54,3 12 92,8 24 170,-9-19-11,1-2-15,2 1 0,-1-2 0,1 1 0,1-1 0,0-1 0,1 0-1,0-1 1,0 0 0,1 0 0,0-2 0,18 9 0,-8-6-509,0-1-1,29 8 1,-29-11-2193,0-1 0,28 1 0,-27-5-8888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2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7175,'0'0'12620,"89"11"-11659,-30-11-481,9-3-224,9-2-160,0 1-32,-1 0-64,-6 1-416,-2-3-1794,-6-2-3043,3-2-7367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2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11499,'0'0'11146,"55"20"-10281,-10-15-641,5-1-159,5 0-65,-6-2-481,-5-2-1024,-6 0-1666,-10-5-3267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2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5221,'0'0'5958,"-47"0"-3716,38 0 32,9 10-577,11 8-479,16 3 191,9 7-288,14 4-480,12 3-193,6 4-256,9 4-128,1 4-64,-5-1-961,-5-4-1825,-11-7-2531,-7-8-2467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0:5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7527,'0'0'390,"8"-4"-139,16-8-160,1 1 1,0 1 0,1 1-1,0 1 1,1 1 0,27-2-1,176-16 335,288 31 287,-181 6-411,524-62 1942,-683 35-2054,91-4 1166,1 12 0,489 50 0,-678-37-2186,146-7-1,-78-3-5569,-103 4 1168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152 115 14125,'0'0'7987,"-11"-7"-7534,-37-16-239,46 22-211,0 1 1,0 0 0,0 0-1,0 0 1,0 1-1,1-1 1,-1 0-1,0 1 1,0-1-1,0 1 1,0 0-1,0-1 1,0 1 0,1 0-1,-1 0 1,0 0-1,1 1 1,-1-1-1,1 0 1,-1 0-1,1 1 1,-2 2-1,-24 33 71,8 5-13,18-41-63,0 0 0,1 0 0,0 0 0,-1 0 0,1 0 0,-1 0 0,1 0 0,0 0 0,0 0 0,0 0 0,-1 0 0,1 1 0,0-1 0,0 0 0,1 0 0,-1 0 0,0 0 0,0 0 0,0 0-1,1 0 1,-1 0 0,1 0 0,-1 0 0,1 0 0,-1 0 0,1 0 0,-1 0 0,1 0 0,0 0 0,-1-1 0,1 1 0,0 0 0,0 0 0,0-1 0,0 1 0,-1 0 0,3 0 0,5 0 32,1 0 0,-1-1 1,0 0-1,1-1 1,-1 0-1,0 0 0,0 0 1,0-1-1,1-1 0,-2 1 1,1-1-1,0 0 1,-1-1-1,1 0 0,-1 0 1,9-8-1,2 0 114,0-1 1,-2-1-1,1-1 1,-2 0-1,16-21 0,-28 33-65,-1 0-1,0 0 0,0 0 0,-1 0 0,1 0 1,-1-1-1,1 1 0,0-7 0,-2 10-75,0 0-1,0 1 1,0-1 0,0 0-1,0 0 1,0 0-1,0 0 1,0 0-1,0 0 1,0 0 0,0 0-1,0 0 1,0 0-1,0 0 1,-1 0 0,1 0-1,0 0 1,0 0-1,0 0 1,0 0-1,0 0 1,0 0 0,0 0-1,0 0 1,0 0-1,0 0 1,-1 0-1,1 0 1,0 0 0,0 0-1,0 0 1,0 0-1,0 0 1,0 0-1,0 0 1,0 0 0,0 0-1,0 0 1,0 0-1,0 0 1,0 0-1,-1-1 1,1 1 0,0 0-1,0 0 1,0 0-1,0 0 1,0 0 0,0 0-1,0 0 1,0 0-1,0 0 1,0 0-1,0 0 1,0 0 0,0-1-1,0 1 1,0 0-1,-12 19-206,7-10 190,0 0 1,1 1 0,0-1-1,0 1 1,1 0 0,1 0-1,-1 0 1,1 0-1,1 0 1,0 0 0,1 14-1,0-23 15,0-1-1,1 1 0,-1 0 0,1 0 0,-1 0 1,1 0-1,-1-1 0,1 1 0,-1 0 0,1-1 0,0 1 1,0 0-1,-1-1 0,1 1 0,0-1 0,0 1 1,0-1-1,-1 1 0,1-1 0,0 0 0,0 1 0,0-1 1,0 0-1,0 0 0,0 1 0,0-1 0,0 0 0,0 0 1,0 0-1,1-1 0,31-1 288,-22-1-181,0-1 0,0 0-1,0-1 1,-1 1 0,0-2-1,0 0 1,0 0 0,0-1 0,-1 0-1,10-10 1,9-11 176,40-50 0,-82 133-907,13-51 632,-2 2-3,1-1 0,0 1-1,0 0 1,0 0 0,1 0-1,0 0 1,0 1 0,0-1-1,1 0 1,0 0 0,0 0-1,2 11 1,-1-16 27,0 0 0,0 0 0,0 0 0,0 0 0,1 0 0,-1-1 0,0 1 0,0 0 0,1-1 0,-1 1-1,0 0 1,1-1 0,-1 0 0,0 1 0,1-1 0,-1 0 0,1 0 0,-1 0 0,0 0 0,1 0 0,2 0 0,32-5 568,-25 2-516,-1 0 0,1-1-1,-1 0 1,0-1 0,0 0 0,-1-1 0,1 0 0,-1-1 0,0 0 0,10-10-1,-6 4-35,-1-1-1,-1 0 0,0-1 1,-1 0-1,14-26 0,-34 59-190,1 1 0,1 0-1,1 1 1,1-1 0,-7 36 0,13-54 48,0 1 1,1-1 0,-1 1-1,0-1 1,0 0 0,1 1 0,-1-1-1,1 0 1,-1 1 0,1-1-1,0 0 1,0 0 0,-1 1-1,1-1 1,0 0 0,0 0-1,0 0 1,0 0 0,0 0-1,0 0 1,1-1 0,-1 1 0,0 0-1,0 0 1,1-1 0,-1 1-1,0-1 1,1 1 0,-1-1-1,0 0 1,1 1 0,-1-1-1,1 0 1,-1 0 0,0 0-1,1 0 1,-1 0 0,3-1-1,57-4-7186,-21-6-743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14253,'0'0'6342,"50"51"-4740,-2-29-449,15 7-640,3 3-417,4 2-64,3-1 0,0-1-96,-5-5-1121,0-2-1154,-9-9-1985,-13-6-4516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11018,'0'0'4196,"-50"2"-2274,47 1-256,3 0-481,19 1-448,15-3-193,9 0-256,11-1-159,8 0-97,2 0 32,-5-1-96,-7-3-929,-7 2-1121,-11-2-1986,-18 1-2274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12268,'0'0'4964,"69"-16"-4099,-11 2-416,4 2-353,2-2-96,-5 2-833,-2-1-1730,-12-5-1376,-6-4-2307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8552,'0'0'11958,"3"13"-11552,4 28-286,-2-1 1,-1 1 0,-3 0-1,-5 70 1,-2-61-72,-6 97 564,5-207-585,2 0 0,3 0 0,10-113 0,-7 168-25,0 0 1,1 0-1,-1 0 0,1 0 1,0 0-1,1 0 0,-1 1 1,1-1-1,0 1 0,0-1 1,1 1-1,-1 0 0,1 0 1,0 1-1,0-1 0,0 1 0,0 0 1,0 0-1,1 0 0,0 1 1,-1-1-1,1 1 0,0 0 1,6-1-1,-4 1 8,0 0 0,-1 1 0,1 0 0,0 0 0,-1 1 1,1 0-1,0 0 0,0 0 0,0 1 0,-1 0 0,1 1 0,-1-1 0,1 1 0,-1 0 0,1 1 0,-1 0 1,0 0-1,10 6 0,-14-8-8,0 0 1,-1 0 0,1 0 0,0 0-1,-1 1 1,1-1 0,-1 0 0,1 1-1,-1-1 1,0 1 0,1-1 0,-1 1-1,0 0 1,0-1 0,0 1 0,0 0-1,-1 0 1,1 0 0,0 0-1,-1 0 1,1 0 0,-1 0 0,0 0-1,0 0 1,1 0 0,-1 0 0,-1 0-1,1 0 1,0 0 0,0 0 0,-1 0-1,1-1 1,-1 1 0,0 0 0,1 0-1,-1 0 1,0 0 0,0-1-1,0 1 1,0 0 0,-1-1 0,1 1-1,0-1 1,-1 1 0,1-1 0,-1 0-1,1 1 1,-1-1 0,-2 1 0,-7 6 28,0 0 0,-1-1 0,0-1 0,-1 0 0,-20 7 0,12-6-90,0-1 1,0 0 0,-37 3-1,124-36-5579,-16 10 1713,8-1-1275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9673,'0'0'9705,"-82"47"-7847,41-15-737,-7 2-416,7 3-225,7-2-288,11-4-160,10-6 1,13-8-33,0-8-385,14-6-768,6-3-737,0-5-832,-4-14-1795,-4-3-351</inkml:trace>
  <inkml:trace contextRef="#ctx0" brushRef="#br0" timeOffset="1">91 120 5029,'0'0'15054,"64"59"-14958,-19-40-32,7-4-352,-9-2-2563,-9-6-2978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9353,'0'0'6886,"47"7"-4900,10-7-320,14-9-417,13-1-833,0-2-320,-2 1-63,-10 1-33,-13 1 64,-15 4-417,-17 2-1697,-16 2-2306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35 12908,'-2'11'1922,"-5"41"-585,3-1 1,1 1-1,6 66 0,9-62-1059,-12-55-225,-2-3-39,0-1 0,1 1 1,0-1-1,0 0 0,0 1 0,0-1 0,0 0 1,0 0-1,0-4 0,0 3-12,-5-19 13,2-1 0,0 1 0,1-1 1,1 0-1,2-26 0,0 41-14,1 0 1,0 0 0,0 1-1,0-1 1,1 0-1,0 0 1,1 1-1,0-1 1,1 1 0,-1 0-1,1 0 1,1 0-1,0 0 1,0 1-1,0 0 1,10-10 0,-13 15 16,0 0-1,1 0 1,-1 0 0,0 0 0,1 1 0,-1-1 0,1 0 0,0 1-1,-1 0 1,1 0 0,0 0 0,0 0 0,0 0 0,0 0 0,-1 1-1,1 0 1,0-1 0,0 1 0,0 0 0,0 0 0,0 1 0,0-1-1,0 1 1,0-1 0,0 1 0,0 0 0,0 0 0,0 0 0,-1 0-1,1 1 1,0-1 0,-1 1 0,1 0 0,-1 0 0,0 0 0,0 0-1,3 2 1,-1 1-11,-1 0 0,1 0 0,-1 1 1,0-1-1,0 1 0,-1 0 0,0-1 0,0 1 0,0 0 0,-1 0 0,0 0 0,0 0 0,0 1 0,-1-1 1,0 0-1,0 0 0,-1 9 0,0-12 35,0 0 0,-1 0 0,1 0 0,0-1 0,-1 1 0,0 0-1,0-1 1,1 1 0,-1-1 0,-1 0 0,1 1 0,0-1 0,-1 0 0,1 0 0,-1-1 0,1 1 0,-1 0 0,0-1 0,0 0 0,0 1 0,0-1 0,0 0 0,0-1 0,0 1 0,0 0 0,-3-1 0,-13 3 134,0 0 0,-38-2 0,47-1-177,8 0-10,1 0 0,-1 0 1,0 0-1,0 0 0,0 0 0,0 0 0,1-1 0,-1 1 1,0-1-1,0 1 0,1-1 0,-1 0 0,0 0 0,1 0 1,-1 1-1,1-2 0,-1 1 0,1 0 0,-1 0 0,1 0 1,0-1-1,-2-1 0,3 2-94,-1-1 0,1 1 0,0 0 0,0-1 1,0 1-1,0 0 0,0 0 0,0-1 0,0 1 0,0 0 0,1-1 0,-1 1 0,0 0 1,1 0-1,-1-1 0,1 1 0,0 0 0,-1 0 0,1 0 0,0 0 0,0 0 1,-1 0-1,1 0 0,0 0 0,0 0 0,0 0 0,0 0 0,0 1 0,1-1 0,-1 0 1,0 1-1,1-1 0,29-17-3942,7 0-1537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12812,'0'0'2472,"-5"8"-187,1-2-2043,-1 2 523,1 1-1,-1-1 0,1 0 0,1 1 1,0 0-1,0 0 0,0 0 1,-1 17-1,4-25-744,0 0 1,1 0-1,-1 1 1,1-1-1,-1 0 0,1 0 1,0 0-1,0 0 0,-1 0 1,1 0-1,0 0 1,0 0-1,0 0 0,0 0 1,0-1-1,0 1 0,0 0 1,0-1-1,0 1 1,0-1-1,0 1 0,1-1 1,-1 1-1,0-1 1,0 0-1,1 1 0,-1-1 1,0 0-1,0 0 0,1 0 1,0 0-1,50 1-42,-45-2 33,8 0-417,-1-1 0,0-1 0,0 0 1,0-1-1,0 0 0,0-1 1,-1-1-1,0 0 0,0-1 0,0 0 1,-1-1-1,15-12 0,-39 31 827,1 2 0,0-1 0,1 1 0,1 1 0,0 0 0,-11 22 0,16-28-271,0 0-1,0 0 1,1 1 0,0-1 0,0 1 0,1 0 0,0 0-1,1-1 1,0 1 0,0 0 0,1 0 0,0 0 0,1 0-1,0 0 1,4 18 0,-4-25-276,0 0 0,0-1 0,0 1 0,0 0 0,1 0 0,-1-1-1,0 1 1,1-1 0,0 1 0,-1-1 0,1 0 0,0 1 0,-1-1 0,1 0 0,0 0 0,0 0 0,0 0-1,0-1 1,0 1 0,4 0 0,19 2-4145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0 6406,'0'0'11029,"-11"5"-10319,-25 15 44,-38 27 0,48-29-305,0 0 0,-1-2 0,-1-1 0,-1-2 0,-42 15-1,70-27-438,0-1-1,0 1 0,0-1 0,0 1 0,-1-1 0,1 0 0,0 0 0,0 1 0,-1-1 0,1 0 1,0 0-1,0 0 0,-1 0 0,1-1 0,0 1 0,0 0 0,0 0 0,-1-1 0,1 1 0,0-1 1,0 1-1,0-1 0,0 1 0,0-1 0,0 0 0,-2 0 0,3-1-22,0 1 0,-1-1-1,1 1 1,0-1 0,0 1-1,0-1 1,0 1 0,0-1-1,1 1 1,-1 0 0,0-1-1,1 1 1,-1-1 0,1 1-1,-1 0 1,1-1 0,0 1 0,0-2-1,7-9-484,0 0-1,0 1 0,14-15 1,-9 11-111,30-30-267,-40 42 886,-1 1 0,1 0 0,0-1 0,0 1 0,0 0 0,0 1 0,0-1 0,0 0 0,1 1 0,-1 0-1,0 0 1,1 0 0,4-1 0,-5 3 72,-1 1 0,0-1 0,0 1 0,0 0 0,0-1 0,0 1 0,0 0 0,0 0 0,-1 0-1,1 1 1,-1-1 0,0 0 0,1 1 0,-1-1 0,0 0 0,0 1 0,0-1 0,-1 1 0,1 3 0,5 9 297,0-5-222,0-1 0,0 1 0,1-1 0,1 0 0,-1 0 0,1-1 0,1 0 0,-1-1 0,1 0 0,1 0 0,-1-1 0,15 7 0,-15-8-764,1-1-1,0 0 1,1 0-1,-1-1 0,1 0 1,-1-1-1,1-1 1,11 1-1,-10-1-4810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12075,'0'0'3348,"8"5"-1448,1-1-1527,0 0 0,1 0 0,-1-1 0,1 0 0,0 0 0,0-1-1,19 1 1,85-1 847,-69-3-1152,78-3 134,231-37 0,-152 2-3211,-199 38 2152,6 0 205,-2 0-6167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17008,'0'0'5445,"-11"1"-4932,5 0-398,-1 1 0,0-1 0,0 1 1,0 0-1,1 1 0,0 0 0,-1 0 1,1 0-1,0 1 0,0-1 0,1 2 1,-1-1-1,1 1 0,0-1 0,0 1 1,-6 8-1,50-4-2752,-20-5 1012,-1 2-1,1 0 1,-1 2 0,-1 0 0,1 0 0,25 19 0,-42-27 1788,0 1 1,0-1-1,0 1 1,0-1-1,0 1 1,0 0-1,0-1 1,0 1-1,0 0 0,0 0 1,-1-1-1,1 1 1,0 0-1,-1 0 1,1 0-1,0 0 1,-1 0-1,1 0 1,-1 0-1,0 0 1,1 0-1,-1 1 1,0-1-1,0 0 1,0 0-1,1 0 1,-1 0-1,0 0 1,-1 0-1,1 3 1,-1-3 126,-1 1 1,1-1 0,-1 0 0,0 1-1,1-1 1,-1 0 0,0 0 0,0 0 0,0 0-1,1 0 1,-1-1 0,0 1 0,0-1-1,0 1 1,-3-1 0,-13 3 992,0-1 1,-26 0-1,42-2-1306,1 0 0,-1 0 1,1 0-1,-1 0 0,1 0 1,0 0-1,-1-1 0,1 1 0,-1 0 1,1-1-1,-1 0 0,1 1 1,0-1-1,0 0 0,-1 1 1,1-1-1,0 0 0,0 0 0,0 0 1,-2-2-1,3 2-278,-1 0 0,1 0 0,0 0 0,-1 0 0,1-1 0,0 1 0,0 0 0,0 0 0,0 0 0,0 0 0,0-1 0,0 1 0,0 0 0,0 0 0,1 0 0,-1 0 0,0 0 0,1 0 0,-1-1 0,1 1 0,-1 0 0,1 0 0,0 0 0,-1 1 0,1-1 0,0 0 0,1-1 0,14-14-7108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10346,'0'0'8178,"10"-3"-6064,15-5-1679,-1-1 0,1-1 0,-2-1 0,0-1 0,29-20 0,115-89-474,-128 91 244,-6 0-113,-27 24-38,1-1 0,0 1 0,1 0 0,-1 0 0,1 1 0,0 0-1,12-5 1,-27 29 363,-18 26-74,9-18-50,-19 44-1,31-60-258,1 0 0,-1 0 1,2 0-1,0 0 0,0 1 0,1-1 0,0 22 0,1-32-31,0 0-1,0 0 1,0 1 0,0-1 0,1 0 0,-1 0-1,0 0 1,1 0 0,-1 0 0,0 0-1,1 0 1,0 0 0,-1 0 0,1 0 0,0 0-1,-1 0 1,1 0 0,0 0 0,0 0-1,0 0 1,0-1 0,-1 1 0,1 0 0,0-1-1,2 1 1,-1 0-83,1 0 0,-1 0-1,1-1 1,0 0 0,-1 1 0,1-1-1,0 0 1,-1 0 0,1 0 0,5-1-1,-2-1-850,0 1 0,1-1-1,-1 0 1,0 0 0,0-1-1,0 1 1,-1-2 0,11-6-1,11-15-7583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17040,'0'0'8712,"62"25"-8712,-23-25-544,6-1-1186,3-5-1185,-12-2-736,0 0-993,-10-3-3748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13901,'0'0'9102,"-8"10"-7661,-25 29-1184,-2-1-1,-2-3 0,-1 0 0,-68 46 1,105-80-253,0 0 1,-1 0 0,1 0 0,0 0-1,0 0 1,0-1 0,-1 1 0,1 0-1,0-1 1,-1 1 0,1-1-1,-1 0 1,1 1 0,0-1 0,-1 0-1,1 0 1,-1 0 0,1 0 0,-1 0-1,1 0 1,-1 0 0,1 0-1,-3-1 1,4 0-66,-1 0-1,0 0 1,0 0-1,0-1 1,1 1-1,-1 0 1,1 0-1,-1 0 1,1-1-1,-1 1 1,1 0 0,0 0-1,-1-1 1,1 1-1,0 0 1,0-1-1,0 1 1,0 0-1,1-3 1,0-10-1080,2 0 0,0 0 0,7-20 0,-8 28 756,1-4 15,0 1 0,1-1 1,0 1-1,10-16 0,-13 24 479,0-1-1,-1 1 0,1 0 0,0 0 0,0-1 0,1 1 1,-1 0-1,0 0 0,0 0 0,0 0 0,1 0 1,-1 1-1,0-1 0,1 0 0,-1 1 0,1-1 0,-1 1 1,1-1-1,-1 1 0,1-1 0,-1 1 0,1 0 1,-1 0-1,1 0 0,0 0 0,-1 0 0,1 0 0,-1 0 1,1 1-1,-1-1 0,1 1 0,-1-1 0,1 1 1,-1-1-1,1 1 0,-1 0 0,0 0 0,3 1 1,51 39 2122,-31-22-1266,48 28-1,-18-26-2962,-45-18 939,1-1 1,0 0 0,0-1 0,11 0 0,13-1-7595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9577,'0'0'3427,"27"73"-1825,-22-28-257,-3 15 0,-2 12 193,0 13-289,0 9-640,-2 3-417,2 1-128,0-7-64,0-9-192,0-15-1474,2-11-1185,2-14-2370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12876,'-16'48'1538,"2"-8"608,-1-3-225,8-8-319,4-7-385,3-9-640,5-7-545,15-5-256,-1-1-1474,10-1-608,-2-12-2050,-4 0-3268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11307,'0'0'10634,"63"67"-9705,-28-45-513,5 1-288,8-5-96,0-5 32,-3-5-448,-1-6-1057,-4-2-449,-3-1-545,-14-12-2113,-5-4-577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5541,'0'0'12134,"-9"4"-11162,5-2-893,0 0 0,0 0 0,0 1 1,0-1-1,1 1 0,-1 0 0,1 0 0,0 0 0,-1 0 0,2 0 1,-1 1-1,0 0 0,1-1 0,-1 1 0,1 0 0,0 0 0,0 0 1,1 1-1,-1-1 0,1 0 0,0 1 0,-1 8 0,-1-1 128,-22 103 1818,23-101-2138,0 0 0,1 1 0,1 0 0,0-1 0,5 28 0,6-16-6251,-6-21 893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10698,'0'0'7591,"64"33"-6117,-10-32-417,19-1-545,13 0-63,1-6-129,6-9-128,0 1-128,-11-4-32,-3 3 0,-8-2 0,-14 7-1121,-16-1-1473,-7 6-1442,-18-1-1057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12075,'0'0'9465,"-8"10"-8450,-17 23-635,-88 108 76,93-120-444,0 0 0,-1-2 0,-1 0 0,-35 23 1,36-34-1312,20-8 1115,1 0-1,-1-1 0,0 1 1,1 0-1,-1 0 1,1 0-1,-1-1 0,1 1 1,-1 0-1,1 0 1,-1-1-1,1 1 0,-1 0 1,1-1-1,0 1 1,-1-1-1,1 1 1,-1-1-1,1 1 0,0-1 1,-1 1-1,1-1 1,0 1-1,0-1 0,-1 1 1,1-1-1,0 1 1,0-1-1,0 1 1,0-1-1,0 0 0,0 1 1,0-1-1,0 1 1,0-2-1,-1-20-5938</inkml:trace>
  <inkml:trace contextRef="#ctx0" brushRef="#br0" timeOffset="1">34 74 11499,'0'0'7175,"66"40"-5574,-34-21-416,4 2-768,5-3-289,9 3-128,5-8 64,6-2-481,-2-9-1120,4-2-2787,-1-1-2819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3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13229,'0'0'7943,"49"-29"-6918,-7 26-448,8 2-449,4 0-64,7 0-32,-1-2-32,-2 3 0,-12 0-801,-12 0-1089,-13 0-544,-19 9-1954,-2-1-1153</inkml:trace>
  <inkml:trace contextRef="#ctx0" brushRef="#br0" timeOffset="1">91 133 13004,'0'0'6118,"50"14"-4709,-1-14-480,11 0-672,6-3-161,2-5-64,-5 0-449,-10-3-2369,-8 1-4229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154 123 13261,'0'0'11595,"-12"-3"-11499,5 1-85,4 0 0,-1 1 0,1 0 0,0 0 0,-1 0 0,1 1 1,-1-1-1,1 1 0,0 0 0,-1 0 0,1 0 0,-1 0 0,1 1 0,-1-1 0,1 1 1,-1 0-1,1 0 0,0 0 0,0 1 0,0-1 0,-1 1 0,1-1 0,-4 4 1,5-3 15,-33 33 610,33-33-610,0 0-1,1 0 0,-1 1 0,1-1 0,-1 0 0,1 1 1,0-1-1,0 1 0,0-1 0,0 1 0,1 0 1,-1-1-1,1 1 0,0 0 0,-1 3 0,2-5-14,-1 0 0,1 0-1,0-1 1,-1 1 0,1 0 0,0-1-1,0 1 1,-1 0 0,1-1 0,0 1-1,0-1 1,0 1 0,0-1 0,0 0-1,0 1 1,0-1 0,0 0 0,0 0 0,0 1-1,0-1 1,0 0 0,0 0 0,0 0-1,0 0 1,0 0 0,-1-1 0,3 1-1,30-4 274,-21 0-245,1-1 0,-1 0 0,0 0-1,-1-2 1,1 1 0,-1-2 0,-1 1 0,1-1 0,-1-1-1,12-13 1,0-2 37,0-2-1,34-51 0,-65 92-81,1 0 0,1 0-1,0 0 1,1 1 0,1 0-1,0 1 1,-4 31 0,9-47 19,0 0 0,0 1 0,1-1 0,-1 0 0,0 0 0,0 1 0,1-1 0,-1 0 0,1 0 0,-1 0 0,1 1 0,0-1 0,-1 0 0,1 0 1,0 0-1,0 0 0,0 0 0,-1 0 0,1 0 0,0-1 0,0 1 0,0 0 0,2 0 0,0 1 18,1-1 1,-1 1-1,1-1 0,-1 0 0,1 0 1,-1 0-1,1-1 0,5 1 0,1-1 20,-1 0 1,1 0-1,0-1 0,0 0 0,-1-1 0,11-3 1,-12 2-29,0-1 1,0 0-1,0 0 1,0-1-1,-1 0 1,1 0 0,-1-1-1,-1 0 1,1 0-1,-1-1 1,0 1-1,-1-1 1,1-1-1,7-14 1,-25 37-252,8-12 167,1 0-1,0 1 1,0-1 0,0 1-1,0-1 1,1 1-1,-4 7 1,6-10 61,0 0 0,0 0 0,0 0 0,0-1 0,0 1 0,0 0 0,0 0 0,0 0 0,0 0 0,0 0 0,1 0 0,-1-1 0,0 1 0,1 0 0,-1 0 0,1-1 0,-1 1 0,1 0 0,-1 0 0,1-1 0,-1 1 0,1 0 0,-1-1 0,1 1 0,0-1 0,0 1 0,-1-1 0,1 1 0,0-1 0,0 1 0,-1-1 0,1 0 0,0 0 0,0 1 0,0-1 0,0 0 0,-1 0 0,1 0 0,0 0 0,0 0 0,0 0 0,1 0 0,49 1-460,-41-1 69,7 0-217,-8 1 550,1-1 0,-1-1-1,1 1 1,-1-1 0,1-1 0,10-3-1,-17 4 160,-1 0-1,1 0 1,-1 0-1,1-1 0,-1 1 1,0-1-1,0 0 0,0 1 1,0-1-1,0 0 1,0 0-1,-1-1 0,1 1 1,-1 0-1,1 0 0,-1-1 1,0 1-1,0-1 1,0 1-1,0-1 0,0 1 1,0-1-1,-1 0 0,0 1 1,1-1-1,-1-5 1,0-12 463,2-23 224,-1 42-794,-1-1 0,0 1 0,1 0 0,-1 0 0,1 0 0,0 0 0,-1 0 0,1 0 0,0 0 1,-1 0-1,1 0 0,0 0 0,0 0 0,0 0 0,0 0 0,0 1 0,0-1 0,0 0 0,0 1 0,0-1 0,0 1 0,1-1 0,-1 1 0,0 0 0,0-1 0,0 1 0,1 0 0,-1 0 1,0 0-1,2 0 0,10 0-817,0 1 0,0 1 0,0 0-1,0 1 1,19 7 0,-1-1-1959,19 3-2814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4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5285,'-1'-17'9053,"-2"29"-6041,-2 32-2105,0 388 3973,6-468-4773,3 1 0,0 0 1,16-56-1,41-102-136,-55 177 21,15-40 2,-20 53 5,1 0 1,-1 0-1,1 0 0,-1 1 0,1-1 0,0 1 0,0-1 0,0 1 0,0 0 1,0-1-1,1 1 0,-1 0 0,1 1 0,4-4 0,-6 5 0,1 0 0,-1 0 0,0-1-1,1 1 1,-1 0 0,0 0 0,1 1 0,-1-1-1,0 0 1,1 0 0,-1 1 0,0-1 0,0 0-1,1 1 1,-1 0 0,0-1 0,0 1 0,0 0-1,1-1 1,-1 1 0,0 0 0,0 0 0,0 0-1,0 0 1,-1 0 0,1 0 0,0 0 0,0 0-1,-1 0 1,1 1 0,0-1 0,-1 0 0,1 0-1,-1 1 1,0-1 0,1 0 0,-1 0 0,0 1-1,0 1 1,7 54-47,-7-52 52,0 0-1,-1 0 1,0-1-1,0 1 1,0 0-1,-1 0 1,0-1-1,1 1 1,-2-1 0,1 1-1,0-1 1,-1 0-1,0 0 1,0 0-1,0 0 1,0-1-1,-1 1 1,1-1-1,-1 0 1,0 0-1,0 0 1,-8 4 0,2-2-48,1-1 0,-1 1 0,0-2 0,0 1 0,-1-2 0,1 1 0,-1-1 0,1-1 0,-18 1 0,29-3-404,-1-1 0,1 1 0,-1 0 0,1 0 0,0 0 0,-1 0 0,1 0 0,0 0-1,0 0 1,0 0 0,0 1 0,0-1 0,0 0 0,0 0 0,0 1 0,1-2 0,24-8-4421,4-2-1441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4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6118,'0'0'16463,"3"9"-16158,-2-6-289,-1 1 1,1 0-1,0 0 0,-1 0 1,0-1-1,0 1 1,0 0-1,-1 0 1,1 0-1,-1-1 0,0 1 1,0 0-1,0-1 1,-2 5-1,-3 2 10,1 0-1,-1 0 0,-1-1 1,-12 15-1,0 0-36,7-9-206,0-1 0,-21 20 0,26-31-993,5-21-13483</inkml:trace>
  <inkml:trace contextRef="#ctx0" brushRef="#br0" timeOffset="1">29 62 1089,'0'0'18161,"57"32"-17520,-27-12-449,4-2-192,-4 0-1153,-1-7-3395,0-3-6503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4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13901,'0'0'1217,"84"-15"321,-7-1 576,11-1-641,13-2-416,1 2-672,0 2-289,-9 6-64,-13 1 0,-16 4-929,-14 2-1025,-16 0-256,-12 2-865,-15 0-544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13549,'0'0'2119,"0"9"-336,13 198 3287,1 20-2842,-15-262-1558,0 4-629,1 1 0,1-1 0,2 0 0,11-55 0,-10 72-47,30-79-270,-31 86 245,1 0 0,-1 0 0,2 1 0,-1-1-1,1 1 1,0 0 0,0 0 0,0 1 0,1 0 0,9-7 0,-13 11 21,0-1 0,0 1 0,0 0 0,0 0 0,0 0 0,0 0-1,1 0 1,-1 0 0,0 1 0,1-1 0,-1 1 0,0-1 0,1 1 0,-1 0 0,1 0 0,-1 0 0,1 1 0,-1-1 0,0 0 0,1 1 0,-1 0 0,0-1 0,1 1 0,-1 0 0,0 0 0,0 0 0,0 1 0,0-1 0,0 0 0,0 1 0,0-1 0,0 1 0,0 0 0,-1 0 0,1-1 0,-1 1 0,0 0 0,1 0 0,-1 1 0,2 3 0,1 2 2,0 0 0,0 1 0,-1-1 0,0 1 0,-1 0 0,0 0 0,0 0 0,-1 0 0,0 16 0,-1-22 9,-1 1 1,-1 0 0,1-1 0,0 1 0,-1 0 0,0-1 0,0 0-1,0 1 1,0-1 0,0 0 0,-1 0 0,1 0 0,-1 0 0,0-1 0,0 1-1,0-1 1,0 0 0,-1 0 0,1 0 0,0 0 0,-1 0 0,1-1 0,-1 1-1,0-1 1,-5 1 0,-7 3 93,-1-1 0,0 0 0,0-1 0,-24 1 0,28-3-50,8-1-55,1 1 0,0 0 0,0-1 0,-1 0 0,1 0 0,0-1 0,-1 1 1,1-1-1,0 0 0,-7-2 0,11 3-97,-1-1 0,1 1 0,-1 0 0,1-1 0,0 1 0,-1-1 0,1 1 0,0-1 0,0 1 0,-1-1 0,1 1 0,0-1 0,0 1 0,0-1 0,0 0 0,-1 1 0,1-1 0,0 1 0,0-1 1,0 1-1,0-1 0,0 1 0,1-1 0,-1 0 0,0 1 0,0-1 0,0 1 0,0-1 0,1 1 0,-1-1 0,0 1 0,0-1 0,1 1 0,-1-1 0,0 1 0,1-1 0,-1 1 0,1 0 0,-1-1 0,0 1 0,1 0 0,-1-1 1,1 1-1,-1 0 0,1-1 0,-1 1 0,1 0 0,0 0 0,-1 0 0,1 0 0,-1-1 0,1 1 0,34-14-6998,-33 13 5972,31-9-9800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4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9769,'0'0'12172,"16"47"-11307,2-32-225,3-3 161,4-3-128,9-4-481,4-4-128,-2-1-64,3 0-705,4-7-1153,-9-7-1697,-9-6-4292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4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7399,'0'0'8744,"-70"56"-6598,31-23 96,5 4 225,2 2-257,7 0-929,9-1-929,9-2-256,7-2-63,0-6-66,4-5-1088,6-7-2146,1-11-2274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5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19 6342,'1'0'148,"-1"-1"0,0 0 1,0 1-1,0-1 0,0 1 0,1-1 0,-1 0 1,0 1-1,0-1 0,0 1 0,0-1 0,0 0 0,-1 1 1,1-1-1,0 1 0,0-1 0,0 0 0,0 1 1,-1-1-1,1 1 0,0-1 0,-1 1 0,1-1 1,0 1-1,-1-1 0,1 1 0,0-1 0,-1 1 1,1-1-1,-1 1 0,1 0 0,-2-1 0,-20 6 1409,-27 30-1045,46-32-237,-57 44 554,16-13 6,1 1 0,2 2 0,-45 53 0,78-73-368,18-12-211,27-15-34,9-12-154,-2-3 0,0-1 0,56-46 0,-42 30-9,-219 172 725,173-137-666,1 1 1,-1 0-1,22-6 0,5-2 18,168-62-280,-412 135 117,196-56 20,-23 8 18,0-2 0,0-1 0,-1-1 0,1-2 0,-63 2 0,93-7-15,1 0 0,-1 0-1,0-1 1,0 1 0,0 0 0,1-1 0,-1 1 0,0-1-1,0 1 1,1-1 0,-1 0 0,0 0 0,1 0 0,-1 0-1,1 0 1,-1 0 0,1 0 0,0 0 0,-1 0 0,1-1 0,0 1-1,0-1 1,0 1 0,0-1 0,0 1 0,0-1 0,0 0-1,1 1 1,-1-1 0,1 0 0,-1 1 0,1-1 0,-1 0-1,1 0 1,0 0 0,0 0 0,0 1 0,0-1 0,0 0-1,0 0 1,1 0 0,-1 1 0,1-3 0,1-4-74,0 1 0,1 0 0,-1-1 1,1 1-1,1 0 0,-1 0 0,1 1 1,0-1-1,6-6 0,-4 6-11,0-1 54,1 1 0,-1 0-1,1 0 1,0 0-1,1 1 1,11-8 0,-53 32-143,20-10 201,-1 0 0,0-1 0,-21 6 0,5-7 193,21-7-11,20-7-39,2 2-166,0 0 0,1 1 0,-1 1 0,1 0 0,0 1 0,0 0 0,0 1 0,0 1 0,1 0 0,23 1 0,-35 0-6,0 0 0,0 0 0,1 1-1,-1-1 1,0 1 0,0-1-1,0 1 1,1 0 0,-1-1 0,0 1-1,0 1 1,0-1 0,0 0-1,0 0 1,-1 1 0,1-1-1,0 1 1,-1-1 0,1 1 0,-1 0-1,1 0 1,-1-1 0,0 1-1,2 3 1,0 3 20,-1 0 0,0 0 0,0 0 1,0 0-1,0 13 0,-2-14-124,1 0-1,-1-1 1,2 1-1,-1 0 1,1-1 0,0 1-1,4 8 1,10 0-3574,8-11-3207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 13004,'1'0'6831,"26"1"-4632,-24 0-2238,0-1 1,1 0-1,-1 0 0,0 0 0,0 0 0,0-1 1,0 1-1,0-1 0,0 0 0,0 0 0,0 0 1,4-2-1,-7 2 44,0 1-1,-1-1 1,1 0 0,0 1 0,0-1 0,-1 1-1,1-1 1,0 1 0,-1-1 0,1 1 0,0-1 0,-1 1-1,1 0 1,-1-1 0,1 1 0,-1 0 0,1-1-1,-1 1 1,1 0 0,-1-1 0,1 1 0,-1 0 0,1 0-1,-1-1 1,1 1 0,-1 0 0,0 0 0,1 0-1,-1 0 1,1 0 0,-1 0 0,0 0 0,1 0 0,-1 0-1,1 0 1,-1 1 0,0-1 0,1 0 0,-1 0-1,-31 2 76,-2 12 210,33-13-283,-1-1 0,1 1 0,-1 0 0,1 0 0,0 0 0,-1 1 1,1-1-1,0 0 0,0 0 0,0 1 0,0-1 0,0 1 0,0-1 1,0 1-1,1-1 0,-1 1 0,0-1 0,1 1 0,-1 3 0,2-5 1,0 1-1,0-1 0,0 1 1,0-1-1,0 1 0,0-1 0,0 0 1,0 1-1,0-1 0,0 0 1,0 0-1,0 0 0,0 0 0,0 0 1,0 0-1,0 0 0,0 0 1,0 0-1,0-1 0,0 1 0,2-1 1,26-5-323,-9 1-1056,15-4-6029,-16 6 657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13421,'0'0'8637,"-11"5"-8557,-3 1-72,1 2 0,-1-1 0,2 2 0,-1-1 0,2 2 0,-1 0 0,-15 16 0,-89 105 99,115-141-6611,-1-41-2174,3 22 1615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5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7623,'0'0'14926,"72"50"-14221,-35-25-385,4-2-128,2 2-192,2-2-384,-6-4-2114,-3-7-3332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120 272 9353,'3'-10'4110,"-1"3"-3391,0-1-48,1 1 1,-1-1 0,-1 0 0,1 0 0,-2 0-1,1 0 1,-1 0 0,0 0 0,-2-12 0,2 18-621,-1 1 0,0 0 0,1 0 0,-1 0 0,0-1 0,0 1 0,0 0 0,0 0 0,0 0 0,0 0 1,0 1-1,0-1 0,0 0 0,0 0 0,-1 1 0,1-1 0,0 0 0,-1 1 0,1 0 0,0-1 0,-1 1 0,1 0 0,0-1 1,-1 1-1,1 0 0,-1 0 0,1 0 0,0 0 0,-1 1 0,1-1 0,0 0 0,-1 0 0,1 1 0,0-1 0,-1 1 0,0 0 0,-3 1-30,0-1-1,1 1 0,-1 0 1,1 0-1,0 1 0,0-1 1,0 1-1,0 0 0,-4 4 0,3-1-11,0 0-1,1 1 0,0-1 0,0 1 0,1 0 1,-1 0-1,2 1 0,-1-1 0,1 0 0,0 1 0,0 0 1,1 0-1,0-1 0,0 9 0,2-15-6,-1 0 0,0 0 1,1 0-1,-1 0 0,0 0 0,1 0 0,0 0 0,-1 0 0,1 0 0,-1 0 1,1 0-1,0 0 0,0-1 0,-1 1 0,1 0 0,0 0 0,0-1 0,0 1 1,0-1-1,0 1 0,0 0 0,0-1 0,0 0 0,0 1 0,0-1 0,0 0 0,0 0 1,0 1-1,0-1 0,2 0 0,48 4 114,-13 0-68,-31-2-56,0 1 1,0 0 0,0 0-1,-1 1 1,0 0 0,0 0-1,0 0 1,0 1 0,0 0-1,-1 0 1,0 1 0,0-1-1,-1 1 1,1 0 0,-1 0 0,0 0-1,-1 1 1,0 0 0,0-1-1,0 1 1,3 13 0,0 5 5,-1 0 0,-1 0 1,-1 0-1,-2 0 1,-1 29-1,0-45 88,-1 0 0,0 1 0,-1-1 1,0 0-1,-1 0 0,0 0 0,0 0 0,0-1 0,-1 1 0,-6 8 1,7-13 33,0 1 1,0-1 0,0 0 0,-1 0-1,1 0 1,-1-1 0,0 1 0,0-1 0,0 0-1,0 0 1,-1 0 0,1-1 0,-1 1-1,0-1 1,0 0 0,0 0 0,0-1 0,0 0-1,-7 1 1,11-1-78,-1-1 1,1 0-1,0 0 0,0 0 1,-1 0-1,1-1 0,0 1 1,0 0-1,-1 0 0,1-1 1,0 1-1,0-1 0,0 1 1,-1-1-1,1 0 0,0 1 1,0-1-1,0 0 0,0 0 1,0 1-1,0-1 0,1 0 1,-1 0-1,-1-2 0,0 0-9,1 0-1,0 0 1,0 0-1,0 0 1,0 0-1,0 0 1,1 0-1,-1 0 1,1-6-1,0-2-37,1 0 0,0 0 0,0 1 0,1-1 0,5-15-1,8-6-42,1 1 0,1 0 0,2 1 0,39-48-1,-11 15-169,-9 9 4,-12 21 158,-2-1-1,-1-1 1,-2-1 0,-1-1-1,18-50 1,-35 79 32,-1 0-1,-1 0 1,1-1 0,-1-13-1,-1 21 20,1 0 0,-1 1 0,0-1-1,0 0 1,0 0 0,0 1 0,0-1 0,0 0-1,0 0 1,-1 0 0,1 1 0,0-1 0,0 0-1,-1 0 1,1 1 0,0-1 0,-1 0 0,1 1-1,0-1 1,-1 0 0,1 1 0,-1-1-1,0 0 1,1 1 0,-1-1 0,1 1 0,-1-1-1,0 1 1,1 0 0,-1-1 0,0 1 0,1 0-1,-1-1 1,0 1 0,0 0 0,1 0 0,-1-1-1,0 1 1,0 0 0,0 0 0,1 0-1,-1 0 1,0 0 0,0 0 0,0 1 0,1-1-1,-1 0 1,0 0 0,0 0 0,1 1 0,-1-1-1,0 0 1,1 1 0,-1-1 0,0 1 0,1-1-1,-1 1 1,0-1 0,1 1 0,-2 0-1,-4 4-15,0 0-1,0 0 1,0 0-1,0 1 1,1 0-1,0 0 1,0 0-1,-6 12 1,-31 61-30,36-68 55,-4 9 35,2 1 1,-8 24-1,14-39-21,0 0 0,1 0 0,0 0-1,0 0 1,0 0 0,1 0 0,0 0 0,0 0-1,0 0 1,1 0 0,0 0 0,0 0-1,2 7 1,-1-11-7,0 1-1,1-1 1,-1 1-1,1-1 1,-1 0-1,1 0 0,0 0 1,0 0-1,0-1 1,0 1-1,0-1 1,0 1-1,0-1 1,0 0-1,0 0 1,1-1-1,-1 1 1,0-1-1,1 0 0,-1 1 1,0-1-1,1-1 1,4 0-1,6 1 27,0-1 0,0-1 0,-1-1 0,21-6 0,-18 4-23,-1-1 0,-1-1 1,1 0-1,-1-1 1,-1 0-1,1-1 0,22-21 1,-31 25-4,1-1 1,-1 1-1,0-1 1,0-1 0,-1 1-1,0-1 1,0 1 0,0-1-1,-1 0 1,0-1 0,0 1-1,-1 0 1,0-1 0,0 0-1,-1 1 1,0-1-1,0 0 1,-1-8 0,0 15-15,0 1 0,0-1 0,0 1 1,0-1-1,0 1 0,0-1 0,0 1 1,0-1-1,0 1 0,0 0 0,0-1 1,0 1-1,0-1 0,0 1 0,0-1 1,0 1-1,-1-1 0,1 1 0,0 0 1,0-1-1,-1 1 0,1-1 0,0 1 0,0 0 1,-1-1-1,1 1 0,0 0 0,-1-1 1,1 1-1,-1 0 0,1 0 0,0-1 1,-1 1-1,1 0 0,-1 0 0,1 0 1,-1 0-1,1-1 0,0 1 0,-1 0 1,1 0-1,-1 0 0,1 0 0,-1 0 1,1 0-1,-1 0 0,1 0 0,-1 1 1,-1-1-11,1 1 1,0 0 0,0-1-1,-1 1 1,1 0 0,0 0-1,0 0 1,0 0 0,0 0 0,0 0-1,0 0 1,1 1 0,-1-1-1,0 0 1,0 2 0,-3 6 3,1-1-1,1 1 1,0 0 0,0 0 0,0 0-1,1 1 1,1-1 0,0 17 0,0-23 16,0 0 1,1 0-1,-1 0 0,1 0 1,-1-1-1,1 1 1,0 0-1,0 0 1,0-1-1,1 1 1,-1-1-1,0 1 1,1-1-1,0 1 1,0-1-1,-1 0 1,1 0-1,1 0 1,-1 0-1,0 0 1,0 0-1,1-1 1,-1 1-1,1-1 1,-1 0-1,1 1 1,0-1-1,-1 0 1,1-1-1,0 1 1,4 0-1,2 0 14,-1-1 0,1 0 0,0-1-1,-1 0 1,1 0 0,0-1 0,-1 0-1,0 0 1,0-1 0,1 0 0,-1-1-1,-1 0 1,1 0 0,-1 0 0,1-1-1,9-9 1,-8 6-1,0 0 1,0-1-1,-1 0 0,-1 0 0,1-1 1,-1 0-1,-1-1 0,0 0 0,0 1 0,-1-2 1,4-13-1,-16 44-335,-15 55 210,21-68 87,0 0 0,0-1 1,0 1-1,0 0 0,1 0 0,0 0 1,1-1-1,-1 1 0,1 0 0,0 0 0,2 5 1,-2-10-211,-1 0 0,1-1 1,0 1-1,0 0 0,0-1 1,0 1-1,0 0 1,0-1-1,0 1 0,0-1 1,0 0-1,0 1 0,0-1 1,0 0-1,1 0 0,-1 0 1,0 1-1,0-1 1,0 0-1,0 0 0,0-1 1,0 1-1,1 0 0,-1 0 1,0 0-1,0-1 0,0 1 1,0-1-1,0 1 1,0-1-1,0 1 0,1-2 1,11-13-5454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613 172 4708,'-8'3'508,"-118"46"6638,111-42-6395,-1 1-1,1 1 1,0 0 0,1 1-1,0 1 1,-15 15 0,29-26-725,-1 1 1,1-1-1,-1 0 1,1 0-1,-1 1 1,1-1-1,-1 0 1,1 1-1,-1-1 1,1 0-1,0 1 1,-1-1-1,1 1 1,0-1-1,-1 0 1,1 1-1,0-1 1,0 1-1,-1-1 1,1 1-1,0-1 1,0 1-1,0-1 1,0 1-1,0 0 0,-1-1 1,1 1-1,0-1 1,0 1-1,0-1 1,1 1-1,-1-1 1,0 1-1,0-1 1,0 1-1,1 0 1,20-3 322,33-19-184,-36 12-145,0-1 0,-1-1 0,0-1 0,0-1 1,-1 0-1,-1-1 0,20-22 0,-35 35 2,1 0 0,0 0 0,0 0 0,0 0 0,0 1 0,-1-2 1,1 1-1,0 0 0,-1 0 0,1 0 0,-1 0 0,1 0 0,-1 0 1,0-1-1,0 1 0,1 0 0,-1 0 0,0 0 0,0-1 1,0 1-1,0 0 0,0 0 0,0-1 0,-1 1 0,1 0 0,-1-2 1,0 2 25,0 1 0,0-1 1,0 0-1,-1 0 1,1 1-1,0-1 1,-1 1-1,1-1 1,-1 1-1,1-1 1,0 1-1,-1 0 1,1 0-1,-1 0 0,1 0 1,-1 0-1,1 0 1,-2 0-1,-8 2 105,1-1-1,0 1 1,0 1 0,0 0-1,-11 4 1,-22 14 27,0 2 0,2 1 0,-62 49 1,103-73-180,-1 0 0,1 0 1,0 0-1,0 0 0,0 0 1,-1 0-1,1 0 0,0 0 0,0 0 1,0 0-1,-1 0 0,1 0 1,0 0-1,0 0 0,0 0 1,-1 0-1,1 1 0,0-1 1,0 0-1,0 0 0,0 0 1,0 0-1,-1 0 0,1 0 1,0 1-1,0-1 0,0 0 1,0 0-1,0 0 0,0 1 1,0-1-1,0 0 0,0 0 1,-1 0-1,1 1 0,0-1 1,0 0-1,0 0 0,0 0 1,0 1-1,0-1 0,0 0 1,0 0-1,1 0 0,-1 0 1,0 1-1,0-1 0,0 0 1,0 0-1,0 0 0,0 1 1,0-1-1,0 0 0,0 0 0,0 0 1,1 0-1,-1 1 0,0-1 1,0 0-1,0 0 0,0 0 1,1 0-1,18-2 49,30-13 9,-27 5 19,105-52-931,-112 53 700,1-1 0,-2 0 0,1-1 0,-2 0 0,22-23 0,-33 33 152,-1 0-1,0-1 1,0 1-1,1-1 1,-1 1-1,0-1 1,0 0-1,-1 1 1,1-1-1,0 0 1,0 1-1,-1-1 1,1 0-1,-1 0 0,0 0 1,1-2-1,-1 3 2,-1 0-1,1 0 0,0 0 0,-1 1 0,1-1 0,-1 0 0,1 0 0,-1 1 1,1-1-1,-1 0 0,1 1 0,-1-1 0,0 1 0,1-1 0,-1 1 0,0-1 1,1 1-1,-1-1 0,0 1 0,0-1 0,0 1 0,1 0 0,-1 0 1,-1-1-1,-9-1-4,1 1 0,0 0-1,-1 1 1,-17 1 0,10-1 4,-47 4 199,0 3 0,-95 23 1,-43 5 209,221-39-388,-1-1 0,1 0 0,18-9 0,20-7-25,245-65-443,-284 78 492,-30 4 57,-39 2 89,46 3-178,-41-3-16,1 3 1,0 2 0,0 2 0,-89 21 0,133-25 2,0 0 0,0-1 0,-1 1 0,1 0 0,0 0 0,0 0 0,0 0-1,0 1 1,0-1 0,0 0 0,-2 3 0,4-4 0,0 1-1,0-1 0,0 0 0,-1 1 0,1-1 1,0 1-1,0-1 0,0 1 0,0-1 0,0 0 0,0 1 1,-1-1-1,1 1 0,0-1 0,0 1 0,0-1 1,1 0-1,-1 1 0,0-1 0,0 1 0,0-1 0,0 1 1,0-1-1,0 0 0,1 1 0,-1-1 0,0 0 1,0 1-1,1-1 0,-1 1 0,0-1 0,0 0 0,1 1 1,3 1-7,-1 1 1,1-1 0,-1 0-1,1-1 1,0 1 0,0 0-1,0-1 1,0 0 0,0 0-1,6 0 1,23 3-106,-1-1 0,1-2-1,56-6 1,-75 4 65,1-1 0,0-1 0,-1 0 0,0-1 0,0-1-1,0 0 1,0-1 0,-1 0 0,1-1 0,17-13 0,-30 20 53,0-1 1,0 1-1,0-1 1,-1 0-1,1 1 1,0-1-1,0 1 1,-1-1-1,1 0 1,-1 0-1,1 1 1,-1-1-1,1 0 1,-1 0-1,1 0 1,-1 0-1,1 0 1,-1 0-1,0 1 1,0-1 0,0 0-1,1 0 1,-1-2-1,-1 2 11,1 0-1,-1 1 1,1-1-1,-1 0 1,1 1-1,-1-1 1,0 0 0,1 1-1,-1-1 1,0 1-1,0-1 1,0 1-1,1-1 1,-1 1 0,0 0-1,0-1 1,0 1-1,0 0 1,-1 0-1,-46-5 262,36 6-250,1-1 0,0 2-1,0-1 1,0 2 0,0-1-1,0 1 1,-16 8 0,-1 3-773,-38 24 1,45-25-529,-7 5-4182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0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43 5541,'0'3'6498,"1"20"-5330,8 54 2598,10 44-2250,3 23-527,-16-66 3043,-14-244-3443,3 104-337,2 0 0,8-84 1,-5 144-255,0-1 1,0 1 0,1-1 0,-1 1 0,1 0 0,-1-1 0,1 1 0,0 0 0,0-1 0,0 1 0,0 0-1,1 0 1,-1 0 0,0 0 0,1 0 0,-1 0 0,1 0 0,0 1 0,0-1 0,0 1 0,0-1 0,2 0-1,-1 1-1,0 0-1,0 0 0,0 0 1,0 1-1,0-1 0,0 1 1,0 0-1,0 0 0,0 0 1,0 1-1,0-1 0,0 1 1,0-1-1,6 3 0,1 1-4,0 0-1,-1 1 0,1 0 0,-1 1 0,0 0 0,-1 0 0,1 0 0,13 15 0,-20-18 12,1 0-1,-1 0 1,1 0-1,-1 0 1,0 0-1,0 0 1,-1 1-1,1-1 1,-1 1-1,0-1 1,0 1-1,0-1 1,0 1-1,0 0 1,0 6-1,-2-8 1,1 1-1,-1-1 0,0 1 1,0-1-1,0 1 0,0-1 1,0 0-1,-1 1 0,1-1 1,0 0-1,-1 0 0,0 0 1,0 0-1,1 0 0,-1-1 1,0 1-1,0 0 0,-1-1 1,1 0-1,0 1 0,0-1 1,-1 0-1,-2 1 0,-15 6 165,-1-1 0,0-1 0,0-1 0,-1-1 0,1-1-1,-1-1 1,-40-1 0,51-4-121,22-3-852,23-4-2027,61 8-7769,-63 2 6518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0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7431,'0'0'14964,"-2"11"-14110,-7 36-96,9-45-730,0 0 1,-1 0-1,1 0 0,0 0 1,0 0-1,0 0 1,0 0-1,1 0 0,-1 0 1,0 0-1,1 0 1,0 0-1,-1 0 0,1 0 1,0 0-1,0 0 1,0 0-1,0-1 1,0 1-1,1 0 0,-1-1 1,0 1-1,1-1 1,-1 0-1,1 1 0,-1-1 1,1 0-1,0 0 1,0 0-1,0 0 1,-1 0-1,1 0 0,0-1 1,0 1-1,0 0 1,0-1-1,0 0 0,0 1 1,3-1-1,0 0-200,1 0-1,-1 0 0,0 0 0,1-1 1,-1 0-1,0 0 0,0 0 1,0-1-1,0 1 0,0-1 1,0 0-1,0-1 0,4-2 0,30-30-7102,-36 32 6553,-1 1 1,0-1-1,1 0 1,-1 1-1,0-1 1,-1 0-1,1 0 1,0 0-1,-1 0 1,0-1-1,1 1 1,-1 0 0,0-4-1,-6 11 5126,-17 18-400,1 10-1173,1 0 0,-19 46 1,33-64-2583,0 0 1,1 0 0,1 1-1,1-1 1,0 1 0,1 0-1,0 0 1,2 28 0,0-41-308,0 0 0,0 1 0,1-1 0,-1 0-1,1 0 1,-1 0 0,1 1 0,0-1 0,0 0 0,0 0 0,0 0 0,0 0 0,1-1 0,2 4 0,17 7-3545,-11-11-2616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0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1569,'-5'2'481,"3"-1"1473,4-1-1730,7 0-288,5 0 128,6-1-833,0-4-864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88 221 0,'0'0'1794,"-8"0"-1378,-2 0-833,-49 2 3909,48 0 351,40-2 1250,531-22-1457,-418 8-3575,268-65 1,-391 71 218,-35 4-110,-50 3-55,54 1-114,-179 10 31,-338 59 0,484-62-4,14-2 44,0 0-1,0 2 1,-37 14 0,72-22-42,1 0 1,-1 0 0,1 1 0,-1 0 0,0 0 0,1 0 0,4 1 0,22 0 42,555-77 145,-559 72-207,-7 1-2,33-4-3,0-3 0,-1-2 0,60-21-1,-97 23 11,-25 5 21,-32 2 7,-150 13-50,-253 44 1,381-44-11,-149 30 37,192-32-44,29-4-25,39-3 7,279-32 82,-156 11-23,-79 12 0,-3 1-14,130-28 1,-216 35 0,1-1 0,-1 1 0,1-1 0,-1 0 1,1 0-1,-1 0 0,1 0 0,-1 0 0,0 0 1,1 0-1,2-3 0,-5 3 1,0 1-1,0-1 0,-1 1 1,1-1-1,0 1 1,0-1-1,-1 1 1,1 0-1,0-1 0,-1 1 1,1-1-1,0 1 1,-1 0-1,1-1 1,-1 1-1,1 0 0,0-1 1,-1 1-1,1 0 1,-1 0-1,1 0 1,-1-1-1,1 1 1,-1 0-1,1 0 0,-1 0 1,1 0-1,-1 0 1,1 0-1,-1 0 1,1 0-1,-2 0 0,-66-6 197,-108 9-179,1 7 0,-296 57 0,466-65-29,8-1-11,20 0-33,39-2-32,334-39 97,-120 9-3,-224 27-13,3-1 17,-1-1 1,66-17-1,-99 14 63,-19 2 206,-4 5-253,0 1 0,0 0 1,-1 0-1,1 0 1,-1 0-1,1 1 1,0-1-1,-1 1 0,1-1 1,-1 1-1,-4 0 1,-274-3 104,235 6-133,0 2-1,1 2 1,0 2-1,-49 17 0,40-3-205,23-1-3578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0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3203,'0'0'769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4708,'0'0'16667,"0"10"-16032,-6 68 514,-22 116 1,18-137-353,12-52-179,6-9-373,8-11 13,-10 7-192,6-7 205,1 1-1,0 1 1,17-14-1,-25 23-230,1 1-1,-1-1 0,0 1 0,1 0 1,0 1-1,0-1 0,0 1 0,0 0 1,0 1-1,0 0 0,0 0 1,1 0-1,7 0 0,16 2-172,-14 0 10,1-1 0,0-1 1,0 0-1,23-5 0,-36 5-290,0 0 0,0-1 0,0 1 0,0-1 0,0 0 0,0 0 0,-1 0-1,1-1 1,4-3 0,-6 3-260,1 1-1,-1-1 1,0 1-1,0-1 1,0 0-1,-1 0 1,1 0-1,-1 0 1,0 0-1,0 0 1,0-1-1,0 1 1,1-5-1,-1-8-4360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5157,'0'0'15737,"7"-2"-14840,-2 1-765,0-1-1,1 1 1,-1 1-1,0-1 0,1 1 1,-1 0-1,1 0 1,8 1-1,-12 0-115,0 0 0,1 0 0,-1-1 0,0 1 0,0 0-1,0 1 1,0-1 0,0 0 0,0 1 0,0-1 0,0 1 0,0 0 0,-1-1 0,1 1 0,-1 0-1,1 0 1,-1 0 0,0 0 0,0 0 0,0 0 0,0 1 0,0-1 0,0 0 0,0 0 0,0 4-1,0 1 0,0-1-1,0 1 0,0-1 0,-1 0 0,0 1 0,0-1 0,-1 1 0,1-1 0,-1 1 0,-1-1 1,0 0-1,1 1 0,-4 5 0,-3 3 18,0 0 0,-1 0 0,-16 19 0,-20 34 5,45-68-129,0 0-1,-1 1 0,1-1 1,0 1-1,-1-1 0,1 0 1,0 1-1,0-1 0,-1 1 1,1-1-1,0 1 0,0-1 1,0 1-1,0-1 0,0 1 1,0-1-1,0 1 0,0-1 1,0 1-1,0-1 0,0 1 1,0-1-1,0 1 0,0-1 1,0 1-1,1-1 0,-1 1 1,0-1-1,0 1 0,1 0 1,16-2-6415,5-11-849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76 13132,'0'0'2243,"-1"12"148,-6 150 2699,6 96-3466,1-190-517,-14-445-947,12 335-294,1 29 90,0 1 0,0-1 1,1 1-1,1-1 0,0 1 1,1-1-1,0 1 0,1 0 0,7-21 1,-10 32 40,1 1-1,-1-1 1,1 0 0,-1 1-1,1-1 1,-1 0 0,1 1-1,0-1 1,-1 0 0,1 1-1,0-1 1,-1 1 0,1-1-1,0 1 1,0-1 0,0 1-1,-1 0 1,1 0 0,0-1 0,0 1-1,0 0 1,0 0 0,-1 0-1,1 0 1,0 0 0,0 0-1,0 0 1,0 0 0,0 0-1,0 0 1,-1 0 0,1 0-1,0 1 1,0-1 0,0 0 0,-1 1-1,1-1 1,0 1 0,0-1-1,-1 1 1,1-1 0,0 1-1,-1-1 1,1 1 0,0 0-1,-1-1 1,1 1 0,-1 0-1,1-1 1,-1 1 0,1 2-1,24 38-21,-25-41 25,5 9 3,-2 0-1,1 0 0,-1 1 1,-1 0-1,1-1 0,-2 1 0,1 0 1,-1 0-1,-1 0 0,0 0 1,0 0-1,-1 0 0,-3 12 1,3-18-1,0 1 0,0-1 0,-1 1 0,0-1 0,0 1 0,0-1 0,0 0 1,-1 0-1,0 0 0,0 0 0,0-1 0,0 1 0,0-1 0,-1 0 0,1 0 1,-1 0-1,0 0 0,0 0 0,0-1 0,0 0 0,-1 0 0,1 0 1,-1 0-1,1-1 0,-1 0 0,1 0 0,-1 0 0,0 0 0,-6-1 0,10 1-99,0-1 0,1 0-1,-1 0 1,1 0 0,-1 0-1,0 0 1,1 0 0,-1 0 0,1 0-1,-1 0 1,0 0 0,1 0-1,-1 0 1,1-1 0,-1 1-1,0 0 1,1 0 0,-1-1-1,1 1 1,-1 0 0,1-1-1,-1 1 1,1 0 0,0-1-1,-1 1 1,1-1 0,-1 1 0,1-1-1,0 1 1,-1-1 0,1 1-1,0-1 1,-1 0 0,1-1-371,0 1 1,0-1 0,0 1-1,1-1 1,-1 1-1,0 0 1,1-1 0,-1 1-1,1-1 1,-1 1 0,1 0-1,0-1 1,0 1 0,1-2-1,13-16-6696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13773,'0'0'2883,"-3"8"-315,0 1-1983,0-1 1,1 1-1,1 0 1,-1 0 0,1-1-1,0 14 1,1-20-554,0 0 0,0 0 0,1 0 0,-1 0 0,0 0 0,1 0 0,-1-1 0,1 1 0,-1 0 0,1 0 0,0-1 0,0 1 0,0 0 0,0-1 0,0 1 0,0-1 0,0 1 1,1-1-1,-1 1 0,0-1 0,1 0 0,-1 0 0,1 0 0,0 0 0,-1 0 0,1 0 0,0 0 0,-1 0 0,1-1 0,0 1 0,0-1 0,0 1 0,0-1 0,0 0 0,-1 0 0,1 1 0,0-1 0,0-1 0,0 1 1,0 0-1,0 0 0,0-1 0,2 0 0,0 0-39,0-1 1,0 1-1,0-1 0,0 0 1,0 0-1,0-1 1,-1 1-1,1-1 0,-1 1 1,0-1-1,1 0 1,3-6-1,37-49-2261,-22 28-1576,-41 67 1915,8 0 3376,-9 48 1,19-83-1345,0 0 0,0 0 0,1 0 0,-1 1 0,1-1 0,-1 0 0,1 1 0,0-1 0,0 0 0,0 1 0,0-1 0,1 0 0,-1 1 0,1-1 0,-1 0 0,1 0 0,0 1 0,-1-1 0,1 0 0,1 0 0,-1 0 1,0 0-1,0 0 0,1 0 0,-1 0 0,1-1 0,-1 1 0,1-1 0,0 1 0,0-1 0,0 1 0,0-1 0,3 2 0,2 3-163,7 8 91,1 2-1266,-4-10-3032,-8-5-1355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13869,'0'0'6342,"-20"68"-6278,20-38-32,12-2-224,1-4-1954,8-4-3331,6-3-6599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11082,'0'0'9332,"0"9"-7901,0-3-1229,1 0 0,-1 1 0,1-1 0,1 0 0,-1 1 0,1-1 0,0 0 0,0 0 0,7 10 0,-7-12-147,0-1-1,0 0 1,1 0-1,-1 0 1,1 0-1,0 0 1,0 0-1,0-1 1,0 1-1,0-1 1,1 0 0,-1 0-1,1-1 1,-1 1-1,1 0 1,0-1-1,-1 0 1,1 0-1,0 0 1,6 0-1,-5-1-220,0 0 0,1 0 0,-1-1 0,0 0 0,0 0 0,1 0-1,-1 0 1,0-1 0,0 0 0,0 0 0,0 0 0,-1-1 0,1 0 0,-1 0-1,1 0 1,-1 0 0,0-1 0,0 1 0,0-1 0,-1 0 0,6-7 0,-4 4-429,0-1 1,-1 1 0,1-1-1,-2 0 1,1 0-1,-1-1 1,0 1 0,0-1-1,-1 1 1,-1-1 0,1 0-1,-1-11 1,-1 19 607,0 1 1,1 0-1,-1 0 0,0-1 1,0 1-1,0 0 0,0 0 1,0-1-1,0 1 0,0 0 1,0 0-1,0 0 0,0-1 1,0 1-1,0 0 0,0 0 1,-1-1-1,1 1 0,0 0 1,0 0-1,0 0 0,0-1 1,0 1-1,0 0 0,0 0 1,-1 0-1,1-1 0,0 1 1,0 0-1,0 0 0,-1 0 1,1 0-1,0-1 0,0 1 1,0 0-1,-1 0 0,1 0 1,0 0-1,0 0 0,0 0 1,-1 0-1,1 0 0,0 0 1,0 0-1,-1 0 0,-11 8 1028,-8 17 994,8 0-802,0 0 1,2 1 0,-7 28-1,11-32-888,1 1 0,1 0 0,1 0-1,1 0 1,1 0 0,1 0 0,3 26-1,-2-47-389,0 1-1,-1 0 0,1-1 0,0 1 0,0 0 1,1-1-1,-1 0 0,1 1 0,-1-1 1,1 0-1,0 1 0,-1-1 0,1 0 0,0 0 1,0-1-1,1 1 0,3 3 0,-4-4-400,0 0 0,0 0-1,0-1 1,0 1 0,0 0 0,0-1-1,0 1 1,0-1 0,0 1-1,0-1 1,0 0 0,0 0-1,0 0 1,1 0 0,1-1-1,4-3-6861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14734,'0'0'7367,"73"-36"-5509,-34 29-865,4 3-801,4 3-160,-3 1 0,-4 0-128,-12 0-1121,-8 0-801,-11 4-1121,-9 0-2242,-9 0-2018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8840,'0'0'14062,"73"45"-12589,-35-45-480,5 0-833,1-6-128,-1-4-32,-2-1-576,-7-1-2307,-5-4-3171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27 139 4644,'0'-71'16218,"-4"84"-14338,-3 18-1285,1 0 1,2 0 0,0 0 0,2 37-1,2-67-588,0-1-1,0 1 0,0-1 0,0 1 1,0-1-1,0 1 0,0-1 1,0 1-1,1-1 0,-1 1 0,0-1 1,0 1-1,0-1 0,1 1 0,-1-1 1,0 0-1,0 1 0,1-1 1,-1 1-1,0-1 0,1 0 0,-1 1 1,1-1-1,-1 0 0,0 1 0,1-1 1,-1 0-1,1 0 0,-1 1 1,1-1-1,-1 0 0,1 0 0,20-2 183,18-21 195,-14 0-150,-2-1 0,0-1 0,-1-1 1,-2-1-1,-1-1 0,-1 0 0,23-52 1,-79 214 565,36-126-794,0-1-1,1 1 0,0-1 1,0 1-1,1 12 0,0-20-3,0 1 0,0-1 1,0 0-1,0 0 0,1 1 0,-1-1 0,0 0 0,0 0 0,0 1 0,1-1 0,-1 0 0,0 0 1,0 0-1,1 0 0,-1 1 0,0-1 0,1 0 0,-1 0 0,0 0 0,0 0 0,1 0 0,-1 0 1,0 0-1,1 0 0,-1 0 0,0 0 0,1 0 0,-1 0 0,0 0 0,0 0 0,1 0 0,-1 0 1,0 0-1,1 0 0,-1-1 0,0 1 0,0 0 0,1 0 0,-1 0 0,0 0 0,0-1 0,1 1 1,-1 0-1,0 0 0,0 0 0,1-1 0,-1 1 0,15-10 218,81-100 527,-96 110-748,0 0 0,0-1 1,1 1-1,-1-1 0,0 1 0,1 0 1,-1-1-1,0 1 0,1 0 0,-1-1 0,0 1 1,1 0-1,-1-1 0,1 1 0,-1 0 1,1 0-1,-1 0 0,1-1 0,-1 1 1,0 0-1,1 0 0,-1 0 0,1 0 0,-1 0 1,1 0-1,-1 0 0,1 0 0,-1 0 1,1 0-1,-1 0 0,1 0 0,-1 0 1,1 1-1,-1-1 0,1 0 0,0 0 0,4 21 49,-8 43-80,1-49-142,2-14 60,0 1 0,0-1 0,0 1 0,0-1 0,0 1 1,0-1-1,0 0 0,0 1 0,1-1 0,-1 0 0,0 1 0,1-1 0,0 0 0,-1 1 0,2 0 0,-2-1-18,1-1 1,-1 0-1,1 1 0,-1-1 0,0 0 1,1 0-1,-1 1 0,1-1 0,-1 0 0,1 0 1,-1 0-1,1 0 0,0 0 0,-1 0 1,1 0-1,-1 0 0,1 0 0,-1 0 0,1 0 1,-1 0-1,1 0 0,-1 0 0,1 0 1,-1 0-1,1-1 0,0 1 0,3-3-786,1 0 0,-1 1 0,0-2-1,0 1 1,0 0 0,6-8 0,13-14-4965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8808,'0'0'19154,"64"24"-19057,-43-33-65,3 0-129,-7 4-927,3-1-1283,-13 0-1440,0 1-2371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13613,'0'0'10308,"0"9"-8599,12 132 66,1 24-1693,-19 3-349,117-645 267,-110 473-7,0 1 0,0-1-1,1 1 1,-1-1-1,1 1 1,0 0 0,0 0-1,0 0 1,0 0-1,3-3 1,-5 5 6,1 1-1,-1 0 1,0 0 0,0 0 0,1-1-1,-1 1 1,0 0 0,0 0 0,1 0-1,-1 0 1,0 0 0,0-1 0,1 1-1,-1 0 1,0 0 0,0 0-1,1 0 1,-1 0 0,0 0 0,1 0-1,-1 0 1,0 0 0,0 0 0,1 0-1,-1 0 1,0 0 0,1 0 0,-1 0-1,0 1 1,0-1 0,1 0-1,-1 0 1,0 0 0,0 0 0,1 0-1,-1 1 1,0-1 0,0 0 0,1 0-1,3 24-20,-4-10 32,-1-1 0,0 1 1,-1-1-1,0 0 1,-1 1-1,-1-1 1,0-1-1,-1 1 0,0-1 1,-1 1-1,0-1 1,-1-1-1,0 1 1,-1-1-1,0-1 0,-1 0 1,0 0-1,-1 0 1,0-1-1,-13 9 0,23-18-37,-1 1-1,1-1 0,-1 1 0,1-1 0,0 0 0,-1 1 0,1-1 1,-1 0-1,1 1 0,-1-1 0,1 0 0,-1 0 0,1 0 0,-1 0 1,1 1-1,-1-1 0,0 0 0,1 0 0,-1 0 0,1 0 0,-1 0 1,1 0-1,-1 0 0,1 0 0,-1 0 0,0-1 0,0 1 0,2-13-2439,15-19-2448,1 9-135,5 2-2039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 7271,'0'0'11595,"9"-2"-10746,24-3-166,-33 5-653,1 0 1,-1 1-1,1-1 0,0 0 1,-1 0-1,1 0 0,-1 0 1,1 1-1,0-1 0,-1 0 0,1 0 1,-1 1-1,1-1 0,-1 0 1,1 1-1,-1-1 0,1 1 1,-1-1-1,0 1 0,1-1 1,-1 1-1,0-1 0,1 1 1,-1-1-1,0 1 0,1-1 1,-1 1-1,0 0 0,0-1 1,0 1-1,0-1 0,0 1 1,1 0-1,-1-1 0,0 1 0,0-1 1,-1 1-1,1 0 0,-3 23 617,3-24-640,-5 15 347,-2-1-1,0 1 1,-1-1-1,0-1 1,-1 0 0,0 0-1,-18 19 1,-14 21-161,41-53-255,0 0 0,0 1 0,0-1 0,0 0 1,0 0-1,0 0 0,0 1 0,0-1 0,0 0 0,0 0 0,0 0 0,0 1 1,0-1-1,0 0 0,0 0 0,-1 0 0,1 1 0,0-1 0,0 0 1,0 0-1,0 0 0,0 0 0,0 1 0,-1-1 0,1 0 0,0 0 0,0 0 1,0 0-1,0 0 0,-1 0 0,1 0 0,0 1 0,0-1 0,0 0 0,0 0 1,-1 0-1,1 0 0,0 0 0,0 0 0,-1 0 0,1 0 0,0 0 1,0 0-1,0 0 0,-1 0 0,1 0 0,0 0 0,0 0 0,0 0 0,-1 0 1,1-1-1,0 1 0,0 0 0,0 0 0,-1 0 0,1-13-6589,1 5 5514,-1-13-4570</inkml:trace>
  <inkml:trace contextRef="#ctx0" brushRef="#br0" timeOffset="1">6 61 9321,'0'0'16848,"46"18"-15887,-24-3-353,-1-4-416,1 0-128,-4-3-31,1-3-674,1-2-832,-6-3-1186,-3 0-1153,0-2-1825,3-11-2018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1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13100,'0'0'12273,"3"9"-11862,-2-4-390,1 0 1,-2 1-1,1-1 0,0 0 0,-1 0 0,0 1 0,-1-1 0,1 0 0,-1 0 0,-2 9 0,-2 2 9,0 1-1,-14 24 1,-53 89 95,22-44-453,44-80-2437,4-11 52,3-16-2334,-1 18 4025,3-27-7760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14382,'0'0'10441,"27"61"-7878,-11-40-833,7-2-481,2-4-737,3-1-384,6-4-64,0-4-128,0 2-1089,-9-3-1537,-5-1-2659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5741 12908,'0'0'3016,"-4"9"-2551,-10 26-140,14-34-315,1 0 0,-1 0-1,0 0 1,0 0-1,0 0 1,1 0 0,-1-1-1,1 1 1,-1 0-1,0 0 1,1 0-1,-1 0 1,1-1 0,0 1-1,-1 0 1,1-1-1,0 1 1,-1 0-1,1-1 1,0 1 0,0-1-1,0 1 1,-1-1-1,1 1 1,0-1-1,0 0 1,0 1 0,0-1-1,0 0 1,0 0-1,0 1 1,0-1-1,0 0 1,-1 0 0,1 0-1,0 0 1,0-1-1,0 1 1,0 0-1,2-1 1,0 2 14,18-1-5,0-1-1,-1-1 1,1-1 0,-1 0 0,0-2 0,0 0 0,0-1-1,-1-2 1,0 1 0,0-2 0,-1-1 0,0 0-1,0-1 1,-2-1 0,1-1 0,-1 0 0,-1-1-1,-1 0 1,0-2 0,17-23 0,-21 19 314,-1-1 0,0 0-1,-2 0 1,0-1 0,-2 0 0,0 0 0,-2 0 0,2-26-1,15-74 629,-1 49-910,10-84 1,-26 132-47,-1 0 0,-1-1 0,-2 1 0,0 0 0,-2 0 1,0 0-1,-10-33 0,-30-88 40,-41-261 1,19-299-20,68 118 50,39 0 70,8-286-10,-49 754-132,-1-82 42,28-206 0,-23 373 57,2 1 0,1-1 0,2 1 0,1 1 0,1 0 0,2 1 0,33-56 0,-32 65-97,1 0 0,1 2 0,2 0 0,0 1 1,0 0-1,2 2 0,1 0 0,0 2 0,1 0 0,36-18 1,22-4-9,2 2 1,1 5 0,1 3 0,164-31 0,-194 51-1,0 4 0,84 2-1,111 22-8,-96-6 8,-117-11 0,0 2 0,0 1 1,0 2-1,-1 1 0,-1 2 1,0 2-1,0 1 0,-1 2 1,38 23-1,29 22 23,2-5-1,136 53 1,-107-52-134,-84-35-39,0-1 0,57 15 0,-88-31 105,0-2 1,0 0 0,0-1-1,0 0 1,1-2-1,-1 0 1,0-1 0,0 0-1,1-2 1,25-6-1,1 2-2664,-27 11-6790,-12 0 4329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126 237 11819,'0'0'7111,"-12"7"-6204,-1 1-357,-1 1-1,1 0 0,-17 17 0,26-22-366,0-1-1,0 2 1,1-1-1,-1 0 1,1 1 0,0 0-1,0 0 1,1 0-1,-1 0 1,1 0 0,0 0-1,1 1 1,-1-1 0,1 0-1,0 1 1,0 7-1,1-13-174,0 1-1,0 0 0,0 0 1,0 0-1,0-1 0,0 1 1,1 0-1,-1 0 0,0-1 1,1 1-1,-1 0 0,0-1 1,1 1-1,-1 0 0,1-1 1,-1 1-1,1 0 0,-1-1 0,1 1 1,-1-1-1,1 1 0,0-1 1,-1 1-1,1-1 0,0 0 1,0 1-1,-1-1 0,1 0 1,1 1-1,31 0 168,-21-2-128,0-2 0,-1 1 0,19-8-1,-11 2-59,0-1-1,-1-1 1,-1 0-1,0-2 1,0 0-1,-1 0 1,0-2-1,23-25 1,-32 30 19,0 0 1,0-1 0,-1 1 0,0-1 0,-1-1 0,0 1 0,0-1-1,-1 1 1,0-2 0,-1 1 0,-1 0 0,0 0 0,0-1-1,-1 1 1,0-1 0,-2-20 0,1 30-15,-1-1-1,1 0 1,0 1-1,0-1 1,-1 1 0,0-1-1,1 1 1,-1-1 0,0 1-1,0-1 1,-1 1-1,1 0 1,0-1 0,-1 1-1,1 0 1,-1 0 0,0 0-1,0 0 1,1 1-1,-1-1 1,-1 0 0,1 1-1,0-1 1,0 1 0,0 0-1,-1 0 1,1 0-1,-1 0 1,1 0 0,-1 0-1,1 0 1,-1 1 0,-3-1-1,0 1-15,0 1 0,0-1-1,1 1 1,-1 0 0,0 0 0,0 1-1,1 0 1,-1 0 0,1 0-1,-1 1 1,1-1 0,0 1 0,-9 7-1,5-4 39,0 1 0,1-1 0,0 2 0,0-1-1,1 1 1,0 0 0,0 1 0,1-1 0,0 1-1,0 1 1,-4 9 0,10-18-14,0 0 0,0 0 0,0 0-1,-1 0 1,2 0 0,-1 0 0,0 0 0,0 0 0,0 0 0,0 0-1,0 0 1,1 0 0,-1 0 0,1 0 0,-1-1 0,0 1 0,1 0 0,-1 0-1,1 0 1,0 0 0,-1-1 0,1 1 0,0 0 0,-1-1 0,1 1-1,0 0 1,0-1 0,0 1 0,0-1 0,-1 1 0,1-1 0,0 0 0,0 1-1,0-1 1,0 0 0,2 1 0,43 7 77,-34-7-106,11 2-741,1 1 1,-1 1-1,0 1 1,26 11 0,-45-16 722,1 1 0,0 0 0,-1 1 0,1-1 0,-1 1 0,0 0 0,0 0 0,0 0 0,0 1 0,0-1 0,-1 1 0,1 0 0,-1 0 0,0 0 1,0 0-1,-1 1 0,1-1 0,-1 1 0,0 0 0,0-1 0,-1 1 0,0 0 0,1 0 0,-1 0 0,-1 0 0,1 6 0,-1 1-53,-3 26-2122,1-34-4301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28 416,'0'-11'3556,"0"2"-3076,0 4-448,-6 3-224,-4 2-96,2 0-193,0 0-3042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86 4516,'0'0'4100,"9"-8"-1420,-4 4-2047,29-26 618,-32 28-778,0 0 0,0 0 1,0-1-1,0 1 1,0-1-1,0 1 0,-1-1 1,1 0-1,-1 0 1,0 0-1,0 0 0,0 0 1,0 0-1,0-3 1,-3 6-286,0 0 0,-1 0 1,1 0-1,0 0 1,0 1-1,0 0 1,-1-1-1,1 1 1,0 0-1,0 0 1,0 0-1,-2 1 1,-22 18 284,2 1 0,1 2 0,0 0 0,-27 37 0,30-34-361,0-2 0,-2-1 0,-1 0 0,-39 29 0,62-51-108,0-1-1,-1 0 1,1 0 0,0 1-1,0-1 1,0 0-1,-1 0 1,1 1 0,0-1-1,0 0 1,-1 0-1,1 0 1,0 0 0,0 1-1,-1-1 1,1 0-1,0 0 1,0 0 0,-1 0-1,1 0 1,0 0-1,-1 0 1,1 0 0,0 0-1,-1 0 1,1 0-1,0 0 1,-1 0-1,1 0 1,0 0 0,0 0-1,-1 0 1,1 0-1,0 0 1,-1 0 0,1 0-1,0 0 1,0-1-1,-1 1 1,1 0 0,0 0-1,0 0 1,-1-1-1,1 1 1,0 0 0,0 0-1,-1-1 1,1 1-1,0 0 1,0 0 0,0-1-1,0 1 1,3-24-69,16-28-579,-1 9-261,-10 21 501,1 0 1,1 1-1,25-39 1,-34 60 408,-1 0 1,1-1-1,-1 1 1,0 0-1,1 0 0,-1 0 1,1-1-1,-1 1 1,1 0-1,-1 0 1,0 0-1,1 0 1,-1 0-1,1 0 0,-1 0 1,1 0-1,-1 0 1,1 0-1,-1 0 1,1 0-1,-1 0 1,1 0-1,-1 0 0,0 0 1,1 0-1,-1 1 1,1-1-1,-1 0 1,1 0-1,-1 0 1,0 1-1,1-1 0,-1 0 1,0 1-1,1-1 1,-1 0-1,1 1 1,16 18 283,-10-12-198,5 2 77,0-1 0,0 0 0,1 0 0,1-2 1,-1 1-1,1-2 0,0 0 0,0 0 0,20 3 0,40 14-888,-36-2-4864,-29-11-91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2626,'0'0'16822,"5"8"-15258,-4-6-1454,1 1 0,0-1 0,0 1 1,0-1-1,0 0 0,0 1 0,1-1 0,-1 0 0,0-1 0,1 1 1,0 0-1,-1-1 0,1 1 0,0-1 0,0 0 0,0 0 1,4 1-1,7 0 255,0 0 0,0-1 0,18-1 0,153-11 892,1 0-4404,-136 11-3750,-35 0 966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59 176 10090,'0'0'2135,"-7"9"246,3-5-1701,-31 33 1294,34-35-1581,-1 0-1,1 1 0,0-1 0,-1 0 1,1 0-1,0 1 0,0-1 0,0 0 1,1 1-1,-1-1 0,0 4 0,18-8 1343,-5-7-1539,0 0 0,-1-1 0,0 0 0,0-1 0,-1 0 0,13-20 0,4-1-158,10-15 0,-21 25-63,37-36 1,-53 58 17,0 0-1,1-1 1,-1 1-1,0 0 1,0-1-1,1 1 1,-1 0-1,0 0 1,1-1-1,-1 1 1,0 0-1,1 0 1,-1 0-1,0-1 1,1 1-1,-1 0 1,1 0-1,-1 0 1,0 0-1,1 0 1,-1 0-1,1 0 1,-1 0-1,0-1 1,1 2-1,-1-1 1,1 0-1,-1 0 1,0 0-1,1 0 1,-1 0-1,1 0 1,-1 0-1,0 0 1,1 1-1,-1-1 1,1 0-1,3 18-84,-8 31 131,3-45-43,-12 66 71,8-47-38,0-1 1,-2 46-1,7-68-44,0 1-1,0-1 1,0 0-1,0 1 1,0-1-1,0 1 1,1-1 0,-1 0-1,0 1 1,0-1-1,0 0 1,0 1-1,0-1 1,1 0-1,-1 1 1,0-1-1,0 0 1,0 0-1,1 1 1,-1-1-1,0 0 1,0 0-1,1 1 1,-1-1 0,0 0-1,1 0 1,-1 0-1,0 1 1,1-1-1,-1 0 1,0 0-1,1 0 1,-1 0-1,0 0 1,1 0-1,18-3-1686,14-15-3683,-14-2-1091,1-2-3806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11627,'0'0'11915,"59"44"-11851,-29-44-32,-2 0 32,-3-1-512,2-4-1121,-5-3-1154,-8-1-2690,-3 0-4453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2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8776,'0'0'12941,"2"10"-12173,-2-4-662,1 0-1,-1 1 1,0-1-1,0 0 1,-1 0-1,0 0 1,0 0-1,0 0 1,-1 0-1,0 0 1,0 0-1,0-1 1,-1 1-1,0-1 1,0 1-1,-4 5 1,-6 8 224,4-4-207,-1 0 0,0-1 0,-1 0-1,-1 0 1,0-1 0,0-1 0,-1 0 0,-16 10 0,29-21-144,-1 0 0,0-1 0,0 1 0,-1 0 0,1 0 0,0-1 0,0 1-1,0-1 1,0 1 0,-1-1 0,1 1 0,0-1 0,0 0 0,-1 0 0,1 1 0,0-1 0,0 0 0,-1 0 0,1 0 0,0 0 0,-1-1 0,1 1 0,0 0-1,0-1 1,-1 1 0,1 0 0,0-1 0,0 1 0,0-1 0,-1 0 0,1 1 0,0-1 0,0 0 0,0 0 0,0 0 0,0 0 0,1 0 0,-1 0 0,0 0-1,0 0 1,1 0 0,-1 0 0,0 0 0,1 0 0,-1-1 0,1 1 0,0 0 0,-1 0 0,1-1 0,0-1 0,-2-10-630,0 0 1,1 1 0,1-1-1,1-17 1,0 10-106,-1 17 726,0 0 1,0 0-1,0 1 0,0-1 1,1 0-1,-1 0 0,1 0 1,0 0-1,-1 0 0,1 0 1,1 1-1,-1-1 0,0 0 1,1 1-1,-1-1 1,1 1-1,0-1 0,0 1 1,0 0-1,2-2 0,0 2 112,-1 0-1,0 0 0,1 1 0,-1 0 1,1 0-1,0 0 0,-1 0 1,1 0-1,0 1 0,-1 0 0,1-1 1,0 1-1,0 1 0,-1-1 1,7 2-1,0 0 137,0 0 0,0 1 1,0 0-1,0 0 0,-1 2 1,0-1-1,0 1 0,17 11 1,-1 4 594,34 35 0,-32-30-945,-26-24-87,10 8-1547,-2-6-5207,-4-3-1440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 11915,'0'0'5798,"-8"-2"-4458,6 1-1274,-1 1-1,1 0 1,-1-1 0,1 1 0,0 0 0,-1 0 0,1 0 0,-1 0 0,1 1 0,0-1-1,-1 1 1,1-1 0,0 1 0,-1 0 0,1 0 0,0 0 0,-4 2 0,3 1 23,-1-1 0,0 1 0,1 0 0,0 0 0,0 1 0,0-1 0,0 0 0,1 1 0,-4 8 0,-6 18 274,2 1-1,1-1 1,2 2-1,1-1 0,2 1 1,1 0-1,1-1 1,5 66-1,-1-81-295,1 0 0,0 0 0,1 0-1,0 0 1,2-1 0,0 1 0,1-1 0,10 18 0,-13-27-183,1 0 1,0 0-1,0 0 1,1-1-1,0 0 1,0 0-1,0-1 1,10 7-1,-12-9-191,1 0-1,-1-1 1,1 0-1,0 0 1,0 0-1,0-1 1,0 1-1,1-1 1,-1 0-1,0-1 1,0 1-1,1-1 1,-1 0-1,6-1 1,20-9-4450,-3-15-2204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11659,'0'0'7004,"-5"8"-6070,2-5-822,1 1-1,-1 0 1,1 1-1,0-1 0,0 0 1,0 1-1,1-1 1,-1 1-1,1 0 1,0-1-1,1 1 0,-1 0 1,1 0-1,0-1 1,0 1-1,0 0 1,1 0-1,0-1 1,-1 1-1,2 0 0,-1-1 1,1 1-1,3 7 1,-3-8 59,0 0 0,1 0 0,-1 0 0,1 0 0,-1-1 0,1 0 0,0 1 1,1-1-1,-1 0 0,0 0 0,1-1 0,6 5 0,-8-7-132,1 1 0,-1-1-1,0 1 1,0-1 0,1 0 0,-1 0-1,0 0 1,0 0 0,0 0 0,1-1-1,-1 1 1,0-1 0,0 1 0,0-1 0,0 0-1,1 0 1,-1 0 0,0 0 0,-1 0-1,1 0 1,0 0 0,0-1 0,0 1-1,-1-1 1,1 1 0,-1-1 0,3-3 0,47-61 76,-39 48-101,1 2 0,0-1 0,17-14-1,-27 74 740,-13 62 299,10-104-1049,0 0 0,0 0 1,0-1-1,0 1 0,1 0 1,-1-1-1,0 1 0,0 0 0,1 0 1,-1-1-1,0 1 0,1-1 1,-1 1-1,1 0 0,-1-1 0,0 1 1,1-1-1,-1 1 0,1-1 1,0 1-1,-1-1 0,1 0 1,-1 1-1,1-1 0,0 0 0,-1 1 1,1-1-1,0 0 0,-1 0 1,1 1-1,0-1 0,0 0 1,-1 0-1,1 0 0,0 0 0,-1 0 1,1 0-1,0 0 0,0 0 1,-1 0-1,1-1 0,0 1 0,0 0 1,3-1 12,0 0 1,0 0-1,-1 0 1,1-1 0,-1 1-1,1-1 1,6-4-1,10-11 31,37-38 0,-10 7 14,-46 47-64,0 0 0,1-1 0,-1 1 0,0 0 0,1 0-1,-1 0 1,1 0 0,-1 0 0,1 0 0,0 1 0,-1-1 0,1 0 0,0 1 0,-1 0-1,5-1 1,-6 1 4,1 0-1,0 0 1,0 1 0,-1-1-1,1 0 1,0 1-1,-1-1 1,1 0-1,0 1 1,-1-1 0,1 1-1,-1-1 1,1 1-1,-1 0 1,1-1-1,-1 1 1,1-1-1,-1 1 1,0 0 0,1-1-1,-1 1 1,0 0-1,1-1 1,-1 1-1,0 1 1,2 8-12,-1 1 0,0-1 0,-1 1 0,-1 15 0,2 6-278,5-19-1526,-6-13 1579,1 1-1,-1-1 1,0 0-1,0 1 1,1-1-1,-1 0 1,0 1-1,1-1 1,-1 0-1,1 1 1,-1-1-1,0 0 0,1 0 1,-1 1-1,1-1 1,-1 0-1,1 0 1,-1 0-1,1 0 1,-1 0-1,1 0 1,-1 0-1,0 0 0,1 0 1,-1 0-1,1 0 1,-1 0-1,1 0 1,-1 0-1,1 0 1,-1 0-1,1 0 1,-1-1-1,1 1 1,-1 0-1,0 0 0,1-1 1,0 1-1,3-11-5955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10410,'0'0'16271,"50"32"-15886,-28-39-321,-3-2-64,10-3 0,-2 3-1089,-1 1-1378,-1-1-1184,2 3-2435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6406,'0'0'16202,"3"13"-14825,9 69-350,-4 0-1,-5 165 1,-4-144-55,2-114-834,1-1 1,0 0-1,0 1 0,5-12 0,4-19-129,5-51 10,-11 56-273,1 1 0,2-1 0,1 2-1,2-1 1,22-48 0,-32 81 250,1 0 1,0 0-1,0 0 0,0 1 1,0-1-1,0 0 0,1 1 1,-1 0-1,1-1 0,0 1 0,-1 0 1,1 1-1,0-1 0,0 0 1,0 1-1,0 0 0,1-1 1,-1 1-1,0 1 0,7-2 0,-8 2 4,0 0-1,0 0 0,0 0 0,1 1 0,-1-1 1,-1 1-1,1-1 0,0 1 0,0 0 0,0 0 1,0 0-1,0 0 0,-1 0 0,1 0 0,0 0 1,-1 1-1,1-1 0,-1 0 0,1 1 0,-1 0 0,0-1 1,0 1-1,0 0 0,0-1 0,0 1 0,0 0 1,0 0-1,0 0 0,-1 0 0,1 0 0,-1 0 1,1 0-1,-1 0 0,0 0 0,0 2 0,0 2 47,0-1 0,0 0 0,0 1 0,-1-1 0,0 1 0,0-1 0,0 0 0,-1 0 0,0 0 0,0 1 0,0-2 0,-1 1 0,1 0 0,-1 0 0,0-1 0,-1 0 0,1 1 0,-7 4 0,6-4-6,-1-1 0,1 1-1,-2-1 1,1-1 0,0 1 0,-1-1 0,1 0 0,-1 0-1,0 0 1,0-1 0,0 0 0,0 0 0,0-1-1,-1 0 1,-9 1 0,15-2-95,1 0-1,-1 0 1,1 0-1,-1 0 1,1 0 0,-1-1-1,1 1 1,-1 0-1,1 0 1,-1 0-1,1-1 1,0 1 0,-1 0-1,1-1 1,0 1-1,-1 0 1,1-1 0,0 1-1,-1 0 1,1-1-1,0 1 1,-1-1-1,1 1 1,0-1 0,0 1-1,0-1 1,0 1-1,-1-1 1,1 1 0,0 0-1,0-1 1,0 1-1,0-1 1,0 1-1,0-1 1,0 0 0,3-21-4125,4 0-2530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10826,'0'0'6796,"11"-2"-5830,11-2-639,-1 0 0,0-2 0,22-8 0,-35 10-187,0 1-1,-1-1 1,1 0 0,-1-1-1,12-9 1,-17 12-97,1-1 0,-1 1 0,0 0 0,0-1 0,0 0 0,0 1 0,0-1 1,-1 0-1,1 0 0,-1 0 0,0 0 0,0 0 0,0 0 0,0 0 0,0-7 0,0 9-9,-1 1 0,0-1 0,0 0 0,0 1 0,0-1 0,-1 0 0,1 0 0,0 1-1,0-1 1,0 0 0,0 1 0,-1-1 0,1 1 0,0-1 0,-1 0 0,1 1 0,-1-1 0,1 1 0,0-1 0,-1 1 0,1-1 0,-1 1 0,1-1 0,-1 1 0,0-1 0,1 1-1,-1 0 1,1-1 0,-1 1 0,-1-1 0,-27 0 357,23 3-381,0-1-1,-1 1 1,1 0 0,0 0-1,0 0 1,-11 7 0,10-3-9,1 1 1,-1 0-1,1 0 1,1 1-1,-1 0 1,1 0-1,0 0 1,1 1-1,0-1 1,1 1-1,-1 0 1,2 0-1,-1 0 0,1 0 1,1 1-1,0-1 1,0 11-1,0-19-4,1 1 0,0 0 1,0-1-1,0 1 0,0 0 0,1 0 0,-1-1 0,0 1 0,1 0 0,-1-1 0,1 1 0,-1 0 0,1-1 0,0 1 0,0-1 0,0 1 0,0-1 0,0 0 0,0 1 0,0-1 0,0 0 0,1 0 0,-1 1 0,0-1 0,1 0 0,-1 0 0,3 1 0,1-1 16,-1 1-1,1-1 0,0 0 1,0 0-1,0 0 0,0-1 1,0 0-1,-1 0 0,11-1 1,2-2 43,1 0 0,0-1 0,-1-1 0,26-11 0,-6-4-13,47-31 1,-26 14-30,-57 37-17,-1-1 1,1 1-1,-1 0 0,1 0 1,-1-1-1,1 1 0,0 0 1,-1 0-1,1 0 0,-1 0 1,1-1-1,-1 1 0,1 0 1,0 0-1,-1 0 0,1 0 1,-1 1-1,1-1 0,-1 0 1,1 0-1,0 0 0,-1 0 1,1 0-1,-1 1 0,1-1 1,-1 0-1,1 1 0,-1-1 1,1 0-1,-1 1 0,0-1 1,1 0-1,-1 1 0,1-1 1,-1 1-1,0-1 0,1 1 1,-1-1-1,0 1 0,0-1 1,1 1-1,-1-1 0,0 1 0,0-1 1,0 1-1,0 0 0,1-1 1,-1 1-1,0-1 0,0 1 1,0-1-1,0 1 0,-1 0 1,1 0-1,1 51-252,0-15 161,0-35 141,0 0 1,-1 0-1,1-1 1,1 1-1,-1 0 1,0 0 0,0-1-1,0 1 1,1-1-1,-1 1 1,1-1-1,0 0 1,-1 0 0,1 0-1,0 1 1,-1-1-1,1-1 1,0 1-1,0 0 1,0 0-1,0-1 1,0 1 0,0-1-1,0 0 1,0 1-1,0-1 1,0 0-1,0 0 1,0 0-1,0-1 1,0 1 0,4-1-1,4-1 77,1 0 0,-1 0-1,0-1 1,0 0 0,10-5-1,27-13-461,15-7-6675,-48 22-263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10602,'0'0'12107,"-2"10"-10868,-6 20-913,-2 1-1,-1-1 1,-1-1 0,-1 0-1,-2 0 1,-23 33-1,38-63-382,0 1 0,0 0-1,0-1 1,0 1-1,0 0 1,0-1 0,0 1-1,0-1 1,0 1-1,0 0 1,0-1-1,0 1 1,0 0 0,0-1-1,-1 1 1,1 0-1,0-1 1,0 1 0,0 0-1,0-1 1,-1 1-1,1 0 1,0-1-1,0 1 1,-1 0 0,1 0-1,0-1 1,0 1-1,-1 0 1,1 0 0,0 0-1,-1-1 1,1 1-1,0 0 1,-1 0-1,1 0 1,-1 0 0,1 0-1,0 0 1,-1 0-1,1 0 1,0 0 0,-1 0-1,1 0 1,0 0-1,-1 0 1,1 0-1,-1 0 1,1 0 0,0 0-1,-1 0 1,1 0-1,0 0 1,-1 1-1,1-1 1,0 0 0,-1 0-1,1 0 1,0 1-1,0-1 1,-1 0 0,1 1-1,0-1 1,0 0-1,-1 0 1,1 1-1,0-1 1,0 0 0,-1 1-1,-4-41-4667,4 28 2777,-3-17-2163,-1 0-138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5637,'0'0'15855,"61"13"-14317,-31-4-161,8 0-192,3-1-448,0 0-449,3-3-224,1 2-96,-6-3-1858,-7-2-2434,-8-2-5989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9929,'0'0'15279,"56"-20"-20500,-49 15 32,-2-2-4484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11435,'0'0'11088,"3"10"-10571,-1-4-467,-1 0 0,0 0 0,0 0 0,-1 0 0,0 0 0,0 0 0,0 0 0,-1 0 0,1 0 0,-2 0 0,-1 6 0,-2 7 303,-2-1 1,-17 34 0,-37 55 196,60-106-1308,1-32-8505,0 7 2681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3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13229,'0'0'8872,"59"49"-7495,-26-32-352,7-1-416,1-1-289,5-2-192,-6-2-96,-1-1-160,-11 0-1826,-1-3-1217,-11-2-2274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8648,'0'0'4500,"12"-1"-2444,-5 0-1798,1 0-1,-1 0 1,1 1 0,-1 0 0,1 1 0,-1-1-1,1 1 1,-1 1 0,0 0 0,1 0 0,-1 0-1,0 1 1,0 0 0,0 0 0,-1 0 0,10 7 0,-5 0-22,1 0 0,-2 1 0,1 0 0,-1 1 0,-1 0 1,-1 1-1,1 0 0,-2 0 0,0 0 0,0 1 1,-1 0-1,6 24 0,-7-19-119,-1 0 1,-1 1-1,0-1 0,-2 1 1,0 0-1,-1 0 0,-1-1 1,-1 1-1,-6 26 1,6-37-88,0 0 0,-1 0 0,-1 0 0,0-1 0,0 1 0,-7 9 0,9-15-119,0 1 0,0-1 0,-1 0 1,0 0-1,1 0 0,-1-1 0,0 1 0,0-1 1,-1 0-1,1 1 0,0-1 0,-1-1 1,1 1-1,-1 0 0,0-1 0,1 0 0,-6 1 1,8-2-50,0 1 0,0-1-1,0 0 1,1 0 0,-1 0 0,0 0 0,0 0 0,0 0 0,0 0 0,1-1 0,-1 1 0,0 0 0,0 0 0,0-1 0,1 1 0,-1 0 0,0-1 0,0 1 0,1-1 0,-1 1 0,0-1 0,1 1 0,-1-1 0,1 1 0,-1-1 0,0 0 0,1 1 0,-1-1 0,1 0 0,-1 0 0,-3-27-7120,3 2-3103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15887,'0'0'8360,"54"-44"-7367,-9 26-320,6 0-513,8 1-128,-5 2-32,-9 4-705,-12 4-1345,-9 7-416,-14 0-513,-10 3-1665,-18 10-2852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0 128 769,'0'0'19634,"63"9"-17968,-18-25-449,6-3-416,5-3-481,-5 0-256,-1 4-64,-7 2-1441,-14 5-1858,-6-2-3716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5509,'0'0'8467,"1"9"-6753,4 30-519,3-1 1,1 0 0,18 48 0,-10-32-75,11 56 0,-25-81-708,2 13 1052,-3-40-795,-1-26-309,-3-67-271,-1 51-62,2-1 0,2 1-1,2-1 1,1 1 0,13-53-1,-14 85-31,-1 1-1,2-1 0,-1 0 0,1 1 0,0 0 1,1 0-1,0 0 0,0 1 0,6-7 0,-9 11 2,0 0 1,1 0-1,-1 0 0,1 0 0,-1 0 0,1 0 0,0 1 0,-1-1 0,1 1 0,0 0 0,0 0 0,0 0 0,0 0 0,0 0 0,0 1 0,0-1 0,1 1 0,-1 0 0,0 0 0,0 0 0,0 1 0,0-1 0,0 1 0,0-1 0,1 1 0,3 2 0,-4-2 0,-1 1 0,0 0 0,0-1-1,1 1 1,-1 0 0,0 0 0,-1 0 0,1 0-1,0 1 1,0-1 0,-1 1 0,0-1-1,1 1 1,-1-1 0,0 1 0,0-1-1,-1 1 1,1 0 0,0 0 0,-1-1 0,0 1-1,1 0 1,-1 0 0,0 0 0,-1 0-1,0 4 1,1-1 5,-1 0 1,0 0-1,0 0 1,0 0-1,-1 0 0,0 0 1,0-1-1,-1 1 1,0-1-1,0 1 0,-6 7 1,-2-1 27,0-2 1,-1 1-1,0-1 1,-21 12 0,27-18-18,1-1 0,-1 1 0,0-2 0,0 1 0,0-1 0,0 1 0,0-2 0,0 1 0,-1-1 1,1 0-1,0 0 0,-1-1 0,-10 0 0,16 0-64,1 0 0,0-1 0,-1 1 0,1 0 0,0 0 0,-1-1 0,1 1 0,0 0 0,0-1 0,-1 1 0,1 0 0,0-1-1,0 1 1,0-1 0,-1 1 0,1 0 0,0-1 0,0 1 0,0-1 0,0 1 0,0 0 0,0-1 0,0 1 0,0-1 0,0 1 0,0-1 0,0 1 0,0 0 0,0-1 0,0 1 0,0-1 0,1 1 0,-1 0 0,0-1 0,0 1 0,0-1 0,1 1 0,-1 0 0,0-1-1,0 1 1,1 0 0,0-1 0,9-15-2468,-4 11 762,-1-1 0,1 2 0,0-1-1,0 1 1,11-6 0,12-5-9016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7239,'0'0'15182,"-19"53"-14061,4-27-320,7 0-321,-7-2-319,10-1-129,0-4-32,-1-3 0,6-6-160,0-6-1058,-2-13-8519,1-9 2114</inkml:trace>
  <inkml:trace contextRef="#ctx0" brushRef="#br0" timeOffset="1">1 32 9929,'0'0'12268,"62"24"-12108,-28-15-96,-2 2 0,0-3-64,-1-2-1153,-3-2-2658,-4-1-4774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23 12460,'0'0'7415,"-8"-5"-5910,3 2-1296,3 1-183,1 1 0,0 0-1,-1-1 1,0 1 0,1 0 0,-1 0 0,0 0 0,1 0 0,-1 1 0,0-1-1,0 0 1,0 1 0,1-1 0,-1 1 0,0 0 0,0-1 0,0 1 0,0 0-1,0 0 1,0 1 0,0-1 0,0 0 0,0 0 0,0 1 0,1-1-1,-1 1 1,0 0 0,0 0 0,0-1 0,1 1 0,-1 0 0,-2 2 0,-22 22 407,1 1 0,2 0 0,0 2 0,2 1 0,1 1 1,-19 37-1,35-59-346,0-1 1,1 1-1,0 0 0,1 0 1,-1 1-1,2-1 1,-1 0-1,0 16 0,2-21-69,0 1-1,1-1 1,-1 0-1,1 0 0,0 1 1,-1-1-1,2 0 0,-1 0 1,0 0-1,0 0 1,1 0-1,0 0 0,0-1 1,0 1-1,0 0 0,0-1 1,0 0-1,0 1 1,1-1-1,-1 0 0,1 0 1,0 0-1,0-1 0,-1 1 1,6 1-1,5 2 27,0-1 0,1 0 0,0-1 0,-1 0 0,1-2 0,0 1 0,25-2 0,-32 0-27,0-1 0,0 0 0,0 0 0,-1 0 0,1-1 0,0 0 0,-1-1 0,8-3-1,-11 5-3,-1-1 0,1 1 0,-1-1-1,0 0 1,0 0 0,0 0-1,0 0 1,0 0 0,0 0-1,0-1 1,-1 1 0,1 0-1,-1-1 1,1 0 0,-1 1 0,0-1-1,0 0 1,-1 1 0,2-6-1,-2 6-5,1 0-1,-1 1 0,0-1 1,0 0-1,0 0 1,0 1-1,-1-1 0,1 0 1,0 1-1,-1-1 0,1 0 1,-1 1-1,0-1 1,1 1-1,-1-1 0,0 1 1,0-1-1,0 1 0,0-1 1,0 1-1,0 0 1,-2-2-1,0 1-11,0 0 0,0 0-1,-1 0 1,1 0 0,-1 1 0,1-1 0,-1 1 0,1 0 0,-8-1-1,3 0-21,0 2 0,0-1 0,0 1 0,0 0 0,0 0 0,0 1 0,0 0-1,0 1 1,-11 2 0,19-3 24,-1-1 0,0 0-1,0 0 1,0 0 0,0 1 0,1-1 0,-1 0-1,0 1 1,0-1 0,1 0 0,-1 1-1,0-1 1,1 1 0,-1 0 0,0-1 0,1 1-1,-1-1 1,1 1 0,-1 0 0,1-1-1,-1 3 1,15 1-69,34-6 135,-28-3-115,-1-1 0,0 0 0,27-14 0,34-11-1219,-80 31 1262,1 0 0,-1 0-1,0 0 1,1 0 0,-1 0-1,0 0 1,1-1 0,-1 1-1,1 0 1,-1 0 0,0 0-1,1 0 1,-1 0 0,0 0 0,1 1-1,-1-1 1,0 0 0,1 0-1,-1 0 1,0 0 0,1 0-1,-1 0 1,0 1 0,1-1-1,-1 0 1,0 0 0,1 1-1,-1-1 1,0 0 0,0 0-1,1 1 1,-1-1 0,0 0-1,0 0 1,0 1 0,1-1-1,-1 0 1,0 1 0,0-1-1,0 1 1,-1 21-39,-17 31 257,15-46-223,-3 26 242,6-32-265,0-1 1,1 1-1,-1 0 1,0 0-1,0 0 1,0-1-1,0 1 1,1 0-1,-1-1 1,0 1-1,1 0 1,-1-1-1,1 1 1,-1 0-1,1-1 1,-1 1-1,1-1 1,-1 1-1,1-1 1,-1 1-1,1-1 1,1 2-1,0-2-179,1 0 0,-1 0 0,1 0 0,-1 0-1,1 0 1,-1 0 0,0-1 0,1 1 0,-1-1 0,1 0-1,-1 0 1,0 0 0,0 0 0,1 0 0,-1 0 0,0 0 0,0-1-1,0 1 1,0-1 0,2-2 0,7-6-1661,1 0 1,-2-1-1,1 0 1,-2-1-1,1 0 1,-2 0-1,11-20 1,3-10 2008,-2-1 5562,-11 22-170,-12 33-1262,0 3-3315,-6 18-882,-8 8 577,7-20-89,2 0-1,0 0 0,-5 27 0,13-48-538,0 0 0,-1 0 0,1 1 0,0-1 0,0 0 0,0 0 0,0 1 0,0-1 0,0 0 0,0 0 0,0 1 0,0-1 0,0 0 0,0 0 0,0 0 0,0 1-1,0-1 1,0 0 0,1 0 0,-1 1 0,0-1 0,0 0 0,0 0 0,0 0 0,0 1 0,0-1 0,1 0 0,-1 0 0,0 0 0,0 0 0,0 1 0,0-1 0,1 0 0,-1 0 0,0 0 0,0 0 0,1 0 0,-1 0 0,0 0 0,0 1 0,0-1 0,1 0 0,12-4 602,12-11-98,-17 7-502,-1-1 0,0 0 0,0 0 0,-1-1 0,0 0 0,-1 0 0,0 0 0,-1-1 0,0 0 0,0 0 0,-1 0 0,-1 0 0,0 0 0,1-13 0,-3 22-155,0 27-208,1-23 347,-1 0 1,0 0-1,1 0 0,0 0 0,0 0 0,-1 0 0,1 0 0,0 0 1,1 0-1,-1 0 0,0 0 0,0 0 0,1-1 0,-1 1 1,1-1-1,0 1 0,-1-1 0,1 1 0,0-1 0,0 0 1,0 0-1,0 0 0,0 0 0,0 0 0,0 0 0,0-1 0,0 1 1,0-1-1,1 1 0,2-1 0,11 3 52,0-1 1,0-1-1,17-1 1,-24 0-33,38-3-131,0-1-1,0-3 1,49-14-1,-20 5-841,-74 15 857,1 1-1,-1-1 1,0 1-1,0-1 1,1 1-1,-1 0 0,0 0 1,0 0-1,1 0 1,-1 1-1,0-1 0,0 0 1,1 1-1,-1 0 1,0-1-1,0 1 1,0 0-1,0 0 0,0 0 1,0 1-1,0-1 1,0 0-1,2 3 0,0-1 8,1-1-542,0 1 0,1-1-1,0 0 1,-1 0 0,1-1 0,0 0 0,0 0 0,0 0 0,-1-1-1,1 1 1,11-2 0,-9 1-539,25 0-3400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16752,'0'0'7751,"46"0"-16559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6022,'0'0'14659,"-2"9"-13351,-18 74-586,-3-1 1,-39 89-1,59-196-10990,-10-31 2594,6 22 2517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4516,'0'0'19411,"61"5"-18963,-29 13-192,3 2-160,3 1-32,1-1-224,-8-5-2178,1-3-3395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6694,'0'0'5104,"10"7"-4250,-5-3-803,0 0 1,0 0-1,0-1 1,0 1-1,1-2 1,-1 1-1,1 0 1,0-1-1,0 0 1,0 0-1,0-1 1,0 0-1,0 0 1,0 0-1,1-1 1,6 0-1,89-12 279,173-41 0,-116 19-231,-94 21-80,-15 5 7,-2-2-1,93-33 1,-127 34 35,-23 4 82,-26 4 149,-34 6-248,0 4 0,-80 20-1,30-6-30,-377 70 372,623-129 240,-23 6-637,347-53 93,-675 115 47,76-4 15,-143 22 317,501-99-209,252-49-2477,-628 150 1429,-46 13-2165,143-52 96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4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69 2723,'0'0'6614,"-3"-10"-4116,-9-28-1291,12 37-1137,-1 0 0,1 0 1,0 1-1,0-1 0,0 0 1,-1 0-1,1 0 0,0 0 1,-1 0-1,1 0 0,-1 1 0,1-1 1,-1 0-1,0 0 0,1 1 1,-1-1-1,0 0 0,1 1 1,-1-1-1,0 1 0,0-1 1,1 1-1,-1-1 0,0 1 1,0-1-1,0 1 0,0 0 0,0 0 1,0-1-1,1 1 0,-1 0 1,0 0-1,0 0 0,0 0 1,0 0-1,0 0 0,0 0 1,0 0-1,0 1 0,0-1 1,0 0-1,0 0 0,1 1 1,-1-1-1,0 1 0,0-1 0,0 0 1,0 1-1,1 0 0,-1-1 1,0 1-1,0 0 0,-3 3 41,1-1 0,1 0 0,-1 1 0,0-1 0,1 1 0,0 0-1,-1 0 1,-1 7 0,-3 19 256,1 1-1,2-1 0,1 1 1,1 0-1,2 0 1,1-1-1,2 1 1,0 0-1,3-1 1,0 1-1,2-2 0,1 1 1,19 42-1,-24-63-357,1 1-1,0-1 0,1 0 1,0 0-1,0 0 0,1-1 1,0 0-1,1 0 1,0-1-1,0 0 0,0 0 1,1-1-1,11 7 0,-9-8-89,0-1 0,1 0 0,-1 0 1,1-1-1,0 0 0,0-1 0,0-1 0,1 0 0,-1-1 0,0 0 0,18-2 0,-10-1-700,-1-1 0,1 0 0,-1-2-1,0 0 1,26-13 0,26-15-4915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10090,'0'0'8210,"10"3"-6843,3 4-1071,0 1 0,-1-1 0,0 2 1,0 0-1,-1 0 0,0 1 1,-1 0-1,0 1 0,14 20 0,-10-11-260,0 0 0,-2 2 1,-1-1-1,0 1 0,-2 1 0,-1 0 0,0 0 0,-2 1 0,0 0 0,-2 0 0,-1 0 0,-1 1 0,0-1 0,-2 1 0,-5 36 0,4-53-440,-1 0 1,0 0-1,-1 0 1,1 0-1,-1-1 1,-1 1-1,0-1 1,-6 10-1,7-13-592,0 0-1,-1 0 1,1 0 0,-1 0 0,0-1-1,0 1 1,0-1 0,-7 4-1,-12 2-7720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7944,'0'0'11909,"4"-4"-10804,-1 1-941,1-1 0,-2 0-1,1 0 1,0 0-1,-1 0 1,0-1-1,1 1 1,-2-1-1,1 1 1,-1-1 0,2-8-1,7-70 653,-12-19 1690,3 124-2485,2 0 0,0-1 0,1 1 0,1-1 0,1 0 0,1 0 0,0 0-1,2-1 1,1 0 0,15 24 0,-24-42-14,0 0 1,0-1-1,0 1 0,0 0 1,0-1-1,0 1 0,1-1 1,-1 0-1,1 1 0,-1-1 1,1 0-1,-1 0 0,1 0 1,-1 0-1,1 0 0,0 0 0,0-1 1,-1 1-1,1 0 0,0-1 1,0 0-1,0 1 0,0-1 1,0 0-1,0 0 0,-1 0 1,1 0-1,0 0 0,0 0 1,0-1-1,0 1 0,0-1 1,0 1-1,2-2 0,21-21-2507,-9-10-5031,-12 12-647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15535,'0'0'10121,"64"-32"-10057,-41 17-32,0-2-32,-3 4-640,-6 3-1442,-5 4-513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10698,'0'0'12839,"6"9"-12391,-5-7-434,1 0 5,1 1 0,-1 0-1,-1-1 1,1 1-1,0 0 1,-1 1-1,1-1 1,-1 0-1,0 0 1,0 0-1,0 1 1,0-1 0,-1 1-1,1-1 1,-1 0-1,0 1 1,0-1-1,0 1 1,-1-1-1,1 1 1,-1-1-1,0 0 1,-2 7-1,-12 27 212,-1 0 0,-3-1-1,0-1 1,-30 39-1,49-74-222,0 0-1,0 1 0,0-1 0,0 1 1,0-1-1,-1 0 0,1 1 1,0-1-1,0 0 0,0 1 0,-1-1 1,1 0-1,0 0 0,0 1 1,-1-1-1,1 0 0,0 0 0,-1 1 1,1-1-1,0 0 0,-1 0 1,1 0-1,0 0 0,-1 1 1,1-1-1,0 0 0,-1 0 0,1 0 1,0 0-1,-1 0 0,1 0 1,-1 0-1,1 0 0,0 0 0,-1 0 1,1 0-1,-1 0 0,1 0 1,0 0-1,-1-1 0,1 1 1,0 0-1,-1 0 0,1 0 0,0 0 1,-1-1-1,1 1 0,-5-24-60,7-37-866,-2 59 882,2-27-633,1-1-1,2 1 1,12-42 0,-17 71 681,0-1 0,0 1 0,0 0 0,0-1 0,0 1 0,1 0 0,-1-1 0,0 1 0,0 0 0,0-1 0,0 1 0,1 0 0,-1 0 0,0-1 0,0 1 0,1 0 0,-1 0 1,0-1-1,0 1 0,1 0 0,-1 0 0,0 0 0,1-1 0,-1 1 0,0 0 0,1 0 0,-1 0 0,0 0 0,1 0 0,-1 0 0,0 0 0,1 0 0,-1 0 0,0 0 0,1 0 0,-1 0 0,1 0 0,12 11 383,14 33 225,-19-29-494,-3-10-78,0 0-1,0 0 1,0-1 0,0 1-1,1-1 1,0 0 0,0-1-1,0 0 1,0 0 0,0 0-1,1 0 1,-1-1 0,1 0-1,0-1 1,0 1-1,0-1 1,0-1 0,13 1-1,-13-1-221,0-1-1,-1 1 1,1-1-1,0 0 1,-1-1-1,1 0 0,-1 0 1,1 0-1,5-4 1,-8 4-368,-1 0 0,0 0 1,1 0-1,-1-1 0,0 1 0,0-1 0,0 0 1,-1 0-1,1 0 0,-1 0 0,1-1 1,-1 1-1,0-1 0,0 1 0,1-6 1,4-16-6237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9513,'0'0'9070,"2"10"-7116,5 14-1007,0-1 1,2 1-1,0-2 1,1 0 0,25 39-1,-27-49-866,0 0 0,-1 1 0,0 0 0,-1 0 0,-1 0 0,0 1 0,-1 0 0,5 27 0,-9-30-113,0-1 0,0 1 0,-1 0 0,0-1 1,0 1-1,-2-1 0,1 1 0,-1-1 0,-1 0 1,0 0-1,0 0 0,-11 17 0,1-5-1333,-1 0-1,0-1 0,-2-1 1,-30 30-1,4-17-4442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1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134 176 10378,'0'0'3721,"-9"2"-2782,-1 2-650,1 1-1,-1-1 0,1 2 0,-1-1 1,1 1-1,-9 8 0,14-10-123,0-1 0,0 1 0,0 0 0,0 0-1,1 0 1,-1 0 0,1 1 0,0-1 0,0 1-1,1 0 1,-1 0 0,1 0 0,0 0 0,1 0-1,-3 11 1,4-16-148,0 1-1,0 0 1,0-1 0,1 1-1,-1-1 1,0 1-1,0-1 1,0 1 0,1-1-1,-1 1 1,0-1-1,1 1 1,-1-1-1,0 1 1,1-1 0,-1 0-1,1 1 1,-1-1-1,0 0 1,1 1-1,-1-1 1,1 0 0,-1 1-1,1-1 1,-1 0-1,1 0 1,-1 0-1,1 1 1,0-1 0,-1 0-1,1 0 1,29 2 233,26-10-16,-36 0-212,-1 0 0,-1-1 0,1-1 0,-2-1 1,1 0-1,-2-1 0,1-1 0,-2-1 0,0 0 1,0-1-1,-1-1 0,-1 0 0,-1-1 0,-1 0 1,0 0-1,-1-2 0,0 1 0,6-22 0,-10 16 193,-13 31 432,-16 36-41,19-32-316,-1 0 0,2 1 0,0-1 0,0 0 0,1 1-1,0 0 1,1 18 0,0-27-282,1 1-1,1-1 1,-1 1-1,0-1 1,1 0 0,0 1-1,-1-1 1,1 1-1,1-1 1,-1 0 0,0 0-1,1 0 1,0 0-1,0 0 1,0 0 0,0 0-1,0 0 1,0-1-1,1 1 1,-1-1-1,1 0 1,0 0 0,0 0-1,0 0 1,0 0-1,0 0 1,0-1 0,0 1-1,6 0 1,25 4-3137,0-6-3479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4228,'0'0'13378,"-5"10"-12540,-5 14-538,1-1-1,2 1 0,0 1 1,2 0-1,-4 35 1,4-7 326,4 94-1,1-137-554,1 0 0,0 0-1,1 0 1,-1 0 0,2-1-1,0 1 1,0-1 0,1 1 0,0-1-1,0 0 1,1 0 0,0-1-1,1 1 1,0-1 0,0 0-1,1-1 1,0 0 0,0 0 0,1 0-1,0-1 1,0 0 0,0 0-1,1-1 1,-1 0 0,1-1-1,1 0 1,-1 0 0,1-1-1,-1 0 1,1-1 0,0 0 0,16 1-1,-1-1-566,1-1 0,37-3 0,14-12-3760,-9-8-2614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8392,'0'0'11008,"1"12"-10005,-1 0-918,0 0 0,0-1 0,-2 1 0,1 0 0,-1-1 1,-1 1-1,0-1 0,-1 0 0,0 0 0,-1 0 0,0-1 0,0 0 0,-13 18 0,11-19 28,0 0 1,0-1-1,-1 0 1,-16 12-1,21-17-97,-1 0 1,1-1-1,-1 0 0,0 0 0,0 0 1,0 0-1,0 0 0,-1-1 0,1 0 1,0 0-1,0 0 0,-1-1 0,1 1 1,-1-1-1,-5 0 0,8-1-14,0 0 0,0 0 0,-1 0 0,1 0 0,0 0 0,0 0 0,0-1 0,1 1 1,-1-1-1,0 1 0,0-1 0,1 0 0,-1 1 0,1-1 0,0 0 0,-1 0 0,1 0 0,0 0 0,0 0 0,0-1 0,0 1 0,1 0 0,-1 0 0,1-1 0,-1 1 0,1 0 0,0-1 0,0 1 0,0-3 0,-1-14-144,0 1-1,3-30 1,-1 38 28,-1 8 109,0 0-1,0 0 1,1 0 0,-1 0 0,0 0 0,1 0 0,-1 0 0,1 0-1,0 0 1,-1 0 0,1 1 0,0-1 0,0 0 0,0 0 0,1 1-1,-1-1 1,0 1 0,2-2 0,-2 2 2,1 0 1,-1 0-1,1 1 0,-1-1 0,1 1 1,-1-1-1,1 1 0,-1 0 1,1 0-1,-1 0 0,1-1 0,-1 1 1,1 1-1,-1-1 0,1 0 1,-1 0-1,1 0 0,2 2 1,7 2 2,-1 1 0,1 0 0,-1 0 0,0 1 0,10 8 0,-3-2 21,26 14 277,56 24 0,-79-41-691,1-2-1,31 8 1,9-8-3636,-41-7-1864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3011,'0'0'16197,"2"10"-15050,2 5-889,1-1-1,0 1 1,15 25-1,-17-33-177,0-1-1,1 0 0,0 0 0,0-1 1,1 1-1,-1-1 0,1 1 1,0-2-1,1 1 0,-1 0 0,1-1 1,10 6-1,-14-10-51,-1 0 0,0 1 0,1-1 0,-1 0 0,0 0 0,1 0 0,-1 0 0,0 0 0,1 0 0,-1-1 0,0 1 0,0 0-1,1-1 1,-1 1 0,0-1 0,0 1 0,1-1 0,-1 1 0,0-1 0,0 0 0,0 0 0,0 0 0,0 1 0,0-1 0,0 0 0,0 0 0,0 0 0,-1-1 0,1 1 0,0 0 0,-1 0 0,1 0 0,-1 0 0,2-3 0,18-55 587,-14 37-640,-2 8 79,-3 9-16,1 0 1,-1 0 0,1 0 0,0-1 0,1 2 0,-1-1-1,1 0 1,0 0 0,0 1 0,5-6 0,-4 57 1279,-4-41-1301,0 0-1,1 0 1,0 0-1,0 0 1,1 0-1,0 0 1,0 0-1,0-1 0,1 1 1,-1-1-1,6 8 1,-7-12-14,0 0 0,0 0 0,0 0 0,0 0 0,0 0 1,0 0-1,0 0 0,0-1 0,1 1 0,-1 0 0,0-1 0,0 1 1,1 0-1,-1-1 0,0 0 0,1 1 0,-1-1 0,1 0 0,-1 0 1,3 0-1,-2 0 6,1-1-1,-1 0 1,1 0 0,-1 0 0,0 0 0,0 0 0,1 0 0,-1-1 0,0 1 0,0-1 0,0 1 0,0-1-1,-1 0 1,1 0 0,2-3 0,35-50 52,-28 38-46,1 1 1,17-20-1,-29 36-16,1-1-1,-1 0 1,1 1-1,-1-1 1,1 0 0,-1 1-1,1-1 1,0 1 0,-1-1-1,1 1 1,0-1-1,-1 1 1,1-1 0,0 1-1,0 0 1,-1-1 0,1 1-1,0 0 1,0 0 0,0-1-1,-1 1 1,1 0-1,0 0 1,0 0 0,0 0-1,0 0 1,-1 0 0,1 0-1,0 1 1,0-1-1,0 0 1,0 0 0,-1 1-1,1-1 1,0 0 0,0 1-1,-1-1 1,1 1 0,0-1-1,-1 1 1,1-1-1,0 1 1,-1-1 0,1 1-1,-1 0 1,1-1 0,-1 1-1,1 0 1,-1 0 0,0-1-1,1 1 1,-1 0-1,1 1 1,15 58-544,-9-33-261,-6-24-2424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5285,'0'0'11147,"2"9"-8948,1 6-1720,0 0 0,-2 0 1,0 0-1,0 0 0,-2 0 1,0 1-1,0-1 0,-7 25 0,6-34-437,-3 11 122,-1 0-1,0 0 1,-13 21-1,17-35-128,1 0 0,0-1 0,-1 1 0,1-1 0,-1 0 0,1 1-1,-1-1 1,0 0 0,0 0 0,0 0 0,-1 0 0,1-1 0,0 1 0,-1-1 0,1 1 0,-1-1-1,1 0 1,-1 0 0,1 0 0,-1 0 0,0 0 0,0-1 0,1 1 0,-1-1 0,0 1 0,0-1-1,0 0 1,0 0 0,1-1 0,-4 0 0,4 0-29,0 0 1,0 0-1,0 0 1,0 0-1,1-1 0,-1 1 1,0-1-1,1 1 0,-1-1 1,1 0-1,0 0 0,0 1 1,-1-1-1,1 0 1,0 0-1,1 0 0,-1 0 1,0 0-1,0 0 0,1-1 1,-1-2-1,-6-52-390,7 49 217,-4-134-3687,5 142 3851,-1 1 0,0-1 0,0 0 1,0 1-1,1-1 0,-1 0 1,0 0-1,1 1 0,-1-1 0,0 0 1,1 0-1,-1 1 0,0-1 0,1 0 1,-1 0-1,0 0 0,1 0 0,-1 1 1,0-1-1,1 0 0,-1 0 0,1 0 1,-1 0-1,0 0 0,1 0 0,-1 0 1,1 0-1,-1 0 0,0 0 1,1 0-1,-1-1 0,0 1 0,1 0 1,-1 0-1,0 0 0,1 0 0,-1-1 1,0 1-1,1 0 0,-1 0 0,0-1 1,1 1-1,-1 0 0,0 0 0,0-1 1,1 1-1,-1 0 0,0-1 1,0 1-1,0 0 0,1-1 0,-1 1 1,0 0-1,0-1 0,0 1 0,0-1 1,0 1-1,0 0 0,0-1 0,0 1 1,0 0-1,0-1 0,0 0 0,28 36 173,-22-26 44,3 0-68,0-1 0,1 1 1,0-1-1,0-1 0,1 0 1,0-1-1,0 0 0,0 0 0,1-1 1,0-1-1,0 0 0,0 0 0,0-1 1,1-1-1,-1 0 0,1-1 1,0 0-1,-1-1 0,1 0 0,0-1 1,-1 0-1,1-2 0,-1 1 0,16-6 1,-3-7-4898,-23 9-2488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11915,'0'0'3337,"7"11"-1629,21 39-498,52 96 1828,-68-121-2616,-1 0 0,-2 1 0,0 0 0,5 31 0,-12-6 934,-16-86-646,6-25-691,3 1-1,2-1 1,9-94 0,-5 150-21,-1-7-3,1 0 1,0 0-1,1 1 1,0-1 0,0 0-1,2 1 1,7-19-1,-11 28 1,1 0 0,0 0 1,-1 0-1,1 0 0,0 1 0,-1-1 0,1 0 0,0 0 0,0 1 0,0-1 0,0 1 0,0-1 0,0 1 0,0-1 0,0 1 0,0-1 0,0 1 0,0 0 0,0 0 1,0-1-1,0 1 0,0 0 0,0 0 0,0 0 0,0 0 0,0 0 0,0 1 0,0-1 0,0 0 0,0 0 0,0 1 0,0-1 0,0 0 0,0 1 0,0-1 0,0 1 1,0 0-1,0-1 0,0 1 0,-1 0 0,1-1 0,0 1 0,1 1 0,1 1-3,1 1-1,-1-1 1,0 1-1,0 0 1,0-1-1,0 1 1,-1 1 0,4 5-1,-5-5 5,0-1 1,0 1-1,-1 0 0,1 0 0,-1 0 0,0 0 0,-1 0 1,1-1-1,-1 1 0,0 0 0,0 0 0,0-1 1,-1 1-1,1 0 0,-1-1 0,0 0 0,-1 1 1,1-1-1,-1 0 0,0 0 0,0 0 0,0 0 1,-5 4-1,2-2-107,0 0 1,-1 0 0,0 0-1,0-1 1,0 0-1,0-1 1,-1 1 0,0-1-1,0-1 1,0 1 0,0-1-1,-11 2 1,16-9-2730,8-7 1093,9-8-1394,11-6-2353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8104,'0'0'8616,"52"-44"-6662,-27 34 64,5 1-737,-1 3-737,-1 2-448,-3 2 0,-5 2-63,-2-1-98,-8-2-1472,-4-8-2243,-6-3-4227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5:5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16 7911,'10'-16'7515,"-11"37"-1349,-1 6-6250,-2 3 301,0 0-1,-2 0 0,-1 0 1,-12 29-1,7-18-166,3-24-2040,3-26-964,1-42-3546,3 37 4305,-3-15-2418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2691,'0'0'15855,"57"27"-15183,-36-17-159,3-3-257,-1-2-160,4-5-64,-1 0-993,-2-5-2466,-5-10-1218,-5-4-1825</inkml:trace>
  <inkml:trace contextRef="#ctx0" brushRef="#br0" timeOffset="1">244 35 12876,'0'0'11115,"0"-9"-11083,12 5-64,-1 0-1826,-1-3-1954,3-4-3459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12620,'0'0'6347,"0"8"-5183,0 29-874,-2-1 0,-2 0 0,-1 0 0,-2-1 0,-22 64 0,24-90-1048,1-16-1166,-1-25-3637,3 19 2583,-3-16-2964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7751,'0'0'11307,"6"51"-10122,10-40-288,-4 1-288,13-5-97,0-5-288,4-2-192,0 0-32,-1 0-1569,4-7-2211,-9-3-5092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2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324 191 3683,'5'-10'9375,"-3"5"-8725,2-3 314,-1 0 1,0 0-1,0 0 1,2-16 0,-4 23-833,-1-1 1,0 1-1,1-1 1,-1 0 0,0 1-1,0-1 1,0 1 0,0-1-1,-1 1 1,1-1-1,0 0 1,-1 1 0,1-1-1,-1 1 1,1-1-1,-1 1 1,0 0 0,1-1-1,-1 1 1,0 0-1,0-1 1,0 1 0,0 0-1,0 0 1,0 0 0,-1 0-1,1 0 1,0 0-1,0 0 1,-1 0 0,1 0-1,-1 1 1,1-1-1,-1 1 1,1-1 0,-1 1-1,1-1 1,-2 1-1,-5-1-47,1 1 0,-1 0-1,1 1 1,-1-1 0,1 2-1,0-1 1,-1 1 0,1 0-1,0 0 1,0 1 0,0 0-1,1 0 1,-1 1 0,1-1-1,-1 2 1,-6 5 0,-7 6-83,2 0-1,0 1 1,-24 31 0,42-47-3,-1 0 0,0-1-1,0 1 1,0 0 0,1 0-1,-1 0 1,0-1 0,1 1 0,-1 0-1,0 0 1,1 0 0,0 0-1,-1 0 1,1 0 0,-1 1 0,1-1-1,0 0 1,0 0 0,0 0-1,0 0 1,0 0 0,0 2-1,1-3 6,-1 1-1,1-1 1,0 0-1,0 1 1,0-1-1,0 0 0,0 0 1,-1 1-1,1-1 1,0 0-1,0 0 0,0 0 1,0 0-1,0-1 1,0 1-1,0 0 0,-1 0 1,1 0-1,0-1 1,1 1-1,51-22 185,81-66-1005,-133 87 776,-1 1 0,1-1 0,-1 1 0,1 0 0,0-1 0,-1 1 0,1 0 0,0-1 0,0 1 0,-1 0-1,1 0 1,0 0 0,-1-1 0,1 1 0,0 0 0,0 0 0,0 0 0,-1 0 0,1 0 0,0 1 0,0-1 0,-1 0 0,1 0 0,0 0 0,-1 1 0,1-1 0,0 0 0,-1 1 0,1-1 0,0 0 0,-1 1 0,1-1 0,0 1 0,-1-1 0,1 2-1,0 0 1,0 0-1,0 1 1,0-1-1,0 0 1,-1 1-1,1-1 0,-1 1 1,1-1-1,-1 1 1,0-1-1,-1 4 0,-9 68 28,-1-23 133,-3 0 1,-2 0 0,-25 53 0,33-85 87,-1-2 1,-1 1-1,0-1 0,-2-1 1,0 0-1,0 0 1,-1-1-1,-1-1 1,-1 0-1,0-1 0,-24 16 1,37-28-202,0 1 0,0-1 0,0 0-1,0 0 1,0 0 0,0 0 0,0-1 0,0 1 0,0 0 0,0-1 0,0 0 0,0 1 0,-1-1 0,1 0-1,0 0 1,0 0 0,-4-1 0,5 1-5,0-1 0,0 0-1,-1 1 1,1-1 0,0 0-1,0 0 1,1 0 0,-1 0 0,0 1-1,0-1 1,0 0 0,1-1-1,-1 1 1,0 0 0,1 0 0,-1 0-1,1 0 1,-1 0 0,1-1-1,0 1 1,-1 0 0,1-2 0,-1-4-16,1 1-1,0-1 1,0 0 0,1 0 0,-1 1 0,2-1 0,-1 0 0,1 1 0,0-1 0,3-8 0,3 0-30,1 0 0,0 1 1,1 0-1,0 1 0,1-1 0,1 2 0,15-14 0,99-74-154,-105 85 197,36-27 11,102-80 6,-136 103 2,-1-2 1,-1-1 0,-1 0-1,25-39 1,-42 58-10,-1-1 1,1 0-1,-1 1 1,0-1-1,0 0 1,-1 0-1,1 0 1,-1 0 0,1-7-1,-2 11-12,0-1 1,0 1-1,0 0 1,0 0-1,0 0 0,0-1 1,0 1-1,0 0 0,0 0 1,0-1-1,0 1 0,0 0 1,0 0-1,0 0 0,0-1 1,0 1-1,-1 0 0,1 0 1,0 0-1,0-1 1,0 1-1,0 0 0,0 0 1,-1 0-1,1 0 0,0-1 1,0 1-1,0 0 0,-1 0 1,1 0-1,0 0 0,0 0 1,0 0-1,-1 0 0,1 0 1,0 0-1,0 0 1,-1 0-1,1 0 0,0 0 1,-1 0-1,-13 3-123,-12 11 7,2 6 156,1 1 1,2 1-1,0 1 1,1 1-1,-26 41 1,26-21 172,20-44-204,-1 1 0,1 0 0,0 0 0,-1 0 0,1 0 0,0 0-1,0 0 1,0 0 0,0 0 0,0 0 0,0 0 0,0 0 0,0 0 0,0 0 0,0-1 0,1 1 0,-1 0 0,0 0 0,1 0 0,-1 0 0,0 0 0,1 0 0,-1-1-1,1 1 1,0 0 0,-1 0 0,1-1 0,-1 1 0,1 0 0,0-1 0,0 1 0,-1 0 0,1-1 0,0 1 0,0-1 0,0 0 0,0 1 0,0-1 0,-1 0 0,1 1-1,0-1 1,2 0 0,8 1-169,-1 0 1,0-1-1,1 0 0,-1-1 0,0 0 0,21-5 0,-20 3-1014,0-1-1,0 0 1,0-1 0,-1 0-1,0-1 1,11-7 0,15-14-5095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96 7687,'-2'0'3492,"-3"-2"-738,5-3 705,0-3-1088,12 0-738,11-3-512,4 0-384,7-2-225,0 2-255,2 1-193,-8 1-32,1 5-64,-10 0-609,-4 4-1120,-6 0-1378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11115,'0'0'11562,"61"-6"-10921,-20-12-160,3-3-257,1-1-128,-4 2-128,-3 1-1121,-8 3-2307,-7-1-3810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9001,'0'0'14531,"2"9"-14014,0 2-484,0-1-1,1 0 1,1 0-1,0 0 1,0 0-1,1-1 1,6 10 0,-10-17-40,1 1 1,-1-1 0,1 0-1,0 0 1,0 0 0,-1 0 0,2 0-1,-1 0 1,0 0 0,0-1 0,0 1-1,1-1 1,-1 0 0,1 0 0,-1 0-1,1 0 1,0 0 0,-1 0 0,1 0-1,0-1 1,-1 0 0,1 1 0,0-1-1,0 0 1,-1 0 0,1-1 0,0 1-1,0 0 1,-1-1 0,1 0-1,0 0 1,-1 0 0,1 0 0,-1 0-1,1 0 1,-1 0 0,1-1 0,1-1-1,12-10-340,-1-1 0,-1-1-1,0 0 1,-1 0 0,-1-1 0,0-1-1,18-36 1,-16 30 344,-13 22 115,-2 17 742,-2 5-263,0-8-305,1 1-1,0 0 1,1 0 0,2 20 0,-1-32-328,0 0 0,0 1 0,0-1 0,1 0 0,-1 0 0,1 0 1,-1 0-1,1 0 0,0 0 0,0 0 0,0 0 0,0-1 1,0 1-1,0 0 0,1 0 0,-1-1 0,0 1 0,1-1 0,0 1 1,-1-1-1,1 0 0,0 1 0,-1-1 0,1 0 0,0 0 0,0 0 1,0-1-1,0 1 0,0 0 0,0-1 0,0 1 0,0-1 0,0 0 1,0 1-1,4-1 0,11-5-5825,-1-16-10164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55 499 4869,'0'0'5418,"-9"1"-3267,-37 6 2109,62-11-673,13-11-3001,-8 4-189,384-161 2518,50-22-2627,-439 187-280,9-3 17,-1-2 0,0 0 0,-1-1 1,40-31-1,-63 44-24,0 0 0,1 0 0,-1 0 0,0 0 0,0 0 0,1-1 0,-1 1 0,0 0 0,0 0 0,1 0 0,-1-1 0,0 1 0,0 0 1,0 0-1,0 0 0,1-1 0,-1 1 0,0 0 0,0 0 0,0-1 0,0 1 0,0 0 0,0-1 0,0 1 0,0 0 0,0 0 0,0-1 0,0 1 1,0 0-1,0-1 0,0 1 0,0 0 0,0 0 0,0-1 0,0 1 0,0 0 0,0-1 0,0 1 0,0 0 0,0 0 0,-1-1 0,-13-2-6,-22 7 3,-25 12 38,-117 49 0,83-27-28,39-17-13,-45 15-6,-105 56 0,189-78-7,31-13-21,36-12 6,481-179 123,-501 174-61,-30 16-28,0 0-1,0 0 1,1 0 0,-1 0-1,0 0 1,0 0-1,0 0 1,0 0-1,0 0 1,0-1-1,0 1 1,1 0 0,-1 0-1,0 0 1,0 0-1,0 0 1,0 0-1,0-1 1,0 1-1,0 0 1,0 0 0,0 0-1,0 0 1,0-1-1,0 1 1,0 0-1,0 0 1,0 0 0,0 0-1,0 0 1,0-1-1,0 1 1,0 0-1,0 0 1,0 0-1,0 0 1,0 0 0,0-1-1,-1 1 1,1 0-1,0 0 1,0 0-1,0 0 1,0 0-1,0 0 1,0 0 0,0-1-1,-1 1 1,1 0-1,0 0 1,0 0-1,0 0 1,0 0-1,0 0 1,0 0 0,-1 0-1,1 0 1,0 0-1,0 0 1,0 0-1,0 0 1,-1 0-1,1 0 1,0 0 0,0 0-1,0 0 1,0 0-1,0 0 1,-1 0-1,-6 0 4,1 0 0,-1 1 0,0 0 0,1 0 0,-1 1 0,-8 2 0,-67 25-41,1 3 0,2 3-1,-127 79 1,202-112-117,-34 25-77,37-26-15,-1 1-1,1-1 0,-1 0 1,1 0-1,-1 1 0,1-1 1,0 1-1,0-1 0,0 1 1,0 0-1,0-1 0,0 1 1,0 0-1,1 0 0,-1-1 1,0 1-1,1 0 0,-1 4 1,8-4-5931,13-2-4462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23 511 10090,'-1'0'124,"0"0"0,0 0 0,0 0 0,1 1 1,-1-1-1,0 0 0,0 0 0,0 0 1,0 0-1,1-1 0,-1 1 0,0 0 0,0 0 1,0 0-1,1-1 0,-1 1 0,0 0 1,0-1-1,1 1 0,-1 0 0,0-1 1,1 1-1,-1-1 0,0 0 0,1 1 0,-1-1 1,1 1-1,-1-1 0,0-1 0,1 1 22,1 0-1,-1-1 0,0 1 0,1 0 0,-1 0 1,1 0-1,0 0 0,-1-1 0,1 1 0,0 0 1,0 0-1,0 0 0,0 0 0,-1 1 0,1-1 1,2-1-1,48-34 1769,151-70-616,278-105 1,-318 144-1120,-145 60-172,2 0 18,-1-1 0,1-1 0,32-22-1,-69 52-1013,-28 16-4668,4-16-1795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31 444 6182,'0'0'9780,"-6"-6"-8616,-18-16-273,26 20-676,1 0 0,-1 0 0,1 0-1,0 1 1,0-1 0,0 1 0,-1-1 0,2 1 0,4-2-1,8-4 179,180-111 1115,-23 11-1436,-132 85-577,149-75 1724,-162 86-1908,44-12 0,-54 19-773,0 1 0,0 0 0,29 0-1,-56 3-5770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0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47 134 9065,'0'0'3891,"-8"0"-2481,-23 2-6,23-2-422,22-1-352,24-7-521,70-25 0,-30 7-39,113-22 15,-216 55 12,1 0-1,-43 20 0,44-16-89,0-2 0,-46 12 0,171-63-7,-65 30 2,-5 0 3,2 1 0,0 3 0,51-8-1,-124 43 2,9-10-169,1-1 0,-2-1 0,0-2 1,-1-1-1,-66 15 0,84-26-3371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1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8040,'0'0'3107,"-39"61"-2467,28-18-255,3 8-33,-1 3 0,1 2 33,0 0-33,0 0-96,3 0 161,0-1-257,3-5-96,2-2 32,0-6-192,0-9-2787,5-15-2242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1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9 6086,'0'0'3651,"-11"-2"-2754,11 1-894,-4 0 108,1 0 0,-1 0-1,1 0 1,-1 0 0,0 1 0,0 0 0,1-1-1,-1 1 1,0 1 0,0-1 0,1 0 0,-1 1 0,0 0-1,1 0 1,-1 0 0,1 0 0,-1 1 0,1-1-1,-1 1 1,1 0 0,0 0 0,0 0 0,0 0-1,0 0 1,0 1 0,-4 5 0,-1 1 8,1 1 0,1 0 0,-1 0 1,2 1-1,-1-1 0,2 1 0,-1 1 0,1-1 0,1 1 1,-3 17-1,-1 16 177,-1 65 1,6-71-124,-5 98-20,-9 132-454,-8-93-3897,8-106 109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0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30 3716,'0'0'544,"-54"-21"-1088,45 13-1058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 12876,'0'0'5600,"-9"-2"-4431,2 1-993,1 0 0,-1 1-1,0-1 1,0 1-1,1 1 1,-1 0 0,0 0-1,1 0 1,-1 0 0,-7 4-1,10-4-114,-1 1 0,1 0 0,0 0 0,0 0 0,1 1 0,-1-1-1,0 1 1,1 0 0,-1 0 0,1 0 0,0 1 0,0-1 0,1 1 0,-1-1-1,1 1 1,-1 0 0,1 0 0,0 0 0,-2 6 0,4-8-58,0 0 0,0 0 0,0 0-1,1 0 1,-1-1 0,0 1 0,1 0 0,-1 0 0,1-1 0,-1 1 0,1 0 0,0 0-1,0-1 1,0 1 0,0-1 0,0 1 0,0-1 0,0 1 0,1-1 0,-1 0 0,0 0-1,1 1 1,-1-1 0,1 0 0,-1 0 0,1 0 0,0-1 0,-1 1 0,4 1 0,59 24 204,-53-22-320,132 41-2588,-142-45 2715,0 0 1,0 0-1,0 1 0,-1-1 0,1 0 1,0 0-1,-1 1 0,1-1 0,0 0 1,-1 1-1,1-1 0,0 1 0,-1-1 1,1 1-1,-1-1 0,1 1 0,-1-1 0,1 1 1,-1-1-1,1 1 0,-1 0 0,1-1 1,-1 1-1,0 0 0,0 0 0,1-1 1,-1 1-1,0 1 0,0-1 36,-1 0 1,1 0-1,-1 0 0,1 0 0,-1-1 0,0 1 1,1 0-1,-1 0 0,0 0 0,0-1 0,1 1 1,-1 0-1,0-1 0,0 1 0,0 0 0,-2 0 1,-46 18 967,48-19-1039,-10 4 130,-11 3 25,-1 0 0,-1-2 0,1 0 0,-38 2 0,94-27-4931,-20 10 2606,19-9-3281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1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2716 7368 10218,'0'0'977,"8"0"411,18 0-972,-1-2 0,0-1 0,0 0 0,0-2 0,0-1 0,-1-1 0,27-12 0,173-83 427,-187 83-439,16-8-351,0-2 1,-2-3-1,-1-2 1,66-59-1,-93 72-35,0-2-1,-2 0 0,-1-2 1,-1 0-1,0-1 1,-3-1-1,0 0 0,-1-1 1,-2-1-1,12-37 1,-21 53 34,-1-1 0,0 0-1,-1 1 1,0-1 0,-1 0 0,-1 0 0,0 0 0,-1 0 0,-1 0 0,0 0 0,-6-21 0,-3 3 403,-2 0 1,-1 0-1,-27-44 1,14 30-318,2-1 1,2-1 0,3-1 0,1 0 0,3-2-1,2 0 1,-13-84 0,9-97-105,-22-157 23,33 349-56,-87-567-2,44 143 23,29 337-28,-59-203 0,-87-126 1,124 361 18,-4 1-1,-98-142 0,63 126-16,-4 3-1,-5 5 1,-5 3-1,-3 5 1,-5 4-1,-199-133 0,211 163-6,-504-339 38,45 56-29,365 234 15,138 80-21,2-1 0,1-3 0,2-2 0,1-1 0,-49-56 0,72 69-14,0-1 0,1 0 0,2-2 1,0 0-1,2 0 0,1-1 0,1-1 1,1 0-1,2-1 0,1 0 0,-7-42 1,9 17-7,0-57 0,6 92 39,0 0 0,2 0 0,0 0 0,2 0 0,0 0 0,9-26 0,-11 39 14,1 1 0,-1 0 1,1 0-1,0 0 0,0 0 0,1 1 1,-1-1-1,1 1 0,0 0 0,0 0 1,0 0-1,1 1 0,-1 0 0,1-1 1,0 1-1,0 1 0,0-1 0,1 1 1,-1 0-1,0 0 0,1 1 0,-1-1 1,1 1-1,0 0 0,-1 1 0,1 0 1,9 0-1,12 2-47,1 1 1,-1 2 0,-1 1-1,42 14 1,-22-7 3,11 2-1287,2-4 0,91 8 1,-36-15-4103,-93-4 725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1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12748,'0'-9'1153,"0"5"-1117,0 1 0,1-1 0,-1 0 0,1 1 0,-1-1 0,1 1 0,0-1 0,1 1 0,-1-1 0,0 1 0,1 0 0,0-1 0,0 1 0,0 0 0,0 0 0,0 0 0,1 1 0,-1-1 0,1 1 0,0-1 0,0 1 0,0 0 0,0 0 0,0 0 0,0 0 0,7-2 0,14-7 210,1 1 1,44-13-1,-59 21-215,1-1-1,-1 2 0,0-1 1,1 1-1,-1 1 0,0 0 1,1 0-1,-1 1 0,0 0 0,12 3 1,-20-2-16,1-1 0,-1 0 0,1 1 0,-1-1 0,1 1 0,-1 0 1,0-1-1,0 1 0,0 1 0,0-1 0,0 0 0,0 0 0,0 1 0,-1-1 1,1 1-1,-1-1 0,0 1 0,0-1 0,0 1 0,0 0 0,0 0 0,-1 0 1,1 0-1,-1-1 0,1 1 0,-1 0 0,0 0 0,-1 0 0,1 0 0,-1 4 0,0 5 230,-1 1 0,-1-1 0,0 0 0,-1 0 0,-9 21 0,-70 117 759,-3 7-1090,76-135-707,2-1 0,0 1 1,-4 24-1,9-10-7279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 11211,'-2'-5'6077,"-2"11"-4547,-2 14-1114,4 103 194,20 178-1,-12-240-472,0 22 3045,-7-209-2783,8-230-328,-7 352-73,1 1 0,-1-1 0,1 1 1,-1-1-1,1 1 0,0 0 0,0-1 0,0 1 1,1 0-1,-1 0 0,1 0 0,2-3 1,-4 5 0,1 1 1,-1 0 0,1-1 0,0 1 0,-1-1 0,1 1 0,-1 0 0,1-1 0,-1 1 0,1 0 0,0 0 0,-1 0-1,1-1 1,0 1 0,-1 0 0,1 0 0,0 0 0,-1 0 0,1 0 0,0 0 0,-1 0 0,1 0 0,-1 1-1,2-1 1,20 17-1,-11-4 15,-1 0 0,0 1 0,-1-1 0,8 18 0,-15-28-6,-1 0 0,1-1 0,-1 1 0,0 1 0,1-1 0,-2 0 0,1 0 0,0 0 0,0 1 0,-1-1 0,0 0 0,0 1 0,0-1 0,0 0 0,0 0 0,-1 1 0,1-1 0,-1 0 0,0 0 0,0 1 0,0-1 0,0 0 0,-1 0 0,1 0 0,-1-1 0,0 1 0,-3 4 0,-48 36 375,49-40-401,-1 0-1,0 0 0,1-1 0,-1 1 0,0-1 0,0 0 0,0-1 0,0 1 0,-1-1 1,-8 1-1,26-13-5934,1-4-223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25 8776,'14'-24'8121,"-18"36"-2979,-23 42-3222,-97 160-1680,123-213-782,-6 11 323,4-10-2781,1-8-5902,2-11-488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10122,'0'0'11861,"5"8"-11113,3 3-454,1 1 0,0-2 0,1 1 0,0-1 0,21 15 0,-23-19-642,-1-1 1,1 0 0,1 0 0,-1 0 0,1-1 0,-1 0-1,1-1 1,0 0 0,0 0 0,19 2 0,-20-5-4570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19763,'0'0'8167,"23"34"-15822,-12-43 1441,0-1-6566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18930,'0'0'6374,"-13"53"-6374,2-15 64,-6 10-64,-3 6 32,0 1-64,2-7-416,-3-6-225,9-10 0,1-11-320,5-12-1441,3-9-1121,3-7-2083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17 139 13036,'0'0'6951,"-16"47"-5093,21-36-641,11 1-224,7-1-481,2-1-191,4-1-257,1-1-64,1-3-1089,-3-3-1986,-5-1-1410,2-1-1857</inkml:trace>
  <inkml:trace contextRef="#ctx0" brushRef="#br0" timeOffset="1">342 0 12268,'0'0'12491,"55"12"-12106,-28-12-289,-2 0-64,0-4-160,0 3-1538,-11 1-896,-1 0-577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16367,'0'0'7880,"61"0"-7624,-36-11-160,4 0-608,-2-5-1794,-4-1-1730,-5 1-3716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12844,'0'0'9946,"1"8"-9557,0 11-281,-1-1 0,-1 1 0,0-1 0,-2 1 0,0-1 0,-1 1 0,0-1 0,-2 0-1,0-1 1,-1 0 0,-1 0 0,0 0 0,-16 22 0,9-13 12,-33 49 153,43-68-231,0-1 0,0 0-1,-1 0 1,1 0 0,-2-1 0,1 0-1,0 0 1,-11 5 0,16-9-90,0-1 0,0 1 0,0-1 1,0 1-1,0-1 0,0 1 0,0-1 0,0 0 1,0 0-1,0 0 0,0 1 0,0-1 0,0 0 1,0 0-1,0-1 0,0 1 0,0 0 0,0 0 1,-1 0-1,1-1 0,0 1 0,0 0 0,1-1 1,-1 1-1,0-1 0,0 1 0,0-1 0,0 0 1,0 1-1,0-1 0,1 0 0,-1 0 0,0 1 1,1-1-1,-1 0 0,0 0 0,1 0 0,-1 0 1,1 0-1,-1 0 0,1 0 0,0 0 0,-1 0 1,1 0-1,0 0 0,0 0 0,0 0 0,0 0 1,0-2-1,-2-9-894,1 0 1,1 0 0,1-20-1,-1 17 259,1 0-112,0-1 1,1 1-1,6-29 0,-6 37 1023,0 0 0,1-1 0,0 1 0,0 0-1,0 1 1,1-1 0,0 0 0,0 1 0,1 0 0,4-6 0,-7 11-40,0-1 0,0 1 0,0 0 1,1 0-1,-1 0 0,0 0 1,0 0-1,0 0 0,1 1 0,-1-1 1,0 1-1,1 0 0,-1-1 0,0 1 1,1 0-1,-1 1 0,1-1 0,-1 0 1,0 1-1,1-1 0,-1 1 0,0-1 1,0 1-1,1 0 0,-1 0 1,3 2-1,9 5 415,0 0 0,-1 1 0,12 10 1,-5-4 201,23 10 12,-17-18-2017,-3-10-5838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2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156 268 14798,'0'0'3566,"-9"4"-2765,-4 2-526,0 1-1,1 1 1,0 0 0,0 1-1,-13 12 1,19-16-66,1 0-1,0 0 1,0 1 0,0 0-1,1 0 1,-1 0 0,2 0-1,-1 1 1,1-1 0,0 1-1,0 0 1,0 0 0,-2 14-1,5-20-189,0 0-1,0 1 0,1-1 1,-1 0-1,0 0 0,1 0 1,-1 1-1,1-1 0,-1 0 1,1 0-1,0 0 0,-1 0 1,1 0-1,0 0 0,0 0 1,0 0-1,-1 0 0,1-1 1,0 1-1,0 0 0,0-1 1,1 1-1,-1 0 0,0-1 1,0 1-1,0-1 0,0 1 1,0-1-1,1 0 0,-1 0 1,0 1-1,0-1 0,1 0 1,-1 0-1,2-1 0,57 2 369,-46-2-280,4 0-103,1-1 1,0-1-1,-1-1 1,0 0 0,0-2-1,0 0 1,0-1 0,-1 0-1,0-2 1,-1 0-1,1 0 1,-2-2 0,0 0-1,18-17 1,-59 62 625,24-31-536,0-1 0,0 1 0,0 0 0,0 0 0,1 1 0,-1-1 0,1 0 0,0 1 0,0-1 0,0 0-1,1 1 1,-1-1 0,1 1 0,0 5 0,1-8-53,1 0 0,0 0 0,0 1 0,0-1 0,-1-1 0,1 1 0,0 0 0,0 0 0,0-1 0,1 1 0,-1-1 0,0 0 0,0 0-1,0 1 1,0-1 0,0-1 0,0 1 0,0 0 0,0 0 0,3-1 0,2 0 71,8 0-106,0-1 1,0-1 0,-1 0-1,1-1 1,-1-1-1,0 0 1,-1-1 0,1 0-1,-1-1 1,13-9 0,42-20-748,-64 39 595,-6 9-77,-9 11-90,11-22 312,-1 1 8,0-1 0,0 1 0,0 0 0,0 0-1,0 0 1,0 0 0,1 0 0,-1 0 0,1 0 0,0 0-1,-1 0 1,1 0 0,0 0 0,0 0 0,0 0 0,1 0-1,0 4 1,-1-5 4,1-1-1,0 1 1,-1 0-1,1 0 1,0-1-1,-1 1 0,1-1 1,0 1-1,0 0 1,0-1-1,0 1 1,0-1-1,0 0 1,-1 1-1,1-1 1,0 0-1,0 0 0,0 1 1,0-1-1,0 0 1,0 0-1,0 0 1,0 0-1,2-1 1,5 0 25,0 0 0,0-1 0,0 0 0,0-1 0,0 0 0,-1 0 0,10-6 0,8-7-484,0 0 1,-1-2-1,-2-1 0,1 0 1,-2-2-1,-1-1 0,-1 0 1,0-1-1,-2-1 0,-1-1 1,-1-1-1,-1 0 0,14-36 1,-23 34 483,-5 28-31,0 0 0,0 0 0,-1-1 0,1 1 0,0 0-1,-1 0 1,1 0 0,0 0 0,-1 0 0,1 0 0,0 0 0,-1 0-1,1 0 1,0 0 0,-1 0 0,1 0 0,0 0 0,-1 0 0,1 0 0,0 0-1,-1 0 1,1 1 0,0-1 0,-1 0 0,1 0 0,0 0 0,0 0-1,-1 1 1,1-1 0,0 0 0,0 0 0,-1 1 0,1-1 0,0 0 0,0 0-1,0 1 1,-1 0 0,-33 40 297,25-25-780,0 0 1,1 1-1,1 1 1,1-1-1,0 1 1,2 0-1,-6 36 1,5 2-1673,2 66 0,3-110 2107,-2-34 1417,0-1-1,-2 0 1,-11-40-1,-6-37 3543,21 99-4828,-1-1-1,1 1 0,0 0 1,0 0-1,0 0 0,0 0 1,0 0-1,0 0 1,0 0-1,0 0 0,0 0 1,0 0-1,1 0 1,-1 0-1,0 0 0,1 0 1,-1 0-1,1 0 0,-1 0 1,1 0-1,-1 0 1,1 0-1,0 0 0,-1 0 1,1 1-1,0-1 1,0 0-1,0 0 0,1 0 1,31-1 1,-17 2-141,2 0-236,0 1-530,0-1-1,0-1 0,21-5 0,-31 4 535,-1 0 0,0 0-1,0-1 1,0 0 0,0-1 0,0 0 0,-1 0-1,0 0 1,0-1 0,9-7 0,-6 3 133,0-1 1,-1 0 0,0 0 0,0-1-1,8-14 1,10-32 2984,-55 85-2012,4 6 92,-29 50 0,48-73-671,0 0 1,1 0 0,0 1 0,1 0 0,1 0-1,-1 0 1,2 0 0,0 0 0,-1 17 0,3-28-225,0 1 1,0-1-1,1 0 1,-1 1-1,0-1 1,1 1-1,-1-1 1,1 0-1,-1 1 1,1-1-1,-1 0 0,1 0 1,0 1-1,0-1 1,0 0-1,-1 0 1,1 0-1,0 0 1,0 0-1,1 0 1,-1 0-1,0 0 1,0-1-1,3 2 1,0 0 25,1 0 1,-1-1-1,1 0 0,-1 0 1,1 0-1,-1 0 0,10-1 1,0 0-73,-1-1 0,0 0 0,0-1 0,25-7 0,43-24-1147,-109 72 768,27-38 417,-4 5 37,-1 1-1,1 0 1,1 0-1,-1 0 1,1 1 0,0-1-1,1 1 1,0 0-1,0 0 1,1 1-1,-3 12 1,5-20-68,1-1 1,-1 0 0,1 0-1,-1 1 1,0-1 0,1 0 0,-1 0-1,1 0 1,-1 1 0,0-1-1,1 0 1,-1 0 0,1 0-1,-1 0 1,1 0 0,-1 0-1,0 0 1,1 0 0,-1 0-1,1 0 1,-1 0 0,1 0-1,-1 0 1,1 0 0,-1 0-1,0-1 1,1 1 0,-1 0 0,1 0-1,-1 0 1,0-1 0,1 1-1,-1 0 1,0 0 0,1-1-1,-1 1 1,1-1 0,15-8-2477,-1-9-1919,1-3-2877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16944,'0'0'9070,"1"9"-8841,22 70 111,-21-73-327,0 0-1,1 0 1,-1-1-1,1 1 1,1 0-1,-1-1 0,1 0 1,0 0-1,0 0 1,1 0-1,-1-1 1,9 7-1,-12-11 20,0 0 0,0 1 0,0-1 0,1 0 0,-1 0 0,0 0 0,0 0 0,0 0 0,1 0 0,-1 0 0,0 0 0,0 0 0,0-1 0,0 1 0,0 0 0,1-1 0,-1 1 0,0-1 0,0 1 0,0-1 0,0 0 0,0 1 0,0-1 0,0 0 0,0 0 0,-1 1 0,1-1 0,0 0 0,1-2 0,24-36 886,-19 27-820,38-64 234,-25 40 38,26-36 1,-46 122-233,-4-26-110,0-8-30,1 0 0,1 1 1,0 0-1,1-1 1,1 1-1,2 17 0,-2-33 3,0 0 0,1 0-1,-1 0 1,0 0-1,0 0 1,0-1 0,0 1-1,1 0 1,-1 0 0,1 0-1,-1 0 1,0-1-1,1 1 1,-1 0 0,1 0-1,0-1 1,-1 1 0,1 0-1,-1-1 1,1 1-1,0-1 1,0 1 0,-1 0-1,1-1 1,0 0 0,0 1-1,0-1 1,-1 0-1,1 1 1,0-1 0,0 0-1,0 0 1,0 0 0,0 1-1,0-1 1,0 0-1,0 0 1,0 0 0,-1-1-1,1 1 1,0 0 0,0 0-1,0 0 1,0-1-1,0 1 1,0 0 0,-1-1-1,1 1 1,0-1 0,0 1-1,-1-1 1,1 1-1,0-1 1,-1 0 0,2-1-1,38-36 398,1-22-96,-31 44-280,0 0-1,1 1 1,1 0 0,16-15 0,-28 30-30,0 0 0,0 0 0,0 0 0,0-1 1,0 1-1,1 0 0,-1 0 0,0 0 0,0 0 1,0 0-1,0 0 0,1 0 0,-1 0 0,0 0 0,0 0 1,0 0-1,0 0 0,0 0 0,1 0 0,-1 0 0,0 0 1,0 0-1,0 0 0,0 0 0,0 1 0,1-1 0,-1 0 1,0 0-1,0 0 0,0 0 0,0 0 0,0 0 0,0 0 1,1 0-1,-1 1 0,0-1 0,0 0 0,0 0 1,0 0-1,0 0 0,0 0 0,0 0 0,0 1 0,0-1 1,0 0-1,0 0 0,0 0 0,0 0 0,0 1 0,0-1 1,0 0-1,0 0 0,0 0 0,0 0 0,0 0 0,0 1 1,0-1-1,0 0 0,0 0 0,1 20-265,-6 23-959,-18 23-4262,8-36-212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8168,'0'0'12657,"-1"9"-12128,-14 77-99,-4-2 1,-52 145-1,68-219-547,2-6-68,0 0-1,0 0 0,-1-1 0,1 1 0,-1 0 1,0 0-1,0-1 0,0 1 0,-3 3 0,-1-20-8110,4-12-651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15278,'0'0'5542,"-16"54"-4165,32-33-704,7 3-257,11-2-224,9-6-96,7-9-96,7-7-224,2 0-1313,1-9-1378,-8-12-2722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2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16560,'0'0'6470,"62"-9"-6214,-24-1-192,1 0-32,-3 0-448,-8 2-1410,-3 4-929,-16 4-1793</inkml:trace>
  <inkml:trace contextRef="#ctx0" brushRef="#br0" timeOffset="1">1 208 14638,'0'0'7559,"73"-26"-6822,-25 2-417,6-1-320,-1-2-64,-4 2-1858,-10 7-2114,-11 1-4067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12300,'0'0'10575,"1"14"-9758,1 7-720,-1-1-1,-1 1 1,-1 0 0,-1-1 0,-1 1-1,-1-1 1,-10 35 0,12-49-89,-3 8 13,0-1 1,0 1 0,-1-1-1,-1 0 1,0 0-1,-1-1 1,0 0 0,-1-1-1,-16 17 1,24-27-10,0 0 0,0 0 0,0 0 0,-1 0-1,1 0 1,-1 0 0,1 0 0,-1 0 0,1 0 0,-1-1 0,1 1 0,-1-1 0,0 1-1,1-1 1,-1 0 0,0 1 0,1-1 0,-1 0 0,0 0 0,-2 0 0,3-1-24,0 0-1,0 1 1,0-1 0,0 0 0,0 0 0,0 1 0,0-1 0,0 0-1,0 0 1,1 0 0,-1 0 0,0 0 0,1-1 0,-1 1-1,0 0 1,1 0 0,-1 0 0,1 0 0,0-1 0,-1-1 0,-1-9-315,0-1-1,1 0 1,1 0 0,1-15 0,-1 13-285,0 2 185,-1 5 350,1-1 0,0 1 1,0 0-1,0 0 0,1 0 0,1 0 0,-1-1 1,1 2-1,1-1 0,-1 0 0,1 0 1,8-12-1,-11 19 118,1 1 0,0-1 0,0 0 0,-1 1 0,1-1 0,0 1 0,0-1 0,0 1 0,0-1 0,0 1 0,0 0 0,0-1 1,0 1-1,0 0 0,0 0 0,0 0 0,0 0 0,0 0 0,0 0 0,0 0 0,0 0 0,0 0 0,0 0 0,0 0 0,0 1 0,0-1 0,0 0 0,0 1 0,0-1 0,0 1 0,0-1 0,0 1 1,1 1-1,34 27 715,-24-18-404,-1-2-125,1-1 1,0-1 0,1 0 0,0 0 0,0-1-1,0-1 1,1 0 0,14 3 0,-18-6-719,-1 0 0,1-1-1,-1 0 1,1-1 0,0 0 0,-1-1 0,1 0 0,9-2-1,-13-1-5834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12300,'0'0'10933,"8"11"-10341,3 8-450,29 45 5,-36-59-135,-1 0-1,1 0 1,0 0 0,0-1-1,1 0 1,-1 1 0,1-2 0,0 1-1,9 5 1,-12-9 4,0 1 0,0-1 1,0 1-1,1-1 0,-1 0 0,0 0 1,0 0-1,0 0 0,1 0 0,-1 0 1,0 0-1,0-1 0,0 1 0,0-1 1,0 0-1,0 0 0,0 0 0,0 0 1,0 0-1,0 0 0,0 0 0,0-1 1,0 1-1,-1 0 0,1-1 0,-1 0 1,1 1-1,-1-1 0,0 0 0,2-3 1,5-7 78,-1 0 1,-1-1-1,9-21 1,-11 25-96,8-30 424,12-71 0,-23 106 95,-5 21-482,1 1 0,1 0 1,0 0-1,1 0 1,3 34-1,-1-50-33,-1 0 1,0 0-1,1 0 0,0 0 1,-1 0-1,1 0 1,0 0-1,0-1 0,0 1 1,0 0-1,1 0 0,-1-1 1,0 1-1,1-1 1,-1 1-1,1-1 0,-1 0 1,1 1-1,0-1 0,-1 0 1,1 0-1,0 0 1,0 0-1,0 0 0,0-1 1,0 1-1,0-1 0,0 1 1,0-1-1,0 0 1,0 1-1,0-1 0,0 0 1,0-1-1,0 1 1,0 0-1,1 0 0,-1-1 1,0 1-1,0-1 0,-1 0 1,4-1-1,4-1 19,0-1-1,0 1 1,-1-2-1,1 1 1,-1-1-1,0-1 1,12-10-1,13-12-8467,-33 38 1857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14478,'0'0'9700,"7"-7"-8675,60-44-496,2 2 0,96-51 0,55-36-4054,-187 113-1115,-12 10-3970,-16 10 1221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72 13677,'-4'12'2765,"-3"5"-1881,1 1 0,0 0 0,2 1 0,0-1 0,1 1 0,0 19-1,5-6-440,1 1 0,2-1 0,1 0 0,14 42 0,11 56-362,-28-108 250,-5-31 638,-4-39-267,6 14-571,7-177 231,-4 182-373,1 1 0,2-1 0,1 1 0,1 1 0,15-36 0,-19 55 3,-1 1 0,2-1 0,-1 1 0,1 0 0,0 1 0,7-8 0,-10 12 1,0 0 1,0 0 0,0 0 0,0 0 0,0 1 0,1-1 0,-1 1-1,0 0 1,1-1 0,-1 1 0,1 0 0,-1 1 0,1-1 0,0 0-1,-1 1 1,1-1 0,0 1 0,-1 0 0,1 0 0,0 0 0,-1 0-1,6 1 1,-6 1 3,0-1-1,0 0 0,0 1 0,0-1 0,0 1 0,0 0 0,0 0 1,0 0-1,-1 0 0,1 0 0,-1 0 0,0 0 0,1 0 0,-1 0 1,0 1-1,0-1 0,0 0 0,-1 1 0,1-1 0,-1 1 0,1-1 1,-1 1-1,0 2 0,2 5 13,-2 0 0,1 0 0,-1 0-1,-3 17 1,1-20 11,0 0 0,-1 0 0,0-1 0,-1 1 0,1-1 0,-1 0 0,0 1 0,-1-2 0,1 1 0,-1 0 0,0-1 0,-1 0 0,1 0 0,-10 5 0,-3 3 8,0-2 0,0 0 0,-33 14-1,31-19-1598,18-9-2238,8-7-569,12-10-3293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14478,'0'0'7730,"-1"9"-5285,-7 17-1701,0 1 0,-2-1 0,-22 42 0,-6 17-608,26-56-235,5-16-123,2 0 1,-1 1-1,2 0 1,0 0-1,1 0 1,-3 28-1,29-82-7166,-15 6 1366,-2-7-2359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11883,'0'0'9930,"-11"60"-8489,32-42-224,6-1-384,7 0-385,7-2-352,0-5-31,4-6-1763,-1-3-4292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2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25 241 9833,'1'2'675,"1"0"-1,0 0 0,-1 0 1,1 0-1,0 0 0,0-1 0,0 1 1,0-1-1,0 1 0,1-1 1,-1 0-1,0 0 0,1 0 1,2 1-1,0 0-177,1-1-1,-1 0 1,0 0 0,0 0-1,1 0 1,-1-1 0,7-1-1,-8 1-441,-1 0 0,0-1 0,0 1 0,0-1 0,0 0 0,0 0 0,0 0 0,0 0 0,0-1 0,0 1-1,0-1 1,3-2 0,-5 3-41,0 0 1,0-1-1,0 1 0,0 0 0,0-1 0,0 1 0,0-1 0,0 1 0,0-1 0,-1 1 0,1-1 0,-1 0 0,1 1 0,-1-1 0,0 0 0,1 1 1,-1-1-1,0 0 0,0 0 0,0 1 0,0-1 0,-1 0 0,1-2 0,-1 2-21,0 1-1,0-1 1,0 1 0,0-1 0,0 1-1,0-1 1,0 1 0,0 0 0,-1-1-1,1 1 1,-1 0 0,1 0 0,-1 0-1,1 0 1,-1 0 0,1 0 0,-1 0-1,0 1 1,1-1 0,-1 1 0,0-1-1,0 1 1,1 0 0,-1-1-1,0 1 1,0 0 0,0 0 0,0 0-1,1 1 1,-1-1 0,0 0 0,-2 1-1,-2 0-12,1 0 0,-1 0 0,0 0-1,0 0 1,0 1 0,1 0 0,-1 1-1,-8 4 1,10-4 88,-1 1 1,1 0-1,0 0 0,0 1 0,1-1 0,-1 1 0,1 0 1,0-1-1,0 2 0,1-1 0,-1 0 0,1 0 0,-2 9 1,4-12-49,-1 0 1,1 0 0,0 0 0,0 0 0,-1 1 0,2-1-1,-1 0 1,0 0 0,0 0 0,1 0 0,-1 0 0,1 0-1,-1 0 1,1 0 0,0 0 0,0 0 0,0 0 0,0-1-1,0 1 1,0 0 0,1-1 0,-1 1 0,0 0 0,1-1 0,0 0-1,-1 1 1,1-1 0,0 0 0,-1 0 0,1 0 0,0 0-1,0 0 1,0 0 0,0-1 0,0 1 0,0-1 0,0 1-1,3 0 1,7 1-109,1 0 0,-1-1 0,1 0 0,-1 0 0,1-1 0,-1-1 0,1 0 0,-1-1-1,0-1 1,0 0 0,0 0 0,0-1 0,0 0 0,-1-1 0,1-1 0,-1 0 0,-1 0 0,1-1 0,-1 0 0,0-1-1,11-12 1,-20 19-29,0 0 0,0 0-1,0 0 1,0-1-1,0 1 1,0 0-1,0-1 1,-1 1 0,1-1-1,0 1 1,-1-1-1,1 1 1,-1-1 0,0 1-1,1-3 1,-7 4-709,-7 11 867,8-6 127,1 0 1,0 0 0,0 1-1,1-1 1,0 1 0,0 0-1,0 0 1,0 0 0,1 0-1,0 0 1,0 0 0,1 1 0,0-1-1,-1 8 1,2-14-129,0 1 0,0-1 1,0 1-1,0-1 0,0 1 0,1-1 1,-1 1-1,0-1 0,0 1 0,0-1 1,0 1-1,1-1 0,-1 1 1,0-1-1,1 1 0,-1-1 0,0 0 1,1 1-1,-1-1 0,0 1 0,1-1 1,-1 0-1,1 0 0,-1 1 0,1-1 1,-1 0-1,0 0 0,1 1 0,-1-1 1,1 0-1,-1 0 0,2 0 0,22-1 1014,20-16-281,-19 2-785,-2-2 0,0-1 1,-1-1-1,-1-1 0,29-34 0,-39 39-147,0 1-1,0-1 1,-1-1-1,-1 0 1,-1 0-1,0-1 1,-2 0-1,1 0 1,6-32-1,-15 43-261,-6 16 190,-9 17 131,5-4 214,0 0 0,1 1 0,2 0 1,0 0-1,2 1 0,1 0 0,0 0 1,2 1-1,-1 39 0,5-61-99,0 1 0,1-1 0,-1 1 1,1-1-1,1 1 0,-1-1 0,0 0 0,1 1 0,0-1 0,0 0 0,0 0 1,5 6-1,-5-8 4,-1 0 0,1 0 0,0 0 0,0 0-1,0 0 1,0-1 0,0 1 0,0-1 0,0 0 0,1 1 0,-1-1 0,0 0 0,1 0 0,-1 0 0,1-1 0,-1 1 0,1-1 0,0 1 0,-1-1 0,1 0 0,-1 0-1,1 0 1,3 0 0,-6-1-23,1 0 0,0 0-1,-1 0 1,1 0 0,-1 0-1,0 0 1,1 0 0,-1 0-1,0 0 1,0 0 0,1 0-1,-1 0 1,0 0 0,0 0-1,0 0 1,0 0 0,0 0-1,-1-1 1,1 1 0,0 0-1,0 0 1,-1-1 0,-6-26-559,-5 4 229,-1 0-1,-1 1 0,-30-37 0,4 5 537,78 54 914,-6 6-1099,-16-2-264,-1 0 0,1-2 0,29 0-1,-44-1 109,-1 0 0,1 0 0,0 0 0,0 0 0,0 0 0,0-1 0,0 1 0,0 0 0,-1-1 0,1 1-1,0 0 1,0-1 0,-1 1 0,1-1 0,0 1 0,0-1 0,-1 1 0,1-1 0,-1 0 0,1 1 0,0-1 0,-1 0-1,1 0 1,-1 1 0,1-3 0,3-25-6841,-4 0-1620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2068 569 8296,'2'-3'-9,"29"-36"688,-1-1 0,32-59 0,-56 88-447,0 0 0,-1-1-1,0 1 1,-1-1 0,0 0-1,-1-1 1,0 1 0,-1 0 0,-1-1-1,0 0 1,0 1 0,-1-1-1,-1 0 1,-4-22 0,3 28-105,0 0 0,0 0 0,-1 0-1,0 0 1,0 1 0,-1-1 0,0 1 0,0 0 0,-1 0 0,1 0 0,-1 1 0,0 0 0,-1 0 0,-8-7 0,4 6-53,1 1 0,-1 0 0,0 0 0,-1 1 0,1 0 1,-1 1-1,1 0 0,-21-3 0,3 4-39,0 1 1,0 1-1,0 1 0,0 2 1,0 0-1,-50 15 0,-112 40 376,-313 140 1,367-132 19,-164 106 1,224-121-434,2 4 0,2 2-1,-89 93 1,132-116 10,0 1 0,2 1 0,2 1 0,2 1 0,1 2-1,2 0 1,1 1 0,3 1 0,-18 65 0,18-34 27,2 2-1,4-1 0,4 1 0,4 139 1,4-175-28,1 0 0,2 0 0,2-1 0,1 1 0,2-1 0,24 59 0,-26-80-5,0 0 0,1 0-1,1-1 1,0 0-1,1-1 1,1 0-1,1-1 1,0 0-1,0-1 1,1-1 0,1 0-1,0-1 1,1 0-1,0-1 1,31 13-1,-19-13 17,0-1-1,1-2 1,0-1-1,0-1 1,0-2-1,1 0 1,-1-2-1,1-2 1,0 0-1,-1-2 1,0-2-1,43-11 1,-2-4 81,-2-3 0,0-3 1,126-68-1,-66 18 411,206-159 0,93-125-233,-338 283-256,11-9 22,-4-5 0,-4-4 0,101-134 0,-160 181-14,-2-1 1,-2-1-1,43-104 0,-58 115-10,-1 0-1,-3 0 0,-1-1 0,-2-1 0,-1 1 1,-1-58-1,-5 80-11,-1 0 0,0 0-1,-2 1 1,0-1 0,-1 1 0,0 0 0,-2 0 0,0 0-1,-14-28 1,13 34-14,0 0 1,-1 1-1,0-1 0,0 1 1,-1 1-1,-1 0 0,1 0 1,-1 1-1,-1 0 0,0 0 1,0 2-1,0-1 0,-1 1 1,-12-4-1,5 3-71,0 2 1,-1 0-1,0 1 0,1 1 1,-1 0-1,0 2 0,0 1 1,-33 3-1,16 1-1141,1 3 1,0 0-1,-63 24 1,6 3-4164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5573,'-48'43'32,"4"2"32,4-1-64,10-2-32,1-6-800,8-7-1443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3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149 533 4100,'0'0'619,"-12"5"38,-5 4-383,-55 24 1700,66-30-1118,0-1 0,0 0-1,0-1 1,0 0 0,-12 2 800,59-28-396,186-122 52,-98 61-948,210-104 0,-283 163-382,2 3 0,1 2 0,1 2 0,0 3 1,122-16-1,-181 33 8,-1 0 1,0 0 0,0 0-1,1 0 1,-1 0-1,0 0 1,0 0-1,1 0 1,-1 0-1,0 1 1,0-1 0,0 0-1,1 0 1,-1 0-1,0 0 1,0 1-1,0-1 1,0 0-1,1 0 1,-1 0 0,0 1-1,0-1 1,0 0-1,0 0 1,0 1-1,0-1 1,0 0-1,0 0 1,0 1-1,0-1 1,0 0 0,1 0-1,-2 1 1,1-1-1,0 0 1,0 0-1,0 1 1,0-1-1,0 0 1,0 0 0,0 1-1,0-1 1,0 0-1,0 0 1,0 1-1,-1-1 1,1 0-1,0 0 1,0 0 0,0 1-1,0-1 1,-1 0-1,1 0 1,0 0-1,0 0 1,0 0-1,-1 1 1,1-1 0,0 0-1,0 0 1,-1 0-1,1 0 1,0 0-1,-1 0 1,-11 10 26,-1-2 0,1 1 0,-2-1 0,1-1 0,-16 6 0,-11 5-18,-52 30 71,-270 135-157,-11-29 916,361-151-639,9-3-138,0 1-1,1-1 0,-1 1 0,0 0 0,0-1 1,1 1-1,-1 1 0,0-1 0,1 0 1,0 1-1,-1-1 0,1 1 0,-3 2 0,6-4-52,-1 1 0,1 0 0,-1-1 0,1 1 0,0-1 0,-1 1 0,1-1 0,-1 1 0,1-1 0,0 1 0,0-1-1,-1 0 1,1 1 0,0-1 0,0 0 0,-1 1 0,1-1 0,0 0 0,0 0 0,0 0 0,0 0 0,-1 0 0,1 0 0,0 0 0,1 0-1,29 0 51,-25 0-54,10-1 10,1 0 0,-1-2 0,1 0 0,-1-1 0,0-1 0,0 0 0,30-15 0,101-65 22,-131 75-30,98-62 30,155-128 0,-240 170-35,-30 31 5,1-1 1,0 0 0,0 0-1,0 0 1,0 0 0,0 0-1,0 1 1,-1-1-1,1 0 1,0 0 0,0 0-1,0 0 1,0 0 0,-1 0-1,1 0 1,0 0 0,0 0-1,0 0 1,-1 0-1,1 0 1,0 0 0,0 0-1,0 0 1,0 0 0,-1 0-1,1 0 1,0 0 0,0 0-1,0 0 1,-1 0-1,1 0 1,0 0 0,0 0-1,0 0 1,0 0 0,-1-1-1,1 1 1,0 0 0,0 0-1,0 0 1,0 0-1,0 0 1,0-1 0,-1 1-1,1 0 1,0 0 0,0 0-1,0 0 1,0-1 0,0 1-1,0 0 1,0 0-1,0 0 1,0 0 0,0-1-1,0 1 1,0 0 0,0 0-1,0 0 1,0-1-1,0 1 1,0 0 0,0 0-1,0 0 1,0 0 0,0-1-1,0 1 1,-12 5-51,0 0 1,0 1-1,-17 11 1,-624 386-18,616-378 78,26-17-3,25-16-2,175-108 29,88-51-9,-203 127-26,143-54-1,-204 89-157,1 1-1,-1 0 1,25-3-1,-39 8 129,1-1-1,0 0 0,0 0 0,-1 1 0,1-1 0,0 0 0,0 1 0,0-1 0,0 0 0,0 0 0,0 1 1,0-1-1,-1 0 0,1 1 0,0-1 0,0 0 0,0 1 0,0-1 0,0 0 0,0 1 0,0-1 0,1 0 1,-1 1-1,0-1 0,0 0 0,0 0 0,0 1 0,0-1 0,0 0 0,0 1 0,1-1 0,-1 0 0,0 0 0,0 1 1,0-1-1,1 0 0,-1 0 0,0 1 0,0-1 0,1 0 0,-1 0 0,0 0 0,1 0 0,-1 1 0,0-1 1,0 0-1,1 0 0,-1 0 0,0 0 0,1 0 0,-1 0 0,0 0 0,1 0 0,-1 0 0,0 0 0,1 0 1,-1 0-1,0 0 0,1 0 0,-1 0 0,0 0 0,1 0 0,-1-1 0,0 1 0,1 0 0,-21 19-632,-41 24 727,-1-4 0,-119 57-1,45-26 452,91-45-321,-174 102 375,188-107-536,1 2 0,2 0 0,0 3 1,-42 47-1,66-67-43,0 0 1,0 1 0,1-1-1,0 1 1,0 0-1,1 0 1,-4 9 0,6-14-36,0 0 0,0 0 0,-1 0 0,1 0 0,0 0 0,0 0 0,0 0 0,0 0 0,0 0 0,0 0 0,1 0 0,-1 0 0,0 0 0,0 0 0,1 0 0,-1 0 1,0 0-1,1 0 0,-1-1 0,1 1 0,0 1 0,0-1-76,0-1 0,1 1 0,-1-1 0,0 1 0,0-1 0,1 1 0,-1-1 0,0 0 0,0 0 0,1 1 0,-1-1 0,0 0 0,1 0 0,-1-1 0,0 1 0,1 0 0,-1 0 0,0 0 0,1-1 0,1 0 0,37-15-3933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2274,'0'0'1538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6:4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131 447 4228,'0'0'128,"-10"0"171,-42 0 662,-15 0 3566,66 0-4132,20-5-75,84-36-214,190-106-1,-127 58-59,115-53 12,-275 139-50,-5 3 1,0-1 0,0 1 0,0-1 0,0 1 0,0-1 0,0 1 0,0-1 0,0 0 0,0 1 0,0-1 0,0 0 0,0 0 0,-1 0-1,1 0 1,0 0 0,0 0 0,-1 0 0,1 0 0,-1 0 0,1 0 0,-1 0 0,1-2 0,-31 3 44,18 3-56,1 1-1,-1 0 1,1 0 0,-1 1-1,1 1 1,1 0 0,-20 14-1,-8 4 4,-472 273 641,510-297-639,0 0 0,0 0 0,0 0 0,-1 0 0,1 0-1,0 0 1,0 0 0,0 0 0,0 0 0,-1 0 0,1 0 0,0 0 0,0 0 0,0 0 0,0 0 0,0 0-1,-1 0 1,1 0 0,0 0 0,0 0 0,0 0 0,0 0 0,0 0 0,0 0 0,-1 0 0,1 0-1,0 1 1,0-1 0,0 0 0,0 0 0,0 0 0,0 0 0,0 0 0,0 0 0,0 1 0,-1-1-1,1 0 1,0 0 0,0 0 0,0 0 0,0 0 0,0 1 0,0-1 0,0 0 0,0 0 0,0 0-1,0 0 1,0 0 0,0 1 0,0-1 0,0 0 0,0 0 0,0 0 0,0 0 0,0 0 0,1 1 0,-1-1-1,0 0 1,0 0 0,0 0 0,0 0 0,0 0 0,0 0 0,0 1 0,0-1 0,1 0 0,-1 0-1,16 0 51,26-9 13,35-25 22,108-67 1,-5 3-23,13 16-124,-176 73 11,-21 5 91,-32 5-59,-27 15 21,2 3-1,-109 47 1,44-15 242,-228 81 1670,344-128-1810,7-4-93,0 1 0,0 1 0,0-1 0,0 0 1,0 1-1,0-1 0,0 1 0,1 0 1,-1 0-1,0 0 0,-1 3 0,3-5-14,1 0-1,0 0 1,0 0-1,0 0 1,0 0-1,0 1 1,0-1-1,0 0 1,0 0-1,-1 0 0,1 0 1,0 1-1,0-1 1,0 0-1,0 0 1,0 0-1,0 1 1,0-1-1,0 0 1,0 0-1,0 0 0,0 1 1,0-1-1,1 0 1,-1 0-1,0 0 1,0 0-1,0 1 1,0-1-1,0 0 0,0 0 1,0 0-1,0 0 1,1 1-1,-1-1 1,0 0-1,0 0 1,0 0-1,0 0 1,0 0-1,1 0 0,-1 0 1,0 1-1,0-1 1,0 0-1,0 0 1,1 0-1,-1 0 1,0 0-1,0 0 1,0 0-1,1 0 0,-1 0 1,14 2-39,-13-2 38,22 0 16,1-1-1,-1 0 1,1-2 0,-1-1 0,41-12-1,116-49-155,-116 40-78,125-40-545,-60 36-3789,-155 34 4410,-42 17 0,3-1 322,-28 3 629,-230 74 1678,314-94-2450,-1 1-1,1 0 1,0 0 0,-10 9 0,18-14-45,0 1 0,-1 0 0,1 0 1,0 1-1,0-1 0,0 0 0,0 0 0,0 0 0,0 1 1,1-1-1,-1 0 0,0 1 0,1-1 0,-1 1 0,0 2 1,1-3-21,0 0 0,1 0 0,-1 0 0,0 0 0,1 0 1,-1 0-1,1 0 0,-1 0 0,1-1 0,-1 1 1,1 0-1,0 0 0,-1 0 0,1-1 0,0 1 1,0 0-1,0-1 0,-1 1 0,1-1 0,0 1 1,0-1-1,0 1 0,0-1 0,0 0 0,0 1 1,0-1-1,2 0 0,29 7-1460,6-6-1010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3:1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2618 256 1698,'0'0'790,"0"-9"-128,0-80 1233,-1 86-1840,1 1 0,-1 0 0,0 0 1,0 0-1,0-1 0,-1 1 0,1 0 0,-1 0 1,1 1-1,-1-1 0,1 0 0,-1 0 0,0 1 1,0-1-1,0 1 0,0 0 0,0-1 0,0 1 1,0 0-1,0 0 0,-1 0 0,1 1 0,0-1 0,-5 0 1,-63-15 916,67 16-970,-482-64-77,245 41 366,-244 8 0,423 18-151,-1 1 0,1 4 0,0 2 0,0 3 0,1 2 0,1 3 0,1 3 0,0 2 0,2 2 0,1 3 0,-85 58 0,99-57-102,1 1 0,1 2 0,2 2 0,2 1 0,0 2-1,3 1 1,1 2 0,2 0 0,2 3 0,2 0-1,1 1 1,3 2 0,1 0 0,-23 85 0,37-106 4,1 1 1,2 0 0,0 0-1,2 0 1,0 0 0,2 0-1,1 0 1,6 27 0,-4-35-15,1 0 1,1 0 0,0-1 0,1 0 0,1 0-1,1 0 1,0-1 0,1-1 0,1 1-1,0-2 1,1 1 0,16 13 0,3-1-16,1-2 0,1-1 1,1-2-1,1-1 0,1-2 1,50 20-1,16-2 61,121 29-1,-100-37-11,1-6 0,1-5 0,0-5 0,223-8 0,-198-15 53,0-6-1,-1-7 1,242-70 0,86-73 160,-387 127-256,-2-4 0,-2-4 1,92-65-1,-156 96-3,0-1 0,-1-1 0,-1 0 1,-1-2-1,30-38 0,-43 50 28,-1 0 1,0 0 0,0-1-1,-1 0 1,0 0-1,0 0 1,-1-1-1,0 1 1,-1-1-1,0 0 1,-1 0-1,0 1 1,0-1-1,-1 0 1,0 0-1,-1 0 1,0 0-1,-1 0 1,-3-11 0,0 6 1,-2 1 0,0-1 1,0 2-1,-2-1 0,1 1 1,-2 0-1,0 0 0,0 1 1,-1 1-1,0 0 1,-20-15-1,-2 2 11,-1 0 0,-1 2 0,-48-22 0,18 16-60,-2 3-1,0 3 0,-2 3 1,0 2-1,-102-10 0,12 14-1834,-212 7-1,254 12-1327,7 4-2765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0:31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1281,'0'0'4271,"2"-7"-3865,-2 4-392,1 1 0,0 0 0,-1 0 0,1-1 0,0 1 0,0 0 1,0 0-1,1 0 0,-1 0 0,0 0 0,1 1 0,-1-1 0,1 0 0,0 1 1,-1-1-1,1 1 0,0-1 0,0 1 0,0 0 0,0 0 0,0 0 1,0 0-1,0 0 0,1 0 0,-1 0 0,0 1 0,0-1 0,1 1 0,-1 0 1,0 0-1,1 0 0,-1 0 0,5 0 0,463-3 296,-246 5-284,-208-2-25,1761 34 495,-1733-32-489,640 21 771,-841-8-3725,149-15-1714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0:4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81 0,'-2'-7'514,"1"0"-1,0 0 1,0 0 0,1 0-1,0 0 1,2-9 0,-1-7 492,-4 24-675,11 8-16,12-2-109,-1 0 1,1-1 0,0-1 0,1 0-1,-1-2 1,1-1 0,41 0 0,7 2-190,615 35 1008,-625-36-991,89 15 0,-89-8-2,76 1 1,9-12 104,0-7 0,258-48 0,-348 49-136,1 2 1,0 2-1,63 6 0,-63-1-3,1-2 1,108-14-1,-142 3 25,-21 7 7,-14 5-46,-26 26-3123,25-21 572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0:5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3683,'0'0'289,"13"-7"-17,11-3-159,0 1 0,0 0 1,1 2-1,35-6 0,-7 4 388,107-17 465,249-9 1,522 69-769,115-30-54,-965-7 178,-1-3 0,139-28 0,-208 29-218,-19 2-9,-20 4-662,12 6-645,-2 0-795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31 224,'-1'0'114,"0"0"0,0 0 0,0 0 0,1 0-1,-1-1 1,0 1 0,0 0 0,0 0 0,0-1 0,1 1 0,-1-1-1,0 1 1,0-1 0,1 1 0,-1-1 0,0 1 0,1-1 0,-1 1-1,0-1 1,1 0 0,-1 1 0,1-1 0,-1 0 0,1 0 0,-1-1-1,18-8 1058,38 3-850,468 45-98,-350-19-67,-57-5-97,-1 5 0,0 6 0,122 43-1,-210-58-18,1-1-1,0-1 0,1-1 1,-1-2-1,1-1 1,0-1-1,38-1 0,-66-2-37,-1 0 0,1 0-1,0 0 1,0 0 0,0 0-1,-1 0 1,1-1 0,0 1-1,0 0 1,0 0 0,-1-1-1,1 1 1,0 0 0,0-1-1,-1 1 1,1 0 0,0-1 0,-1 1-1,1-1 1,-1 0 0,1 1-1,0-1 1,-1 1 0,1-1-1,-1 0 1,0 0 0,1 1-1,-1-1 1,1 0 0,-1 1-1,0-1 1,0 0 0,0 0-1,1 0 1,-1 1 0,0-1-1,0 0 1,0 0 0,0 0-1,0 0 1,0 1 0,0-1-1,-1 0 1,1 0 0,0 0-1,0 1 1,-1-1 0,1 0 0,0 0-1,-1 1 1,1-1 0,0 0-1,-1 1 1,1-1 0,-1 0-1,0 1 1,1-1 0,-1 1-1,1-1 1,-1 1 0,0-1-1,0 1 1,1-1 0,-1 1-1,0 0 1,1-1 0,-1 1-1,0 0 1,-1-1 0,-9-2-5,0-1 0,-1 1 1,1 1-1,0 0 0,-1 1 1,1 0-1,-1 1 0,1 0 1,-22 3-1,23 1-547,5 0-592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2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14670,'0'0'11659,"-24"67"-11371,40-37-192,-3-2-480,-2-4-2627,-1-11-2562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0:3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3011,'0'0'-80,"10"-6"149,17-10 515,1 1-1,53-20 1,-63 35 80,-1 0-3586,-20 2 1486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0:3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92 145 737,'0'0'2386,"-9"-3"-1441,-67-21 1366,76 24-2285,-1 0-1,1 0 1,0 0-1,-1 0 1,1 0-1,0-1 0,-1 1 1,1 0-1,0 0 1,0 0-1,-1-1 1,1 1-1,0 0 0,-1 0 1,1-1-1,0 1 1,0 0-1,0 0 1,-1-1-1,1 1 0,0 0 1,0-1-1,0 1 1,0 0-1,0-1 1,0 1-1,0 0 0,-1-1 1,1 1-1,0 0 1,0-1-1,0 1 1,0 0-1,0-1 1,1 1-1,-1-1 0,0 1 1,0 0-1,0-1 1,0 1-1,0 0 1,0-1-1,1 1 0,-1 0 1,0 0-1,0-1 1,0 1-1,1 0 1,-1 0-1,0-1 0,0 1 1,1 0-1,-1 0 1,0-1-1,0 1 1,1 0-1,-1 0 0,0 0 1,1 0-1,-1 0 1,0-1-1,1 1 1,-1 0-1,0 0 1,1 0-1,23-10 159,50-12-91,2 3 0,0 4-1,1 3 1,105-2 0,-18 12-42,167 21 0,-56 19-16,-161-19-4,178 6-1,-37-29-62,-200-1 22,-1-1-1,89-23 0,105-26-1227,-245 52-214,-3-3-1367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1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1121,'0'0'2210,"12"-2"-2044,67-13 73,150-7 1,97 18-240,-177 4 1,221-13 402,488-81 0,-197-13-93,-805 171-646,106-49-770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1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0 320,'0'0'1500,"9"3"-1393,18 5-66,0-1 0,0-1-1,0-2 1,31 1 0,127-1-72,-84-3 34,275 4 176,592 29-91,-461-15-56,-478-21-19,0-1 1,0-2-1,-1 0 0,29-11 0,46-8 12,-99 21 129,-17-2-81,-17-1-6,-59 3-510,82 3-812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2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2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 1922,'0'0'833,"-54"-14"-481,33 12-288,3 2-32,-2 0-128,-7 0-1025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2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0 833,'29'0'64,"-1"0"320,6 0-96,-3 0-159,3 0-129,3 0 32,5 0-32,5 0 64,3 0-32,5 0 32,0 0 160,3 0 96,3 0-256,0 0-32,2 0-1217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3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173 108 2114,'-10'-6'545,"-3"-2"-215,-1 1 0,0 0 1,0 0-1,-1 2 1,1 0-1,-1 0 1,0 2-1,-1 0 1,-16-2-1,56 7-253,-1 1 1,1 1-1,26 7 1,9 2-20,164 21-15,453 7 0,399-48 738,-4-51 739,-350-4-907,-660 51-1387,-15-6-1825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18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4228,'0'0'2845,"9"0"-2679,73 9 776,151 36-1,11 3-972,-79-30-1208,191-5 0,170-30 1778,-76 1 877,1163 11 739,-988 6-1582,-485 9-249,-48-2-1935,-71-8-999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2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291 369 6951,'-28'-48'32,"3"-5"64,5 5 32,-1 5 0,3 3-32,-4 4-32,-1 6-64,-4 7-96,-3 3-64,-7 7-801,-3-1-1826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19474,'0'0'6695,"-21"91"-5894,14-33-609,1 5-96,3 2-192,3-3-1282,-2-6-1376,-7-8-1218,9-9-3011</inkml:trace>
  <inkml:trace contextRef="#ctx0" brushRef="#br0" timeOffset="1">11 746 8968,'0'0'9546,"-4"60"-6504,4-46-1024,-5-1-1185,5-5-705,-2-3-608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2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6854,'0'0'1250,"12"-4"-1224,-6 1-23,1 0-2,0 1-1,0-1 0,0 1 0,1 1 0,-1-1 1,0 1-1,1 0 0,-1 1 0,1 0 0,9 1 1,385 30 20,4-31 16,-212-2-26,308 3 99,407-5 501,-492-20 132,234 2-258,-605 26-613,48 11 1,-21-3-1540,-17-6-1760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2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5189,'0'0'2600,"9"-9"-2317,9-6-40,0 1 1,1 1-1,1 1 1,0 0-1,0 2 1,1 0 0,43-13-1,6 9-87,2 4 1,-1 2-1,142 5 0,-76 2-7,712-5 401,-632 13-529,-112-1-2,-1-5 1,198-23 0,-241 12-48,0-2 0,-1-3 0,89-34 0,-132 37 90,-25 7 248,-37 3 219,36 3-581,-87 3 141,-140 26-1,115-13-62,-870 161-85,932-163 58,15-2 11,-2-2-1,1-1 1,-86 4-1,144-15 33,0 0 0,0-1 0,24-7 0,4-1-7,1206-191 2,-1070 175-234,-34 2 178,-45 7-382,193-10-1,-227 40 151,-64-13 326,-6-17 266,2 13-303,0 2-1,0-1 0,0 0 0,0 1 0,-1-1 1,1 1-1,-1 0 0,1 1 0,-1-1 0,0 1 1,0 0-1,0 0 0,-8 0 0,-75 1-66,53 1 66,-60 4-282,1 5 0,-169 39 0,167-28-1326,3-2-1718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4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3748,'0'0'3843,"11"-3"-3581,15-4-131,2 1 1,-1 2-1,1 1 1,30 0-1,129 6-45,-149-2-66,176 7 429,220-22-1,-278 3-41,1 7 1,251 26-1,-317-12-289,137-4-1,-226-6-75,-1 0 1,0 0-1,1 0 0,-1 0 0,0 0 0,1 0 0,-1-1 0,0 1 0,0 0 1,1-1-1,-1 1 0,0 0 0,0-1 0,1 0 0,-1 1 0,0-1 0,0 0 0,0 1 1,0-1-1,0 0 0,0 0 0,0 0 0,0 0 0,-1 0 0,1 0 0,1-2 0,-35 18-2561,17-8-1912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3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40 4644,'0'0'5638,"-8"0"-4597,-27 1 64,35-1-1087,1 0 1,-1 0-1,0 0 1,0 0-1,0 0 0,0 1 1,1-1-1,-1 0 1,0 0-1,0 0 1,0 1-1,0-1 1,0 0-1,0 0 1,1 0-1,-1 1 0,0-1 1,0 0-1,0 0 1,0 0-1,0 1 1,0-1-1,0 0 1,0 0-1,0 1 1,0-1-1,0 0 0,0 0 1,0 1-1,0-1 1,0 0-1,0 0 1,-1 0-1,1 1 1,0-1-1,0 0 1,0 0-1,0 0 0,0 1 1,0-1-1,-1 0 1,1 0-1,0 0 1,0 0-1,0 1 1,-1-1-1,1 0 0,0 0 1,0 0-1,0 0 1,-1 0-1,1 0 1,0 0-1,0 0 1,0 1-1,-1-1 1,1 0-1,0 0 0,-1 0 1,18 9 256,9-2 180,0-1 0,1-2-1,0-1 1,34 1-1,113-9 45,-144 3-404,-19 1-75,664-7 312,-379 23-292,436-33 1,-336 7 64,-257 11-88,-120 0-18,-1-1 0,1-1-1,-1 0 1,0-2 0,1 0-1,-1-1 1,26-11 0,-43 16-114,-1 0 0,1 0 0,-1 0 0,1-1 0,-1 1 1,1 0-1,-1 0 0,1 0 0,-1-1 0,0 1 0,1 0 1,-1 0-1,1-1 0,-1 1 0,0 0 0,1-1 0,-1 1 1,0-1-1,1 1 0,-1 0 0,0-1 0,0 1 0,1-1 0,-1 1 1,0-1-1,0 1 0,0 0 0,0-1 0,0 1 0,1-1 1,-1 1-1,0-1 0,0 1 0,0-1 0,0 1 0,0-1 1,-1 1-1,1-1 0,0 1 0,0-1 0,-5-4-4871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3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78 253 1634,'0'0'389,"-8"-8"460,4 4-790,-2 0 245,0-1 0,1-1 0,0 1 0,0-1 0,0 0 0,1 0 0,-1 0 0,2 0-1,-1-1 1,1 0 0,0 0 0,0 0 0,1 0 0,0 0 0,-2-12 0,4 17-234,0 1 0,1 0 1,-1-1-1,1 1 0,-1 0 0,1-1 0,-1 1 0,1 0 1,0 0-1,-1 0 0,1 0 0,0-1 0,0 1 0,0 0 1,0 0-1,0 1 0,0-1 0,0 0 0,0 0 0,0 0 1,1 1-1,-1-1 0,0 1 0,0-1 0,1 1 0,-1-1 1,3 1-1,43-9 486,-38 8-397,89-5 525,123 7 1,-115 1-613,185 3-11,357 2-46,-1-34-123,-596 22 100,1238-64 166,-1262 68 9,0 2 1,0 2 0,0 0-1,51 14 1,-77-15-265,0-1 0,0 1-1,0 0 1,0 0 0,0 0 0,-1 0 0,1 0 0,-1 0 0,1 0-1,-1 0 1,0 0 0,0 0 0,0 0 0,0 0 0,0 0 0,0 1 0,-2 2-1,2 1-2509,0 0-1360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5765,'0'0'14382,"11"-11"-13538,113-114-62,108-112-144,-224 230-148,-4 9-139,-6 20 55,-14 32 54,16-54-459,-7 20 61,-32 110 378,35-115-550,2-1 0,0 1 0,0 0 0,2 0 1,0 0-1,3 29 0,-3-43-18,1 0 0,-1 0 0,0 0-1,0 0 1,1 0 0,-1 0 0,1 0 0,-1 0 0,1 0 0,-1 0 0,1 0-1,-1-1 1,1 1 0,0 0 0,-1 0 0,1-1 0,0 1 0,0 0 0,0-1-1,0 1 1,1 0 0,-1-1-366,1 1 0,-1-1-1,1 0 1,-1 1 0,0-1-1,1 0 1,-1 0 0,1 0-1,-1 0 1,1 0 0,-1 0-1,1-1 1,-1 1 0,3-1-1,14-11-9856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10442,'0'0'6822,"-52"60"-5540,39-41-65,5 1-288,2-4-65,6 1-479,0 1-353,4-6-32,12 1-961,-4-5-1345,4-8-2275,-1 0-2529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38 8072,'0'0'5915,"-8"-6"-4266,-27-20-5,33 25-1558,0 0 0,0 0-1,1 1 1,-1-1 0,0 1-1,0-1 1,0 1-1,0 0 1,0-1 0,0 1-1,0 0 1,0 0 0,0 0-1,0 1 1,0-1-1,1 0 1,-1 1 0,0 0-1,0-1 1,0 1 0,0 0-1,1 0 1,-1 0 0,0 0-1,1 0 1,-1 0-1,1 0 1,-1 0 0,1 1-1,-1-1 1,-1 3 0,-2 2 64,1 0 0,0 0 0,0 0 0,0 1 0,0-1 0,-2 9 0,2-5 75,1-1 1,1 0-1,0 1 0,-2 19 1,3-28-211,1 1 0,0 0 0,0-1 0,0 1 0,0 0 0,0-1 1,0 1-1,0 0 0,0-1 0,1 1 0,-1 0 0,1-1 0,-1 1 0,1-1 0,0 1 0,0-1 1,-1 1-1,1-1 0,0 1 0,0-1 0,1 0 0,-1 1 0,0-1 0,0 0 0,0 0 0,1 0 1,-1 0-1,1 0 0,-1 0 0,1-1 0,-1 1 0,1 0 0,-1-1 0,1 1 0,2 0 1,4-1-8,0 0 1,1 0-1,-1-1 1,0 0-1,1 0 1,-1-1 0,0 0-1,0 0 1,0-1-1,0 0 1,-1 0-1,1-1 1,12-9 0,35-13-791,-55 26 769,0 1 1,1 0 0,-1-1 0,0 1 0,1 0 0,-1-1 0,0 1 0,0 0 0,0 0 0,0-1 0,0 1 0,1 0 0,-1 0 0,-1-1-1,1 1 1,0 0 0,0-1 0,0 1 0,0 0 0,0 0 0,-1-1 0,1 1 0,0 0 0,-1-1 0,1 1 0,0 0 0,-1-1-1,0 1 1,-9 27 32,-2-3 112,0 1 0,2 0 0,1 0 0,1 1 0,1 0 0,2 0 0,-3 30 1,8-56-61,1 1 0,-1-1 1,0 0-1,0 1 1,0-1-1,0 0 0,0 0 1,0 1-1,0-1 1,0 0-1,-1 1 1,1-1-1,0 0 0,-1 0 1,1 1-1,-1-1 1,0 0-1,1 0 0,-1 0 1,0 0-1,1 0 1,-1 0-1,0 0 1,0 0-1,0 0 0,0 0 1,0 0-1,0-1 1,-1 2-1,-1-3 133,0 1 1,1-1-1,-1 1 1,1-1-1,-1 0 0,1 0 1,-1 0-1,1-1 1,0 1-1,-1 0 1,-1-3-1,-18-8-369,18 10 208,-7-5-1,-1 1-1,0 1 1,0 0-1,0 1 1,-1 0-1,1 1 1,-19-2 0,31 5-225,36-1-3187,-21-2 1581,0-1 0,0 0 0,-1-1 0,0-1 0,26-14-1,-29 15 320,30-16-3527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11499,'0'0'10500,"-11"11"-9571,-1 3-678,1 0 0,0 0 0,1 1 0,1 0 0,0 1 0,1 0 0,1 0 0,0 1-1,-8 33 1,13-41-122,0 0-1,1-1 1,0 1-1,0 0 1,1 0-1,0 0 1,1 0-1,3 16 1,-3-22-122,0-1 1,0 1 0,1 0-1,-1-1 1,1 1-1,0-1 1,0 1 0,0-1-1,0 0 1,0 0 0,0 0-1,0 0 1,1 0-1,-1 0 1,1-1 0,0 1-1,-1-1 1,1 0 0,0 0-1,0 0 1,-1 0-1,1 0 1,0 0 0,0-1-1,0 0 1,0 1-1,0-1 1,5-1 0,-1 1-3,0 0 0,-1 0 0,1-1 0,0 0 0,-1-1 0,1 1 0,-1-1 1,1-1-1,-1 1 0,0-1 0,10-5 0,-13 5 3,1 1-1,-1 0 1,0 0 0,0-1-1,-1 0 1,1 1 0,0-1-1,-1 0 1,0-1-1,1 1 1,-1 0 0,-1 0-1,1-1 1,0 0 0,-1 1-1,0-1 1,0 0 0,0 1-1,0-1 1,0 0 0,-1-6-1,0 9 23,0 0 0,0 0-1,0 0 1,0 0 0,0 0 0,-1 0-1,1 0 1,0 0 0,-1 0 0,1 0-1,-1 0 1,1 0 0,-1 0 0,0 1-1,1-1 1,-1 0 0,0 0 0,0 0-1,1 1 1,-1-1 0,0 0 0,0 1-1,0-1 1,-1 0 0,-32-7 359,26 8-361,-1 0-1,0 0 0,1 1 1,-1 0-1,-15 5 0,17-3 30,1 0 0,-1 0 0,1 1 0,-1 0 0,1 0 0,-9 9-1,-5 12-1651,11 3-5722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6598,'0'0'11766,"4"8"-10666,6 23-464,-5-15-423,0-1-1,1 1 1,0-1 0,2 0-1,15 24 1,-21-36-231,1 0-1,-1 0 1,1-1-1,-1 1 1,1-1 0,0 1-1,0-1 1,0 0-1,0 0 1,0-1 0,0 1-1,1 0 1,-1-1-1,1 0 1,-1 0 0,1 0-1,-1 0 1,1-1-1,0 1 1,-1-1-1,1 0 1,0 0 0,-1-1-1,1 1 1,-1 0-1,1-1 1,0 0 0,-1 0-1,1 0 1,-1-1-1,0 1 1,1-1 0,3-2-1,22-17-3012,-9-9-3899,-13 13 2035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1505,'0'0'18482,"68"-16"-17681,-29 11-353,4 3-224,-4 2-160,-1 0-32,-8 0-64,0 3-1153,-10 4-961,-6-4-2402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5669,'0'0'6054,"-27"53"-3652,22-27-1120,3 0-546,2-3-127,4-1-321,10-6-224,5-7 0,12-9-1249,-3-2-1890,3-19-1313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13741,'0'0'1703,"-9"11"-411,2-4-1164,-3 4 363,0 0 0,-15 24 0,23-31-357,-1 0 0,1 0 0,0 0 0,0 0-1,1 1 1,-1-1 0,1 0 0,0 1-1,0-1 1,1 0 0,-1 1 0,1-1-1,0 1 1,0-1 0,0 1 0,2 5-1,-1-8-134,-1 0-1,1-1 0,0 1 0,0 0 0,0-1 0,0 1 1,0-1-1,1 1 0,-1-1 0,0 0 0,1 1 0,-1-1 0,1 0 1,-1 0-1,1 0 0,0 0 0,-1-1 0,1 1 0,0 0 0,-1 0 1,1-1-1,2 1 0,53 7-1078,-8-1-712,-47-6 1788,1 0 0,-1 1 0,0-1 0,0 1 0,0-1-1,0 1 1,0 0 0,0-1 0,0 1 0,0 0 0,-1 0 0,1 0 0,-1 1 0,0-1 0,1 0 0,-1 1 0,0-1 0,0 0 0,0 1 0,-1-1 0,1 1 0,-1 0 0,1-1 0,-1 1 0,0-1 0,0 1 0,0 0 0,0-1 0,-1 1-1,1-1 1,-1 1 0,1-1 0,-1 1 0,0-1 0,-2 5 0,-1 4 214,0 0 0,-1 0 0,-1-1 0,0 1 0,0-1 0,-11 13 0,8-12-3,-1-1 1,0 1 0,-1-2-1,-13 10 1,20-16-106,1-1 0,-1 1 0,0-1 0,0 0-1,0 0 1,0-1 0,0 1 0,0-1 0,0 0 0,0 0 0,-1 0-1,1-1 1,-1 1 0,1-1 0,0 0 0,-1-1 0,-6 0 0,9 0-87,1 0 1,0 0-1,-1 0 1,1 0-1,0 0 1,-1 0 0,1 0-1,0-1 1,0 1-1,0 0 1,0-1-1,0 1 1,0-1-1,1 1 1,-1-1-1,0 1 1,1-1 0,-1 1-1,1-1 1,-1 0-1,1 1 1,0-1-1,0 0 1,0 1-1,0-1 1,0 0 0,0 0-1,1-1 1,7-51-67,2 30-137,0 0-1,2 1 1,0 1-1,2 0 1,0 0-1,31-34 1,24-35 194,-69 86 12,-10 8 6,-22 16 21,21-12-36,5-4-244,-25 13-1909,30-16 2042,0 0-1,1 1 0,-1-1 0,0 0 0,0 1 1,0-1-1,1 1 0,-1-1 0,0 1 0,0-1 1,1 1-1,-1-1 0,1 1 0,-1 0 0,0-1 0,1 1 1,-1 0-1,1 0 0,-1-1 0,1 1 0,0 0 1,-1 0-1,1 0 0,0 0 0,14 2-7098,-2-3-284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 10186,'0'0'5429,"-10"5"-4356,-1 0-750,1 0 1,0 1-1,0 0 1,0 1-1,1 0 1,-15 15-1,20-18-163,0 0 1,0 1-1,0-1 1,1 1-1,0 0 0,0 0 1,0 0-1,0 0 1,1 1-1,0-1 0,0 1 1,1-1-1,-1 1 1,1 0-1,0-1 0,1 1 1,-1 0-1,1 7 0,0-12-149,1 0-1,-1 0 1,0 0-1,0 0 1,1 0-1,-1-1 1,1 1-1,-1 0 1,0 0-1,1 0 1,0 0-1,-1 0 1,1-1-1,-1 1 1,1 0-1,0 0 1,0-1-1,-1 1 1,1-1-1,0 1 1,0-1-1,0 1 1,0-1-1,0 1 0,1 0 1,32 2 133,-25-4-120,0-1 1,1 0 0,-1 0-1,16-6 1,-10 0-20,-1 1 1,0-2 0,0 0 0,-1 0 0,14-15 0,-22 20-2,-1 0 0,1 0 0,-1-1 0,0 0 1,0 0-1,-1 0 0,1 0 0,-1-1 1,0 1-1,-1-1 0,0 0 0,1 0 1,-2 0-1,1 0 0,-1 0 0,1-7 0,-2 12 1,-1-1-1,1 0 0,-1 1 1,0 0-1,1-1 0,-1 1 1,0-1-1,0 1 1,0 0-1,0 0 0,0-1 1,0 1-1,0 0 0,0 0 1,-1 0-1,1 0 0,0 0 1,-1 0-1,1 1 0,-1-1 1,1 0-1,-1 1 0,1-1 1,-1 1-1,1 0 0,-1-1 1,0 1-1,1 0 0,-1 0 1,1 0-1,-1 0 0,-3 1 1,-55 3-10,49-2 1,0 1-1,0 0 1,1 1-1,0 1 1,-1 0 0,1 0-1,1 0 1,-1 2-1,1-1 1,0 1-1,-9 9 1,11-1-1283,16-9-2781,11-6-1489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84 9385,'-8'0'689,"-24"4"1319,28-3 957,27-4-1356,593-44 2106,3 31-3615,9 1 51,-620 14-142,595-6 1370,-556 12-1220,50 11 0,-14-1-1192,-75-15-1385,-4-1-2109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19 426 7815,'0'0'7143,"-4"8"-5627,-11 24-176,59-69 1719,-10-6-2749,-2-1-1,-1-1 1,-3-1 0,-2-2-1,-2-1 1,27-79-1,-43 102 541,-11 38 1,-14 46-454,4-6-741,2 0-1,3 1 0,1 0 0,2 71 0,8-109-2551,5-9-1836,4-5-3207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16656,'0'0'1793,"-34"50"-1056,22-27 320,5-1 352,-2-1-512,7-4-448,2 0-449,0-3-32,5-4-128,6-4-769,2-3-961,-1-3-224,-1-1-929,1-11-1409,-1-8-2691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11627,'0'0'2306,"-4"-8"-160,2 6-2111,-22-28 1853,23 30-1829,1-1-1,-1 0 1,0 1 0,0-1 0,-1 1-1,1-1 1,0 1 0,0 0-1,0 0 1,0-1 0,0 1-1,0 0 1,0 0 0,-1 0 0,1 0-1,0 0 1,0 0 0,0 0-1,0 1 1,0-1 0,0 0-1,-1 1 1,1-1 0,0 1-1,0-1 1,0 1 0,0-1 0,0 1-1,1 0 1,-1-1 0,0 1-1,0 0 1,0 0 0,0 0-1,1 0 1,-1-1 0,0 1-1,0 2 1,-4 6 77,1-1 0,0 1-1,0 0 1,1 0 0,0 1 0,1-1-1,0 1 1,0-1 0,1 1 0,0-1-1,1 1 1,0 0 0,3 16 0,-3-25-131,0 0 0,0 0 0,0 0 1,1 0-1,-1 0 0,0-1 0,1 1 1,-1 0-1,1 0 0,-1 0 0,1 0 0,-1 0 1,1-1-1,0 1 0,-1 0 0,1 0 1,0-1-1,0 1 0,-1 0 0,1-1 1,0 1-1,0-1 0,0 1 0,0-1 0,0 0 1,0 1-1,0-1 0,0 0 0,0 0 1,0 0-1,0 1 0,0-1 0,0 0 1,0 0-1,0 0 0,0-1 0,1 1 1,50-10 80,-27 5-190,-24 5 91,0 0 0,1 0 1,-1 0-1,0 1 0,1-1 0,-1 0 0,0 1 0,0-1 1,1 1-1,-1-1 0,0 1 0,0 0 0,0 0 0,0-1 0,0 1 1,0 0-1,0 0 0,0 0 0,0 0 0,0 0 0,0 0 1,-1 1-1,1-1 0,0 0 0,-1 0 0,1 0 0,-1 1 1,1-1-1,-1 0 0,0 1 0,1-1 0,-1 0 0,0 2 0,3 56 37,-3-42-49,1 6 10,-2 95 100,1-116 11,0 0 0,-1-1 0,1 1 1,0 0-1,-1-1 0,1 1 0,-1-1 1,1 1-1,-1-1 0,0 1 0,0-1 0,0 1 1,0-1-1,0 0 0,0 0 0,0 1 0,0-1 1,0 0-1,-1 0 0,1 0 0,0 0 1,-1 0-1,1 0 0,-3 0 0,-1 1 52,1-1 0,0 0 0,0 0 0,-1-1 1,1 0-1,-1 1 0,1-1 0,-1-1 0,-5 0 0,-6-2-16,0 0 0,0-1 0,-30-13 1,93 3-15631,-27 4 6178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2466,'0'0'14478,"-4"55"-13005,2-36 193,-3 1-257,1-2-512,3 1-384,1-3-321,0 0-128,0-1 32,0 0-96,0-2 0,0-1-64,0-1-641,1-1-640,3-5-1057,1-5-2371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13453,'0'0'3801,"-10"8"-2515,0 2-1011,1 0 0,-1 1-1,2 1 1,-1 0 0,2 0-1,0 0 1,0 1 0,1 0-1,1 0 1,-7 22 0,8-19-65,0 0 1,1 1-1,0 0 1,1-1 0,1 1-1,1 0 1,1 0-1,4 31 1,-4-45-197,0 0 1,0-1-1,0 1 1,0 0-1,1-1 1,-1 1-1,1-1 0,0 1 1,0-1-1,0 0 1,0 1-1,0-1 1,0 0-1,0 0 1,1-1-1,-1 1 1,1 0-1,-1-1 0,1 0 1,0 1-1,0-1 1,0 0-1,-1-1 1,1 1-1,0 0 1,0-1-1,0 0 0,0 1 1,0-1-1,0 0 1,0-1-1,0 1 1,0 0-1,0-1 1,0 0-1,5-1 1,-2 0 26,0 0 1,0 0-1,0 0 0,0-1 1,-1 1-1,0-2 1,1 1-1,-1 0 1,0-1-1,0 0 1,-1 0-1,1 0 1,-1-1-1,0 0 1,0 1-1,-1-1 1,4-7-1,-6 11 25,1-1-1,-1 0 0,-1 0 1,1 0-1,0 0 1,0 0-1,-1 0 1,1 0-1,-1 0 1,1 0-1,-1 0 1,0 0-1,0 0 0,0 0 1,0 0-1,0 0 1,-1 0-1,1 0 1,-1 0-1,1 0 1,-1 0-1,0 0 1,0 0-1,1 0 0,-1 0 1,-1 0-1,1 1 1,0-1-1,0 0 1,-1 1-1,1-1 1,0 1-1,-1 0 1,0-1-1,1 1 1,-1 0-1,0 0 0,0 0 1,0 0-1,1 0 1,-1 0-1,0 1 1,0-1-1,0 0 1,0 1-1,0 0 1,-1 0-1,-2-1 0,0 1-72,0 0 0,1-1-1,-1 2 1,0-1 0,0 0-1,0 1 1,0 0 0,0 0 0,1 1-1,-1-1 1,0 1 0,1 0-1,-1 0 1,1 1 0,0-1-1,0 1 1,0 0 0,0 0-1,0 0 1,-3 4 0,5-3-206,0-1 1,0 1 0,1-1-1,-1 1 1,1 0 0,0 0-1,0 0 1,0-1 0,0 8-1,1 20-8831,0-24-3288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69 111 6758,'0'0'1986,"-10"2"-240,-2 1-1116,7-1-176,0 0 0,0-1-1,0 0 1,-1 0 0,1-1-1,-8 1 1,11-5 2917,4-12-2578,1 11-640,1 1 0,-1-1 0,1 0 0,-1 1 0,1 0 0,1 0 0,-1 0 0,1 0 0,-1 1 0,1-1 0,0 1 0,10-4 0,3-2 97,1 1 0,24-7 0,-27 11-168,0 0 0,1 1 1,-1 1-1,0 0 1,1 1-1,28 3 0,-44-3-77,1 1 0,-1 0 0,0 1 0,0-1-1,0 0 1,0 0 0,1 0 0,-1 1 0,0-1 0,0 1 0,0-1-1,0 1 1,0-1 0,0 1 0,0-1 0,0 1 0,0 0-1,0 0 1,0-1 0,-1 1 0,1 0 0,0 0 0,0 0-1,-1 0 1,1 0 0,-1 0 0,1 0 0,-1 0 0,1 2-1,-1-1 12,0 1 0,0-1 0,0 0-1,0 1 1,-1-1 0,1 1-1,-1-1 1,0 0 0,0 1-1,0-1 1,0 0 0,0 0-1,-2 3 1,-4 6 46,-1-1 1,0 0-1,-19 18 0,-72 56 93,98-83-162,0-1 1,0 1-1,1-1 1,-1 1-1,0-1 0,0 1 1,1 0-1,-1-1 0,1 1 1,-1 0-1,1-1 1,-1 1-1,1 0 0,-1 0 1,1-1-1,-1 1 0,1 0 1,0 0-1,0 0 1,-1 0-1,1 0 0,0 0 1,0-1-1,0 1 1,0 0-1,0 0 0,0 0 1,0 0-1,0 0 0,0 0 1,1 0-1,-1-1 1,0 1-1,1 0 0,-1 0 1,0 0-1,1 0 0,-1-1 1,1 1-1,-1 0 1,1-1-1,-1 1 0,1 0 1,0-1-1,-1 1 1,1 0-1,0-1 0,0 1 1,-1-1-1,1 0 0,0 1 1,0-1-1,0 1 1,0-1-1,-1 0 0,3 1 1,9 3-108,0 0 0,0 0 1,18 2-1,-11-2-106,-5 0 46,0 0 0,0 1 0,-1 1 0,0 0 0,23 15 0,-34-20 181,-1 0-1,1 0 1,0 0-1,0 1 1,0-1-1,-1 1 0,1-1 1,-1 1-1,1 0 1,-1 0-1,0 0 1,1-1-1,-1 1 0,0 0 1,0 0-1,-1 1 1,1-1-1,0 0 0,-1 0 1,1 0-1,-1 1 1,0-1-1,1 0 1,-1 0-1,0 1 0,-1-1 1,1 0-1,0 0 1,-1 0-1,1 1 1,-1-1-1,1 0 0,-1 0 1,0 0-1,0 0 1,0 0-1,0 0 1,-1 0-1,1 0 0,0 0 1,-1-1-1,1 1 1,-1-1-1,0 1 0,1-1 1,-4 2-1,-12 13 612,-1-1-1,-1-1 1,0 0-1,-38 18 0,43-25-315,0 0 0,0-2 0,0 0-1,-1-1 1,0 0 0,0-1 0,0 0-1,-21 0 1,35-3-327,0 0 0,0 0 0,0 0 0,0 0 0,1-1 0,-1 1 0,0 0 0,0 0-1,0 0 1,0-1 0,0 1 0,0 0 0,1-1 0,-1 1 0,0-1 0,0 1 0,0-1 0,1 1 0,-1-1 0,0 0 0,1 1-1,-1-1 1,1 0 0,-1 0 0,1 1 0,-1-1 0,1 0 0,-1 0 0,1 0 0,0 1 0,-1-1 0,1 0 0,0 0 0,0 0-1,0 0 1,-1 0 0,1 0 0,0 0 0,0 0 0,0 0 0,1 1 0,-1-1 0,0 0 0,0 0 0,0 0 0,1 0 0,-1 0 0,0 0-1,2-1 1,-1-3-398,1 0 0,0 0 0,1 0 0,-1 1 0,1-1-1,0 1 1,6-8 0,54-46-6335,-24 26 1884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4869,'0'0'10345,"69"42"-8903,-22-40-706,6 1-543,1-3-97,1 0-641,-10-6-4804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12524,'0'0'5963,"-9"7"-5200,2 0-705,0-1 1,0 1-1,0 1 0,1-1 1,0 1-1,0 1 0,1-1 0,0 1 1,0-1-1,1 1 0,-3 12 1,0-2 162,2 0 1,0 1 0,2 0 0,0 0 0,1 0 0,1 0-1,0 1 1,4 21 0,-2-39-208,0 0 0,1 0-1,0-1 1,0 1 0,-1 0-1,2-1 1,-1 1 0,0-1 0,0 1-1,1-1 1,-1 0 0,1 0-1,0 0 1,0 0 0,-1-1 0,1 1-1,0-1 1,0 0 0,1 0 0,-1 0-1,0 0 1,0 0 0,0-1-1,1 1 1,-1-1 0,0 0 0,6 0-1,-4 0 8,0 0 0,0 1 0,0-2 0,0 1-1,0 0 1,0-1 0,0 0 0,0 0 0,0-1-1,-1 1 1,1-1 0,0 0 0,-1 0 0,0-1-1,1 1 1,-1-1 0,0 0 0,4-4 0,-7 6 58,0 0 0,0 0 0,-1 0 0,1 0 0,0 0 0,-1 0 0,1 0 0,-1 0 0,1 0 0,-1-1 0,0 1 1,1 0-1,-1 0 0,0 0 0,0 0 0,0-1 0,0 1 0,0 0 0,0 0 0,0 0 0,0-1 0,0 1 1,-1 0-1,1 0 0,0 0 0,-1 0 0,1 0 0,-1-2 0,-1 1 9,0 0-1,0 1 0,0-1 1,0 0-1,0 1 1,0 0-1,0-1 1,-1 1-1,1 0 0,0 0 1,-1 0-1,-3-1 1,-7-1-54,1 1 1,-1 0 0,0 0-1,-13 1 1,66 11-9612,-10-9 3683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13229,'0'0'9384,"9"-17"-13099,16-5-1442,-2-3-2626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 12300,'0'0'2514,"-9"-1"-475,5 0-1959,1 1-1,0-1 1,0 1 0,-1 0-1,1-1 1,0 1-1,0 1 1,-1-1-1,1 0 1,0 1 0,0 0-1,-1 0 1,1 0-1,0 0 1,0 0-1,0 0 1,0 1 0,0 0-1,1 0 1,-1-1-1,0 1 1,1 1 0,-1-1-1,1 0 1,0 1-1,0-1 1,0 1-1,0 0 1,0-1 0,1 1-1,-3 5 1,1 0-11,0-1 0,0 1 0,1 0 1,0 0-1,1-1 0,-1 1 0,2 1 1,-1-1-1,1 0 0,1 8 0,-1-13-48,0 0 0,1-1 0,0 1 0,-1 0 0,1 0 0,0-1 0,0 1 0,0 0-1,1-1 1,-1 1 0,1-1 0,-1 0 0,1 1 0,0-1 0,0 0 0,0 0 0,0 0-1,0 0 1,1 0 0,-1-1 0,0 1 0,1-1 0,-1 1 0,1-1 0,0 0 0,-1 0-1,1 0 1,0 0 0,0-1 0,4 1 0,-2 0 26,0 0 0,0-1 1,0 1-1,-1-1 0,1 0 0,0-1 1,0 1-1,0-1 0,0 0 0,-1 0 0,1 0 1,0-1-1,-1 0 0,1 0 0,-1 0 0,0 0 1,1-1-1,-1 0 0,0 0 0,-1 0 1,1 0-1,0 0 0,-1-1 0,0 1 0,0-1 1,0 0-1,0 0 0,-1-1 0,1 1 0,-1 0 1,0-1-1,0 1 0,-1-1 0,0 0 1,1 1-1,-2-1 0,1 0 0,0 0 0,-1 0 1,0 0-1,0 1 0,0-1 0,-1 0 0,-1-8 1,1 10-37,0 0-1,0 1 1,0-1 0,0 1 0,0-1 0,-1 1 0,1-1 0,-1 1-1,1 0 1,-1 0 0,0 0 0,0 0 0,0 0 0,0 0 0,0 0-1,-1 1 1,1-1 0,0 1 0,-1 0 0,1-1 0,-1 1 0,-4-1-1,3 1-372,-1-1-1,1 1 0,-1 1 0,0-1 0,0 1 0,1 0 0,-9 0 1,12 1 125,0-1 1,0 0 0,1 1 0,-1-1 0,0 0 0,1 1 0,-1-1 0,0 1 0,1 0-1,-1-1 1,0 1 0,1 0 0,-1-1 0,1 1 0,-1 0 0,1-1 0,0 1 0,-1 0-1,1 0 1,0-1 0,-1 1 0,1 0 0,0 0 0,0 0 0,0 0 0,-1 0 0,1-1-1,0 1 1,0 0 0,1 0 0,-1 0 0,0 0 0,0-1 0,0 1 0,0 0 0,1 0-1,-1 0 1,1 0 0,-1 1-84,3 11-3321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39 11531,'0'0'5530,"-11"-3"-3789,7 1-1623,0 1-30,1-1-1,-1 1 1,0 0 0,0 0 0,1 1-1,-1-1 1,0 1 0,0-1 0,0 1-1,0 0 1,1 1 0,-1-1-1,0 1 1,0-1 0,0 1 0,1 0-1,-1 1 1,0-1 0,1 1 0,-1-1-1,1 1 1,0 0 0,0 0 0,-5 5-1,3-2 25,0 1 1,1 0-1,0 0 0,0 0 0,0 1 0,1-1 0,0 1 0,0 0 0,0 0 0,1 0 0,1 0 1,-1 0-1,1 1 0,0-1 0,0 0 0,2 13 0,-1-18-107,0-1 0,0 1-1,0-1 1,1 1 0,-1-1-1,0 1 1,1-1 0,0 0-1,-1 1 1,1-1 0,0 0 0,0 1-1,-1-1 1,1 0 0,0 0-1,0 0 1,0 0 0,0 0 0,1 0-1,-1 0 1,0 0 0,0 0-1,1-1 1,-1 1 0,0 0-1,1-1 1,-1 1 0,1-1 0,-1 0-1,0 1 1,1-1 0,-1 0-1,1 0 1,-1 0 0,1 0 0,-1 0-1,1 0 1,-1 0 0,1-1-1,-1 1 1,3-1 0,2 0 8,-1 0-1,1-1 1,-1 0 0,1 0 0,-1 0 0,0 0-1,0-1 1,0 0 0,9-6 0,-5 0 23,-1 0 1,0 0 0,0-1-1,-1 0 1,10-18 0,-15 24-18,0-1 1,1 1 0,-1-1-1,-1 1 1,1-1 0,-1 0 0,0 0-1,0 0 1,0 0 0,0 0 0,-1 0-1,0 0 1,0 0 0,-1 0-1,1 0 1,-3-8 0,2 12-26,1 0 0,-1 0 1,0 0-1,1 0 0,-1 1 0,0-1 1,0 0-1,0 0 0,0 1 1,0-1-1,0 0 0,0 1 0,0-1 1,0 1-1,0-1 0,0 1 0,-1 0 1,1-1-1,0 1 0,0 0 0,0 0 1,0 0-1,-1 0 0,1 0 0,0 0 1,0 0-1,0 0 0,-1 0 0,1 1 1,0-1-1,-1 1 0,-1-1-131,1 1 0,-1 0 0,1 0 0,-1 0 0,1 0-1,0 0 1,-1 0 0,1 0 0,0 1 0,0-1 0,0 1 0,0 0 0,-2 2 0,2-1-480,0 1 1,0-1-1,1 1 1,-1 0 0,1 0-1,0 0 1,0 0 0,0 6-1,2 17-5868,4-14 469</inkml:trace>
  <inkml:trace contextRef="#ctx0" brushRef="#br0" timeOffset="1">375 25 11691,'0'0'3139,"-9"8"-1671,5-5-1348,-1 0 38,1 1-1,0-1 1,0 1 0,0 0-1,0 0 1,1 1 0,-1-1-1,1 1 1,0 0-1,1-1 1,-1 1 0,1 0-1,0 1 1,0-1 0,0 0-1,1 1 1,-1 5 0,1-8-71,1 1 0,-1-1 1,1 0-1,0 1 1,0-1-1,1 0 0,-1 1 1,0-1-1,1 0 1,0 1-1,0-1 0,0 0 1,0 0-1,1 0 1,-1 0-1,1 0 0,-1 0 1,1 0-1,0-1 1,5 6-1,-4-6 26,1 0-1,0-1 0,0 1 1,0-1-1,0 0 1,1 0-1,-1 0 1,0 0-1,0-1 1,1 1-1,-1-1 1,0 0-1,0-1 1,1 1-1,-1-1 1,6-1-1,-3 1-70,-1-1-1,1 0 1,-1-1 0,0 1-1,1-1 1,-1 0-1,-1-1 1,1 1 0,0-1-1,-1 0 1,0-1-1,0 1 1,7-9 0,-8 9 60,-1 0 1,0 0-1,0-1 1,0 1-1,0-1 1,-1 0 0,0 0-1,0 1 1,0-1-1,-1-1 1,1 1 0,-1 0-1,0 0 1,-1 0-1,1-1 1,-1 1-1,-1-9 1,0 12-84,1 0 0,-1 0 0,0 0-1,0 0 1,0 0 0,0 0 0,0 0 0,0 0-1,-1 1 1,1-1 0,-1 0 0,1 1 0,-1-1 0,1 1-1,-1-1 1,0 1 0,0 0 0,0 0 0,0 0-1,0 0 1,0 0 0,0 0 0,0 1 0,0-1 0,0 0-1,0 1 1,-1 0 0,1 0 0,-3 0 0,-33 1-2693,7 9-5456,14 1-4404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6919,'0'0'2984,"10"10"-1367,-1-2-1187,-5-4-233,0 0 1,0-1-1,0 1 0,0 1 1,-1-1-1,0 0 0,0 1 1,0 0-1,0 0 0,-1 0 1,0 0-1,0 0 0,0 0 1,1 9-1,2 19 342,-1 1-1,-2-1 1,-2 1 0,-1-1-1,-5 39 1,-2-25-1023,-1 0 1,-3 0-1,-18 45 0,27-86-1101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7399,'0'0'5146,"12"-4"-3582,14-5-1107,-1-2-1,0 0 0,0-2 1,-1-1-1,-1 0 0,0-2 1,24-22-1,-13 7-192,-1-1 1,-2-2-1,48-67 1,-69 86-216,11-10 109,-16 32-115,-3 17-53,-3 30-314,0-21 584,1-1 0,8 59-1,-6-81-595,0 1 0,1-1-1,0 0 1,1 0-1,0 0 1,1 0-1,0-1 1,0 0-1,1 0 1,0 0 0,1-1-1,12 13 1,2-5-4426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14 10025,'0'0'3887,"8"-3"-2045,-1 0-1531,1 1 0,-1 0 1,1 1-1,-1-1 0,1 2 1,0-1-1,12 1 1,-17 0-291,-1 1-1,1-1 1,-1 0 0,0 1 0,1-1 0,-1 1 0,1 0 0,-1 0 0,0 0 0,0 0 0,0 0 0,1 1 0,-1-1 0,0 1 0,-1-1-1,1 1 1,0 0 0,0-1 0,-1 1 0,1 0 0,-1 0 0,1 0 0,-1 1 0,0-1 0,0 0 0,0 0 0,0 1 0,0-1 0,-1 0-1,1 1 1,-1-1 0,1 3 0,-1 0 6,0 0-1,-1 0 1,1 0-1,-1-1 1,0 1-1,0 0 1,-1-1 0,1 1-1,-1-1 1,0 1-1,0-1 1,-1 0-1,1 0 1,-1 0-1,0 0 1,0 0-1,0 0 1,-1-1 0,1 0-1,-1 0 1,0 0-1,0 0 1,0 0-1,0-1 1,0 0-1,-1 1 1,1-2-1,-1 1 1,1 0-1,-1-1 1,0 0 0,1 0-1,-1-1 1,-7 1-1,19 0-28,0 1 0,0-1 0,0 1 0,0 1 0,0-1 0,0 1 0,-1 0 0,0 1 0,1-1 0,-1 1 0,-1 0 0,1 1 1,-1 0-1,1 0 0,-1 0 0,7 10 0,-7-10 5,-1 1 1,0 0 0,0-1-1,-1 1 1,1 1-1,-1-1 1,-1 0 0,1 1-1,-1-1 1,0 1 0,-1 0-1,0 0 1,0 0 0,0 0-1,-1 0 1,0-1 0,-1 12-1,-1-14 84,1 0 1,-1 0-1,0 0 0,-1-1 0,1 1 0,-1 0 0,1-1 1,-1 0-1,0 1 0,-1-1 0,1 0 0,0-1 1,-1 1-1,0-1 0,1 1 0,-1-1 0,0 0 0,0-1 1,-5 2-1,-11 5 374,0-1 1,-31 7-1,-30-2 255,76-12-702,0 1-1,0-1 0,-1 0 1,1 0-1,0-1 0,0 1 1,0-1-1,0-1 0,0 1 0,0-1 1,0 1-1,0-1 0,-5-3 1,9 4-68,0 0 0,0 1 0,0-1 1,0 0-1,0 0 0,0 0 0,0 0 1,1 0-1,-1 0 0,0 0 0,1 0 0,-1 0 1,0-1-1,1 1 0,0 0 0,-1 0 1,1 0-1,0-1 0,-1 1 0,1 0 1,0 0-1,0-1 0,0 1 0,0 0 0,0-1 1,0 1-1,1 0 0,-1 0 0,0-1 1,1 1-1,-1 0 0,1 0 0,-1 0 1,1 0-1,-1 0 0,1-1 0,0 1 1,0 0-1,-1 0 0,1 0 0,0 1 0,0-1 1,0 0-1,0 0 0,0 0 0,0 1 1,3-2-1,7-6-1086,0 1 0,1 1 1,20-10-1,-19 10-118,28-16-2473,5-4-316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10474,'0'0'4692,"-10"11"-3400,4-6-1127,-1 2 10,1 0-1,-1 1 1,1-1 0,0 1-1,1 0 1,0 1-1,0-1 1,1 1 0,-6 16-1,1 8 497,-8 48 0,15-69-493,1 1 0,0 0 0,1 0 0,0-1 0,1 1 0,1 0 0,3 14 0,-4-24-165,0 0 1,0 0 0,0 0 0,1 0-1,-1 0 1,1-1 0,0 1-1,0 0 1,0-1 0,0 0 0,0 1-1,1-1 1,-1 0 0,1 0 0,-1 0-1,1-1 1,0 1 0,-1-1-1,1 1 1,0-1 0,0 0 0,0 0-1,0 0 1,0 0 0,1-1-1,-1 1 1,0-1 0,0 0 0,0 0-1,1 0 1,-1 0 0,0-1 0,0 1-1,0-1 1,0 0 0,4-1-1,-3 1-7,-1 0 0,0 0-1,0 0 1,0-1 0,0 1-1,0-1 1,-1 1-1,1-1 1,0 0 0,-1 0-1,1 0 1,-1-1-1,0 1 1,1-1 0,-1 1-1,0-1 1,-1 0 0,1 1-1,0-1 1,-1 0-1,0 0 1,0 0 0,1 0-1,-2-1 1,1 1-1,0 0 1,-1 0 0,1 0-1,-1-1 1,0 1 0,0 0-1,0-1 1,-1 1-1,1 0 1,-3-6 0,2 5 1,-2 1 1,1 0-1,0 0 1,0 0-1,-1 0 1,0 0-1,0 0 1,1 1-1,-1-1 0,-1 1 1,1 0-1,0 0 1,-1 0-1,1 1 1,-1-1-1,1 1 1,-1-1-1,0 1 1,1 0-1,-8 0 1,5-1-8,0 1-1,0 0 1,0 1 0,-1-1 0,1 1 0,0 0 0,0 1-1,0 0 1,0 0 0,-1 0 0,1 0 0,-8 4-1,13-5-40,1 1-1,-1-1 1,0 0-1,1 0 0,-1 0 1,0 0-1,1 1 0,-1-1 1,1 0-1,-1 1 1,1-1-1,-1 0 0,1 1 1,-1-1-1,1 1 0,-1-1 1,1 1-1,-1-1 1,1 1-1,0-1 0,-1 1 1,1-1-1,0 1 0,0-1 1,-1 1-1,1 0 1,0-1-1,0 1 0,0-1 1,0 1-1,-1 0 0,1-1 1,0 1-1,0 0 1,0-1-1,0 1 0,1-1 1,-1 1-1,0 0 0,0-1 1,0 1-1,0 0 0,1-1 1,-1 1-1,0-1 1,1 1-1,-1-1 0,0 1 1,1-1-1,-1 1 0,1-1 1,-1 1-1,1-1 1,-1 1-1,1-1 0,0 1 1,2 1-485,-1-1-1,1 1 1,0-1 0,0 1 0,1-1 0,-1 0 0,0 0 0,0-1 0,5 2 0,20-2-3975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26 11659,'0'0'8456,"-52"51"-6951,47-46-448,1-1-480,17-6-577,6-10-416,1-8-1827,0-2-2593,-6-7-4069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12332,'0'0'544,"-8"2"353,3 0-725,1-1 0,-1 1-1,1 0 1,0 0 0,0 0 0,0 0 0,0 1 0,0 0-1,0 0 1,0 0 0,1 0 0,0 0 0,0 1-1,0-1 1,0 1 0,0 0 0,1 0 0,-1 0 0,1 0-1,0 1 1,1-1 0,-1 1 0,1-1 0,-1 1-1,1-1 1,0 10 0,-1-5-19,1-1 1,0 1-1,0 0 0,1 0 1,0 0-1,0 0 0,1-1 1,0 1-1,1 0 0,4 14 1,-4-20-136,0 1 0,0-1 0,0 0 0,0 0 1,0 0-1,1 0 0,0 0 0,-1 0 0,1-1 1,0 1-1,0-1 0,0 0 0,1 0 0,-1 0 1,0 0-1,1-1 0,-1 1 0,1-1 0,0 0 1,-1 0-1,1 0 0,0 0 0,0-1 1,0 0-1,-1 0 0,8 0 0,-6 0-2,-1-1 0,1 0 1,-1 1-1,1-1 0,-1-1 0,0 1 0,1-1 0,-1 0 1,0 0-1,0 0 0,0 0 0,0-1 0,-1 1 0,1-1 0,-1 0 1,1 0-1,-1-1 0,0 1 0,0 0 0,-1-1 0,1 0 1,-1 0-1,0 0 0,0 0 0,0 0 0,0 0 0,-1 0 0,1-1 1,-1 1-1,0-1 0,-1 1 0,1-1 0,-1 1 0,0-7 1,1 6 12,-1 0 1,0 1 0,0-1 0,-1 1-1,1-1 1,-1 0 0,0 1 0,0-1-1,-1 1 1,1 0 0,-1-1 0,0 1-1,0 0 1,0 0 0,-1 0 0,1 1-1,-1-1 1,0 0 0,0 1 0,-1 0-1,1 0 1,0 0 0,-1 0 0,0 0-1,0 1 1,0-1 0,0 1 0,0 0-1,0 0 1,-1 1 0,1-1 0,0 1-1,-1 0 1,-8 0 0,9 0-28,-1 1 1,0 0-1,1 0 1,-1 1-1,0-1 1,1 1-1,-1 0 1,1 0-1,-1 1 1,-6 2-1,9-3-80,0 0-1,0 1 0,1-1 1,-1 0-1,0 1 1,1 0-1,-1-1 0,1 1 1,-1 0-1,1 0 1,0-1-1,0 1 0,0 0 1,0 0-1,0 0 1,0 1-1,0-1 0,1 0 1,-1 0-1,1 0 1,0 0-1,-1 1 0,1-1 1,0 3-1,1-4-177,-1 0 1,1 1-1,0-1 0,-1 0 0,1 0 0,0 0 1,0 1-1,0-1 0,-1 0 0,1 0 1,0 0-1,0-1 0,1 1 0,-1 0 0,0 0 1,0 0-1,0-1 0,1 1 0,-1-1 1,0 1-1,0-1 0,1 1 0,-1-1 0,0 0 1,1 0-1,-1 0 0,1 1 0,-1-1 1,0-1-1,1 1 0,-1 0 0,0 0 0,3-1 1,-1 1-439,26 1-5370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3972,'0'0'10447,"13"0"-9465,7 2-727,0 1 0,0 0 0,-1 2 0,1 0 0,-1 1 0,0 2 0,21 10 0,-32-14-240,6 2-4,1 1 1,-2 1-1,1 0 0,-1 1 1,0 0-1,-1 1 1,19 20-1,-30-28-5,0-1 0,0 1 0,0 0 0,0 0 0,0-1 0,-1 1 0,1 0 0,-1 0 0,0 0 0,1 0 0,-1 0 0,0 0 0,0-1 0,0 1 0,0 0 0,0 0 0,-1 0 0,1 0 0,-1 0 0,1 0 0,-1-1 0,0 1 0,1 0 0,-1 0 0,0-1 0,0 1-1,0-1 1,-1 1 0,1-1 0,0 1 0,-2 1 0,-6 6 87,0-1-1,0 0 0,-17 12 0,20-16-81,-23 17 259,2-3-30,2 1-1,0 1 1,-23 25-1,34-22-219,13-11-1461,12-8-3453,11-4-2051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38 9833,'0'0'1575,"-9"-1"555,4 1-1914,0 1 1,0-1-1,-1 1 0,1-1 0,0 1 0,0 1 1,0-1-1,0 1 0,0 0 0,0 0 0,0 1 1,1-1-1,-1 1 0,1 0 0,0 0 0,-1 0 1,1 1-1,1 0 0,-7 6 0,1-1 70,1 1 0,0-1 0,0 1 0,1 0 0,1 1 0,-1 0 0,2 0 0,-1 0 0,2 1 0,-1-1 0,2 1 0,-1 0 0,-2 22 0,6-33-279,0 0-1,0 1 1,0-1 0,0 0-1,0 0 1,0 0-1,0 0 1,0 0 0,1 0-1,-1 0 1,0 0 0,1 0-1,-1 0 1,1 0 0,-1 0-1,1 0 1,-1 0 0,1-1-1,0 1 1,-1 0-1,1 0 1,0 0 0,-1-1-1,1 1 1,0 0 0,0-1-1,0 1 1,2 0 0,-1 0 1,1-1 0,0 1 0,-1-1 0,1 0 0,0 0 0,0 0 0,-1 0 0,1 0 0,0 0 0,-1-1 0,4 0 0,4-2-4,0 0 1,0-1-1,0 0 0,-1-1 1,11-6-1,-3-1-199,-1 0 1,0-2-1,-1 0 1,25-29-1,-36 38 174,0 0-1,0 0 0,-1 0 1,1 0-1,-1-1 1,0 1-1,-1-1 1,1 0-1,-1 0 1,0 0-1,-1 0 1,1 0-1,-1 0 0,-1 0 1,1-1-1,-1 1 1,0 0-1,0-1 1,-1 1-1,-1-6 1,1 10 23,1 0 1,-1 0-1,0 0 0,0 1 1,0-1-1,-1 0 1,1 1-1,0-1 1,0 1-1,-1 0 1,1-1-1,-1 1 0,0 0 1,1 0-1,-1 0 1,0 0-1,1 0 1,-1 0-1,0 0 1,0 1-1,0-1 0,0 1 1,0-1-1,0 1 1,0 0-1,0 0 1,0 0-1,0 0 1,0 0-1,1 0 0,-1 0 1,0 1-1,0-1 1,0 1-1,-2 0 1,-2 1 15,0-1 0,0 1 0,1 1 0,-1-1 1,1 1-1,-1 0 0,1 0 0,0 0 0,0 1 1,-6 6-1,8-7 15,0 1 1,0 0-1,0 0 1,0 1-1,1-1 0,-1 1 1,1-1-1,0 1 1,1 0-1,-1 0 1,0 5-1,2-8-141,-1-1 0,1 0-1,0 1 1,0-1 0,1 1 0,-1-1 0,0 0 0,0 1-1,1-1 1,-1 0 0,1 1 0,-1-1 0,1 0-1,-1 0 1,1 1 0,0-1 0,0 0 0,-1 0 0,1 0-1,0 0 1,0 0 0,0 0 0,0 0 0,0 0-1,1 0 1,-1-1 0,0 1 0,0 0 0,1-1 0,-1 1-1,0-1 1,1 1 0,-1-1 0,0 1 0,1-1-1,-1 0 1,0 0 0,1 0 0,-1 0 0,1 0-1,2 0 1,18 0-5550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54 11531,'0'0'1073,"-7"11"923,4-7-1634,-27 41 1785,28-42-1921,1-1 0,-1 1 0,1 0 1,0 1-1,0-1 0,0 0 0,0 0 0,0 0 0,1 1 0,-1-1 0,1 0 1,0 1-1,0-1 0,0 0 0,0 1 0,1 2 0,0-5-198,0 0-1,0 0 1,0 0-1,-1 0 1,1-1-1,0 1 1,0 0-1,0-1 1,0 1 0,0-1-1,0 1 1,0-1-1,1 1 1,-1-1-1,0 0 1,0 0-1,0 1 1,0-1-1,0 0 1,1 0-1,1 0 1,29-1 213,-28 1-170,8-2-28,0-1 0,0 0-1,0 0 1,0-1 0,-1-1 0,0 1-1,0-2 1,0 0 0,0 0-1,-1-1 1,0 0 0,0-1 0,-1 0-1,0-1 1,15-18 0,-23 26-24,0-1 0,1 1 1,-1-1-1,0 0 1,0 1-1,0-1 1,0 0-1,-1 1 0,1-1 1,0 0-1,-1 0 1,1 0-1,-1 0 0,1 1 1,-1-1-1,0 0 1,0 0-1,0 0 0,0 0 1,0 0-1,-1 0 1,1 0-1,0 0 0,-2-2 1,1 2 37,-1 0 0,0 0 1,0 0-1,1 1 0,-1-1 0,0 1 1,0 0-1,0-1 0,0 1 0,-1 0 1,1 0-1,0 0 0,0 1 1,-1-1-1,1 0 0,-4 0 0,-8-1 174,-1 1 1,1 1-1,0 0 0,-1 0 0,-19 4 0,27-3-552,0 1 1,0 0-1,0 0 1,1 1-1,-1 0 0,1 0 1,-1 0-1,1 1 1,0 0-1,0 0 0,1 0 1,-1 1-1,1 0 1,0 0-1,0 0 0,1 1 1,-5 6-1,3-1-5022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48 5765,'0'0'5019,"-2"-7"-2532,2 5-2365,0 0-1,0 0 1,0 1 0,-1-1-1,1 0 1,-1 0-1,1 1 1,-1-1 0,1 0-1,-1 1 1,0-1-1,0 1 1,0-1 0,0 1-1,0 0 1,0-1-1,0 1 1,-1 0 0,1 0-1,0-1 1,-1 1-1,1 0 1,-1 1 0,1-1-1,-1 0 1,0 0-1,1 1 1,-1-1 0,0 0-1,1 1 1,-1 0-1,0-1 1,1 1 0,-1 0-1,0 0 1,0 0-1,1 0 1,-1 0-1,0 1 1,0-1 0,1 0-1,-1 1 1,0-1-1,-2 2 1,-7 2 145,1 1 0,-1 0 0,1 0 1,0 1-1,0 0 0,1 1 0,0 0 0,0 1 0,0 0 0,-14 17 1,6-4 130,1 1 0,0 1 1,-19 38-1,30-51-256,0 0 0,1 1-1,0 0 1,1 0 0,0 0 0,0 0-1,-1 23 1,4-31-129,0 0 0,0 0-1,0 0 1,0 0 0,1 0 0,-1 0-1,1 0 1,0 0 0,0-1 0,0 1-1,0 0 1,0 0 0,1-1 0,-1 1-1,1-1 1,-1 1 0,1-1 0,0 0-1,0 0 1,0 0 0,1 0 0,-1 0-1,0 0 1,1 0 0,-1-1 0,1 1-1,-1-1 1,1 0 0,0 1 0,0-1-1,-1-1 1,1 1 0,0 0 0,5 0 0,4 0 10,1-1 0,-1 0 0,0 0 0,0-1 0,1-1 0,-1 0 0,0 0 0,-1-2 0,21-7 0,-28 10-6,0-1 0,1-1 0,-1 1-1,0-1 1,-1 1 0,1-1 0,0 0-1,-1 0 1,0-1 0,1 1 0,-1-1-1,4-6 1,-6 7 21,0 0 0,0 0 0,0 0 0,0 0 0,0 0-1,0 0 1,-1-1 0,0 1 0,1 0 0,-1 0 0,-1-1 0,1 1 0,0 0 0,-1 0 0,1-1-1,-1 1 1,0 0 0,0 0 0,-3-6 0,1 4 14,0 1 1,-1 0-1,1-1 1,-1 1-1,0 1 0,0-1 1,0 0-1,0 1 1,0 0-1,-1 0 0,0 0 1,1 1-1,-1-1 1,0 1-1,-1 0 0,-5-1 1,3 1-54,1-1-1,0 2 1,-1-1 0,1 1-1,-1 0 1,1 1 0,-1 0 0,0 0-1,1 1 1,-1 0 0,-8 2-1,15-3-19,0 0 0,-1 0 0,1 1 0,0-1-1,0 1 1,0-1 0,0 1 0,0-1 0,0 1-1,0 0 1,0-1 0,0 1 0,0 0-1,1 0 1,-1 0 0,0-1 0,0 1 0,1 0-1,-1 0 1,1 0 0,-1 0 0,1 0-1,-1 1 1,1-1 0,-1 0 0,1 0 0,0 0-1,0 0 1,-1 0 0,1 1 0,0-1 0,0 0-1,0 0 1,1 0 0,-1 0 0,0 1-1,0-1 1,0 0 0,1 0 0,-1 0 0,1 2-1,1-1-156,-1 1 0,1 0 0,-1-1 0,1 1 0,0-1 0,0 0 1,0 1-1,0-1 0,0 0 0,1 0 0,-1 0 0,0-1 0,1 1 0,5 2 0,5 0-682,0 0 0,0-1 0,0-1 0,0 0 0,18 0 0,-10-2-1954,-1 0 0,37-7 0,-3-8-5039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52 5317,'0'0'9171,"-2"-8"-6485,-5-25-535,7 32-2096,0 1 0,0-1 0,-1 1 0,1-1 0,0 1 0,0-1 0,-1 1 0,1-1 1,0 1-1,-1-1 0,1 1 0,-1-1 0,1 1 0,0 0 0,-1-1 0,1 1 0,-1-1 0,1 1 0,-1 0 0,1 0 0,-1-1 0,1 1 1,-1 0-1,0 0 0,1 0 0,-1-1 0,1 1 0,-1 0 0,0 0 0,1 0 0,-1 0 0,1 0 0,-1 0 0,1 0 0,-1 1 0,0-1 0,1 0 1,-1 0-1,1 0 0,-1 0 0,1 1 0,-1-1 0,1 0 0,-1 1 0,1-1 0,-1 0 0,1 1 0,-1-1 0,1 1 0,-1-1 0,1 0 1,0 1-1,-1-1 0,1 1 0,-1 0 0,-18 24 678,17-21-672,0 0 1,0 0-1,0 0 1,0 0-1,1 0 0,-1 0 1,1 0-1,0 1 1,1-1-1,-1 0 0,1 1 1,-1-1-1,2 6 1,0-8-56,0 0 1,0 0-1,0 0 1,0 0-1,1 0 1,-1 0-1,0-1 1,1 1-1,0 0 1,-1-1-1,1 1 1,0-1-1,0 0 1,0 0-1,0 0 1,0 0-1,0 0 1,0 0-1,0 0 1,0 0-1,0-1 1,1 1-1,-1-1 1,0 0 0,0 0-1,4 0 1,8 2 9,5 0-63,-1 1 0,1 1-1,0 1 1,28 10 0,-45-14 48,1 0 0,-1 0-1,0 0 1,1 0 0,-1 0 0,0 1-1,1-1 1,-1 1 0,0-1 0,0 1-1,0 0 1,0 0 0,-1 0 0,1 0-1,0 0 1,-1 0 0,0 1 0,1-1 0,-1 0-1,0 1 1,0-1 0,0 1 0,-1-1-1,1 1 1,0-1 0,-1 1 0,0 0-1,0-1 1,0 1 0,0 0 0,0-1-1,0 1 1,0-1 0,-1 1 0,0 0-1,1-1 1,-1 1 0,0-1 0,0 0-1,0 1 1,-1-1 0,-1 3 0,-1 1 108,-1 0 1,1 0 0,-1 0 0,-1-1-1,1 0 1,-1 0 0,0-1 0,0 1-1,0-1 1,0 0 0,-1-1 0,1 0-1,-1 0 1,0 0 0,-12 2 0,4-1 5,0 0 0,0-2 0,-1 0 0,1 0 1,-1-2-1,-22-1 0,36 1-222,1 0-1,-1 0 1,1-1 0,0 1-1,-1 0 1,1-1 0,0 1-1,-1-1 1,1 0 0,0 1-1,-1-1 1,1 0 0,0 0-1,0 1 1,0-1 0,0 0-1,0 0 1,0 0-1,0 0 1,0-1 0,0 1-1,1 0 1,-1 0 0,0 0-1,1-1 1,-1 1 0,0-2-1,-3-41-6892,4 36 5619,0-29-6546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12172,'0'0'8867,"1"-9"-6919,-1 8-1928,0-2 66,1 1 0,-1-1 0,0 0 0,1 0 0,0 1 0,-1-1 0,1 0-1,0 1 1,1-1 0,-1 1 0,0-1 0,1 1 0,-1-1 0,1 1 0,0 0 0,0 0 0,0 0 0,0 0 0,0 0 0,0 0 0,0 1 0,1-1 0,-1 1 0,1 0 0,-1-1 0,1 1 0,-1 0 0,1 0 0,0 1 0,-1-1 0,5 0 0,73-11-3421,1 3 0,140 3 1,-217 6 3480,-1 0 0,0 0 0,0 0 0,0 1 1,1-1-1,-1 1 0,0 0 0,0 0 0,0 0 0,0 0 1,0 0-1,0 1 0,-1-1 0,5 4 0,-5-4 39,-1 1 1,1 0-1,-1-1 0,0 1 0,0 0 0,1 0 0,-1-1 0,0 1 0,-1 0 0,1 0 0,0 0 0,-1 0 0,1 0 0,-1 1 0,1-1 0,-1 4 0,-1 1 196,1 1 0,-1-1 0,-1 0-1,0 0 1,0 0 0,0 0 0,-1 0 0,0 0-1,0-1 1,0 1 0,-7 7 0,-92 116 1824,50-68-1640,51-61-588,0 0-1,1-1 1,-1 1-1,0 0 1,1 0-1,-1 0 1,0 0-1,1 0 1,-1 0-1,1 0 0,0 0 1,-1 0-1,1 0 1,0 0-1,-1 0 1,1 0-1,0 0 1,0 0-1,0 1 1,0-1-18,1-1 0,-1 0 0,0 1 0,1-1 0,-1 0 0,0 0 0,1 1 1,-1-1-1,1 0 0,-1 0 0,1 0 0,-1 1 0,0-1 0,1 0 0,-1 0 0,1 0 0,-1 0 1,1 0-1,-1 0 0,1 0 0,-1 0 0,0 0 0,1 0 0,-1 0 0,1-1 0,-1 1 0,1 0 0,-1 0 1,1-1-1,1 1-132,0-1 1,0 0 0,0 0-1,0 0 1,0 0-1,0 0 1,0-1 0,0 1-1,0 0 1,-1-1 0,1 0-1,-1 1 1,1-1 0,-1 0-1,0 0 1,1 0 0,-1 0-1,0 0 1,0 0 0,0-2-1,0-10-4957,-1-2-3278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5349,'0'0'3347,"5"-10"-918,0-1-1594,0 1 0,1-1-1,1 1 1,-1 0 0,2 1-1,-1 0 1,1 0 0,1 0-1,0 1 1,0 1 0,0-1 0,1 2-1,18-11 1,-17 12-541,0 1-1,0 0 1,1 1-1,-1 0 1,1 1 0,-1 1-1,1-1 1,0 2-1,0-1 1,-1 2 0,1 0-1,12 2 1,-22-2-278,0-1 0,0 1 0,1 0 1,-1 0-1,0 0 0,0 0 0,0 0 0,-1 1 0,1-1 1,0 1-1,0-1 0,-1 1 0,1 0 0,-1-1 0,0 1 1,1 0-1,-1 0 0,0 0 0,0 0 0,1 3 0,-1-1 19,0 0-1,0 0 1,-1 0-1,0 0 0,1 0 1,-2 0-1,1 0 0,0 0 1,-1 0-1,-1 7 1,-2 2 125,-1 0 1,0 0 0,-1 0-1,-1 0 1,-10 16-1,-34 36 607,33-43-409,-29 44 0,43-58-344,0-1 0,0 1 1,0 0-1,1 1 0,1-1 0,-1 0 0,1 1 1,1 0-1,-1-1 0,1 12 0,1-19-10,1-1-1,-1 1 0,0-1 0,1 1 0,-1-1 1,0 1-1,1 0 0,-1-1 0,1 1 1,-1-1-1,1 0 0,-1 1 0,1-1 0,-1 1 1,1-1-1,-1 0 0,1 1 0,0-1 1,-1 0-1,1 0 0,0 1 0,-1-1 0,1 0 1,0 0-1,-1 0 0,1 0 0,0 0 0,-1 0 1,1 0-1,0 0 0,32 0 74,-17 0-56,7 2-391,37 0 828,-31-7-3041,-6-9-4264,-10 1 104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5125,'0'-5'1310,"0"-1"0,1 1 0,-1 0 0,1-1 1,0 1-1,0 0 0,1 0 0,3-8 0,-3 9-904,1-1-1,1 1 0,-1-1 1,1 1-1,-1 0 1,1 0-1,0 0 1,1 1-1,-1 0 0,1 0 1,-1 0-1,1 0 1,5-2-1,4-1 224,0-1 0,0 2 1,24-6-1,-33 9-493,0 1 1,1 0-1,-1 0 0,0 1 1,1-1-1,-1 1 0,1 0 1,-1 1-1,1-1 0,-1 1 1,0 0-1,0 1 0,9 2 1,-12-3-99,-1 1 1,1 0-1,-1-1 1,1 1-1,-1 0 1,0 0-1,1-1 1,-1 1-1,0 0 1,0 0-1,0 1 1,-1-1 0,1 0-1,0 0 1,-1 0-1,0 0 1,1 1-1,-1-1 1,0 0-1,0 0 1,0 0-1,0 1 1,-1 2-1,0 3 75,0 1 0,-1-1 0,0 0 0,0 0-1,-5 11 1,-9 11 64,-1-2 1,-2 0-1,-1 0 0,-31 32 1,22-27 24,-44 69 1,71-100-186,1 0 1,0 0-1,0 0 1,-1 0-1,1 0 0,1 0 1,-1 0-1,0 0 1,0 1-1,1-1 0,0 0 1,-1 1-1,1-1 0,0 0 1,0 1-1,0-1 1,0 1-1,1-1 0,0 4 1,0-4-8,0 0 0,1 0 0,-1-1 0,0 1 0,1-1-1,-1 1 1,1-1 0,-1 1 0,1-1 0,0 0 0,-1 0 0,1 0 0,0 0 0,0 0 0,0 0 0,0-1 0,4 2 0,10 1 20,0-1-1,0 0 1,0-1 0,27-2 0,-23 0 20,5 1-315,0-2-1,0-1 1,-1 0-1,1-2 1,-1-1 0,45-18-1,-57 14-3058,-8-10-6530,-4 16 8373,0-13-6457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 13164,'0'0'7554,"-11"-2"-5653,7 0-1778,0 1-1,0 1 1,-1-1 0,1 1 0,0-1-1,0 1 1,-1 0 0,1 1 0,0-1 0,-1 1-1,1 0 1,0 0 0,0 0 0,0 1-1,0-1 1,0 1 0,0 0 0,0 0 0,1 0-1,-1 1 1,1-1 0,-5 5 0,2-2 16,1 0-1,0 0 1,0 0 0,0 0 0,1 1 0,0 0-1,0 0 1,0 0 0,1 1 0,0-1 0,0 1-1,1-1 1,0 1 0,0 0 0,0 0 0,0 9-1,2-15-128,0 0-1,0 0 0,1 0 0,-1 1 0,0-1 1,1 0-1,-1 0 0,1 0 0,-1 0 0,1 0 1,0 0-1,-1 0 0,1 0 0,0 0 0,0 0 1,0 0-1,0 0 0,0 0 0,0-1 0,0 1 1,0 0-1,0-1 0,0 1 0,0-1 0,0 1 1,0-1-1,0 1 0,1-1 0,0 0 0,44 7 28,-34-6-3,40 2-4,-35-4-28,1 2-1,-1 0 1,0 1-1,1 1 0,-1 1 1,0 0-1,-1 1 1,29 12-1,-43-15 0,1-1-1,-1 1 1,1-1 0,-1 1 0,0 0-1,1 0 1,-1 0 0,0 0 0,0 0-1,-1 1 1,1-1 0,0 1-1,-1-1 1,1 1 0,-1 0 0,0-1-1,0 1 1,0 0 0,0 0 0,-1 0-1,1 0 1,-1-1 0,0 1-1,1 0 1,-1 0 0,-1 0 0,1 0-1,0 0 1,-1 0 0,1 0 0,-2 3-1,-1 1 67,0 0 0,0 0 0,-1 0 0,1-1 0,-2 0 0,1 1 0,-1-2 0,0 1 0,0 0 0,0-1 0,-7 5 0,-5 3 8,-2 0-1,0-2 0,0 0 1,-1-1-1,0 0 0,-1-2 1,0-1-1,0 0 0,-1-2 1,0 0-1,0-1 0,-25 0 1,44-4-254,1 0 1,0-1 0,0 1 0,0 0-1,0-1 1,0 0 0,0 0 0,0 1 0,0-1-1,0 0 1,0-1 0,0 1 0,1 0-1,-1 0 1,0-1 0,1 1 0,-1-1-1,1 1 1,0-1 0,-1 0 0,1 0-1,0 1 1,0-1 0,0 0 0,0 0-1,0 0 1,1 0 0,-1 0 0,0 0-1,1-1 1,-1-1 0,-1-10-2162,0 0 1,1 0-1,1-24 0,0 26 325,0-45-9644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5541,'0'0'7986,"8"-7"-4281,6-3-2675,1 0-1,-1 1 0,1 0 0,1 2 1,0 0-1,0 0 0,0 2 0,1 0 0,21-4 1,277-32-5,-352 50-1720,-61 22 0,24-6 670,-204 66 84,456-139 71,120-40-159,-279 78 64,-27 7-15,-34 8 27,-6 10 192,-51 22 0,3-1-1426,31-18-3085,43-14-2999,2-4-7874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2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494 212 6278,'0'0'2530,"3"-11"-1937,0 3-754,2-7 404,-1-1-1,0 0 1,0 0 0,-2 0-1,1-26 1,-3 39-189,0 0-1,0 0 1,0 0 0,0 0 0,-1 1 0,0-1 0,1 0-1,-1 0 1,0 0 0,0 1 0,-1-1 0,1 0 0,0 1-1,-1-1 1,0 1 0,1-1 0,-1 1 0,0 0-1,0 0 1,-1 0 0,1 0 0,0 0 0,-1 0 0,1 1-1,-1-1 1,1 1 0,-1 0 0,0 0 0,1 0-1,-1 0 1,0 0 0,0 0 0,0 1 0,0-1 0,0 1-1,0 0 1,0 0 0,0 0 0,0 0 0,1 1-1,-7 1 1,3-1-36,-1 0-1,1 1 0,-1 0 1,1 0-1,0 1 1,0 0-1,0 0 0,0 0 1,0 1-1,1 0 1,0 0-1,-9 9 0,-6 7-17,-29 38 0,43-50 14,-32 42 199,2 2-1,3 1 1,-50 108-1,67-123-92,1 1-1,2 0 1,2 1 0,2 1-1,1-1 1,-4 81-1,12-111-108,-1 0 0,1 0-1,1 0 1,0 0 0,0-1-1,1 1 1,0 0 0,1-1 0,0 1-1,0-1 1,1 0 0,1 0-1,-1 0 1,1-1 0,1 1-1,-1-1 1,2 0 0,-1-1-1,1 0 1,0 0 0,0 0-1,1-1 1,11 8 0,3-1 25,0 0 0,1-1 1,0-2-1,0 0 1,1-2-1,0 0 0,1-2 1,0-1-1,0 0 0,0-2 1,0-1-1,1-1 1,27-3-1,-38 1 12,0-1-1,-1-1 1,0 0 0,1-1 0,-1 0-1,0-1 1,-1-1 0,1 0 0,-1-1-1,-1-1 1,1 0 0,-1 0 0,0-1-1,-1 0 1,0-1 0,-1-1-1,0 0 1,0 0 0,-1-1 0,-1 0-1,0 0 1,-1-1 0,10-21 0,-11 15 93,0 0 0,-1 0 0,0 0 1,-2 0-1,0 0 0,-2-1 1,0 0-1,-1 1 0,0-1 1,-7-34-1,2 26 1,-2 1-1,0 0 1,-2 1 0,-1 0 0,-1 0-1,-28-47 1,25 51-319,-2 1 0,0 1 0,-1 0 0,-1 1 0,-1 1 0,-1 0 0,0 2 0,-1 0-1,-1 2 1,0 0 0,-43-19 0,59 31-99,-27-18-3190,23 5-239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4740,'0'0'14286,"-23"64"-13389,21-36-32,-1 4-449,6 0-256,-3 0-96,0-3 0,0-3 0,7-9-288,0-2-769,-1-9-160,-1-6-769,4-3-2113,-9-15-2051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30 7399,'0'-1'343,"0"0"-1,0 0 1,1 0 0,-1-1-1,-1 1 1,1 0 0,0 0 0,0 0-1,0 0 1,0 0 0,-1 0-1,1 0 1,-1 0 0,1 0-1,-1 0 1,1 0 0,-1 0 0,1 0-1,-1 0 1,0 0 0,0 0-1,1 0 1,-1 0 0,0 1-1,0-1 1,0 0 0,-1 0 0,-34-1 2876,34 2-3185,-2 2 57,-1-1 0,0 1 0,1 0 0,-1 0-1,1 0 1,0 0 0,0 1 0,0-1-1,0 1 1,0 1 0,0-1 0,1 0 0,0 1-1,-1-1 1,1 1 0,1 0 0,-1 0-1,1 1 1,-5 7 0,-5 13 229,1 1 0,-9 27 0,18-48-202,-6 17 78,1 0 0,1 0 0,1 0 0,1 1-1,1-1 1,1 1 0,1 0 0,1 0 0,3 25 0,-2-46-187,-1 1 0,1-1 0,0 1 0,0-1 0,0 0 0,0 0 0,0 1 0,0-1 0,1 0 0,-1 0 0,1 0 0,-1 0 0,1 0 0,0 0 0,0-1 0,0 1 0,0-1 0,0 1 0,0-1 1,4 2-1,-1-1 9,0 0 1,0-1 0,0 0 0,0 0 0,0 0 0,0 0 0,0-1 0,0 0 0,0 0-1,6-1 1,-5 1 1,0-1-1,1 0 1,-1-1-1,0 1 1,-1-1-1,1 0 1,0 0-1,0-1 0,-1 0 1,1 0-1,-1 0 1,0 0-1,0-1 1,0 0-1,-1 0 1,1-1-1,6-8 0,-9 10 13,0-1 0,-1 1 0,1-1 0,-1 1 0,0-1 0,0 1 0,0-1-1,0 0 1,-1 1 0,1-1 0,-1 0 0,0 0 0,0 0 0,0 1 0,-1-1 0,0 0-1,1 0 1,-1 1 0,0-1 0,-1 1 0,1-1 0,-1 1 0,1-1 0,-1 1-1,0 0 1,0 0 0,-1 0 0,1 0 0,-1 0 0,-3-3 0,1 2-25,0 0 0,0 1 0,0 0 0,0 0 0,0 0 0,-1 1 0,1 0 0,-1 0 0,0 0 0,1 1 0,-1-1 0,0 1 0,0 1 0,0-1 0,0 1 0,0 0 0,0 1 0,-10 1 0,13-2-92,1 1 0,0 0 1,0 0-1,0 0 1,0 0-1,0 0 1,0 1-1,0-1 1,0 1-1,0-1 0,1 1 1,-1 0-1,0-1 1,1 1-1,0 0 1,-1 0-1,1 0 1,-1 3-1,1-4-52,1-1-1,-1 1 1,1 0 0,0 0-1,0 0 1,-1 0 0,1 0 0,0 0-1,0-1 1,0 1 0,0 0-1,0 0 1,0 0 0,0 0 0,0 0-1,0 0 1,0 0 0,1 0-1,-1 0 1,0-1 0,1 1-1,-1 0 1,0 0 0,1 0 0,-1-1-1,1 1 1,0 0 0,-1 0-1,1-1 1,-1 1 0,1 0-1,0-1 1,0 1 0,-1-1 0,1 1-1,0-1 1,0 1 0,0-1-1,-1 0 1,1 1 0,0-1 0,0 0-1,0 0 1,0 1 0,1-1-1,23 3-4042,6-3-1526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6694,'0'0'7239,"4"-9"-4292,-1 3-2620,1-1-1,0 1 1,0 0-1,1 0 1,-1 0-1,2 0 1,-1 1 0,0 0-1,1 0 1,0 0-1,0 1 1,0 0 0,1 0-1,-1 1 1,1-1-1,13-3 1,-14 4-116,1 1 0,0 0 0,0 0-1,1 1 1,-1-1 0,0 2 0,0-1 0,15 1 0,-21 1-180,0-1 1,0 0-1,1 0 0,-1 1 1,0-1-1,0 1 1,0-1-1,0 1 0,0 0 1,1-1-1,-1 1 1,0 0-1,0 0 0,-1 0 1,1-1-1,0 1 1,0 0-1,0 0 0,-1 0 1,1 0-1,1 2 1,-2 0 12,1 0 0,-1 0 0,1 0 1,-1 0-1,0-1 0,0 1 0,0 0 1,0 0-1,-1 0 0,1 0 0,-1-1 1,0 1-1,-1 4 0,-7 15 129,-1 0-1,0-1 1,-15 22-1,16-30-24,1 0 0,0 0 0,1 1 0,1-1 0,0 2 0,1-1 0,0 0-1,1 1 1,1 0 0,-2 20 0,5-34-138,0 1 0,0-1 0,0 0 0,0 1 0,1-1 0,-1 0 0,0 1 0,1-1 0,-1 0 0,1 1 0,-1-1 0,1 0 0,0 0 0,-1 0 0,1 0 0,0 0 0,0 0 0,0 0 0,0 0 0,0 0 0,0 0 0,0 0 0,0 0-1,0-1 1,2 2 0,1-1 6,0 1-1,-1-1 0,1 0 1,0 0-1,0-1 0,0 1 0,0-1 1,0 0-1,4 0 0,4-1-164,-1-1 1,0 0-1,0 0 0,1-1 0,16-7 1,42-30-4198,-30 4-1793,-14 4-1788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14350,'0'0'8007,"-8"7"-6982,4-4-903,-25 27 577,27-29-665,1 1 0,-1 0 0,1 0 0,0 0 0,0-1 0,0 2 0,0-1 0,0 0 0,0 0 0,0 0 0,1 0 0,-1 0 0,1 1-1,0-1 1,0 0 0,0 0 0,0 1 0,0-1 0,0 3 0,1-4-26,0 0 0,0 0 0,-1 0 0,1 0 0,0 0 0,0 0-1,0 0 1,0 0 0,0 0 0,0-1 0,1 1 0,-1 0 0,0-1 0,0 1 0,1 0 0,-1-1-1,0 0 1,0 1 0,1-1 0,-1 0 0,1 0 0,1 0 0,36 3 47,-33-3-52,19-1 38,42 3-62,-63-2 12,0 0 1,-1 1-1,1 0 1,0-1-1,0 1 0,0 1 1,-1-1-1,1 1 0,0-1 1,-1 1-1,0 0 0,1 0 1,2 3-1,-4-3 13,-1-1 0,0 1 0,0 0 0,0 0 0,0 0 0,0 0 0,-1 0 0,1 0 0,-1 0 0,1 0 0,-1 0 0,1 0 0,-1 0 0,0 0 0,0 0 0,0 0 0,0 0 0,-1 0 0,1 0 0,0 0 0,-1 0 0,0 0 0,1 0 0,-1 0 0,0 0 0,0 0 0,0 0 0,0-1 0,0 1 0,-2 2 0,-5 7 146,0-1 0,-1 1 1,-14 12-1,17-17-69,-8 7 19,1-1 0,-2 0 1,-16 10-1,24-18-253,1 0 1,0-1 0,-1 1-1,0-2 1,0 1-1,0-1 1,0 0 0,0 0-1,0-1 1,-12 1-1,18-2-61,0 0 0,0 0 0,0 0-1,0 0 1,-1 0 0,1 0 0,0-1-1,0 1 1,0 0 0,0-1 0,0 1 0,0-1-1,0 1 1,0-1 0,0 0 0,0 0-1,0 1 1,0-1 0,0 0 0,0 0 0,1 0-1,-1 0 1,0 0 0,1 0 0,-1 0-1,1 0 1,-1 0 0,1 0 0,-1 0 0,0-2-1,-10-24-6068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2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5189,'0'0'12107,"52"-33"-10249,-36 27-513,7 2-544,0-1-513,1 2-256,-1-3-288,-4-2-1922,1-3-2466,-6-4-6247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2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558 268 6534,'0'-1'6,"17"-118"1619,-16 110-1403,-1-1 0,0 1 0,0-1 0,-1 1 0,0-1 0,0 1 0,-1 0 0,-1 0 0,1 0 0,-7-12 0,8 18-143,0 1 0,0 0-1,-1 0 1,1 0 0,-1 0-1,0 0 1,0 0-1,1 0 1,-1 1 0,0-1-1,-1 0 1,1 1 0,0 0-1,0 0 1,-1-1 0,1 1-1,0 0 1,-1 1-1,1-1 1,-1 0 0,1 1-1,-1 0 1,0-1 0,1 1-1,-1 0 1,1 0 0,-1 1-1,1-1 1,-1 0-1,1 1 1,-1-1 0,1 1-1,-1 0 1,1 0 0,-1 0-1,1 0 1,0 1 0,-3 1-1,-8 5-2,1 0 0,0 1 0,1 0 1,0 1-1,-14 16 0,-14 20-31,1 2-1,3 1 1,3 2 0,-49 100 0,50-82-31,4 0 1,3 2 0,-24 114 0,36-124 21,-4 73 0,15-114-27,1 1 0,0-1 0,1 0 0,2 1 0,0-1 0,1 0 0,9 29 0,-9-41-13,0 1 0,0-1 1,0 0-1,1-1 0,0 1 0,1-1 1,0 0-1,0 0 0,0-1 0,1 0 1,0 0-1,0 0 0,0-1 0,1 0 1,0 0-1,0-1 0,0 0 0,0-1 1,17 5-1,-14-5 12,1-1-1,-1 0 1,1-1 0,0 0-1,-1-1 1,1 0 0,0-1-1,-1 0 1,1-1 0,-1 0-1,1-1 1,-1 0 0,0-1-1,0 0 1,11-6 0,7-8 129,-1 0 1,-1-2-1,0 0 1,-2-2-1,0-1 1,-1-1-1,28-38 1,-14 10 223,-1-1 0,54-112 0,-75 134-273,-2-2 0,-2 0 0,-1-1-1,-2 0 1,-1 0 0,-1-1 0,-2 0 0,1-65-1,-6 93-77,0-1-1,-1 1 0,0 0 1,0 0-1,0 0 0,-1 0 1,0 0-1,0 0 0,-1 0 1,0 1-1,-5-10 0,5 13-37,1 0-1,0 0 1,-1 1-1,0-1 1,0 1 0,0 0-1,0 0 1,0 0-1,0 0 1,0 0-1,-1 1 1,1-1-1,-1 1 1,1 0-1,-1 0 1,1 0-1,-1 1 1,0-1-1,1 1 1,-1 0-1,0 0 1,0 0 0,-5 1-1,0 1-250,0-1 0,0 2 0,1-1 0,-1 1 0,1 1 0,0-1 1,0 1-1,0 1 0,0 0 0,-8 7 0,-11 9-1746,-31 34 1,41-39 1021,-32 35-3977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1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4965,'0'0'58,"-8"3"252,-2 2-234,4-2 169,1-1 1,-1 1-1,0-1 1,0 0-1,0 0 0,0-1 1,-7 1-1,12-2 156,36 0 853,35 5-1072,1 2-1,-1 4 1,81 22 0,7 2-140,-47-18-42,0-5 0,193-3 0,224-44 686,-229 11 187,257 8-796,34-3-133,-361-2 51,-259 16 78,-32 2 9,-127 11-306,57 0-2435,44-5-1436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1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4837,'104'6'4578,"93"16"-3485,38 3-871,640-16 297,-299-14-269,-400 23-225,-103-8-13,-427-25 1362,165 13-863,-353-33-312,-192-3 114,734 38-317,-1 0 0,1 0 1,0-1-1,-1 1 0,1 0 0,-1 0 0,1 0 0,0 0 1,-1 0-1,1 0 0,-1 0 0,1 0 0,-1 0 0,1 0 0,0 0 1,-1 0-1,1 0 0,-1 0 0,1 1 0,-1-1 0,1 0 1,0 0-1,-1 0 0,1 1 0,0-1 0,-1 0 0,1 0 0,0 1 1,-1-1-1,1 0 0,0 1 0,0-1 0,-1 0 0,1 1 1,0-1-1,0 1 0,0-1 0,-1 0 0,1 1 0,0-1 0,0 1 1,0-1-1,0 0 0,0 1 0,0-1 0,0 1 0,0-1 1,0 1-1,0 0-13,1 0 1,0 0 0,0 0 0,-1 0 0,1 0-1,0 0 1,0 0 0,0-1 0,0 1 0,0 0-1,0-1 1,0 1 0,0 0 0,0-1 0,0 0-1,0 1 1,0-1 0,2 1 0,37 6 4,1-1 0,0-2 0,72-3 0,-21-1 12,136 8 3,736 12 49,-5-71-11,-922 48-33,-25 2 0,0 1-1,0-1 1,0-1 0,-1 0-1,1-1 1,0 0 0,20-9-1,-32 11-6,1 1 0,-1 0 0,1-1 0,-1 1-1,1 0 1,-1-1 0,1 1 0,-1 0 0,1-1 0,-1 1 0,0-1-1,1 1 1,-1-1 0,0 1 0,1-1 0,-1 1 0,0-1-1,0 0 1,0 1 0,1-1 0,-1 1 0,0-1 0,0 1 0,0-1-1,0 0 1,0 1 0,0-1 0,0 1 0,0-1 0,0 0 0,0 1-1,-1-1 1,1 1 0,0-1 0,0 1 0,0-1 0,-1 1 0,1-1-1,0 1 1,-1-1 0,1 1 0,0-1 0,-1 1 0,1-1-1,-1 1 1,1-1 0,-1 1 0,1 0 0,-1-1 0,1 1 0,-1 0-1,1 0 1,-1-1 0,1 1 0,-1 0 0,1 0 0,-2 0 0,-36-16 40,-7 4 0,-1 1 1,-1 3-1,-71-4 1,-149 10 226,153 3-206,-393 16 1,64 0-46,4-18 187,-200 4 190,557 4-331,75-6-72,0 0 0,0 1 0,0 0 0,1 0 0,-1 0 0,0 1 0,1 0 0,0 1 1,-8 4-1,13-8-3,1 1 1,0-1-1,-1 0 0,1 0 1,-1 0-1,1 0 1,0 0-1,-1 0 1,1 1-1,0-1 1,-1 0-1,1 0 0,0 0 1,0 1-1,-1-1 1,1 0-1,0 0 1,0 1-1,-1-1 1,1 0-1,0 1 1,0-1-1,0 0 0,-1 1 1,1-1-1,0 0 1,0 1-1,0-1 1,0 0-1,0 1 1,0-1-1,0 1 0,0-1 1,0 0-1,0 1 1,0-1-1,0 0 1,0 1-1,0-1 1,0 1-1,0-1 1,0 0-1,1 1 0,-1-1 1,0 0-1,0 1 1,0-1-1,1 0 1,-1 0-1,0 1 1,0-1-1,1 0 0,-1 1 1,0-1-1,0 0 1,1 0-1,-1 0 1,0 1-1,1-1 1,-1 0-1,0 0 0,1 0 1,-1 0-1,0 0 1,1 0-1,-1 0 1,1 1-1,-1-1 1,1 0-1,30 2-210,-28-2 238,595-19-390,-82 0-229,-65 18-2210,-296 1-897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2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4644,'121'-10'189,"-26"0"1,1722-40 618,-1135 38-436,108 4 413,174-4 42,-543 9-992,-371 3-983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2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8232,'0'0'1089,"8"-5"-1116,-2 1 21,-1 1 1,1 0-1,0 0 0,1 1 0,-1 0 0,0 0 0,1 0 1,-1 1-1,9-1 0,73 0 112,428 15-20,701-73-1,-830 16 71,176-18 330,-1 40-263,-339 38-2401,-142-7-2146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2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8 358 8456,'-1'-9'352,"-5"-28"-111,5 36-229,1 1 0,0-1 1,0 0-1,0 0 0,0 0 1,0 1-1,0-1 0,1 0 1,-1 0-1,0 1 0,0-1 1,1 0-1,-1 0 0,0 1 1,1-1-1,-1 0 0,0 0 1,1 1-1,-1-1 0,1 1 1,-1-1-1,1 0 0,-1 1 1,1-1-1,0 1 0,-1-1 1,1 1-1,0 0 0,-1-1 1,1 1-1,0 0 0,0-1 1,-1 1-1,2 0 0,31-4-33,-21 4 11,773-52-113,757-26 566,-1335 55 131,441-55 171,-622 75-732,35-6 2,-57 8-11,0 0-1,0 0 1,0-1-1,-1 1 0,1-1 1,0 1-1,-1-1 1,0 0-1,1-1 0,-1 1 1,5-5-1,-8 7-1,0 0 0,1-1 0,-1 1 0,0 0 0,1-1 0,-1 1 0,0 0 1,0-1-1,1 1 0,-1-1 0,0 1 0,0 0 0,0-1 0,0 1 0,0-1 0,0 1 0,1-1 0,-1 1 0,0 0 0,0-1 0,0 1 0,0-1 0,-1 1 0,1-1 0,0 1 0,0 0 0,0-1 0,0 1 0,0-1 0,0 1 0,-1-1 0,1 1 1,0 0-1,0-1 0,-1 1 0,1 0 0,0-1 0,0 1 0,-1 0 0,1-1 0,0 1 0,-1 0 0,1 0 0,-1 0 0,1-1 0,0 1 0,-1 0 0,1 0 0,-1 0 0,1 0 0,0-1 0,-1 1 0,1 0 0,-1 0 0,1 0 0,-1 0 0,1 0 0,0 0 1,-1 0-1,1 0 0,-1 1 0,-34-3-150,31 2 89,-72 0-3101,41 1-1682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3651,'0'0'16133,"13"-5"-15225,6-2-635,0 2 0,0 1 0,0 0 0,1 1 0,32 0 0,-44 3-350,115 5 346,-105-3-1584,-1 0 0,28 9 1,-35-6-1958,-7 0-2222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5285,'0'0'11147,"20"-50"-11244,3 33 290,9-7-161,0 1-64,-3 0-385,-4-1-2113,-7 1-577,1 2-1794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59 292 9065,'0'0'2060,"-8"6"-949,0-3-797,5-2-223,0 0-1,0 1 0,1-1 1,-1 1-1,0-1 1,1 1-1,-1 0 1,1 0-1,0 0 0,-1 0 1,1 0-1,0 1 1,0-1-1,-2 4 0,4-6-74,0 1-1,-1-1 0,1 0 0,0 1 0,-1-1 0,1 0 0,0 1 1,0-1-1,0 0 0,-1 1 0,1-1 0,0 0 0,0 1 0,0-1 1,0 1-1,0-1 0,0 0 0,0 1 0,0-1 0,0 1 0,0-1 1,0 0-1,0 1 0,0-1 0,0 1 0,0-1 0,0 0 0,0 1 1,0-1-1,0 1 0,1-1 0,-1 0 0,0 1 0,0-1 0,1 0 1,-1 1-1,0-1 0,0 0 0,1 1 0,18-3 416,24-18 428,-7-1-397,423-266 965,-437 270-1021,-26 60-22,-22 31-34,-16 52 447,39-111-2461,0 0 0,1 1 0,-1 21 0,3-31-9162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6054,'0'0'7425,"-5"13"-6581,-12 41 364,1 0 0,-8 63 1,17-59-924,1 74 1,6-131-286,0-1 1,0 0-1,0 1 0,-1-1 1,1 0-1,0 1 1,0-1-1,0 0 1,0 1-1,0-1 0,0 0 1,0 1-1,0-1 1,0 0-1,0 1 0,0-1 1,1 0-1,-1 1 1,0-1-1,0 0 0,0 1 1,0-1-1,0 0 1,1 1-1,-1-1 0,0 0 1,0 1-1,1-1 1,-1 0-1,0 0 1,0 1-1,1-1 0,-1 0 1,0 0-1,1 0 1,-1 1-1,9-12-5,7-24-720,-9 1-3020,7-61 0,-12 38-291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7143,'-3'13'1436,"1"-2"-1119,-19 94 1462,19-92-1463,1 0 1,0-1 0,0 1-1,2 0 1,-1-1-1,2 1 1,3 14-1,-4-23-246,0-1 0,1 1 0,0-1 0,-1 0 0,1 1 0,0-1 0,1 0 0,-1 0-1,0 0 1,1 0 0,0-1 0,0 1 0,0-1 0,0 0 0,0 0 0,0 0 0,0 0 0,1 0 0,-1-1 0,1 1-1,-1-1 1,1 0 0,0 0 0,-1 0 0,1-1 0,0 1 0,0-1 0,5 0 0,-2 0 25,0-1-1,0 1 1,0-1 0,0-1-1,0 1 1,-1-1 0,1 0 0,0-1-1,-1 1 1,0-2 0,0 1 0,0 0-1,0-1 1,9-8 0,-7 3 116,0 0 1,0 0 0,-2-1-1,1 0 1,-1 0 0,0 0-1,-1-1 1,0 0 0,-1 0-1,-1 0 1,1-1 0,-2 1-1,1-1 1,-2 0 0,1 1-1,-2-1 1,0 0 0,0 0-1,-3-15 1,3 26-181,0 0 1,0 0-1,0 1 0,0-1 0,0 0 1,-1 0-1,1 0 0,0 1 0,0-1 1,-1 0-1,1 0 0,-1 1 0,1-1 1,0 0-1,-1 1 0,0-1 0,1 0 1,-1 1-1,1-1 0,-1 1 0,0-1 1,1 1-1,-1-1 0,0 1 0,1 0 1,-1-1-1,0 1 0,0 0 0,0-1 1,1 1-1,-1 0 0,0 0 1,0 0-1,0 0 0,1 0 0,-1 0 1,0 0-1,-1 0 0,1 0-30,0 1 0,0-1 0,0 1-1,0-1 1,0 1 0,0 0 0,0-1 0,0 1 0,0 0 0,0 0-1,1 0 1,-1-1 0,0 1 0,1 0 0,-1 0 0,0 0 0,1 0-1,-1 0 1,1 0 0,0 0 0,-1 0 0,1 1 0,0-1 0,0 0-1,-1 0 1,1 0 0,0 0 0,0 2 0,0-2-263,0 0 0,0 1 1,0-1-1,0 0 0,0 1 0,1-1 0,-1 0 0,0 1 1,0-1-1,1 0 0,-1 0 0,1 1 0,0-1 1,-1 0-1,1 0 0,0 0 0,-1 0 0,1 0 1,0 0-1,0 0 0,0 0 0,1 1 0,6 5-5599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 14542,'0'0'4607,"-8"1"-3951,4-1-635,0 0-1,0 1 0,1-1 0,-1 1 0,0 0 1,1 0-1,-1 1 0,0-1 0,1 1 0,0 0 1,-1 0-1,1 0 0,0 0 0,0 0 0,0 1 0,1-1 1,-1 1-1,0 0 0,1 0 0,0 0 0,0 0 1,-3 6-1,1-4-4,1 0 1,0 1-1,1-1 1,-1 1 0,1-1-1,0 1 1,0 0-1,1 0 1,-1 12-1,2-18-10,0 1 0,1 0-1,0-1 1,-1 1 0,1-1-1,-1 1 1,1-1 0,0 1-1,-1-1 1,1 0 0,0 1-1,-1-1 1,1 0 0,0 0-1,0 1 1,-1-1 0,1 0-1,0 0 1,0 0 0,0 0-1,-1 0 1,1 0 0,0 0-1,0 0 1,-1 0-1,1 0 1,0 0 0,1-1-1,28-4 328,-6-5-187,0-2 1,31-18-1,-42 20-136,2 1-1,-1 1 1,1 0-1,1 2 1,-1-1-1,1 2 0,0 0 1,1 1-1,21-3 1,-37 7-9,0 0 0,0 0 0,0 1 0,0-1 0,0 0 1,0 0-1,0 1 0,0-1 0,0 1 0,0-1 0,0 1 1,0-1-1,0 1 0,0 0 0,0-1 0,0 1 0,0 0 1,-1 0-1,1 0 0,0 0 0,-1 0 0,1 0 1,0-1-1,-1 1 0,1 1 0,-1-1 0,0 0 0,1 0 1,-1 0-1,0 0 0,0 0 0,1 0 0,-1 0 0,0 0 1,0 0-1,-1 2 0,1-1 0,0-1 0,0 1 0,1 0 0,-1-1 0,0 1 0,0-1 0,1 1-1,-1-1 1,1 0 0,-1 1 0,1-1 0,0 1 0,0-1 0,-1 0 0,1 1 0,0-1 0,0 0 0,0 0 0,0 0 0,1 0 0,-1 0 0,0 0 0,0 0 0,0 0 0,1 0 0,-1-1 0,1 1 0,-1 0 0,0-1-1,1 1 1,-1-1 0,4 1 0,8-1-2,1-1 0,0-1 0,0 0 0,0 0 0,-1-1 0,0-1 0,1-1 0,16-7-1,-13 5-403,0 1-1,0 1 0,1 0 0,26-3 0,34 10-5000,-40 0-1098,-24-2 2500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89 341 1537,'0'0'13304,"-8"9"-11713,-9 9-952,-40 46 1652,56-63-2271,1-1 1,-1 0-1,1 1 0,0-1 0,-1 0 0,1 0 0,0 1 0,-1-1 1,1 0-1,0 1 0,-1-1 0,1 1 0,0-1 0,0 0 0,0 1 1,-1-1-1,1 1 0,0-1 0,0 1 0,0-1 0,0 1 0,0-1 0,0 0 1,0 1-1,0-1 0,0 1 0,0-1 0,0 1 0,0-1 0,0 1 1,0-1-1,1 1 0,-1-1 0,0 0 0,0 1 0,0-1 0,1 1 1,-1-1-1,0 0 0,0 1 0,1-1 0,-1 0 0,1 1 0,25-2 331,30-20-178,-33 8-163,0-1 0,40-32 0,-54 38-9,0 0 0,-1 0-1,0 0 1,-1-1 0,0 0-1,0-1 1,-1 0 0,0 0-1,6-13 1,-45 61 202,32-36-197,-2 3 55,1 0 0,-1 0 0,1 0 0,0 0 0,1 0 1,-2 9-1,3-13-52,0 0-1,0 0 1,0 0 0,0 0 0,0 0 0,0 0 0,1 0-1,-1 0 1,0 0 0,1 0 0,-1 0 0,1 0-1,-1 0 1,1 0 0,0 0 0,-1-1 0,1 1 0,0 0-1,-1 0 1,1-1 0,0 1 0,0 0 0,0-1-1,0 1 1,0-1 0,-1 1 0,1-1 0,0 1-1,0-1 1,0 0 0,0 0 0,1 1 0,-1-1 0,0 0-1,0 0 1,0 0 0,0 0 0,0 0 0,0 0-1,2-1 1,10 1 35,0-2 0,0 1 0,0-2 0,-1 0 0,1 0-1,-1-1 1,1-1 0,-1 0 0,0 0 0,-1-1 0,1-1 0,-1 0 0,14-12-1,-6 4-23,-1-1 0,0-1 0,-2 0 0,0-1-1,0-1 1,18-30 0,-28 39-6,1-1 1,-2 0-1,0 0 1,0 0-1,-1 0 0,0-1 1,-1 0-1,-1 0 1,2-17-1,-3 29-15,-1-1-1,0 1 1,0 0-1,0-1 1,0 1-1,-1 0 1,1-1-1,0 1 1,0 0-1,0-1 1,0 1-1,0 0 1,0-1-1,0 1 1,0 0-1,-1-1 1,1 1-1,0 0 1,0 0-1,0-1 1,-1 1-1,1 0 1,0 0-1,0 0 1,-1-1-1,1 1 1,0 0-1,-1 0 1,1 0-1,0 0 1,-1-1-1,1 1 1,0 0-1,0 0 1,-1 0-1,1 0 1,-1 0-1,-15 4-35,-14 13 40,13-2 72,0 0-1,1 0 1,1 2-1,-17 22 0,27-31 5,-1 0 0,1 1-1,0-1 1,1 1-1,0 0 1,0 0-1,1 1 1,0-1-1,1 1 1,0-1 0,1 1-1,-1 10 1,2-17-94,1 1 0,-1-1 1,1 1-1,0-1 0,0 0 1,0 1-1,1-1 1,-1 0-1,1 0 0,0 0 1,0 0-1,0 0 0,0 0 1,0 0-1,0-1 0,1 1 1,0-1-1,-1 1 0,1-1 1,0 0-1,0 0 1,0-1-1,0 1 0,0 0 1,1-1-1,-1 0 0,0 0 1,6 1-1,50 8-2607,-5-15-4405,-14-10-6297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4:5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36 11243,'0'0'7911,"-8"11"-7302,3-5-519,1-1-26,-1 1-1,1 0 1,0-1 0,1 1-1,0 0 1,0 1 0,0-1 0,0 1-1,1-1 1,0 1 0,1 0-1,-2 12 1,3-18-59,0 0 1,0 0-1,0 0 0,0-1 1,0 1-1,0 0 0,0 0 1,0 0-1,1 0 0,-1 0 1,0 0-1,1 0 0,-1 0 1,1 0-1,-1-1 0,1 1 1,0 0-1,-1 0 1,1-1-1,-1 1 0,1 0 1,0-1-1,0 1 0,0-1 1,-1 1-1,3 0 0,-1 0 43,0 0 1,1-1-1,-1 0 0,0 1 0,1-1 0,-1 0 0,1 0 1,-1 0-1,0 0 0,5-1 0,1-1 136,-1 0 0,1 0 0,-1-1 0,1 0 0,12-7 0,1-5-54,-1-1 1,-1-1-1,23-26 1,-11 11 35,-33 79-406,0-33 273,0-2-22,0-1 0,1 0 0,0 1 0,1 17 0,0-27-11,0 0-1,1-1 1,-1 1-1,0 0 0,1 0 1,-1 0-1,1 0 1,0 0-1,-1 0 1,1-1-1,0 1 0,0 0 1,0-1-1,0 1 1,1-1-1,-1 1 1,0-1-1,1 1 0,-1-1 1,1 0-1,-1 0 1,1 0-1,0 0 1,-1 0-1,1 0 0,0 0 1,0 0-1,0-1 1,-1 1-1,1-1 1,0 1-1,4-1 0,-1 1 23,0-1 0,0-1-1,0 1 1,-1-1-1,1 0 1,0 0 0,0 0-1,0-1 1,-1 1-1,1-1 1,-1 0 0,1-1-1,-1 1 1,0-1-1,0 0 1,0 0 0,0 0-1,-1 0 1,1-1-1,-1 1 1,0-1 0,0 0-1,0 0 1,2-5-1,0 1 0,-1 0 0,0 0 0,-1 0 0,0-1 0,0 1 0,-1-1 0,0 0-1,0 0 1,-1 0 0,0 0 0,-1 0 0,0-13 0,0 21-30,0 0 1,0 0 0,0 0-1,-1 0 1,1 1-1,0-1 1,0 0-1,0 0 1,-1 1 0,1-1-1,0 0 1,-1 0-1,1 1 1,0-1 0,-1 0-1,1 1 1,-1-1-1,1 0 1,-1 1-1,0-1 1,1 1 0,-1-1-1,0 1 1,1-1-1,-1 1 1,0-1 0,1 1-1,-1 0 1,-1-1-1,0 1-5,0 0-1,0 0 1,0 0-1,0 0 1,0 1-1,0-1 1,0 0-1,0 1 1,0 0-1,1-1 1,-1 1-1,-2 1 1,-3 2-5,1 0 0,0 0 0,0 1 0,0 0 0,-8 9 0,8-7-24,1 1 0,0-1 1,1 1-1,-7 17 1,10-24-5,0 0 0,1 1 0,-1-1 0,0 0 1,1 1-1,-1-1 0,1 0 0,0 1 0,0-1 0,-1 1 1,1-1-1,0 1 0,0-1 0,0 1 0,0-1 0,1 0 1,-1 1-1,0-1 0,1 1 0,-1-1 0,1 1 1,-1-1-1,1 0 0,-1 0 0,1 1 0,0-1 0,0 0 1,0 0-1,0 0 0,0 0 0,0 0 0,0 0 0,0 0 1,0 0-1,0 0 0,1 0 0,-1 0 0,3 0 0,8 2-617,1-1-1,0 0 0,0-1 0,0-1 0,0 0 1,0-1-1,0 0 0,0-1 0,0 0 0,-1-1 1,1 0-1,-1-2 0,0 1 0,14-8 0,19-13-3125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0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9641,'0'0'7356,"-10"4"-6710,3-1-554,1 0 0,0 1 0,-1-1 0,1 1 0,1 0 0,-1 1 1,0 0-1,1 0 0,0 0 0,0 0 0,1 1 0,-1 0 0,1-1 0,0 2 0,1-1 0,0 0 0,0 1 0,0 0 0,1-1 0,-3 11 0,0 8-69,2 1-1,0-1 1,2 0 0,0 1-1,2 0 1,1-1 0,10 48-1,-10-55-16,-2-15-6,0-1-1,0 0 0,0 1 0,0-1 1,0 0-1,1 1 0,-1-1 1,1 0-1,0 0 0,0 0 1,-1 1-1,1-1 0,1 0 0,-1 0 1,2 2-1,-3-4 7,1 0 1,-1 0-1,1 0 0,-1 0 0,1 0 1,-1 0-1,0 0 0,1 0 0,-1 0 1,1-1-1,-1 1 0,0 0 0,1 0 1,-1 0-1,0-1 0,1 1 0,-1 0 1,0 0-1,1-1 0,-1 1 1,0 0-1,0-1 0,1 1 0,-1 0 1,0-1-1,0 1 0,0-1 0,1 1 1,-1 0-1,0-1 0,0 1 0,0-1 1,0 1-1,0-1 0,0 1 0,0 0 1,0-1-1,0 1 0,0-1 0,0 1 1,0 0-1,0-1 0,3-21 120,-3 17-104,1-11 8,-1 0-1,-1 0 1,-2-17-1,3 30-35,-1 0 0,0 0 0,1 0 0,-1-1 0,0 1 0,0 0 0,-1 0 0,1 0-1,0 1 1,-1-1 0,0 0 0,0 0 0,0 1 0,0 0 0,0-1 0,0 1 0,-1 0 0,1 0-1,-1 0 1,1 0 0,-1 0 0,-3-1 0,14 23-250,-2-15 249,1 0 0,-1-1 0,1 0 0,0 0 0,0-1 0,0 0 0,0 0 0,1-1 0,-1 0 0,1 0 0,12 1 0,8 0 65,53-1 0,-73-3-42,0 0 0,-1 0 0,1-1 0,0 0 0,-1-1 0,0 1 0,1-2-1,8-4 1,-14 7 5,0 0 0,0 0-1,0 0 1,1 0 0,-1-1-1,0 1 1,-1-1 0,1 0 0,0 1-1,0-1 1,-1 0 0,1 0-1,-1 0 1,1 0 0,-1 0-1,0-1 1,0 1 0,0 0-1,0 0 1,0-1 0,-1 1-1,1-1 1,-1 1 0,1 0-1,-1-1 1,0 1 0,0-1 0,0 1-1,0-1 1,-1-2 0,1 4-17,-1 0 1,1 0-1,-1 0 1,0 1 0,1-1-1,-1 0 1,1 0-1,-1 1 1,0-1-1,0 0 1,0 1 0,1-1-1,-1 1 1,0-1-1,0 1 1,0-1-1,0 1 1,0 0 0,0-1-1,0 1 1,0 0-1,0 0 1,0 0 0,0-1-1,0 1 1,0 0-1,0 0 1,0 1-1,0-1 1,0 0 0,0 0-1,0 0 1,0 1-1,1-1 1,-1 0 0,0 1-1,0-1 1,0 1-1,0-1 1,-1 2-1,-2 0 9,1-1 0,0 1 0,-1 0-1,1 0 1,0 1 0,0-1-1,0 1 1,0 0 0,-3 3 0,5-5-9,0 1 0,0-1 0,0 0 0,1 0 0,-1 1 0,0-1 0,1 0 0,-1 1 0,1-1 0,0 0 0,-1 1 0,1-1 0,0 1 0,0-1 0,0 1 0,0-1 0,0 1 0,0-1 0,0 0 0,0 1 0,1-1 0,-1 1 0,0-1 0,1 0 0,0 2 0,0-2 2,1 1-1,-1-1 1,0 0-1,1 0 1,0 0-1,-1 0 0,1 0 1,-1 0-1,1-1 1,0 1-1,0 0 1,-1-1-1,1 1 1,0-1-1,0 0 0,3 0 1,3 1 16,0-1 1,-1 0 0,1-1-1,0 0 1,0 0-1,-1-1 1,1 0-1,10-4 1,-1-4 10,-1 0 0,0-1 0,-1 0 0,0-1 0,19-21-1,-50 103-16,16-68 12,-1 0 0,1 0 0,0 0 0,0 0 0,0 1 0,0-1 0,0 0 0,0 0-1,1 0 1,-1 0 0,1 0 0,-1 0 0,1 0 0,0-1 0,0 1 0,0 0-1,0 0 1,0 0 0,0-1 0,0 1 0,1 0 0,-1-1 0,1 0 0,1 2 0,0-1 2,1 0 1,-1-1-1,0 1 1,1-1-1,-1 0 1,1 0 0,0 0-1,-1-1 1,1 1-1,0-1 1,-1 0-1,7 0 1,2-1 2,-1-1-1,0 0 1,1 0-1,-1-1 1,0-1 0,-1 0-1,1 0 1,14-8-1,-18 7-334,1 0-1,-1-1 1,0 1-1,0-1 0,-1-1 1,8-8-1,-12 12-438,0-1 0,0 1 0,0-1 0,0 0-1,0 0 1,-1 1 0,1-1 0,-1 0 0,0 0 0,0-5-1,0-16-6790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13933,'0'0'6310,"-38"47"-6278,44-39-801,8-3-1441,0-5-2530,2 0-3460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0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13453,'-7'9'651,"-10"16"309,1-1-1,0 2 1,-17 42 0,29-59-865,0 1 1,0-1 0,1 1 0,1-1-1,0 1 1,0 0 0,1 0-1,0 0 1,1 0 0,0 0 0,0 0-1,1 0 1,1 0 0,-1 0 0,6 16-1,-5-22-106,0 1 0,0-1 0,1 1 0,-1-1-1,1 0 1,0 0 0,0 0 0,0 0 0,1-1 0,0 1-1,-1-1 1,1 0 0,0 0 0,0 0 0,1-1-1,-1 1 1,0-1 0,1 0 0,0-1 0,5 3-1,5-2-48,1 1 0,-1-2 0,1 0 0,-1-1 0,17-2 0,-13 1 1118,1 0 0,25 4 0,17 12-685,10 2-228,91-13-949,-109-5 524,-53 2 271,1-1 0,0 0 0,-1 1-1,1 0 1,-1-1 0,1 1 0,0 0 0,-1-1 0,0 1 0,1 0-1,-1 0 1,0 0 0,1 1 0,-1-1 0,0 0 0,0 0-1,0 1 1,0-1 0,0 0 0,0 1 0,0-1 0,0 1 0,-1-1-1,1 1 1,-1 0 0,1-1 0,-1 1 0,0 0 0,1-1 0,-1 1-1,0 0 1,0-1 0,0 1 0,0 0 0,-1 2 0,1 11 253,-1 1 0,-5 26 1,5-37-179,-1 11 16,0 1 1,1-1-1,1 1 1,0-1 0,2 1-1,4 24 1,5 4-63,17 45 0,-26-85-19,1 5-23,1 0 0,-2 0 1,1 0-1,-2 0 0,1 0 0,-1 0 0,-1 1 0,0-1 1,0 0-1,-3 16 0,2-22 30,0 0 0,-1-1 0,1 1 0,-1 0 0,0-1 0,0 1 0,0-1 0,0 0 0,-1 0 0,1 0 0,-1 0 0,0 0 0,0 0 0,0-1 0,0 1 0,0-1 0,-1 0 0,1 0 0,-1 0 0,1 0 0,-1-1 0,0 0 0,1 1 0,-1-1 0,0-1 0,0 1 0,0 0 0,0-1 0,-6 0 0,5 1 122,0-1-1,-1 0 1,1 0 0,-1 0-1,1 0 1,0-1 0,0 0-1,-1 0 1,1-1 0,0 1-1,0-1 1,0 0 0,0 0-1,1-1 1,-1 0 0,0 0-1,1 0 1,0 0 0,0 0-1,0-1 1,0 0 0,0 0-1,1 0 1,0 0 0,0 0-1,0-1 1,0 0 0,1 1-1,0-1 1,-3-6 0,-2-6-85,1-1 0,0 0 0,1 0-1,1 0 1,0 0 0,2-1 0,0 1 0,1-1 0,1 0 0,4-32 0,-3 41-41,1 0 0,0 1 0,1-1 1,0 1-1,1-1 0,0 1 0,0 0 1,1 0-1,0 1 0,0-1 0,1 1 1,0 0-1,1 1 0,0-1 0,0 1 1,0 1-1,1-1 0,0 1 0,0 1 1,1-1-1,11-4 0,77-24-2770,-79 29 1666,0 0 0,0-1-1,-1-1 1,0 0 0,0-2-1,-1 0 1,17-12 0,-2-6-4265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44 929,'0'0'1196,"-11"0"245,2-1-1114,-1-1 454,0 1-1,0 1 1,0 0-1,0 0 1,0 1 0,-1 0-1,-14 4 1,78 4-365,-2 0 7,-1 2 0,68 24-1,-74-20-334,1-2-1,1-2 0,62 7 1,-28-15 196,159-12 1,79-34 648,-14 2-471,994-37 969,-1231 79-1308,-59 13 477,-6-8-5781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 9769,'0'0'9193,"63"12"-7431,-19-13-577,8-6-769,-2 1-288,-2 1-128,-7 3 0,-12 2-736,-8 0-546,-13 0-447,-8 9-1314,0 1-481,-17 0-1376</inkml:trace>
  <inkml:trace contextRef="#ctx0" brushRef="#br0" timeOffset="1">1 261 5958,'0'0'10634,"53"38"-8264,-5-38-769,8-6-479,1-6-738,4-2-256,-6-1-96,-10 3-128,-8 2-1121,-5-1-1057,-5 0-2467,-7-4-800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9417,'0'0'13292,"-18"85"-13292,18-41-384,7 2-1698,4-5-2210,-2-3-4100</inkml:trace>
  <inkml:trace contextRef="#ctx0" brushRef="#br0" timeOffset="1">22 560 12748,'0'0'9385,"-21"52"-8584,21-48-577,0-2-96,2-2-128,3 0-1730,-1-2-3491,-4-9-8840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2707 1666,'0'0'576,"-8"-1"-880,3-1 333,0 1 48,0-1 1,0 1 0,0 0-1,0 0 1,0 1-1,0 0 1,-1 0 0,1 0-1,0 0 1,0 1-1,0 0 1,0 0 0,0 0-1,0 0 1,-6 3-1,-24 10 3328,35-14-3363,-1 0-1,1 0 1,0 0 0,0 0-1,0 0 1,-1 0 0,1 0-1,0 0 1,0 0 0,0 0-1,-1 0 1,1 0 0,0 0-1,0 0 1,0-1 0,-1 1-1,1 0 1,0 0-1,0 0 1,0 0 0,0 0-1,0-1 1,-1 1 0,1 0-1,0 0 1,0 0 0,0 0-1,0-1 1,0 1 0,0 0-1,0 0 1,0 0-1,0-1 1,0 1 0,0 0-1,-1 0 1,1 0 0,0-1-1,0 1 1,1 0 0,-1 0-1,0-1 1,9-19 517,15-11-464,1 1 0,53-49-1,-38 39 1,12-9-3,3 2 0,74-50 0,131-67 113,-131 86-195,492-263 387,23 47-265,713-201 105,42 131-287,-413 197 418,10 75-101,125 84 528,-856 20-647,0-13 0,395-50-1,-139-36 875,-362 52-887,192-69 0,-340 100-230,-8 4-44,-1-1 0,1 0 0,0 1 0,0-1 1,0 0-1,0 0 0,-1-1 0,1 1 0,-1-1 0,1 1 1,-1-1-1,1 0 0,-1 0 0,0 0 0,0 0 1,0 0-1,0 0 0,0 0 0,0-1 0,1-2 0,-2-8-2620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11787,'0'0'577,"7"-9"-59,-1 3-492,0 0 0,1 0 1,-1 0-1,1 0 0,1 1 1,-1 1-1,1-1 0,0 1 1,0 0-1,0 1 0,1 0 1,-1 0-1,1 1 1,-1 0-1,18-1 0,8-3 47,13-2-319,1 2-1,1 2 1,63 3-1,-111 1 244,0 0-1,0 1 0,0-1 0,0 0 0,0 1 1,-1-1-1,1 0 0,0 1 0,0-1 0,0 1 1,-1-1-1,1 1 0,0 0 0,-1-1 0,1 1 0,0 0 1,-1-1-1,1 1 0,-1 0 0,1 0 0,-1-1 1,1 1-1,-1 0 0,0 0 0,1 0 0,-1 0 1,0 0-1,0 0 0,0-1 0,0 1 0,0 0 1,0 0-1,0 0 0,0 0 0,0 0 0,0 0 1,0 0-1,0 0 0,-1 0 0,1-1 0,0 1 1,-1 0-1,1 0 0,-1 1 0,-20 40 149,-56 49-62,-25 34 254,89-106-877,0 0 0,1 1 0,2 1 0,-16 39 0,16-21-4900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5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16816,'0'0'1724,"-5"9"-1169,0 3-190,0 0-1,1 0 0,-5 25 1,8-31-269,0 1 1,0 0-1,0 0 1,1 0 0,0 0-1,1 0 1,-1-1-1,1 1 1,0 0 0,5 13-1,-5-19-78,0 1 1,0 0-1,0 0 0,0-1 0,0 1 1,1 0-1,-1-1 0,1 0 0,-1 1 1,1-1-1,0 0 0,-1 1 0,1-1 1,0 0-1,0-1 0,0 1 0,0 0 0,0 0 1,0-1-1,0 1 0,0-1 0,0 0 1,0 1-1,0-1 0,0 0 0,0 0 1,0 0-1,0-1 0,0 1 0,0 0 1,0-1-1,0 1 0,0-1 0,0 0 1,0 0-1,0 0 0,2-1 0,6-3 85,0 0-1,0-1 1,0 0-1,-1 0 1,12-11-1,105-105 597,-126 122-683,0 0 0,0 0 0,0 0-1,1 0 1,-1-1 0,0 1 0,0 0-1,0 0 1,1 0 0,-1 0 0,0 0-1,0 0 1,1 0 0,-1-1 0,0 1 0,0 0-1,1 0 1,-1 0 0,0 0 0,0 0-1,1 0 1,-1 0 0,0 0 0,0 0-1,1 0 1,-1 1 0,0-1 0,0 0-1,0 0 1,1 0 0,-1 0 0,0 0-1,0 0 1,1 0 0,-1 1 0,0-1-1,0 0 1,0 0 0,1 0 0,-1 0-1,0 1 1,0-1 0,0 0 0,0 0 0,0 1-1,0-1 1,1 0 0,-1 0 0,0 0-1,0 1 1,0-1 0,0 0 0,0 0-1,0 1 1,0-1 0,0 1 0,2 26 360,-9 32-108,-1-28-191,6-24-77,0 0-1,0 0 0,0 0 0,1 0 1,0 1-1,0-1 0,1 0 0,0 0 0,1 15 1,0-21-45,-1-1 1,1 1 0,-1-1-1,1 1 1,-1 0-1,1-1 1,0 0 0,-1 1-1,1-1 1,-1 1 0,1-1-1,0 0 1,-1 1 0,1-1-1,0 0 1,0 0 0,-1 1-1,1-1 1,0 0 0,0 0-1,-1 0 1,1 0-1,0 0 1,0 0 0,-1 0-1,1 0 1,0 0 0,0-1-1,-1 1 1,1 0 0,0 0-1,0-1 1,23-9-4904,-13-2-454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5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12908,'0'0'4063,"-4"8"-2745,-7 23-658,1 0 0,2 0 0,1 1 0,1 0 0,-1 33 0,-1 50-1120,7-23-3371,0-118-2,-2-11-1836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5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8360,'0'0'5007,"0"11"-3752,0 18-574,2-1 0,1 1 0,2-1 0,0 0 0,2 0-1,1-1 1,1 0 0,25 51 0,-32-74-577,0-1-1,0 1 1,0-1-1,1 0 1,-1 0 0,1 0-1,-1 0 1,1 0-1,0-1 1,0 1-1,0-1 1,1 0-1,-1 0 1,1 0-1,-1 0 1,1 0-1,-1-1 1,1 0 0,0 0-1,0 0 1,-1 0-1,1 0 1,0-1-1,0 0 1,0 0-1,0 0 1,0 0-1,5-1 1,-3-1 33,0 0 0,-1 0 0,1-1-1,-1 0 1,0 0 0,0 0 0,0-1 0,0 1 0,-1-1 0,1 0 0,-1 0 0,0-1-1,0 1 1,0-1 0,-1 0 0,0 0 0,5-10 0,2-7 72,-2 0 0,0-1 0,-2 0 0,0 0 1,-2 0-1,-1-1 0,0 1 0,-2-1 0,0 0 0,-4-29 1,2 49-187,1 1 1,-1-1 0,0 0 0,0 0 0,0 1-1,0-1 1,-1 0 0,-2-5 0,3 8-12,0-1 0,0 1 1,0 0-1,0 0 0,-1-1 0,1 1 1,0 0-1,0 0 0,-1 0 1,1 1-1,-1-1 0,1 0 0,-1 0 1,1 1-1,-1-1 0,1 1 0,-1 0 1,1-1-1,-1 1 0,0 0 1,1 0-1,-3 0 0,4 0-44,-1 0 0,0 1 0,1-1-1,-1 0 1,1 1 0,-1-1 0,1 1 0,-1-1-1,1 1 1,-1-1 0,1 1 0,-1-1 0,1 1-1,0 0 1,-1-1 0,1 1 0,0 0 0,-1-1-1,1 1 1,0 0 0,0-1 0,0 1 0,0 0-1,0-1 1,0 1 0,0 0 0,0-1 0,0 1-1,0 0 1,0 0 0,0-1 0,0 1 0,0 0-1,1-1 1,-1 1 0,0 0 0,0-1 0,1 1-1,-1-1 1,1 1 0,-1-1 0,0 1 0,1 0-1,-1-1 1,1 1 0,-1-1 0,1 0 0,0 1-1,-1-1 1,1 1 0,-1-1 0,1 0 0,0 0-1,-1 1 1,1-1 0,0 0 0,-1 0 0,1 0-1,0 1 1,-1-1 0,1 0 0,1 0 0,5 0-892,16 0-2770,-9-4-1580,-3-4-1987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5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10954,'0'0'8568,"14"-3"-7238,267-26 2122,15 16-4453,-285 13 851,0 0-309,-5 0-275,0 0 0,0 0 0,1 0 1,-1-1-1,0 0 0,0 0 0,0-1 0,0 0 0,0 0 1,9-4-1,-4-6-3734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9865,'0'0'3839,"11"9"-3007,8 7-532,0 2 0,-1 0 0,-1 1 0,-1 0 0,0 2 0,-2 0 0,0 0 0,-1 2 0,-2-1 0,0 1 0,-1 1 0,-2 0 0,0 0 0,-2 1 0,5 35 0,-9-30-17,-2 0 1,-1 0-1,-1 0 1,-2 0 0,-1-1-1,-1 1 1,-1-1 0,-2 0-1,-1-1 1,-1 0-1,-20 34 1,14-31-295,-2 0-1,-1-1 1,-1-1-1,-1-2 1,-2 0-1,-1-1 1,-1-1-1,-1-1 1,-35 23-1,44-36-435,0 0 1,0-2-1,-1 0 0,0 0 1,-1-2-1,-21 5 1,25-8-842,0-1 0,0-1 0,0-1 0,-30-1 0,-11-6-3955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150 166 3972,'102'-149'4746,"-92"132"-2906,-17 18 474,-24 24-628,7 5-1099,2 1 1,0 0 0,3 2-1,0 0 1,3 1-1,0 1 1,3 0 0,-13 48-1,12-26-174,2 2-1,3-1 1,3 1-1,1 96 1,5-141-392,1 0 0,0 1 0,1-1 0,1-1 0,0 1 0,1 0 0,1-1 0,0 1 0,0-1 0,2-1 0,-1 1 0,16 20 0,-14-24-125,0 0-1,0-1 1,1 0-1,0-1 1,0 0-1,1 0 1,-1-1-1,2 0 1,-1-1-1,1 0 1,0 0-1,0-1 1,0-1-1,0 0 1,23 3-1,32-2-2634,2-3-1771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11115,'0'0'3816,"-11"11"-2817,-17 14-584,-1-1 0,-1-2 0,-54 31 0,39-32-193,28-15 119,1 2 0,0 0-1,-28 20 1,44-28-332,-1 0 0,1 0-1,-1 0 1,1 1-1,-1-1 1,1 0-1,0 0 1,-1 1 0,1-1-1,0 0 1,-1 0-1,1 1 1,0-1-1,-1 0 1,1 1-1,0-1 1,-1 0 0,1 1-1,0-1 1,0 1-1,0-1 1,-1 1-1,1-1 1,0 0 0,0 1-1,0-1 1,0 1-1,0-1 1,0 1-1,0-1 1,0 1 0,0-1-1,0 0 1,0 1-1,0-1 1,0 1-1,0-1 1,0 1-1,1-1 1,-1 1 0,0-1-1,0 0 1,0 1-1,1-1 1,-1 1-1,0-1 1,1 0 0,-1 1-1,0-1 1,1 0-1,-1 0 1,0 1-1,1-1 1,-1 0-1,0 0 1,1 1 0,-1-1-1,1 0 1,-1 0-1,1 0 1,-1 0-1,0 0 1,1 1 0,-1-1-1,1 0 1,-1 0-1,1 0 1,0 0-1,41 4 67,-34-4 7,137 4 28,-45-4-3790,-71 0 1244,24 0-4146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11627,'0'0'4837,"-12"0"-3989,1 1-782,0 1-1,1 0 0,0 0 1,-1 1-1,1 0 0,0 1 0,0 0 1,1 1-1,-1 0 0,1 0 1,0 1-1,-9 8 0,-1 2 163,1 1-1,1 1 0,1 0 1,0 1-1,1 1 0,-16 30 1,23-35-46,0 0 1,1 1 0,1 0 0,0 0 0,1 0 0,1 1 0,1-1 0,0 1 0,1 0 0,1 19 0,1-31-144,0-1 1,1 1 0,-1-1 0,1 0-1,0 1 1,1-1 0,-1 0-1,1 1 1,0-1 0,0 0 0,0 0-1,1-1 1,-1 1 0,1 0 0,5 5-1,-1-3 86,-1-1 0,1 0-1,-1 0 1,2 0-1,-1-1 1,0 0-1,1-1 1,8 3 0,2 0-441,0-1 0,34 5 0,28-5-5255,-38-5-2079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50 11723,'0'0'3155,"2"-8"-2621,1-1-358,3-24 934,-16 40-1319,3-3 5148,-31 80-3409,-18 44-152,52-114-1293,-1 0 0,2 0 0,0 0 0,0 1 0,2-1 0,-1 1 0,2 16 0,1-30-76,-1 0 1,1 0 0,0-1 0,-1 1-1,1 0 1,0 0 0,0 0-1,0 0 1,0-1 0,-1 1 0,1-1-1,0 1 1,0 0 0,0-1 0,1 1-1,-1-1 1,0 0 0,0 1-1,0-1 1,0 0 0,0 0 0,0 0-1,0 0 1,1 0 0,-1 0 0,0 0-1,0 0 1,0 0 0,0 0-1,2-1 1,40-7 105,13-23-1302,-49 26 938,0 0-1,0 0 1,1 1 0,0 0 0,-1 0 0,1 1 0,1 0 0,-1 1 0,12-3 0,-19 5 244,-1 0 0,0 0 1,1 0-1,-1 0 0,0 0 0,1 0 0,-1 0 1,0 0-1,1 1 0,-1-1 0,0 0 1,1 0-1,-1 0 0,0 0 0,1 1 0,-1-1 1,0 0-1,0 0 0,1 1 0,-1-1 1,0 0-1,0 0 0,1 1 0,-1-1 1,0 0-1,0 1 0,0-1 0,0 0 0,1 1 1,-1-1-1,0 0 0,0 1 0,0-1 1,0 0-1,0 1 0,0-1 0,0 1 0,-3 21-109,-14 18 127,5-23 284,0-1 1,-1 0-1,-1-1 1,0 0-1,-33 25 1,38-33-134,-1-1 1,0 0-1,1-1 1,-2 0-1,1 0 1,-1-1-1,1 0 1,-1-1 0,0 0-1,0-1 1,-1 0-1,-15 0 1,24-2-210,0 0-1,0-1 1,0 1 0,1 0 0,-1-1 0,0 0 0,1 0 0,-1 0 0,0 0 0,1 0 0,-1 0-1,1-1 1,-1 1 0,1-1 0,0 1 0,0-1 0,-1 0 0,1 0 0,-2-3 0,0 0-509,1-1 0,0 1 0,0 0 0,1-1 0,-1 0-1,1 1 1,0-1 0,-1-10 0,-5-36-5723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5926,'0'0'9929,"52"-5"-7975,-22 5-993,9 0-289,4 4-127,7 4-385,0 0-96,0-2-737,2-1-2882,-2-5-4068</inkml:trace>
  <inkml:trace contextRef="#ctx0" brushRef="#br0" timeOffset="1">894 95 13389,'0'0'2338,"-43"54"288,12-21-864,-3 7-32,-3 3-321,-2-1-736,5-3-481,0-2-160,9-7 0,5-7-32,6-8-320,7-4-866,1-8-447,1-3-1122,0 0-2209,3-17-5702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13 15246,'-8'-3'1757,"0"1"-1331,1 0 1,-1 0 0,0 1 0,0 0-1,0 0 1,-12 1 0,17 0-325,0 0 1,-1 1 0,1 0 0,0-1-1,0 1 1,-1 0 0,1 1 0,0-1 0,0 1-1,0-1 1,0 1 0,1 0 0,-1 0-1,0 0 1,1 0 0,-1 1 0,1-1-1,0 1 1,0-1 0,0 1 0,-2 3-1,2-3-27,0 1-1,0-1 0,0 1 0,0-1 0,1 1 1,-1 0-1,1 0 0,0-1 0,0 1 1,0 0-1,1 0 0,-1 0 0,1 0 0,0 0 1,0 0-1,1 0 0,-1 0 0,2 7 1,0-7-46,0 0 0,0-1 0,0 0 0,1 1 0,-1-1 0,1 0 0,-1 0 0,1 0 0,0 0 0,0-1 0,1 1 0,-1-1 0,0 0 0,1 0 0,5 2 1,6 3 1,1-2 1,1 0 0,-1-1 0,1-1 0,0 0 0,-1-1 0,27-1-1,-37 0-18,1-1-1,-1 0 0,1-1 0,-1 0 0,1 0 1,-1 0-1,1-1 0,-1 0 0,0 0 0,10-5 1,-14 5-9,0 0 0,1 0 0,-1 0 0,0 0 0,0 0 0,0-1 0,-1 1 1,1-1-1,-1 1 0,1-1 0,-1 1 0,0-1 0,0 0 0,0 0 0,0 1 1,0-1-1,-1 0 0,1 0 0,-1 0 0,0 0 0,0 0 0,0 0 0,0 0 1,0 0-1,-1 0 0,0-3 0,-1 2-7,1 0 0,-1 0 0,1 1 0,-1-1 0,-1 1 0,1-1 0,0 1 0,-1 0 1,0 0-1,1 0 0,-1 0 0,0 0 0,-1 1 0,1-1 0,0 1 0,-1 0 0,1 0 0,-1 0 0,0 1 0,1-1 0,-1 1 0,0 0 0,0 0 1,0 0-1,-8 0 0,8 0-63,0 0 0,0 0 0,-1 1 0,1 0 0,0-1 1,0 2-1,0-1 0,-1 0 0,1 1 0,0 0 0,0 0 0,0 0 1,0 0-1,0 1 0,0-1 0,1 1 0,-1 0 0,0 0 1,1 1-1,0-1 0,-1 1 0,1 0 0,0 0 0,0 0 0,-4 5 1,5-2-371,-1 0 1,1 0-1,0 0 0,0 0 1,1 1-1,0-1 1,0 1-1,0-1 1,1 11-1,0-11-408,1-1 0,0 1-1,0 0 1,0-1 0,1 1-1,3 9 1,13 15-5354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6:0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47 13613,'-8'6'2904,"-7"4"-1741,-13 8 456,1 2 0,1 0 0,-35 36 0,60-54-1555,0-1 0,-1 0 0,1 1 0,0 0 0,-1-1 0,1 1 0,0-1 0,0 1 0,1 0 0,-1 0 0,0 0 0,0-1-1,1 1 1,-1 0 0,1 0 0,0 0 0,-1 0 0,1 0 0,0 0 0,0 0 0,1 4 0,0-5-32,0 1 0,0-1-1,0 0 1,0 1 0,0-1 0,0 0 0,1 0-1,-1 0 1,0 0 0,1 0 0,-1 0 0,1 0 0,-1 0-1,1-1 1,-1 1 0,1 0 0,0-1 0,-1 1-1,4-1 1,7 2 14,-1-1 0,1 0 0,0-1 0,0 0 0,0-1 0,11-2 0,-13 1-31,-1 0-1,0-1 1,-1 0-1,1-1 1,0 0 0,-1 0-1,0-1 1,0 0-1,0 0 1,-1-1-1,14-12 1,-17 13 35,1 0 0,0-1 0,-1 1 0,0-1 0,0 0 0,-1 0 0,0 0 0,0-1 0,0 1 0,-1-1 0,0 1 0,0-1 0,0 0 0,-1 0 0,0 0 0,0-10 0,-2 14-18,1 0-1,-1 0 1,0 1-1,0-1 1,0 0-1,0 1 1,0-1-1,-1 1 1,1 0 0,-1-1-1,1 1 1,-1 0-1,0 0 1,0 0-1,0 0 1,0 0-1,0 0 1,-1 1-1,1-1 1,0 1-1,-1-1 1,1 1 0,-1 0-1,0 0 1,1 0-1,-1 0 1,0 1-1,-5-1 1,-2-1-46,0 0 1,1 1-1,-1 0 0,0 1 1,0 0-1,0 1 1,-13 2-1,21-3-21,-1 1 0,1 0-1,0-1 1,-1 1 0,1 1-1,0-1 1,0 0 0,0 0-1,0 1 1,0-1 0,0 1-1,0 0 1,0-1 0,1 1-1,-1 0 1,-2 4 0,-1 9-2615,6 0-3543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4901,'0'0'8050,"-7"8"-6977,0 5-795,1 1-1,0 0 1,0 0-1,1 0 1,1 1 0,1-1-1,0 1 1,1 0-1,-1 23 1,-8 591 700,13-391-520,-1-87 351,25 197-1,-5-154-119,-5 255 0,-19-401-799,-4-25-1594,6-22 1493,1-1-1,0 1 0,0-1 1,-1 1-1,1-1 0,0 1 1,-1-1-1,1 0 1,-1 1-1,1-1 0,0 0 1,-1 1-1,1-1 0,-1 0 1,1 1-1,-1-1 1,1 0-1,-1 0 0,1 1 1,-1-1-1,1 0 0,-1 0 1,1 0-1,-1 0 0,1 0 1,-1 0-1,0 0 1,1 0-1,-1 0 0,-9-4-8756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111 112 7143,'-95'15'4046,"79"-11"-1053,67-7-1929,739-44 250,999 4-2366,-322 39 1751,-738 24-95,-727-20-603,91-5 87,-85 4-65,0 0 0,0-1 1,0 0-1,0-1 0,0 1 1,0-1-1,-1-1 0,15-8 1,-16 8 6,-4 2-441,-1 1-1,1 0 0,0-1 0,0 1 0,0 0 0,0 0 0,0 1 0,0-1 0,0 0 0,0 1 0,0-1 0,0 1 0,0-1 0,0 1 0,0 0 1,4 0-1,11-1-3800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8488,'0'0'9214,"8"-3"-8947,0 0-247,-1 1 1,1 0-1,0 1 0,0-1 0,0 1 1,1 1-1,-1 0 0,0 0 0,15 2 1,87 20 47,-43-7-40,-36-9 14,2-1 46,-1 2-1,54 18 0,-85-25-50,0 1-1,1-1 0,-1 1 0,0-1 1,1 1-1,-1 0 0,0-1 0,0 1 1,0 0-1,0 0 0,1 0 0,-1 0 1,0 0-1,0 0 0,-1 0 0,1 0 1,0 0-1,0 0 0,-1 1 1,1-1-1,0 0 0,-1 0 0,1 1 1,-1-1-1,0 0 0,1 3 0,-1-2 45,-1 1-1,1 0 0,-1-1 0,0 1 1,1-1-1,-1 1 0,0-1 1,-1 0-1,1 1 0,0-1 0,-1 0 1,1 0-1,-3 3 0,-8 8 271,-1-1 0,0 0 0,-20 14 0,26-21-356,-152 124 179,98-69-4843,40-31-2564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1 473 6502,'0'0'4735,"8"1"-3688,-2 0-863,1 0 1,-1 0-1,1 0 1,-1-1-1,1 0 1,-1 0-1,1-1 1,-1 0-1,1 0 1,-1-1-1,0 1 1,0-1-1,1-1 1,-1 1-1,10-7 1,43-37 779,103-106 0,34-71-613,-187 213-329,16-15 15,-23 55-331,-5 21 408,1-26-70,1-1-1,1 0 0,5 44 1,-4-62-54,1 1 1,0-1-1,0 1 1,0-1-1,0 0 1,1 0-1,0 0 1,1 0-1,-1-1 1,1 1-1,0-1 1,0 0-1,1 0 1,-1 0-1,1-1 1,0 1-1,1-1 1,8 5-1,-4-4-530,1 0 0,0-1 0,0-1 0,0 0-1,1 0 1,-1-1 0,0 0 0,1-1 0,0-1 0,18 0-1,57-5-8630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1727 4708,'0'0'7036,"23"21"-6149,-16-18-781,1 0 0,-1-1 0,0 0 0,1-1 0,0 1 0,-1-1 0,1-1 0,-1 1 1,11-2-1,68-9 536,279-45-18,-317 47-537,0-2 0,49-17 0,21-6-97,-77 22 30,0-2 0,0-2 1,-1-1-1,-1-2 0,62-40 0,171-139 93,-142 96-117,-70 56 318,-3-2 1,67-71 0,-92 82-124,-2-1 0,-1-1 0,-2-1 1,37-72-1,-22 26 61,87-131 0,-108 186-223,2 2-1,0 0 1,2 2-1,2 0 0,0 2 1,1 1-1,47-29 0,-23 21 91,1 3 0,1 3-1,88-30 1,-107 44-121,1 2 0,0 2 0,0 1 0,0 1 0,1 3 0,-1 1 0,41 3 1,-72-1-10,0 0 1,0 0 0,0 0 0,0 1 0,0 0 0,0 0 0,-1 0 0,1 0 0,-1 1 0,1 0 0,-1 0 0,0 0 0,0 0 0,0 1 0,-1-1 0,1 1 0,-1 0 0,0 0 0,0 0 0,0 1 0,0-1 0,-1 1 0,0 0-1,0-1 1,0 1 0,-1 0 0,1 0 0,0 9 0,3 13 59,-2 0 0,-1 0 0,-1 1 0,-3 30 0,1-41-29,-4 63 55,1-44-67,4 72 1,1-95-13,1 0 1,0 0 0,1 0-1,1 0 1,0 0 0,0-1 0,2 0-1,-1 0 1,9 13 0,88 122 172,29 49-93,-94-130 7,-5-5-103,46 61 0,-64-103 114,0-1 0,2-1 0,0 0 0,1-2 0,0 1 0,1-2 0,26 16 1,218 97 1158,-66-35-1188,-169-79-22,1-2 0,0 0-1,0-2 1,1-1 0,0-1-1,0-1 1,1-2 0,0-1-1,54-2 1,16-5 2,-61 1-165,1 1 0,48 6 0,-84-4-374,0 1 1,0 0-1,0 0 0,-1 0 0,1 1 0,0-1 1,6 4-1,-7 0-4834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 11371,'0'0'62,"-1"1"-1,1-1 1,0 0 0,-1 0 0,1 1-1,0-1 1,0 0 0,-1 0 0,1 0 0,0 1-1,-1-1 1,1 0 0,0 0 0,-1 0 0,1 0-1,0 0 1,-1 0 0,1 0 0,0 0 0,-1 0-1,1 0 1,-1 0 0,1 0 0,0 0-1,-1 0 1,1 0 0,0 0 0,-1 0 0,1 0-1,0 0 1,-1-1 0,1 1 0,0 0 0,-1 0-1,1 0 1,0-1 0,0 1 0,-1 0 0,1 0-1,0-1 1,0 1 0,-1 0 0,1 0-1,0-1 1,0 1 0,0 0 0,0-1 0,-1 1-1,1 0 1,0-1 0,0 1 0,0 0 0,0-1-1,0 1 1,0-1 0,0 1 0,0 0 0,0-1-1,0 1 1,0 0 0,0-1 0,0 1-1,-19 28 1284,11-12-1213,2 0 0,0 0 1,1 1-1,1 0 0,-4 33 1,-1 93 586,8-124-561,-3 527 1258,0-5-1124,3-501-287,-1 374 91,7-362-292,20 85-1,-3-24-7369,-22-97 3477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68 3812,'0'0'9043,"7"-8"-6347,22-25-337,-29 33-2260,1-1 0,-1 1 0,1-1 0,-1 1 0,0-1-1,1 1 1,-1-1 0,1 0 0,-1 1 0,0-1 0,0 1-1,1-1 1,-1 0 0,0 1 0,0-1 0,0 0 0,1 1 0,-1-1-1,0 0 1,0 1 0,0-1 0,0 0 0,-1 1 0,1-1 0,0 0-1,0 1 1,0-1 0,0 0 0,-1 1 0,1-2 0,-20-5 805,-26 10-869,36 1-26,1-1 0,-1 1 0,1 0 0,0 1 0,0 0 0,0 1 0,0-1 0,1 2 0,-14 13 0,17-15 35,-1 0 0,1 0 0,0 1 0,1 0 1,0 0-1,-1 0 0,2 0 0,-1 1 0,1 0 1,0-1-1,1 1 0,-1 0 0,1 1 1,-1 10-1,3-17-29,0 0-1,0 1 1,0-1 0,0 1 0,1-1 0,-1 1 0,1-1 0,-1 1-1,1-1 1,-1 0 0,1 1 0,0-1 0,0 0 0,-1 0 0,1 1-1,0-1 1,0 0 0,0 0 0,1 0 0,-1 0 0,0 0-1,0 0 1,0-1 0,1 1 0,-1 0 0,0-1 0,1 1 0,-1-1-1,1 1 1,-1-1 0,0 1 0,1-1 0,1 0 0,57 3 554,-53-4-501,13-1-16,0 0-1,0-2 1,0-1-1,-1 0 1,0-1-1,0-1 1,0-1-1,-1-1 0,0 0 1,0-1-1,-1-1 1,-1-1-1,20-18 1,-27 21-87,-12 10-233,-15 17-27,15-12 111,0-1 0,1 1 0,-1-1 0,1 1 0,1 0 1,-2 6-1,4 10-2511,0-21 2427,-1 0-1,0 0 0,1-1 1,-1 1-1,1 0 1,-1-1-1,1 1 1,-1 0-1,1-1 0,0 1 1,-1-1-1,1 1 1,0-1-1,-1 1 1,1-1-1,0 1 0,0-1 1,-1 0-1,1 1 1,0-1-1,0 0 1,1 1-1,17 0-7931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44 8584,'0'0'8275,"11"-6"-6807,-1 0-1165,0 1 1,1 0 0,-1 1 0,1 0-1,-1 1 1,1 0 0,0 0 0,0 1-1,18 0 1,-22 2-202,36 4 62,-42-4-158,-1 0 1,1 1-1,0-1 0,0 1 1,-1-1-1,1 1 0,0-1 1,0 1-1,-1-1 0,1 1 1,-1 0-1,1-1 0,-1 1 0,1 0 1,-1 0-1,1-1 0,-1 1 1,0 0-1,1 0 0,-1 0 1,0-1-1,0 1 0,1 0 1,-1 0-1,0 0 0,0 0 0,0 0 1,0 0-1,0-1 0,0 1 1,0 0-1,-1 0 0,1 0 1,0 0-1,0-1 0,-1 1 1,1 0-1,0 0 0,-1 0 1,1-1-1,-1 1 0,1 0 0,-1-1 1,-1 2-1,-3 6 109,0-1-1,-1 0 1,0 0-1,-1-1 1,1 0-1,-1 0 1,-10 7 0,-57 34-103,73-46-12,6-2-47,1 1 1,-1 0-1,1 0 1,-1 0-1,1 1 1,-1 0-1,1 0 1,-1 1-1,0-1 1,0 1-1,0 0 1,0 0-1,7 5 1,-9-5 41,0 1 0,-1 0 0,1-1 0,-1 1 1,0 0-1,0 0 0,0 0 0,0 0 0,0 0 1,-1 1-1,1-1 0,-1 1 0,0-1 0,0 1 0,0-1 1,-1 1-1,1-1 0,-1 1 0,0-1 0,0 1 1,0 0-1,0-1 0,-1 1 0,0 0 0,1-1 0,-1 1 1,-1-1-1,-1 6 0,-1 0 70,0 1 0,-1-1-1,0 0 1,-1-1 0,0 1 0,0-1-1,-1 0 1,-14 14 0,12-15 149,0 0 0,0 0 1,-1-1-1,1 0 0,-2-1 1,1 0-1,0 0 0,-1-1 0,0-1 1,0 0-1,0 0 0,0-1 1,-17 1-1,27-3-219,0 0 1,1 0-1,-1 0 0,0 0 1,0 0-1,0 0 1,0 0-1,0 0 0,0 0 1,0 0-1,0-1 1,0 1-1,0 0 0,1-1 1,-1 1-1,0-1 1,0 1-1,0-1 0,1 1 1,-1-1-1,0 0 0,1 1 1,-1-1-1,0 0 1,1 0-1,-1 1 0,1-1 1,-1 0-1,1 0 1,-1-1-1,1 0-123,-1-1 1,1 1-1,0-1 0,0 1 0,0-1 1,0 1-1,0-1 0,1 1 0,-1-1 1,1 1-1,1-4 0,1-3-591,1 0 0,0 1 0,0-1 0,1 1 0,10-13 0,23-16-3108,5 0-1998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11499,'0'0'1142,"-10"10"-106,-14 14-391,8-9 246,0 0-1,0 2 1,2 0 0,-14 20-1,26-34-845,1 0 1,0-1-1,0 1 0,1-1 1,-1 1-1,1 0 0,-1-1 0,1 1 1,0 0-1,0 0 0,0 0 1,0-1-1,0 1 0,1 0 0,-1-1 1,1 1-1,0 0 0,0-1 0,0 1 1,0-1-1,0 1 0,0-1 1,1 1-1,-1-1 0,1 0 0,0 0 1,0 0-1,-1 0 0,2 0 1,-1 0-1,0 0 0,0-1 0,0 1 1,1-1-1,-1 1 0,1-1 1,-1 0-1,1 0 0,-1 0 0,5 1 1,-4-1 25,0 0 0,-1 0 0,1 0 0,-1-1 0,1 1-1,0-1 1,0 1 0,-1-1 0,1 0 0,0 0 0,0 0 0,-1 0 0,1 0 0,0-1 0,-1 0 0,1 1 0,0-1 0,-1 0 0,1 0 0,-1 0 0,1 0 0,-1-1 0,1 1 0,-1-1 0,0 1-1,0-1 1,0 0 0,0 0 0,0 0 0,0 0 0,0 0 0,-1-1 0,1 1 0,-1 0 0,0-1 0,0 1 0,1-1 0,-2 1 0,1-1 0,0 0 0,0-3 0,0 4 31,-1 0 0,0-1 0,0 1 1,0 0-1,0 0 0,0-1 0,0 1 0,-1 0 1,1 0-1,-1 0 0,0-1 0,1 1 1,-1 0-1,0 0 0,0 0 0,-1 0 0,1 0 1,0 0-1,0 1 0,-1-1 0,1 0 1,-1 1-1,-3-3 0,4 3-120,-1 0 0,0 0 0,1 0-1,-1 0 1,0 0 0,0 1 0,0-1 0,0 1-1,0-1 1,1 1 0,-1 0 0,0-1 0,0 1 0,0 0-1,0 0 1,0 1 0,0-1 0,0 0 0,0 1 0,0-1-1,0 1 1,0-1 0,1 1 0,-1 0 0,0 0 0,0 0-1,1 0 1,-1 0 0,1 0 0,-1 1 0,1-1-1,-1 0 1,1 1 0,0-1 0,0 1 0,-1 0 0,1-1-1,0 1 1,0 0 0,0 2 0,0-3-92,1-1 0,0 0 0,0 1 0,0-1-1,-1 1 1,1-1 0,0 1 0,0-1 0,0 1 0,0-1 0,0 1 0,0-1 0,0 1 0,0-1-1,0 1 1,0-1 0,1 1 0,-1-1 0,0 1 0,0-1 0,0 0 0,0 1 0,1-1 0,-1 1-1,0-1 1,0 1 0,1-1 0,-1 0 0,0 1 0,1-1 0,-1 0 0,1 1 0,-1-1-1,0 0 1,1 0 0,-1 1 0,1-1 0,-1 0 0,1 0 0,-1 0 0,1 0 0,-1 1 0,0-1-1,1 0 1,-1 0 0,1 0 0,-1 0 0,1 0 0,-1 0 0,1 0 0,-1 0 0,1 0 0,-1-1-1,1 1 1,-1 0 0,1 0 0,-1 0 0,1-1 0,33-5-7172,-8-6-448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 17328,'-9'0'1111,"4"-1"-970,-1 1 0,0-1 0,1 1 0,-1 1-1,0-1 1,1 1 0,-1 0 0,1 0 0,-1 0 0,1 1 0,0 0 0,-1 0 0,1 0 0,0 1 0,0 0 0,1 0 0,-1 0 0,0 0 0,1 1-1,0 0 1,0 0 0,0 0 0,0 0 0,-4 8 0,5-6-149,0-1 0,0 1 0,1 1 0,0-1 0,0 0 0,1 0 0,-2 13 0,3-17 2,0-1 0,0 1 0,-1-1 0,1 1-1,0-1 1,1 1 0,-1-1 0,0 1-1,0-1 1,1 1 0,-1-1 0,0 1 0,1-1-1,0 0 1,-1 1 0,1-1 0,0 1 0,0-1-1,0 0 1,-1 0 0,1 0 0,1 1-1,-1-1 1,0 0 0,0 0 0,0 0 0,0-1-1,1 1 1,-1 0 0,0 0 0,1-1 0,-1 1-1,1-1 1,-1 1 0,1-1 0,2 1-1,2-1 54,0 0 0,0 0 0,0-1-1,0 0 1,0 0 0,0 0 0,-1-1-1,1 1 1,0-2 0,-1 1 0,1 0-1,-1-1 1,0 0 0,0-1 0,0 1-1,0-1 1,0 0 0,-1 0-1,6-7 1,-4 5 100,-1-1-1,1 1 0,-2-1 1,1-1-1,-1 1 1,0-1-1,0 0 0,-1 0 1,0 0-1,-1 0 0,0 0 1,0-1-1,1-10 1,-3 18-147,0 1 0,0-1 0,0 0 0,0 0 1,0 1-1,0-1 0,0 0 0,0 1 0,0-1 1,0 0-1,0 0 0,0 1 0,-1-1 0,1 0 1,0 1-1,0-1 0,-1 0 0,1 1 0,-1-1 1,1 1-1,-1-1 0,1 1 0,0-1 0,-1 1 1,0-1-1,1 1 0,-1-1 0,1 1 0,-1-1 1,0 1-1,1 0 0,-1 0 0,0-1 0,1 1 1,-1 0-1,0 0 0,1 0 0,-1-1 0,0 1 1,1 0-1,-1 0 0,0 0 0,0 0 0,1 0 1,-1 1-1,0-1 0,1 0 0,-1 0 0,0 0 1,1 1-1,-1-1 0,0 0 0,1 1 0,-2-1 1,-2 2-59,-1 0-1,1 0 1,0 0 0,0 1 0,0 0 0,0-1 0,-4 5 0,2 0-354,-1 0-1,1 0 1,1 0 0,-10 16-1,14-19-326,-1-1 0,1 1 1,-1 0-1,1 0 0,0 0 0,0-1 0,1 1 0,-1 7 0,3-6-3826,12-4-1200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60 16720,'0'0'5669,"-7"-1"-5172,4 0-493,1 1 1,0 0-1,-1-1 1,1 1-1,0 0 1,0 0-1,-1 1 1,1-1 0,0 0-1,0 1 1,-1-1-1,1 1 1,0 0-1,0 0 1,0 0-1,0 0 1,0 0-1,-2 2 1,-1 2-9,0-1 0,1 1 0,0 1 0,0-1 0,1 1 0,-6 10 0,7-12-5,0 0-1,0 0 0,0 0 0,0 1 0,1-1 0,-1 1 0,1-1 0,0 1 1,1-1-1,-1 7 0,1-10 7,0 0 0,1 0 1,-1 0-1,0 1 0,1-1 1,-1 0-1,1 0 0,0 0 1,-1 0-1,1 0 0,0 0 1,0 0-1,-1 0 0,1 0 0,0 0 1,0-1-1,0 1 0,0 0 1,0 0-1,0-1 0,0 1 1,0-1-1,1 1 0,-1-1 1,0 1-1,0-1 0,0 0 0,1 0 1,-1 1-1,0-1 0,0 0 1,1 0-1,-1 0 0,0 0 1,0-1-1,0 1 0,1 0 1,-1 0-1,0-1 0,2 0 0,6-1 50,0-1 0,0 0-1,0 0 1,0-1 0,0 0-1,-1 0 1,1-1 0,-1-1-1,0 1 1,-1-1 0,11-10-1,-13 11 84,1 0 0,-1-1 0,0 1 0,-1-1-1,1 0 1,-1 0 0,0 0 0,-1 0 0,1-1 0,-1 0-1,-1 0 1,1 0 0,-1 0 0,0 0 0,1-11 0,-3 18-115,0-1 1,0 0-1,0 0 1,0 1-1,0-1 1,0 0-1,0 0 0,-1 1 1,1-1-1,0 0 1,0 1-1,-1-1 1,1 0-1,-1 1 1,1-1-1,0 0 1,-1 1-1,1-1 1,-1 1-1,1-1 1,-1 1-1,0-1 1,1 1-1,-1-1 1,1 1-1,-1 0 0,0-1 1,1 1-1,-2-1 1,-27 2-24,22 1-19,-1 0 0,1 0 0,-1 1 0,1 0-1,-9 6 1,-11 17-515,25-15-1020,21-12-337,5-11-1614,1-5-2712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4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86 113 8712,'0'0'12593,"-9"4"-12507,5-2-60,-1 0 1,0 0-1,1 1 1,0-1-1,-1 1 1,1 0 0,0 1-1,0-1 1,1 1-1,-1-1 1,1 1-1,0 0 1,0 1-1,0-1 1,0 0-1,1 1 1,-1-1-1,1 1 1,1 0-1,-1 0 1,1 0-1,-1 0 1,1 0-1,1 0 1,-1 0-1,1 0 1,0 1-1,0-1 1,1 6-1,0-10 18,0 1 0,-1-1-1,1 1 1,0-1 0,0 1-1,0-1 1,0 1 0,1-1-1,-1 0 1,0 1 0,0-1-1,1 0 1,-1 0-1,1 0 1,-1 0 0,1 0-1,-1-1 1,1 1 0,0 0-1,-1-1 1,1 1 0,0-1-1,0 0 1,-1 1 0,1-1-1,0 0 1,0 0 0,0 0-1,-1 0 1,3-1 0,5 1 264,0-1 0,-1 0 0,1 0 0,17-6 0,-13 2-132,1-1-1,-1 0 1,0-1 0,-1-1 0,1 0 0,-2 0-1,1-1 1,13-15 0,-20 19-136,0 0-1,0 0 1,0 0 0,-1-1-1,0 1 1,-1-1 0,1 0-1,-1 0 1,0-1 0,0 1-1,-1-1 1,0 1 0,0-1-1,-1 0 1,0 0 0,0 0-1,0 0 1,-1 0 0,-1-11-1,1 16-144,0 0 0,-1 0 0,0 0-1,1 0 1,-1 1 0,0-1 0,0 0-1,0 0 1,0 0 0,0 1 0,-1-1-1,1 1 1,0-1 0,-1 1 0,1-1-1,-1 1 1,0 0 0,1 0 0,-1 0 0,0 0-1,0 0 1,1 0 0,-1 0 0,0 0-1,-4 0 1,-4-1-1443,0 0-1,1 1 1,-1 1-1,-12 0 1,15 0 196,-40 0-7451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5926,'2'-10'1804,"-1"5"-1406,10-37 1307,-2 9 2838,-9 30-2359,0 27-1159,-32 896 3037,30-718-3845,-1-9 326,34 322 0,-26-484-487,1 4 722,2 55 0,0-137-11530,-7 14-2642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5093,'0'0'11061,"-2"13"-10645,-7 87 1653,6 165 0,4-138-1472,35 1029 743,-31-1085-1278,24 121-1,-26-185-826,-2-11-2078,-2-13-1594,-2-10-2983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1010 10154,'0'0'3576,"14"-15"-2519,209-191 1650,86-36-1631,-139 113-941,206-201-1,-358 311-100,0-1 0,17-25 0,-35 44-56,0 1 1,0 0-1,0 0 1,0 0 0,0 0-1,0 0 1,0-1 0,0 1-1,0 0 1,0 0 0,0 0-1,0 0 1,-1 0 0,1 0-1,0-1 1,0 1-1,0 0 1,0 0 0,0 0-1,0 0 1,0 0 0,0 0-1,-1 0 1,1 0 0,0-1-1,0 1 1,0 0-1,0 0 1,0 0 0,-1 0-1,1 0 1,0 0 0,0 0-1,0 0 1,0 0 0,0 0-1,-1 0 1,1 0-1,0 0 1,0 0 0,0 0-1,0 0 1,0 0 0,-1 0-1,1 0 1,0 0 0,0 0-1,0 1 1,0-1-1,0 0 1,0 0 0,-1 0-1,1 0 1,0 0 0,0 0-1,0 0 1,0 0 0,0 1-1,0-1 1,0 0-1,0 0 1,0 0 0,-1 0-1,1 0 1,0 1 0,-14 5-1559,-11 13-2023,-3 3-1538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1 841 10250,'0'0'3331,"12"-3"-2514,6-3-473,-1 0 1,0-1-1,0 0 1,28-18-1,76-56 1412,-80 53-1503,954-621-146,-968 634-702,-3 2-3470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54 433 3235,'-6'8'550,"0"0"-248,0 0 0,1 0-1,0 1 1,1-1 0,0 1 0,0 0 0,1 1 0,0-1-1,1 1 1,0-1 0,0 1 0,0 13 0,2-22-277,0-1-1,0 1 1,0 0 0,0-1 0,1 1 0,-1 0 0,0-1 0,0 1 0,0-1 0,1 1 0,-1 0 0,0-1 0,1 1 0,-1-1 0,0 1 0,1-1 0,-1 1-1,1-1 1,-1 1 0,1-1 0,-1 1 0,1-1 0,-1 0 0,1 1 0,-1-1 0,1 0 0,0 1 0,-1-1 0,1 0 0,-1 0 0,1 0 0,0 0 0,-1 0-1,1 1 1,0-1 0,-1 0 0,1 0 0,0 0 0,-1-1 0,1 1 0,0 0 0,-1 0 0,1 0 0,1-1 0,33-12 1837,27-27 560,64-55 1,-41 30-2186,407-264-728,-480 321-210,1 1 1,0 0 0,1 1-1,20-7 1,-24 12-3811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6342,'0'0'13955,"8"-5"-13197,151-117 432,-159 122-1192,0 0-1,0 0 1,0 0-1,0 0 0,1 0 1,-1 0-1,0 0 1,0-1-1,0 1 1,0 0-1,0 0 1,1 0-1,-1 0 1,0 0-1,0 0 1,0 0-1,0 0 1,0 0-1,1 0 1,-1 0-1,0 0 1,0 0-1,0 0 1,0 0-1,0 0 1,1 0-1,-1 0 1,0 0-1,0 0 1,0 0-1,0 0 1,0 0-1,1 0 1,-1 1-1,0-1 1,0 0-1,0 0 1,0 0-1,0 0 1,0 0-1,1 0 0,-1 0 1,0 0-1,0 1 1,0-1-1,0 0 1,0 0-1,0 0 1,0 0-1,0 0 1,0 1-1,0-1 1,0 0-1,0 0 1,0 0-1,0 0 1,0 0-1,0 1 1,0-1-1,0 0 1,0 0-1,0 0 1,0 0-1,0 1 1,-1 19-4,-6 21 122,2-26-123,1 1-449,-1 0-1,2 0 0,0 0 0,-1 21 0,4-37 363,0 1-1,0-1 0,0 0 0,0 1 0,0-1 0,0 0 0,0 0 0,0 1 0,0-1 0,0 0 0,0 1 0,0-1 0,0 0 0,0 0 1,0 1-1,1-1 0,-1 0 0,0 0 0,0 1 0,0-1 0,0 0 0,0 0 0,1 0 0,-1 1 0,0-1 0,0 0 0,1 0 0,-1 0 1,0 1-1,0-1 0,0 0 0,1 0 0,-1 0 0,0 0 0,1 0 0,-1 0 0,0 0 0,0 0 0,1 0 0,-1 0 0,0 0 0,1 0 0,-1 0 1,0 0-1,0 0 0,1 0 0,-1 0 0,0 0 0,1 0 0,2 0-887,12 0-4223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131 440 8872,'-27'22'137,"-39"38"-317,62-56 290,0 0-1,1 0 1,-1 0 0,1 1 0,0-1-1,0 1 1,1 0 0,0 0-1,-1 0 1,2 0 0,-1 1-1,-1 8 1,3-14-98,1 1-1,-1 0 1,1-1 0,-1 1-1,1-1 1,-1 1-1,1-1 1,-1 1 0,1-1-1,0 0 1,-1 1-1,1-1 1,0 0 0,0 1-1,-1-1 1,1 0 0,0 0-1,-1 0 1,1 0-1,0 0 1,0 0 0,0 0-1,-1 0 1,1 0-1,0 0 1,0 0 0,-1 0-1,1 0 1,0 0 0,-1-1-1,2 0 1,29-5 102,3-9 514,0-2 0,-1-2-1,-1 0 1,33-28 0,3 0-281,188-133 282,73-47-2417,-320 221 1049,-8 4 489,1 1 1,-1 0-1,0 0 0,1 0 0,-1 0 0,1 0 0,0 0 1,-1 0-1,1 1 0,0-1 0,0 0 0,-1 1 1,1 0-1,0-1 0,0 1 0,3 0 0,-3 2-2002</inkml:trace>
  <inkml:trace contextRef="#ctx0" brushRef="#br0" timeOffset="1">209 670 7143,'0'0'1051,"-5"8"-485,-18 24-341,23-32-206,0 0 1,-1 0-1,1 0 1,0 0-1,0 0 1,0 0 0,0 0-1,-1 1 1,1-1-1,0 0 1,0 0-1,0 0 1,0 0 0,0 0-1,0 0 1,0 1-1,-1-1 1,1 0-1,0 0 1,0 0 0,0 0-1,0 1 1,0-1-1,0 0 1,0 0-1,0 0 1,0 0 0,0 1-1,0-1 1,0 0-1,0 0 1,0 0-1,0 0 1,0 1 0,0-1-1,0 0 1,0 0-1,0 0 1,0 1-1,0-1 1,0 0 0,0 0-1,0 0 1,1 0-1,-1 0 1,0 1-1,0-1 1,0 0 0,0 0-1,0 0 1,0 0-1,1 0 1,-1 0-1,0 0 1,0 1 0,0-1-1,0 0 1,1 0-1,-1 0 1,0 0-1,0 0 1,0 0 0,11-2 575,-10 2-416,17-8 367,-1 0 0,0-1 0,0-1 1,0 0-1,-1-1 0,-1-1 0,15-14 1,11-7 85,56-45 295,91-66-106,-151 118-1187,2 2-1,0 2 1,47-19 0,-79 37-292,-6 4 370,1-1 1,0 0 0,-1 0 0,1 1 0,-1-1 0,1 1-1,0-1 1,-1 1 0,1 0 0,0-1 0,-1 1-1,1 0 1,0 0 0,-1 0 0,3 1 0,-2 2-3754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11339,'0'0'0,"68"-5"640,-8-33 1058,15-9-833,9-11-737,6-8 0,-1 2-96,-5 0 224,-13 8-32,-16 7-159,-12 9-162,-19 12-3330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6887,'0'0'9219,"6"-12"-8851,8-8-250,0 1-1,2 0 1,0 1-1,1 1 0,1 0 1,0 1-1,23-14 1,26-18 239,131-71 0,-158 100-342,0 0 1,1 3-1,1 2 0,0 1 1,49-7-1,-82 18-123,48-5-134,-21 11-2697,-27 2-669,-8 4-476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81 11082,'0'0'1154,"3"-9"-215,7-30 1405,-9 38-2270,-1 0 1,0 0-1,0 0 1,0 0 0,0 0-1,0 0 1,0 0-1,0 0 1,-1 0-1,1 0 1,0 0-1,-1 0 1,1 0 0,0 0-1,-1 0 1,1 0-1,-1 0 1,0 0-1,1 0 1,-1 0 0,0 1-1,1-1 1,-1 0-1,0 0 1,0 1-1,0-1 1,1 1 0,-1-1-1,0 1 1,0-1-1,0 1 1,0-1-1,0 1 1,0 0-1,0-1 1,-2 1 0,-38-4-208,39 4 213,-8 1-75,0 0 1,0 1-1,1 0 0,-1 0 0,1 1 0,-1 0 0,1 1 1,0 0-1,1 0 0,-1 1 0,-8 6 0,12-7 41,-1-1 0,1 1 0,0 1 0,0-1 0,0 1 0,0 0 0,1 0 0,0 0 0,0 1 0,0-1 0,1 1 0,0 0 0,0 0 0,0 0 0,1 0 0,-3 12 0,5-17-40,0-1 1,0 1-1,0-1 0,0 1 1,0-1-1,0 1 1,1-1-1,-1 1 1,0-1-1,0 1 0,0-1 1,1 1-1,-1-1 1,0 1-1,0-1 1,1 1-1,-1-1 0,0 0 1,1 1-1,-1-1 1,1 0-1,-1 1 1,0-1-1,1 0 1,-1 1-1,1-1 0,-1 0 1,1 0-1,-1 0 1,1 1-1,-1-1 1,1 0-1,26 3 233,25-11 142,-33 0-335,1 0 0,-2-2 0,1 0-1,-1-1 1,-1-1 0,0-1-1,0 0 1,14-17 0,-46 45-109,1 1 0,-24 33-1,33-41 66,0-1 0,1 1-1,0 1 1,0-1-1,1 1 1,0-1-1,0 1 1,1 0-1,0 0 1,1 0-1,-1 11 1,2-19-3,0 3 7,-1 1 0,1-1 1,0 1-1,0-1 1,1 1-1,0-1 0,-1 0 1,1 1-1,1-1 1,-1 0-1,1 1 1,-1-1-1,1 0 0,0 0 1,5 6-1,-5-8 14,0 1-1,0 0 0,0 0 1,-1 0-1,1 0 0,-1 0 1,1 0-1,-1 0 0,0 0 1,0 1-1,-1-1 0,1 0 1,-1 1-1,1-1 0,-1 0 1,0 1-1,0-1 1,-1 0-1,0 7 0,-1-8 67,1 1 0,0-1 0,-1 1-1,1-1 1,-1 1 0,0-1 0,0 0-1,0 0 1,0 0 0,0 0 0,0 0-1,-1 0 1,1-1 0,-1 1 0,1-1-1,-1 0 1,1 1 0,-1-1 0,0-1-1,0 1 1,0 0 0,-5 0 0,-75 10 2050,75-10-2003,0-1-1,1 1 1,-1-2 0,1 1 0,-1-1 0,1-1-1,-1 1 1,-13-6 0,20 7-204,0 0 0,0 0 0,0 0 0,0-1 1,0 1-1,1 0 0,-1-1 0,0 1 0,0-1 0,0 1 0,0-1 0,1 1 1,-1-1-1,0 0 0,1 1 0,-1-1 0,0 0 0,1 0 0,-1 0 0,1 1 1,-1-1-1,1 0 0,-1 0 0,1 0 0,0 0 0,-1 0 0,1 0 0,0 0 1,0 0-1,0 1 0,0-1 0,0 0 0,0 0 0,0 0 0,0 0 1,0 0-1,0 0 0,0 0 0,1 0 0,-1 0 0,0 0 0,1 0 0,-1 0 1,0 0-1,1 1 0,-1-1 0,2-1 0,2-2-1200,0 0 0,0 0 0,1 0 0,0 1-1,0-1 1,7-3 0,11-5-4548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14958,'0'0'4079,"-11"10"-3994,3-4-81,-7 7 5,0 0-1,0 2 1,1-1-1,1 2 1,1 0 0,-16 25-1,28-41-6,-1 1-1,1 0 1,0 0-1,0 0 1,-1 0 0,1-1-1,0 1 1,0 0-1,0 0 1,0 0-1,0 0 1,0 0-1,0 0 1,0-1 0,1 1-1,-1 0 1,0 0-1,0 0 1,1 0-1,-1-1 1,1 1-1,-1 0 1,0 0 0,1-1-1,0 1 1,-1 0-1,1-1 1,-1 1-1,1 0 1,0-1 0,-1 1-1,1-1 1,0 1-1,0-1 1,-1 1-1,1-1 1,0 0-1,0 1 1,0-1 0,-1 0-1,1 0 1,0 0-1,0 1 1,0-1-1,1 0 1,54 5 230,-35-4-285,-17-1 23,-1 0 0,1 1 0,-1 0-1,0 0 1,1 0 0,-1 0 0,0 1 0,0-1 0,0 1-1,0 0 1,0 0 0,0 0 0,0 0 0,0 0 0,4 5-1,-7-5 29,1-1-1,0 1 0,0-1 0,-1 1 0,1 0 0,-1-1 0,1 1 0,-1-1 0,0 1 0,0 0 0,0-1 1,1 1-1,-2 0 0,1-1 0,0 1 0,0 0 0,0-1 0,-1 1 0,1 0 0,-1-1 0,1 1 1,-1-1-1,0 1 0,0-1 0,0 1 0,1-1 0,-1 0 0,-1 1 0,1-1 0,0 0 0,0 0 0,0 0 1,-1 1-1,1-1 0,-3 1 0,-3 4 94,-1-1 0,0 0 0,-1 0 1,1 0-1,-1-1 0,-11 4 0,16-7-180,-1 0 1,1 0-1,0 0 0,-1 0 0,1-1 0,-1 0 0,-5 0 0,8 0-136,0 0 1,1 0-1,-1-1 0,0 1 0,0-1 0,1 1 0,-1-1 0,0 0 0,1 0 0,-1 0 1,1 0-1,-1 0 0,1 0 0,-1 0 0,1 0 0,0 0 0,-1-1 0,0-1 0,-12-20-4734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13100,'0'0'6278,"48"-30"-5701,-29 28-545,10 2-32,0 0-320,-3 0-2307,-4 0-2562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11115,'0'0'9982,"-9"11"-9992,-258 311-1394,259-315-1420,3-7-2456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25 14478,'0'0'662,"-10"2"-107,4-2-479,0 1 0,0 1 0,1-1 0,-1 1 0,1 0 0,-1 1 0,1-1 0,0 1 0,0 0 0,0 0 0,0 0 0,0 1 0,1 0 0,0 0 0,-1 0 0,2 0 0,-1 1 0,0 0 0,1 0 0,-5 9 0,6-11-77,0 1-1,0-1 1,1 1 0,-1 0 0,1-1-1,0 1 1,0 0 0,0 0-1,1 0 1,-1 0 0,1 8-1,0-12 4,0 1 0,1 0-1,-1 0 1,0-1 0,0 1-1,1 0 1,-1 0 0,0-1-1,1 1 1,-1 0 0,1-1-1,-1 1 1,1-1 0,-1 1-1,1 0 1,0-1 0,-1 1-1,1-1 1,0 0 0,-1 1-1,1-1 1,0 1-1,0-1 1,2 1 28,-1-1-1,0 0 1,1 0-1,-1 1 1,0-1 0,1-1-1,-1 1 1,0 0-1,1-1 1,-1 1-1,4-2 1,3-2 14,0 0-1,-1-1 1,1 1-1,-1-2 1,0 1-1,-1-1 1,1 0-1,-1-1 1,7-8-1,-9 11 56,-1-1-1,0-1 1,1 1 0,-2 0-1,1-1 1,-1 0-1,1 0 1,-2 0-1,1 0 1,-1-1-1,0 1 1,0-1 0,1-11-1,-3 17-87,0 0-1,-1 1 0,1-1 1,-1 0-1,1 1 1,-1-1-1,1 1 0,-1-1 1,1 1-1,-1-1 1,0 1-1,1-1 0,-1 1 1,0-1-1,0 1 1,1 0-1,-1-1 0,0 1 1,0 0-1,1 0 1,-1-1-1,0 1 0,0 0 1,0 0-1,1 0 1,-1 0-1,0 0 0,0 0 1,0 0-1,1 1 1,-1-1-1,0 0 0,0 0 1,0 1-1,-1 0 1,-33 9-146,20-1 149,1 0-1,1 1 0,0 1 1,-16 15-1,23-20-120,0 0-1,1 0 1,-1 1-1,1-1 1,1 1 0,0 0-1,0 0 1,0 1-1,1-1 1,0 1-1,-2 8 1,4-15 30,1-1 0,0 1 1,0 0-1,0 0 0,0 0 0,0 0 1,1-1-1,-1 1 0,0 0 0,0 0 1,0 0-1,1-1 0,-1 1 0,0 0 1,1-1-1,-1 1 0,1 0 0,-1 0 1,1-1-1,-1 1 0,1-1 0,-1 1 1,1 0-1,0-1 0,-1 1 0,1-1 1,0 0-1,-1 1 0,1-1 0,0 1 1,0-1-1,-1 0 0,1 0 0,0 1 1,0-1-1,1 0 0,36 2-3882,-31-2 2499,24 0-4492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7:5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6726,'-4'10'2493,"-8"17"-2228,-3 4 1055,-12 41-1,24-65-907,1 0-1,0 1 1,0-1-1,1 1 1,0-1-1,1 0 1,-1 1-1,1-1 1,1 1-1,-1-1 1,1 1-1,3 10 1,-3-15-296,0-1 0,0 0 0,0 0 0,0 0 1,0 0-1,0 0 0,0 0 0,1-1 0,-1 1 0,1 0 1,-1-1-1,1 1 0,0-1 0,0 1 0,-1-1 1,1 0-1,0 0 0,0 0 0,0 0 0,0 0 1,1 0-1,-1 0 0,0-1 0,0 1 0,0-1 1,1 0-1,-1 1 0,0-1 0,0 0 0,1-1 1,-1 1-1,0 0 0,0 0 0,1-1 0,-1 0 1,0 1-1,0-1 0,0 0 0,0 0 0,0 0 0,0 0 1,0 0-1,0-1 0,0 1 0,0 0 0,-1-1 1,1 0-1,-1 1 0,1-1 0,-1 0 0,0 0 1,1 0-1,-1 1 0,0-2 0,0 1 0,0 0 1,-1 0-1,1 0 0,0 0 0,-1 0 0,1-1 1,-1 1-1,0-4 0,1 2 32,-1-1 0,1 1 1,-1-1-1,0 0 0,0 1 1,-1-1-1,0 0 0,1 1 0,-1-1 1,-3-6-1,3 9-168,0 1 0,1-1 0,-1 1 0,0 0 0,0 0 0,0-1 1,0 1-1,0 0 0,-1 0 0,1 0 0,0 0 0,0 0 0,-1 0 0,1 1 0,-1-1 0,1 0 0,0 1 1,-1-1-1,1 1 0,-1-1 0,1 1 0,-1 0 0,0-1 0,1 1 0,-1 0 0,1 0 0,-1 0 0,1 1 1,-1-1-1,0 0 0,1 0 0,-1 1 0,1-1 0,-2 2 0,0-1-449,1 0-1,-1 1 0,1-1 1,-1 1-1,1 0 1,0 0-1,0 0 1,0 0-1,0 0 0,0 0 1,0 1-1,1-1 1,-3 5-1,1-3-937,-6 11-4892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4388,'0'0'9673,"-10"10"-9374,-120 119 736,-93 90-2726,224-224-3992,10-15 3624,19-28 1676,-15 26 546,55-85 558,-28 32 4523,-40 97-351,20 73-4832,-17-83-58,0-1 0,0 0 0,1 0 0,0-1 1,15 19-1,26 15-3572,-29-31-413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2947,'0'0'15534,"-7"7"-14717,-81 91 1260,-89 126 0,171-211-2351,2-6-3301,4-14-691,4-10-53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174 178 7655,'4'-8'1271,"2"-3"-970,1-1 678,-1 1-1,0-1 1,0-1 0,-1 1 0,-1-1 0,0 0 0,-1 0 0,0 0-1,1-23 1,-4 36-963,0-1 1,0 1-1,0-1 0,0 1 0,0-1 0,0 1 0,0-1 0,0 1 1,-1 0-1,1-1 0,0 1 0,0-1 0,-1 1 0,1 0 0,0-1 1,0 1-1,-1 0 0,1-1 0,0 1 0,-1 0 0,1-1 0,0 1 1,-1 0-1,1 0 0,-1-1 0,1 1 0,0 0 0,-1 0 1,1 0-1,-1 0 0,1-1 0,-1 1 0,1 0 0,-1 0 0,-20 5-16,-15 19-170,28-15 162,0 2 1,1-1-1,0 1 0,1 0 0,0 1 0,1 0 0,0-1 0,1 2 0,0-1 0,1 0 1,-2 18-1,0 2 6,3 0 0,0 0 1,5 44-1,-3-69-5,1 0-1,0 0 1,1 0 0,-1 0-1,1-1 1,1 1 0,-1-1-1,1 1 1,1-1 0,-1 0-1,1 0 1,0 0 0,0-1-1,0 1 1,8 5-1,-21-22-922,0-1 0,2 0 0,-1 0-1,-8-23 1,-3-2-328,2 8 1595,8 15 141,1 0 0,0-1 0,1 0 0,0-1 0,1 0 0,-4-20 0,10 35-450,1 0 0,-1 0-1,0 0 1,1 0-1,-1 0 1,1 0 0,-1 0-1,1 0 1,-1 1 0,1-1-1,0 0 1,0 0-1,-1 0 1,1 1 0,0-1-1,0 0 1,0 1-1,0-1 1,0 1 0,0-1-1,0 1 1,0-1-1,0 1 1,0 0 0,0-1-1,0 1 1,0 0 0,0 0-1,0 0 1,0 0-1,0 0 1,0 0 0,2 0-1,49-1-238,-42 1 295,18 1-11,60-4-1392,-32-9-3334,-29 1 686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9865,'0'0'1885,"-9"3"-1143,3-1-670,-1 1-1,1 0 1,0 0 0,0 1 0,0 0 0,0 0-1,1 0 1,-1 0 0,1 1 0,0 0 0,1 0-1,-1 1 1,1-1 0,0 1 0,0 0 0,1 0-1,0 0 1,0 1 0,-2 6 0,-1 0 10,1 0 1,1 0-1,0 0 1,1 1-1,1-1 1,0 1-1,0 0 1,1 0-1,1 0 1,3 24-1,-2-36-79,0 0 0,1 1-1,-1-1 1,1 0 0,-1 0-1,1 0 1,0 0 0,0 0-1,0 0 1,0 0 0,0 0-1,1-1 1,-1 1 0,0-1-1,1 0 1,-1 0 0,1 0-1,-1 0 1,1 0 0,0 0-1,-1-1 1,1 1-1,0-1 1,-1 0 0,6 0-1,0 1-749,0-1-1,0 0 0,-1 0 0,1-1 0,0 0 0,0 0 0,0-1 0,7-3 0,12-9-6112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9737,'0'0'5862,"-56"52"-5478,40-25-224,0 5-64,7-4-32,0-3-32,2-5-32,4-7-32,3-7 32,0-12-5188,0-12-354</inkml:trace>
  <inkml:trace contextRef="#ctx0" brushRef="#br0" timeOffset="1">1 11 9129,'0'0'3395,"34"62"-3203,-6-47-64,1-4 32,3-6-2114,-5-5-2338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11082,'0'0'2691,"23"66"-2467,-5-32-96,-2 4-32,-6 7 1,-8 7-97,-2 9-129,-12 4-383,-17 3-417,-8-2-2082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5669,'0'0'-480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1057,'0'0'1153,"10"-50"320,-10 22-544,6-4-576,-3 0-898,1-2-3074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5733,'0'0'6684,"1"9"-5958,-16 309 4203,3-163-3382,-17 570 361,13-283-1686,1 243 202,14-551-4031,1-14-3941,0-151 213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90 8456,'-9'3'518,"6"-2"-389,-46 18 309,47-18-353,1-1 1,-1 1-1,0 0 1,1 0 0,-1 0-1,1 0 1,-1 0-1,1 0 1,0 0-1,-1 0 1,1 1-1,0-1 1,0 0-1,0 1 1,0-1 0,0 1-1,0-1 1,0 1-1,0-1 1,1 1-1,-1 0 1,1 0-1,-1-1 1,1 1 0,0 0-1,-1 0 1,1-1-1,0 1 1,0 0-1,1 2 1,-1-2-28,1-1 0,0 1 0,0-1 0,0 0 0,0 1-1,1-1 1,-1 0 0,0 0 0,0 0 0,1 0 0,-1 0 0,1 0 0,-1 0 0,1-1 0,-1 1 0,1 0 0,-1-1 0,1 1 0,2 0 0,38 6 803,-35-6-644,103 6 584,0-5 0,184-19 0,-209 10-727,1469-110-3859,-211 67 8285,-1284 53-4402,68 12 0,41 3-395,-146-17-728,1-2 0,41-6 0,0-12-5088,-34 4 1688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 14125,'0'0'475,"-8"-5"390,-35-18 667,46 24-1314,0-1 0,0 1 0,0-1 0,1 0 0,-1 1 0,0-1 0,0-1 0,6 0 0,10 0 105,211 30 446,-83-6-732,-67-16-15,73 12 42,-151-19-54,0 0 0,0 1 0,0-1 0,0 0 0,0 1 0,-1-1 0,1 1 0,0 0 0,0 0 0,0-1-1,-1 1 1,1 0 0,0 0 0,-1 1 0,1-1 0,-1 0 0,0 1 0,1-1 0,-1 0 0,0 1 0,0 0 0,0-1 0,0 1 0,0 0 0,0-1 0,0 1 0,0 0 0,-1 0 0,1 0 0,0 2 0,-2-1 61,1 0 0,-1 1 1,0-1-1,0 0 0,0 0 0,0 0 0,-1 0 1,1 0-1,-1 0 0,0 0 0,0 0 0,0-1 1,0 1-1,0 0 0,0-1 0,-1 0 0,-2 3 1,-105 88 723,52-46-1245,3 2 0,2 2 1,-56 70-1,83-86-4616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1 617 9417,'0'0'1996,"8"0"-1606,3-1-144,0 0 0,0 0-1,-1-2 1,1 1 0,-1-1-1,0-1 1,1 0 0,-2 0 0,1-1-1,11-7 1,101-73 1829,-107 74-2070,214-176 819,-186 147-583,-2-2 0,-2-1 1,34-51-1,-67 86-52,-1 0 1,0-1-1,0 0 1,0 0-1,4-14 1,-9 23-182,0 0 0,1 0-1,-1-1 1,0 1 0,0 0 0,0 0 0,0 0 0,0-1 0,0 1 0,0 0 0,1 0 0,-1 0-1,0-1 1,0 1 0,0 0 0,0 0 0,0-1 0,0 1 0,0 0 0,0 0 0,0 0 0,0-1-1,0 1 1,0 0 0,0 0 0,-1-1 0,1 1 0,0 0 0,0 0 0,0 0 0,0 0 0,0-1-1,0 1 1,0 0 0,-1 0 0,1 0 0,0-1 0,0 1 0,0 0 0,0 0 0,-1 0 0,1 0-1,0 0 1,0 0 0,0 0 0,-1-1 0,1 1 0,0 0 0,0 0 0,0 0 0,-1 0 0,-10 6-94,4 2 67,0 0 0,1 1-1,0-1 1,0 1-1,1 0 1,0 0 0,1 1-1,0 0 1,1 0-1,-5 18 1,2-3 12,2 1 1,0 0-1,0 34 0,4-52-11,0 1-1,1-1 1,-1 1-1,2 0 0,-1-1 1,1 0-1,0 1 1,1-1-1,0 0 1,0 0-1,1 0 0,0-1 1,1 1-1,-1-1 1,1 0-1,1 0 1,-1-1-1,1 1 0,0-1 1,11 8-1,-9-9-430,0 0 0,1 0 0,-1-1 0,1 0 0,-1-1 0,1 0 0,13 3 0,34 2-5301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12684,'0'0'7431,"39"71"-5990,-10-41-352,1 1-480,6 0-353,0-1-192,1-2-32,-5-3-160,-1-6-1345,-8-3-961,-5-7-1602,-4-4-897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1973 6342,'0'0'165,"10"9"161,-1-1-56,0-1-1,0 0 1,1-1-1,0 1 1,1-2 0,-1 0-1,1 0 1,0-1-1,19 5 1,-4-5 196,0-2-1,1-1 1,-1-1-1,44-6 1,104-27 1383,10-2-1488,-70 23-281,-19 4-61,137-32 1,-202 32-16,0-1 1,0-1-1,-2-1 1,1-2 0,-2-1-1,0-1 1,0-1-1,40-34 1,-33 19 35,-1-1 1,-1-2-1,-2-1 1,-2-2-1,26-42 1,-21 21 864,-1-1-1,42-118 1,-29 51-95,6 2 0,104-183-1,-133 275-730,0 1 0,3 1 1,0 1-1,2 2 0,1 0 0,38-27 0,17-6-33,98-53 0,-51 39 309,248-102 0,-368 172-355,-1 0 1,1 1-1,0 1 0,-1 0 1,1 0-1,0 1 0,1 0 0,-1 1 1,0 0-1,0 0 0,0 1 1,0 1-1,0 0 0,0 0 1,-1 1-1,1 0 0,0 0 0,-1 1 1,0 1-1,0-1 0,0 2 1,-1-1-1,0 1 0,0 0 0,0 1 1,-1 0-1,0 0 0,0 1 1,0-1-1,-1 1 0,-1 1 0,1-1 1,-1 1-1,-1 0 0,1 0 1,2 10-1,1 15 47,-1-1 0,-1 1-1,1 57 1,-9 108 71,0-133-76,-2 54-33,-1-22 9,10 109 1,-3-175-16,3 0 0,0-1 0,2 0 0,2 0 0,1 0 0,1-1-1,22 43 1,-13-39 41,1-1-1,2-1 0,1-1 0,2-1 1,0-1-1,2-2 0,1-1 1,55 39-1,-56-47 1,0-1 0,1-1 0,1-1 1,0-2-1,0-1 0,2-1 0,-1-2 0,1-1 0,1-2 1,55 5-1,367-25 1098,-95-1-1078,-44 24-1713,-309-9 926,11-1-2030,-8-4-2270,-4-10-5264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42 12620,'0'-1'207,"1"-1"-1,-1 0 1,0 0 0,0 1-1,0-1 1,0 0 0,-1 1 0,1-1-1,0 0 1,-1 0 0,1 1-1,-1-1 1,0 1 0,1-1-1,-1 1 1,0-1 0,0 1-1,0-1 1,0 1 0,0-1 0,-1 0-1,-1 1-89,-1 0 0,1 0 0,0 0 0,0 1 1,0-1-1,0 1 0,-1 0 0,1 0 0,0 0 0,-6 1 0,3 0-116,0 0 1,0 0-1,0 0 0,0 1 1,1 0-1,-1 1 0,1-1 1,-1 1-1,1 0 1,-7 5-1,9-6-8,0 0-1,0 0 1,1 1-1,-1-1 1,1 1-1,-1-1 1,1 1 0,0 0-1,0 0 1,0 0-1,0 0 1,1 0-1,-1 0 1,1 0 0,0 1-1,0-1 1,0 1-1,0-1 1,0 5-1,1-7 2,1 1-1,-1 0 0,1 0 0,-1 0 0,1 0 1,0-1-1,0 1 0,0 0 0,-1-1 0,2 1 1,-1-1-1,0 1 0,0-1 0,0 1 0,1-1 1,-1 0-1,1 0 0,-1 1 0,1-1 0,-1 0 1,3 0-1,42 21-21,-31-16 51,-5-2-11,76 38 68,-78-37-81,-1-1 0,1 1 0,-1 1 1,0-1-1,-1 1 0,1 1 0,-1-1 1,7 10-1,-12-15 3,0 0 0,0 1 0,0-1 0,0 1 0,0 0 0,-1-1 0,1 1 0,0-1 0,-1 1-1,1 0 1,-1 0 0,0-1 0,1 1 0,-1 0 0,0 0 0,0 0 0,0-1 0,0 1 0,-1 0 0,1 0 0,0-1 0,-1 1 0,0 3 0,-1-3 61,0 0 1,1 0 0,-1 0-1,0 0 1,0-1-1,0 1 1,0 0-1,0-1 1,0 1 0,-1-1-1,1 0 1,0 0-1,-1 0 1,-2 1-1,-10 2 343,0 0-1,0-1 0,0-1 1,-19 1-1,11-1 22,-43 1 302,61-3-694,0 0-1,0 0 0,1-1 1,-1 0-1,0 0 0,0 0 1,0 0-1,1-1 1,-9-3-1,12 4-142,1 1 1,-1-1 0,0 1-1,1-1 1,-1 1-1,0-1 1,1 0-1,-1 1 1,1-1-1,-1 0 1,1 1-1,0-1 1,-1 0-1,1 0 1,-1 1 0,1-1-1,0 0 1,0 0-1,0 0 1,0 1-1,-1-1 1,1 0-1,0 0 1,0 0-1,0 0 1,1 0-1,-1 1 1,0-1 0,0 0-1,0 0 1,1 0-1,-1 1 1,0-1-1,1 0 1,-1 0-1,1 1 1,-1-1-1,0 0 1,1 1 0,0-1-1,0-1 1,33-29-6553,-25 24 5037,23-21-4901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14029,'0'0'4890,"-6"8"-4655,1-2-179,0 1-1,1 0 1,0 0 0,0 0-1,1 0 1,0 1-1,0 0 1,0-1 0,1 1-1,0 0 1,0 13-1,1-5-31,0-6-7,0-1 0,1 0 0,0 0 1,1 0-1,0 0 0,0 0 0,1 0 0,0 0 0,0 0 1,1 0-1,5 10 0,0 1-495,-6-15-6283,-6-5 1764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12139,'0'0'6727,"57"-33"-6311,-16 25 33,8-2-225,4 2-96,2 0-96,-5 3-705,-10-2-2434,-10-1-1921,-7 1-5542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35 102 10762,'0'0'8205,"-5"11"-8098,-1 4-96,0 0 1,2 0-1,0 0 1,1 1-1,0-1 1,0 33-1,3 8-171,0-56-123,6-30-181,1-7 522,-1 5 125,-1 0 1,1-33-1,-6 64 266,7 28-401,-4-20-52,1 1 0,-1-1 1,2 0-1,-1 0 1,1-1-1,0 1 1,8 8-1,-11-13 98,-1-1 0,1 1-1,0 0 1,0 0 0,0-1 0,0 1-1,0-1 1,0 0 0,1 1 0,-1-1-1,0 0 1,1 0 0,-1-1 0,1 1 0,-1 0-1,1-1 1,-1 0 0,1 1 0,-1-1-1,1 0 1,-1 0 0,1 0 0,0-1-1,-1 1 1,1-1 0,-1 1 0,1-1-1,2-1 1,-2-1 72,1 0 0,-1 0 0,0 0 0,-1 0 0,1 0 0,0 0 0,-1-1 0,0 0 0,0 1 0,0-1 0,0 0 0,-1 0 0,1 0 0,-1 0 0,0 0-1,1-8 1,1-5 213,-1-1-1,0-27 0,-2 39-343,0 1-1,0 0 1,0 0 0,-1-1-1,0 1 1,0 0 0,0 0 0,-1 0-1,0 0 1,0 0 0,-5-8-1,35 29-15584,-16-12 8690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9321,'0'0'6646,"-2"8"-5904,-4 11-95,2 0 1,0 1-1,1 0 0,-1 23 1,4-39-524,0 0 1,0 1-1,1-1 0,-1 0 1,1 0-1,0 0 1,0 1-1,0-1 1,1 0-1,0 0 1,-1-1-1,5 7 1,-5-8-36,1-1 0,0 1 0,-1-1 0,1 1 0,0-1 0,0 0 0,0 0 0,0 0 0,0 0 0,0 0 0,0 0 0,1-1 0,-1 1 0,0-1 0,0 1 0,0-1 0,1 0 0,-1 0 0,0 0 0,1 0 0,-1 0 0,0 0 0,0-1 1,1 1-1,2-2 0,0 0 23,0 0 1,0-1-1,-1 1 1,1-1-1,-1 0 1,0 0-1,0 0 1,0-1-1,0 1 1,-1-1-1,0 0 1,1 0-1,-1-1 1,-1 1-1,5-9 1,1-1 54,-1-1 1,-1 0 0,9-28 0,-10-5-184,2 40-4491,-2 4 142,5-5-4737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9417,'0'0'4628,"-4"12"-4078,-3 17-40,1-1 0,2 1 0,-2 46 0,6 106 875,1-48-913,-30 382 1242,0 162 661,35-616-2245,2 0-1,2-1 1,28 90-1,0-4-81,-33-132-301,1-10-5014,-6-22 676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11275,'0'0'3374,"-3"10"-2750,-6 24 51,2-1 1,1 1-1,-2 59 0,7 119 795,3-101-1114,12 366 1192,97 617 0,-95-974-1529,0 153 0,-17-255-656,-2-14-1471,-1-13-2957,-4-23-2340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56 13741,'0'0'4292,"-27"55"-3363,37-50-128,14-4-33,10-1-159,8-9-289,7-8-160,4-3-95,-1-2-65,-2 4-1346,-9 1-1504,-12 3-2532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12844,'0'0'6791,"1"13"-6258,5 388 657,-7-245-4227,2-147-486,5-8-1570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13261,'0'0'8167,"-53"42"-7462,49-24-129,4 4-127,0 2-193,0 0-192,4 0 0,6 1-32,5-1-864,-8-2-834,0-3-448,-2-3-1473,1-6-1442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9769,'0'0'4773,"9"48"-3204,-9-21-480,0 3-320,0 1-192,0-2-257,0-5-128,0-2-192,0-8 0,1-6-1089,3-8-2627,1 0-2369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21 12556,'0'0'3678,"-10"-4"-2712,-33-12-186,41 16-766,0 0 1,0-1-1,0 1 1,0 0 0,0 0-1,0 0 1,0 1-1,0-1 1,0 0 0,0 1-1,0-1 1,0 1-1,0 0 1,0-1 0,0 1-1,1 0 1,-1 0-1,0 0 1,1 1 0,-1-1-1,1 0 1,-1 0-1,1 1 1,-1-1 0,1 1-1,0 0 1,0-1-1,0 1 1,0 0 0,0 0-1,-1 2 1,0 0 0,0-1 0,1 1 0,0 0 0,-1 0 0,1 1 0,0-1 0,1 0 0,-1 0 0,1 0 0,0 1 0,0-1 0,1 7 0,0-11 0,-1 1 1,1 0-1,-1-1 1,1 1 0,0-1-1,-1 1 1,1-1 0,0 1-1,0-1 1,-1 1-1,1-1 1,0 0 0,0 1-1,0-1 1,0 0-1,-1 0 1,1 0 0,0 0-1,0 0 1,0 0 0,0 0-1,0 0 1,-1 0-1,1 0 1,0 0 0,0 0-1,0 0 1,0-1-1,-1 1 1,1 0 0,1-1-1,26-11 302,2-17-156,-27 25-157,1-1 1,0 1-1,0 0 1,0 1-1,0-1 1,9-5 0,-10 52-470,-3-36 472,-2 16 16,2-1 0,1 1 0,0 0 0,2-1 0,1 1 0,0-1 0,2 0 0,13 34 0,-18-55 85,0 0 1,-1 0 0,1 0-1,0 1 1,-1-1 0,1 0-1,-1 0 1,1 1 0,-1-1-1,0 0 1,0 1 0,1-1-1,-1 0 1,0 1-1,0-1 1,0 0 0,0 1-1,-1-1 1,1 0 0,0 1-1,0-1 1,-1 0 0,1 0-1,-1 1 1,1-1 0,-2 2-1,-1-1 151,0 0-1,0-1 0,0 1 1,0-1-1,0 0 0,0 0 1,0 0-1,0 0 0,-6 0 1,-4 2-358,-9 3 613,1-1-194,0 0 0,0-1 0,-30 1 0,51-6-382,-1 1 1,1-1-1,0 1 0,0-1 1,0 0-1,0 1 0,0-1 1,1 1-1,-1-1 0,0 0 1,0 1-1,0-1 1,0 1-1,1-1 0,-1 0 1,0 1-1,1-1 0,-1 1 1,0-1-1,1 1 0,-1-1 1,0 1-1,1 0 1,-1-1-1,1 1 0,-1-1 1,1 1-1,-1 0 0,1-1 1,0 1-1,20-21-2212,40-30-4373,-26 18 1789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9929,'0'0'6022,"-11"13"-4794,-7 12-693,0 1-1,2 0 1,1 1 0,1 1 0,-19 57-1,27-65-223,1 0-1,1 0 1,1 0-1,1 0 1,1 22-1,1-40-293,-1 0 0,1 1 0,1-1-1,-1 0 1,0 0 0,0 0 0,1 0-1,0 0 1,-1 0 0,1 0 0,0 0-1,0 0 1,0 0 0,0 0 0,0 0-1,0 0 1,0-1 0,1 1 0,-1 0-1,1-1 1,-1 0 0,1 1-1,0-1 1,0 0 0,-1 1 0,1-1-1,0 0 1,0 0 0,0-1 0,0 1-1,0 0 1,0-1 0,0 1 0,1-1-1,-1 0 1,0 1 0,0-1 0,0 0-1,0-1 1,0 1 0,1 0 0,-1 0-1,0-1 1,3-1 0,5 0 36,0-1-1,0 0 1,0 0 0,-1-2-1,1 1 1,-1-1 0,0 0 0,10-8-1,-9 4-8,0 1 0,-1-1-1,13-16 1,-20 23 12,0 0 0,0-1 1,-1 1-1,1-1 0,-1 1 0,1-1 0,-1 0 0,0 1 0,0-1 0,0 0 0,0 0 0,0 0 1,-1 0-1,1 0 0,-1 0 0,0 0 0,0 0 0,0 0 0,0 0 0,-1 0 0,0-5 1,-1 6-8,0 0 1,0 1 0,0-1 0,0 1 0,0-1 0,0 1 0,0 0 0,0-1 0,0 1 0,-1 0 0,1 0 0,-1 1 0,1-1 0,0 0 0,-1 1-1,1 0 1,-1-1 0,1 1 0,-1 0 0,-4 1 0,-52 4-111,56-4 19,0 0 1,0 0-1,0 0 0,0 0 0,0 0 0,0 1 0,1-1 1,-1 1-1,-3 3 0,5-4-184,0 0 0,0 0 0,0 0 0,1 0 0,-1 0 0,1 0 0,-1 0 0,0 0 0,1 0 0,0 0 0,-1 0 0,1 0 0,0 1 0,-1-1 0,1 0 0,0 2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1 515 14061,'0'0'3748,"3"-12"-2317,5-15-983,1 1 1,2-1 0,0 2 0,17-27 0,72-105 430,-11 17-543,-60 92-197,-41 107 816,0-9-820,2 1-1,2 0 1,2 0-1,1 58 1,5-108-184,0 1 1,0 0-1,0-1 1,1 1-1,-1 0 1,0-1-1,1 1 1,-1 0 0,1-1-1,-1 1 1,1-1-1,0 1 1,0-1-1,-1 1 1,1-1-1,0 0 1,0 1-1,1-1 1,-1 0-1,0 0 1,0 0-1,1 0 1,1 2-1,-1-3-215,-1 1 0,0-1 0,1 0 0,-1 1 0,0-1 0,1 0-1,-1 0 1,0 0 0,1 0 0,-1 0 0,1 0 0,-1-1 0,0 1-1,1 0 1,-1-1 0,0 1 0,1-1 0,-1 1 0,0-1 0,2-1-1,16-15-6600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14157,'0'0'5221,"0"59"-3555,3-30-961,-3-2-321,2 1-288,1-7-32,-1-3-96,4-9-673,-1-4-1441,-1-5-2018,1-1-2210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 11499,'0'0'3144,"-10"-2"-1195,-3 0-1443,1 1 0,-1 0 0,1 0 0,-1 2 0,-22 2 0,31-2-426,0-1 0,0 1 0,0-1 0,0 1 0,0 0 0,1 1 1,-1-1-1,1 1 0,-1 0 0,1-1 0,-1 2 0,1-1 0,0 0 0,0 1 1,0-1-1,0 1 0,0 0 0,1 0 0,-1 0 0,1 0 0,0 0 1,0 1-1,0-1 0,0 1 0,1-1 0,-2 7 0,2-9-77,1-1 0,0 1 0,0-1 0,0 1 0,-1 0 0,1-1-1,0 1 1,0-1 0,0 1 0,0 0 0,0-1 0,0 1 0,0-1 0,0 1 0,1 0-1,-1-1 1,0 1 0,0-1 0,0 1 0,1-1 0,-1 1 0,0-1 0,1 1 0,-1-1-1,0 1 1,1-1 0,-1 1 0,1-1 0,-1 1 0,1-1 0,-1 0 0,1 1 0,-1-1-1,1 0 1,-1 1 0,1-1 0,0 0 0,29-4 139,27-23 44,-56 27-171,5-4-132,-1 1-1,1 0 0,0 0 1,0 0-1,1 1 0,8-2 1,-14 4 93,0-1 0,1 1 1,-1 0-1,0 1 0,1-1 0,-1 0 1,0 0-1,1 1 0,-1-1 0,0 0 1,1 1-1,-1-1 0,0 1 0,0 0 1,0-1-1,0 1 0,1 0 0,-1 0 1,0 0-1,0 0 0,0 0 0,-1 0 1,1 0-1,0 0 0,0 0 0,0 0 1,-1 0-1,1 0 0,-1 1 0,1-1 1,-1 0-1,1 0 0,-1 1 0,0-1 1,0 0-1,1 3 0,20 135-101,-8-39 501,-13-99-256,0-1 1,1 1-1,-1 0 0,0-1 0,0 1 1,0-1-1,0 1 0,0 0 0,0-1 1,0 1-1,-1-1 0,1 1 1,0 0-1,0-1 0,0 1 0,-1-1 1,1 1-1,0-1 0,0 1 1,-1-1-1,1 1 0,-1-1 0,1 1 1,0-1-1,-1 1 0,1-1 0,-1 0 1,0 1-1,-21 3 1428,-38-15-1093,38 6 28,-28 3-37,-12-3-214,96-10-3217,66-28-7456,-62 23 4013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14958,'0'0'3310,"-12"2"-1895,8-2-1286,-1 0-8,0 1 0,0-1 0,0 1-1,0 0 1,0 1 0,0-1 0,0 1 0,0 0 0,0 0 0,1 1 0,-1-1 0,1 1 0,0 0 0,0 0 0,0 1 0,0-1 0,-4 5 0,-4 8 191,0 1 1,2 0-1,-1 1 1,2 0-1,-8 22 1,13-29-145,0 0 0,1 1 1,0-1-1,1 1 0,0 0 1,1 0-1,1 0 0,0-1 0,0 1 1,3 14-1,-2-23-151,0 0 0,0 1 0,0-1 0,1 0 0,-1 0 0,1 1 0,0-2 0,0 1 0,0 0 0,0 0 0,1 0 0,-1-1 0,1 0 0,0 1 0,-1-1 0,1 0 0,0 0 0,0 0 0,1-1 0,-1 1 0,0-1 0,0 0 0,1 0 0,-1 0 0,1 0 0,-1 0 0,1-1 0,-1 1 0,1-1 0,-1 0 0,6-1 0,-2 1 1,0 0-1,1-1 1,-1 0-1,0 0 1,0 0-1,0-1 0,0 0 1,0-1-1,0 0 1,-1 0-1,1 0 1,-1-1-1,0 1 1,10-9-1,-14 10 1,0 0 0,1 0 1,-1-1-1,0 1 0,0-1 0,-1 1 0,1-1 1,-1 1-1,1-1 0,-1 0 0,0 0 0,0 0 0,0 0 1,0 0-1,0 0 0,-1 0 0,1 0 0,-1 0 0,0 0 1,0 0-1,0 0 0,0 0 0,-1 0 0,-1-6 0,1 6 4,-1 1-1,0-1 0,1 0 1,-1 1-1,0-1 0,0 1 1,-1 0-1,1 0 0,0 0 1,-1 0-1,0 0 0,1 0 1,-1 1-1,0-1 0,0 1 1,0 0-1,0 0 0,0 0 1,0 0-1,0 0 0,0 1 1,0-1-1,0 1 0,-4 0 1,7 0-32,-37 0-202,36 0 100,-1 1 0,1-1-1,0 0 1,0 1-1,-1-1 1,1 0-1,0 1 1,0-1-1,0 1 1,0 0 0,0-1-1,0 1 1,0 0-1,0 0 1,0 0-1,0 0 1,0 0 0,0 0-1,1 0 1,-1 0-1,0 0 1,1 0-1,-1 0 1,0 2-1,1 2-3570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1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1390 11499,'-7'1'673,"-23"5"704,30-6-1340,-1 1 0,1-1 0,0 0 0,0 0 0,0 0 0,-1 0 0,1 0 0,0 0 1,0 0-1,-1 0 0,1 0 0,0 0 0,0 0 0,-1 0 0,1 0 0,0 0 0,0 0 0,0 0 0,-1 0 0,1 0 0,0 0 1,0-1-1,-1 1 0,1 0 0,0 0 0,0 0 0,0 0 0,0 0 0,-1-1 0,1 1 0,0 0 0,0 0 0,0 0 1,0 0-1,-1-1 0,1 1 0,0 0 0,0 0 0,0-1 0,0 1 0,0 0 0,0 0 0,0 0 0,0-1 0,0 1 0,0 0 1,0 0-1,0-1 0,0 1 0,0 0 0,0 0 0,0-1 0,0 1 0,0 0 0,10-20 783,20-20-311,603-579 2602,-623 610-3093,150-133 80,273-269-383,-421 398 220,-3 4 30,0 0-1,-1 0 1,0-1 0,-1 1 0,0-2 0,0 1 0,-1-1 0,0 0 0,7-23-1,-13 34 5,1 0 0,-1-1 0,0 1-1,0 0 1,0-1 0,0 1-1,1-1 1,-1 1 0,0 0 0,0-1-1,0 1 1,0 0 0,0-1-1,0 1 1,0-1 0,0 1 0,0 0-1,-1-1 1,1 1 0,0-1-1,0 1 1,0 0 0,0-1-1,0 1 1,-1 0 0,1-1 0,0 1-1,0 0 1,0-1 0,-1 1-1,1 0 1,0 0 0,-1-1 0,1 1-1,0 0 1,-1 0 0,1-1-1,0 1 1,-1 0 0,1 0 0,0 0-1,-1 0 1,-20 7-1235,-20 21-1263,-30 40-4321,36-31-602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1207 11339,'0'0'1067,"18"-10"508,52-35-142,-3-4 0,94-86-1,-57 45-1005,46-35-136,723-559-662,-848 667-158,23-16-882,-15 15-5645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0 670 10314,'0'0'768,"73"-55"450,-6 4-514,13-13 65,15-10-256,12-6 31,2-3-160,-2 4-95,-11 14 95,-17 11 64,-17 15-383,-19 17-1411,-27 19-2946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3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5285,'0'0'17072,"5"48"-16591,-5-14-353,0 2-128,0 1 32,4 1 0,-2-4-481,1-4-896,-1-2-160,-2-7 127,0-6-1568,0-7-1058</inkml:trace>
  <inkml:trace contextRef="#ctx0" brushRef="#br0" timeOffset="1">1 130 6694,'0'0'15119,"44"-22"-14671,-1 29-192,2-2-224,1-1-448,-5-4-2755,-2 0-4709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8840,'0'0'2018,"68"-23"-576,0-25-129,17-12-929,13-8-256,1 0-64,-5 8 65,-6 13-33,-20 13-160,-20 17-1282,-23 15-2145</inkml:trace>
  <inkml:trace contextRef="#ctx0" brushRef="#br0" timeOffset="1">312 577 15182,'0'0'1185,"100"-43"-416,-31-4-320,17-13-33,8-6-224,-2 1 64,-3 1-63,-9 8-97,-8 8-32,-15 10-64,-16 8-1057,-13 2-3620,-6-4-4900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303 763 5349,'-76'47'3590,"15"-9"348,-96 46 1,156-83-3920,1-1 1,0 0-1,0 0 1,0 0-1,0 0 1,0 1-1,0-1 1,0 0-1,0 0 0,0 0 1,-1 0-1,1 0 1,0 1-1,0-1 1,0 0-1,0 0 1,0 0-1,-1 0 1,1 0-1,0 0 0,0 0 1,0 0-1,0 0 1,-1 1-1,1-1 1,0 0-1,0 0 1,0 0-1,-1 0 1,1 0-1,0 0 0,0 0 1,0 0-1,0 0 1,-1 0-1,1-1 1,0 1-1,0 0 1,0 0-1,-1 0 1,1 0-1,0 0 0,0 0 1,0 0-1,0 0 1,-1 0-1,1-1 1,0 1-1,0 0 1,0 0-1,0 0 1,0 0-1,0 0 0,0-1 1,-1 1-1,1 0 1,0 0-1,0 0 1,0 0-1,0-1 1,0 1-1,0 0 1,0 0-1,0 0 0,0-1 1,0 1-1,0 0 1,12-17 236,25-23-308,43-36 203,4 3 1,165-108-1,208-80 25,125 17-1847,-527 222-2285,-17 6-2439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53 14029,'0'0'1650,"-12"-6"-1469,4 1-129,-1 1 0,1 0-1,-1 1 1,0 0 0,0 0 0,0 1-1,0 0 1,-1 1 0,1 0-1,-1 0 1,1 1 0,0 0-1,-1 1 1,1 0 0,-1 0 0,1 1-1,0 0 1,-11 4 0,9-2 75,0 1 1,1 0 0,-1 1-1,1 0 1,0 0 0,0 1-1,1 0 1,0 1 0,0 0-1,1 0 1,-13 16 0,21-23-112,-1 0 0,1-1-1,-1 1 1,1-1 0,0 1 0,-1 0 0,1-1 0,0 1 0,-1 0 0,1-1 0,0 1-1,-1 0 1,1-1 0,0 1 0,0 0 0,0 0 0,0-1 0,0 1 0,0 0 0,0 0 0,0-1-1,0 1 1,0 0 0,1 0 0,-1-1 0,0 1 0,0 0 0,1-1 0,-1 1 0,0 0-1,1-1 1,-1 1 0,1 0 0,-1-1 0,0 1 0,1-1 0,0 1 0,0 0 0,2 0 11,-1 0-1,1 0 1,0 0 0,0-1 0,-1 1 0,1-1 0,0 0 0,0 0 0,0 0 0,5 0 0,7-2 49,0 0 1,0-1 0,18-6-1,-4-2 19,50-27 1,-67 31-77,0 0 0,-1 0 1,0-1-1,-1-1 0,0 0 1,15-17-1,-15 9 65,-17 16-122,-21 21-131,20-11 157,1 1-1,-1-1 1,2 2 0,-1-1 0,1 1-1,1 0 1,0 0 0,1 0-1,0 1 1,0-1 0,1 1-1,1 0 1,-1 16 0,2-19 6,1 0 0,1 0 0,0 0 0,0-1 1,0 1-1,1 0 0,1 0 0,-1-1 0,2 1 0,-1-1 1,1 0-1,0 0 0,1 0 0,-1-1 0,2 1 1,-1-1-1,1 0 0,10 9 0,12 6-25,-23-20 31,0 1-1,0 0 1,-1 0-1,0 1 1,1 0-1,-1-1 1,0 1 0,-1 1-1,1-1 1,-1 0-1,0 1 1,0 0-1,4 9 1,-7-12 31,0-1 0,0 0 0,0 0 0,0 1 0,0-1 1,-1 0-1,1 0 0,0 1 0,-1-1 0,1 0 0,-1 0 0,0 0 0,1 0 1,-1 0-1,0 0 0,1 0 0,-1 0 0,0 0 0,0 0 0,0 0 0,0 0 1,0-1-1,0 1 0,0 0 0,0-1 0,-1 1 0,1-1 0,-2 1 0,-39 12 993,33-11-954,-21 6 270,-1-2-1,0-2 0,0 0 1,-1-2-1,1-2 1,-41-4-1,70 4-321,0 0 0,1 0 1,-1 0-1,0-1 0,0 1 1,0-1-1,1 1 0,-1-1 0,0 0 1,1 0-1,-1 0 0,0 0 0,1 0 1,0 0-1,-1 0 0,-1-2 0,2 2-43,1 0-1,0 0 0,-1 0 0,1 0 0,0 0 0,0 1 0,-1-1 0,1 0 0,0 0 0,0 0 0,0 0 0,0 0 0,0 0 0,0 0 0,0 0 0,1 0 0,-1 0 0,0 0 0,0 1 0,1-1 0,-1 0 0,1-1 0,2-3-300,1 0-1,-1 1 1,1 0 0,-1-1-1,1 1 1,0 1-1,1-1 1,8-5 0,81-47-7928,-36 22 140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 14286,'0'0'4147,"-8"-1"-2924,3 0-1146,0 1-1,0 1 1,0-1 0,1 1-1,-1 0 1,0 0 0,0 0-1,1 0 1,-1 1 0,1 0-1,-1 0 1,1 0 0,0 1-1,-1-1 1,1 1-1,1 0 1,-1 0 0,0 1-1,1-1 1,-1 1 0,1-1-1,0 1 1,1 0 0,-5 8-1,4-9-81,1 1 0,0-1-1,0 0 1,0 1 0,1-1 0,-1 1-1,1 0 1,0 0 0,0-1-1,0 1 1,0 0 0,1 0-1,-1 0 1,1 0 0,1 7-1,0-9 0,0 1-1,0-1 1,0 1-1,0-1 1,1 1-1,-1-1 1,1 0-1,0 0 1,-1 0-1,1 0 1,0 0-1,0 0 1,0 0-1,1-1 1,-1 1-1,0-1 1,1 1-1,-1-1 1,1 0-1,-1 0 1,1 0-1,4 1 1,29 7-17,-22-5-23,0 0 0,0 0 0,0 1 0,23 12 0,-34-15 44,0 0-1,0 0 1,0 0-1,-1 0 1,1 0-1,-1 0 1,0 1-1,1-1 1,-1 1-1,0 0 1,-1-1-1,1 1 1,0 0-1,-1 0 1,0 0-1,0 0 0,1 1 1,-2-1-1,1 0 1,0 0-1,-1 1 1,1-1-1,-1 0 1,0 1-1,0-1 1,-1 5-1,0-4 55,-1 0-1,1 0 1,-1-1-1,1 1 1,-1 0-1,0-1 1,-1 0-1,1 1 1,-1-1-1,1 0 1,-1 0-1,0 0 1,0-1-1,0 1 1,0-1 0,-1 1-1,1-1 1,-1 0-1,1-1 1,-8 4-1,-1 0-7,0-1 0,-1 0 0,0 0 0,1-1 0,-16 1-1,23-3-45,0 0 0,0-1 0,0 1 0,0-1 0,0-1 0,0 1 0,0-1 0,0 0 0,0 0 0,0 0 0,-8-4-1,11 4-182,0-1 0,-1 0 0,1 0-1,0 0 1,0 0 0,1 0-1,-1-1 1,0 1 0,1-1 0,-1 1-1,1-1 1,0 1 0,0-1-1,0 0 1,0 0 0,0 1 0,1-1-1,-1 0 1,1 0 0,0 0-1,0 0 1,0-3 0,1-37-4305,6-8-1313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9513,'0'0'5221,"50"-10"-3555,-23 10-706,2 2-223,5 8-417,1 0-223,5-6-226,-7-4-4291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13901,'0'0'5253,"-28"55"-4708,6-21-97,3 4-192,-3 1-192,1-5-32,7-4 32,-2-5-32,1-5 65,8-10-97,2-9-449,5-10-2850,0-14-1249,5-10-2275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28 14286,'-13'2'603,"-5"2"-210,0 1 0,1 1-1,-1 1 1,1 0 0,-22 13 0,29-14-112,-1 1 1,1 0-1,0 0 0,0 1 0,1 0 0,0 1 1,1 0-1,0 0 0,0 1 0,-10 16 0,18-25-263,-1 1-1,0-1 0,0 0 1,0 1-1,1-1 1,-1 1-1,1 0 0,-1-1 1,1 1-1,0-1 1,0 1-1,-1 0 0,1-1 1,0 1-1,0-1 1,1 1-1,-1 0 1,0-1-1,1 3 0,0-3-1,-1 0-1,1-1 0,0 1 0,0 0 0,-1 0 1,1 0-1,0-1 0,0 1 0,0 0 1,0-1-1,0 1 0,0-1 0,0 1 1,0-1-1,0 1 0,1-1 0,-1 0 1,0 1-1,0-1 0,2 0 0,5 0 87,1 0-1,0 0 0,-1-1 0,1 0 1,14-4-1,-3 0-22,1-2 1,-1-1-1,0 0 1,36-23-1,-45 25-56,0-1 0,0-1-1,-1 0 1,0 0 0,-1-1 0,0 0-1,0-1 1,-1 0 0,11-17 0,-17 25-1,-1 0 0,0 1 0,0-1 0,0 0 0,0 0 0,0 0 0,0 0 0,0-1 0,-1 1-1,1 0 1,-1 0 0,0 0 0,0 0 0,0-1 0,0 1 0,0 0 0,0 0 0,0 0 0,-1-1 0,1 1 0,-2-3 0,1 4-6,0 0-1,0 0 0,0 0 0,-1 0 1,1 0-1,-1 0 0,1 0 0,0 0 1,-1 1-1,0-1 0,1 1 0,-1-1 1,1 1-1,-1 0 0,0-1 1,1 1-1,-1 0 0,1 0 0,-1 0 1,0 0-1,-2 1 0,-5 0-15,0 0 1,-1 1-1,1 1 0,0-1 1,0 2-1,0-1 0,1 1 1,-13 8-1,-43 39-38,59-46 31,0 0 0,1 0 1,0 0-1,0 0 0,0 1 0,0 0 1,1-1-1,0 1 0,0 1 0,-2 6 1,5-12-31,0 0 1,0 0 0,0-1 0,0 1-1,0 0 1,0 0 0,0 0-1,0-1 1,1 1 0,-1 0-1,0 0 1,0 0 0,1-1-1,-1 1 1,1 0 0,-1-1 0,1 1-1,-1 0 1,1-1 0,-1 1-1,1-1 1,-1 1 0,1 0-1,0-1 1,-1 0 0,1 1 0,0-1-1,-1 1 1,1-1 0,0 0-1,0 1 1,0-1 0,-1 0-1,1 0 1,0 0 0,0 0 0,0 0-1,-1 1 1,1-1 0,0-1-1,0 1 1,0 0 0,1 0-1,40-3-2295,-41 3 2215,35-10-4100,6-3-2013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34 125 10218,'-5'10'822,"2"-5"-546,-1 2 254,1 0-1,0 0 1,0 0 0,0 0-1,1 1 1,0-1 0,0 1 0,1-1-1,-1 14 1,2-20-433,1 0-1,-1 1 0,1-1 1,0 0-1,-1 0 1,1 1-1,0-1 1,0 0-1,0 0 1,0 0-1,0 0 1,0 0-1,0-1 1,1 1-1,-1 0 1,0 0-1,0-1 1,1 1-1,-1 0 0,0-1 1,1 0-1,-1 1 1,0-1-1,1 0 1,-1 0-1,1 1 1,-1-1-1,0 0 1,1 0-1,-1-1 1,2 1-1,52-4 837,-40 0-734,1-1 1,-1 0-1,1-1 0,-1-1 1,27-16-1,-8 1 642,38-32-1,-66 49-583,-1 0 0,0 0-1,0 0 1,-1-1 0,0 1 0,0-1-1,7-12 1,-11 16-226,1 1 1,0 0-1,-1-1 0,1 1 1,-1 0-1,1-1 0,-1 1 1,1-1-1,-1 1 0,0-1 1,0 1-1,0 0 0,0-1 1,0 1-1,0-1 0,0 1 1,0-1-1,-1 1 0,1-1 1,-1 1-1,1 0 0,-1-1 1,1 1-1,-1 0 0,0-1 1,1 1-1,-1 0 0,0 0 1,0 0-1,0-1 0,0 1 1,0 0-1,0 0 0,-1 1 1,1-1-1,0 0 0,0 0 1,-1 1-1,1-1 0,0 0 1,-1 1-1,1-1 0,-2 1 1,-6-3-54,1 1 0,0 0 0,-1 1 0,1 0 0,0 1 0,-1-1 0,1 1 0,-1 1 0,1 0 1,-1 0-1,1 1 0,-10 2 0,-35 18-1489,0 7-3482,24-13 443,2-2-6314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3318 8072,'0'0'4340,"-8"2"-2942,-1 2-927,5-2-270,1 0 0,0-1-1,-1 0 1,1 0-1,-1 0 1,1 0 0,-1 0-1,1-1 1,-7 1-1,9-4-78,-1 0 0,1-1 0,0 1-1,0 0 1,0 0 0,0 0 0,1-1 0,-1 1-1,1 0 1,0-1 0,0 1 0,1-6-1,-1 7-43,1-33 108,2 0 0,2 0-1,1 1 1,17-55 0,58-132 32,55-101-84,311-538-1,-404 794-7,4 1 0,2 2 0,107-105 0,-56 78 135,165-115-1,-35 41-142,357-331-1,-511 421-128,3 2 1,162-110-1,-232 175 162,-10 4-788,-17 5-2949,9 0 462,-8-2-4216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2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7591,'0'0'4201,"6"-9"-2636,3-2-1145,-1 0 0,1 1 0,1 0 0,0 1 1,0 0-1,23-14 0,15-5 499,-10 7 397,67-50-1,-105 106-776,-4-24-454,0 0-1,0-1 1,-1 1-1,0-1 1,0 0 0,-1 0-1,-15 17 1,-60 59 1115,41-47-434,39-38-757,0 0 0,0 0 0,0 0 0,0 0 0,0 0 0,0 0 0,0 0 0,0 0 0,1 0 0,-1 0 0,0 0 0,1 1 0,-1-1 0,1 0 0,-1 0 0,1 1 0,-1-1 0,1 0 0,0 1 0,0-1 0,0 1 0,0 1 0,0-3-7,1 1 1,0 0-1,0-1 1,0 1-1,-1-1 1,1 1-1,0-1 1,0 0-1,0 1 1,0-1-1,0 0 1,0 1 0,0-1-1,0 0 1,0 0-1,0 0 1,0 0-1,0 0 1,0 0-1,0 0 1,0 0-1,1-1 1,8 0-90,-1-1 0,1 0 0,-1 0 0,0-1 0,10-5 1,-8 3 61,-1-1 0,-1-1 1,1 0-1,-1 0 1,0-1-1,-1 0 1,0 0-1,0-1 1,-1 0-1,0-1 0,0 0 1,-1 0-1,-1 0 1,0 0-1,0-1 1,-1 0-1,0 0 1,-1 0-1,3-18 0,-7 65 59,0-8-27,-7 44 0,-10 6-697,2-28-3739,2-13-3397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111 107 5830,'0'0'-753,"7"-1"4644,-3 1-3496,0-1-1,0 1 0,0-1 0,0 0 0,-1 0 0,1 0 0,0 0 0,-1-1 0,1 1 0,-1-1 0,1 0 0,-1 0 0,0 0 0,0-1 1,0 1-1,0-1 0,0 0 0,-1 1 0,1-1 0,-1 0 0,0-1 0,1 1 0,-2 0 0,1-1 0,0 1 0,-1-1 0,1 1 0,-1-1 1,0 0-1,0 0 0,-1 0 0,1-4 0,-1 7-370,0 0 1,0 1-1,0-1 0,0 0 1,0 0-1,-1 0 1,1 1-1,0-1 1,-1 0-1,1 0 0,0 1 1,-1-1-1,1 0 1,-1 1-1,1-1 0,-1 0 1,1 1-1,-1-1 1,0 1-1,1-1 0,-1 1 1,0-1-1,1 1 1,-1-1-1,0 1 1,1 0-1,-1-1 0,-1 1 1,-30-4 102,23 5-144,1 0-1,0 0 1,0 1 0,0 0-1,-12 5 1,13-4 37,0 1-1,1-1 1,0 1 0,-1 1-1,1-1 1,1 1 0,-1 0-1,1 1 1,0-1 0,0 1-1,0 0 1,1 0 0,0 1 0,0-1-1,1 1 1,0 0 0,0 0-1,-3 11 1,6-17-9,0 1 0,0-1 1,0 0-1,0 0 0,0 1 0,0-1 0,0 0 1,1 0-1,-1 1 0,0-1 0,1 0 1,-1 0-1,1 0 0,0 0 0,-1 0 0,1 1 1,0-1-1,-1 0 0,1-1 0,0 1 1,0 0-1,0 0 0,0 0 0,0 0 0,0-1 1,0 1-1,0 0 0,0-1 0,1 1 1,-1-1-1,0 0 0,0 1 0,0-1 0,1 0 1,-1 1-1,2-1 0,54 1 491,-49-1-437,8-2-14,0 0 1,-1-1-1,1 0 0,-1-2 1,1 1-1,-1-2 0,16-8 1,-21 9 11,0 0 1,-1-1 0,0 0-1,0 0 1,-1-1 0,0 0-1,0 0 1,0-1 0,-1 0-1,0 0 1,9-16 0,-9 7 118,-16 27-381,-15 28-41,20-27-128,0 1 0,1-1 0,1 1 0,-2 11 0,4 16-2812,10-9-3827,5-16-499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3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3728 10218,'0'0'453,"-3"8"-58,1-2-527,-1 0 428,1-1 0,0 1 0,1 0 0,-1 0 0,1 0 0,0 8 0,1-12-206,0-1 0,0 1 0,0-1 0,0 0 1,1 1-1,-1-1 0,0 0 0,1 1 0,-1-1 0,1 0 0,0 0 1,-1 1-1,1-1 0,0 0 0,0 0 0,0 0 0,0 0 1,0 0-1,0 0 0,0 0 0,0 0 0,0-1 0,0 1 0,0 0 1,1-1-1,-1 1 0,0-1 0,0 1 0,1-1 0,-1 1 0,0-1 1,1 0-1,-1 0 0,0 0 0,1 0 0,-1 0 0,3 0 1,6 0 111,-1-1 0,0 0 1,0-1-1,0 0 0,1-1 1,-2 1-1,1-2 1,0 1-1,-1-1 0,1 0 1,-1-1-1,-1 0 0,9-7 1,16-13-132,48-50 0,-50 45 66,28-27-56,-3-4 1,-2-1 0,-3-3-1,-3-2 1,-3-2-1,36-78 1,-14 14-30,26-58 47,168-258 1,-32 145 144,-78 109 142,-123 157-349,-2-1-1,-2-1 1,20-49 0,41-129 74,-59 147-92,39-86 48,14-37 331,-69 165-230,-1 0-1,-1-1 1,-2 0-1,3-56 1,-6 29-103,-3-1 0,-3 1 0,-2 0 0,-2 1 0,-19-65 0,7 58 380,-3 0-1,-52-97 1,70 150-415,-1 0 0,2 0 0,-1-1 0,2 1 0,-1-1 0,2 0 1,-3-16-1,2 24-1658,-2 9-406,-4 9-1709,8-4 177,1-1-651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8:3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90 367 6983,'0'0'11952,"-8"3"-10783,6-3-1153,0 1 73,0 0-1,0-1 1,0 1 0,0-1-1,0 1 1,0-1-1,0 0 1,0 0 0,-1 0-1,1 0 1,0 0-1,0 0 1,-2-1 0,2 0-35,1-1 0,0 1 0,0 0 0,-1 0 1,1-1-1,0 1 0,0-1 0,1 1 0,-1-1 1,0 1-1,0-1 0,1 0 0,-1 1 0,1-1 1,-1 0-1,1 1 0,0-1 0,0 0 0,0 0 1,0 1-1,0-1 0,0 0 0,1-2 0,-3-43 944,-14-77-1,0 13-739,16 60-450,3 52 159,0 0-1,0 0 1,0 1-1,0-1 1,0 1-1,0 0 1,0 0-1,-1 0 1,1 0-1,3 3 1,24 21-76,1-1 0,1-2 0,1-1 1,1-2-1,1-2 0,1 0 0,69 22 1,-78-31-546,62 19-4970,-69-22 45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0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15567,'0'0'1601,"-46"39"-1152,42-35 704,9-4-1089,6-4-64,9-4-224,-6 1-1218,-5-4-2113,-9-6-1506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91 3203,'-8'-10'12254,"-9"4"-8750,-19 1-2578,33 5-255,-40-5 593,28 2-972,-1 1 1,0 0-1,0 1 0,-29 3 1,41-2-282,1 1 0,0-1 0,0 1-1,0 0 1,0 0 0,0 0 0,0 0 0,0 1 0,1-1 0,-1 1 0,0-1 0,1 1 0,-1 0 0,1 0 0,0 0 0,-1 1 0,1-1 0,0 0-1,0 1 1,1 0 0,-1-1 0,0 1 0,1 0 0,0 0 0,0 0 0,0 0 0,0 0 0,0 0 0,-1 6 0,2-8-9,0 0 1,0 0 0,0 0 0,0 0 0,0 0 0,0 0-1,0 0 1,0 1 0,0-1 0,0 0 0,0 0-1,1 0 1,-1 0 0,0 0 0,1 0 0,-1 0 0,1 0-1,0 0 1,-1 0 0,1 0 0,0 0 0,-1 0-1,1-1 1,0 1 0,0 0 0,0 0 0,1 0 0,1 0 8,-1 1 0,1-1 0,0-1 0,0 1 0,0 0 0,0-1 1,0 1-1,0-1 0,0 0 0,4 0 0,3-1 14,0 0 0,0-1 1,0 0-1,0-1 0,15-5 0,-5-2 0,0-1 0,32-23 0,-44 29-20,-1-1-1,-1 1 0,1-1 1,-1-1-1,0 1 0,-1-1 1,1 0-1,-1-1 0,-1 1 0,5-9 1,-10 9 54,-7 12-49,-9 10 1,10-6 109,1 1-1,-1 0 1,2 0 0,-1 1-1,2 0 1,-6 16 0,8-20-66,0 0 0,0 0 1,1 1-1,0-1 0,0 0 1,1 1-1,0-1 0,0 1 0,1-1 1,0 0-1,3 12 0,-2-14-41,1-1-1,0 0 0,0 0 1,0 0-1,0 0 0,1 0 1,0-1-1,0 1 0,0-1 1,0 0-1,0 0 0,0-1 1,1 1-1,-1-1 0,1 0 1,8 3-1,-5-2-2,-1 0-1,0 1 1,0 0 0,0 0-1,-1 0 1,8 8 0,-11-9-1,0 0 1,0 0-1,-1 0 1,1 1-1,-1-1 0,0 1 1,0 0-1,0 0 1,-1 0-1,1 0 0,-1 0 1,0 0-1,0 0 1,0 0-1,-1 0 1,0 0-1,1 1 0,-1-1 1,-1 0-1,0 5 1,0-5 59,0-1 0,0 0 1,0 0-1,0 1 1,-1-1-1,0 0 0,0 0 1,0-1-1,0 1 1,0 0-1,0 0 0,0-1 1,-1 0-1,0 1 0,1-1 1,-1 0-1,0 0 1,0 0-1,0-1 0,0 1 1,0-1-1,-1 0 1,1 0-1,-6 2 0,-1-1 15,-1 1-1,1-2 0,0 1 0,0-1 1,-1-1-1,1 0 0,-1-1 0,1 1 0,0-2 1,-1 0-1,1 0 0,0-1 0,0 0 1,0 0-1,1-1 0,-1-1 0,1 0 1,0 0-1,0-1 0,1 0 0,-13-11 0,20 17-116,1 0-1,0-1 1,-1 1-1,1 0 0,-1 0 1,1-1-1,0 1 0,-1 0 1,1 0-1,0-1 1,-1 1-1,1-1 0,0 1 1,0 0-1,-1-1 0,1 1 1,0-1-1,0 1 1,0 0-1,-1-1 0,1 1 1,0-1-1,0 1 0,0-1 1,0 1-1,0-1 1,0 1-1,0-1 0,0 1 1,0-1-1,0 1 1,0 0-1,0-1 0,0 1 1,1-1-1,-1 1 0,0-1 1,0 1-1,0-1 1,1 1-1,-1 0 0,0-1 1,1 1-1,-1 0 0,0-1 1,1 1-1,-1 0 1,0-1-1,1 1 0,-1 0 1,0 0-1,1-1 0,-1 1 1,1 0-1,-1 0 1,1 0-1,-1 0 0,1-1 1,-1 1-1,0 0 0,1 0 1,-1 0-1,1 0 1,-1 0-1,1 0 0,-1 0 1,1 0-1,-1 1 1,1-1-1,47 0-5269,-36 1 3158,19-2-3919,0-4-3060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15118,'0'0'8526,"-4"10"-7688,1-3-731,-2 5-22,0 0 0,0 0 0,1 1-1,1-1 1,0 1 0,1 0 0,1 0-1,-1 14 1,2-26-83,1 0 0,-1 0 0,0 0 0,1 0 0,-1 0 0,1 0 0,-1 0 1,1 0-1,-1 0 0,1-1 0,0 1 0,-1 0 0,1 0 0,0-1 0,0 1 0,0 0 0,-1-1 0,1 1 0,0-1 0,0 1 0,0-1 1,0 0-1,0 1 0,2-1 0,30 8 35,-20-6-30,-5 0-59,-1 1-1,1-1 1,-1 1 0,0 1-1,-1-1 1,1 1-1,0 0 1,-1 1 0,0-1-1,0 1 1,0 1 0,9 11-1,-13-14 47,0-1-1,0 1 0,0 0 1,-1 0-1,1 0 0,-1 1 1,0-1-1,0 0 1,0 0-1,0 1 0,0-1 1,-1 0-1,0 1 0,1-1 1,-1 1-1,-1-1 1,1 1-1,0-1 0,-1 0 1,0 1-1,0-1 0,0 0 1,0 1-1,0-1 1,-1 0-1,1 0 0,-1 0 1,0 0-1,0 0 1,-4 4-1,1-1 23,0-1 0,0-1-1,-1 1 1,1-1 0,-1 1 0,0-2 0,0 1-1,0-1 1,-1 0 0,1 0 0,-1-1 0,0 1 0,0-1-1,-7 1 1,10-3-101,0 1 1,1-1-1,-1 0 0,0 0 0,1 0 1,-1 0-1,0 0 0,1-1 0,-1 0 1,1 0-1,-1 0 0,1 0 0,-1 0 1,1-1-1,-1 1 0,1-1 0,0 0 0,0 0 1,0 0-1,0 0 0,0-1 0,1 1 1,-1-1-1,1 0 0,0 0 0,-1 0 1,1 0-1,-2-5 0,-2-6-1643,1 0-1,0 0 0,2 0 1,-5-24-1,2-22-5147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6406,'0'0'8040,"48"-3"-5510,-23 3-800,6 0-353,2 0-320,5 0-641,3 0-287,0 0-129,-2 0-1474,1 0-3170,-1-6-6247</inkml:trace>
  <inkml:trace contextRef="#ctx0" brushRef="#br0" timeOffset="1">799 18 14414,'0'0'2914,"-52"51"-800,18-18-160,0 2-544,6 2-161,5 1-641,1-2-480,10-5-96,6-2 1,3-4-98,1-3-319,2-2-769,-4-5-577,3-3-928,-5-3-1922,-3-5-1698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 6278,'0'0'7324,"-10"-1"-5386,5 0-1799,1 1 1,0 0-1,-1 0 1,1 0-1,-1 0 0,1 1 1,-1-1-1,1 1 0,0 0 1,0 1-1,-1-1 0,1 1 1,0 0-1,0 0 1,0 0-1,1 0 0,-1 1 1,1-1-1,-1 1 0,1 0 1,0 0-1,0 0 1,0 1-1,0-1 0,0 1 1,1 0-1,-4 7 0,2-5 73,1 0 0,0 0 0,1 0-1,-1 0 1,1 0 0,0 0 0,1 1 0,-1-1-1,0 12 1,2-16-169,0 0 0,0 0-1,1 0 1,-1 0 0,0 0 0,1 0-1,0 0 1,-1 0 0,1 0 0,0-1-1,0 1 1,0 0 0,0 0 0,0-1-1,0 1 1,0 0 0,1-1 0,-1 1-1,1-1 1,-1 0 0,1 1 0,0-1-1,-1 0 1,1 0 0,0 0 0,0 0-1,-1 0 1,1-1 0,0 1 0,0-1-1,0 1 1,0-1 0,0 1 0,3-1-1,7 1 12,0 0-1,0 0 0,1-2 1,-1 1-1,0-1 0,0-1 1,23-6-1,-30 6-42,1 1-1,-1-1 1,1 0 0,-1-1 0,0 1-1,0-1 1,0 0 0,0 0-1,-1-1 1,1 0 0,-1 1-1,0-1 1,0-1 0,0 1 0,-1 0-1,1-1 1,-1 0 0,0 0-1,2-6 1,-4 10 4,-1-1 0,1 1 0,-1 0 0,1-1 0,-1 1 0,0 0 0,1-1 0,-1 1 0,0-1 0,0 1 0,0-1 0,0 1 0,-1 0 0,1-1 0,0 1 0,0-1 0,-1 1 0,1 0 0,-1-1 0,1 1 0,-1 0 0,0-1 0,0 1 0,1 0 0,-1 0 0,0 0 0,-2-2 1,1 1-4,-1 0 0,0 1-1,0-1 1,0 0 0,0 1 0,0 0 0,-1 0 0,1 0 0,0 0 0,-1 1 0,-4-1 0,0 0-33,0 0-1,1 1 0,-1 1 1,1-1-1,-1 1 0,1 0 1,-1 1-1,1 0 0,0 0 0,-12 5 1,17-5-135,-1 0 1,1 0-1,-1 0 1,1 0-1,0 0 1,0 1-1,0-1 1,0 1-1,0 0 1,1-1-1,-1 1 1,1 0-1,0 0 1,0 0-1,-1 3 1,-3 31-4746,5-17-330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35 4292,'0'0'64,"-52"21"2659,45-16-1570,-2-2-609,8-3 545,1-3-608,1-6-257,8 1-224,-2-1 32,1-1-32,-5-3-512,-1 2-3236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0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75 6951,'2'0'261,"-1"-1"0,0 0 0,0 0 0,0 0 0,0 0 0,-1 0 0,1 0 1,0 0-1,0-1 0,-1 1 0,1 0 0,0 0 0,-1-1 0,1 1 0,-1 0 1,0-1-1,1 1 0,-1 0 0,0-1 0,0 1 0,0 0 0,0-1 0,0 1 1,0 0-1,0-1 0,0 1 0,-1-1 0,1 1 0,-1 0 0,1 0 0,-1-1 1,1 1-1,-1 0 0,-1-2 0,1 2-167,-1 0 0,0 1 1,1-1-1,-1 1 0,0-1 0,1 1 1,-1 0-1,0 0 0,1-1 0,-1 1 1,0 1-1,0-1 0,1 0 0,-1 0 1,0 1-1,1-1 0,-1 0 0,1 1 1,-1 0-1,0-1 0,1 1 0,-1 0 1,1 0-1,-1 0 0,1 0 0,0 0 1,0 0-1,-2 2 0,-7 4 197,1 1 0,0 0 0,1 1 0,-1-1 0,1 2 0,1-1 0,-7 12 0,14-21-281,0 0 1,0 0-1,0 0 1,0 0 0,0 0-1,0 0 1,0 0 0,0 0-1,-1 0 1,1 0-1,0 0 1,0 1 0,0-1-1,0 0 1,0 0-1,0 0 1,0 0 0,0 0-1,0 0 1,0 0-1,0 0 1,0 1 0,0-1-1,0 0 1,0 0-1,0 0 1,0 0 0,0 0-1,0 0 1,0 0-1,0 0 1,0 1 0,0-1-1,0 0 1,0 0-1,0 0 1,0 0 0,0 0-1,0 0 1,0 0-1,0 0 1,1 0 0,-1 1-1,0-1 1,0 0 0,0 0-1,0 0 1,0 0-1,0 0 1,0 0 0,0 0-1,0 0 1,0 0-1,1 0 1,-1 0 0,0 0-1,0 0 1,0 0-1,0 0 1,0 0 0,0 0-1,0 0 1,0 0-1,1 0 1,-1 0 0,0 0-1,11-4 214,11-11-128,45-41-75,-68 57-15,1-1-1,0 1 0,-1-1 0,1 0 0,0 1 1,-1-1-1,1 0 0,-1 1 0,1-1 0,-1 0 1,1 1-1,-1-1 0,1 0 0,-1 0 0,1 0 0,-1 0 1,1 1-1,-1-1 0,1 0 0,-1 0 0,1 0 1,-1 0-1,1 0 0,-1 0 0,0 0 0,1 0 1,-1-1-1,1 1 0,-1 0 0,1 0 0,-1 0 1,1-1-1,-1 1 0,1 0 0,-1 0 0,1-1 1,-1 1-1,-1-1 21,1 1 1,-1 0-1,0 1 0,1-1 1,-1 0-1,0 0 0,1 1 1,-1-1-1,1 1 0,-1-1 1,0 1-1,1 0 0,-1-1 1,-2 3-1,0 2 104,0 0 1,1 1-1,0-1 0,0 1 1,0 0-1,0-1 0,1 1 1,0 1-1,0-1 1,1 0-1,-2 11 0,3-15-91,-1 1 1,1-1-1,0 0 0,0 0 0,1 0 1,-1 0-1,0 0 0,1 0 0,-1 0 1,1 0-1,0 0 0,-1-1 0,1 1 0,0 0 1,0 0-1,0 0 0,1-1 0,-1 1 1,0-1-1,1 1 0,-1-1 0,1 1 1,-1-1-1,1 0 0,0 0 0,-1 0 0,1 0 1,0 0-1,0 0 0,0 0 0,0 0 1,0-1-1,0 1 0,0-1 0,0 1 1,0-1-1,0 0 0,0 0 0,2 0 1,9 0 18,1 0 1,0-1 0,-1 0 0,0-1-1,1-1 1,14-4 0,-23 5-30,1 0 0,-1 0 0,1 0-1,-1 0 1,0-1 0,0 0 0,0 0 0,0-1 0,-1 1 0,1-1-1,-1 0 1,0 0 0,0 0 0,0-1 0,-1 1 0,6-10 0,-7 11-11,-1 1-1,0-1 1,0 0 0,0 1 0,0-1 0,0 0 0,-1 0-1,1 0 1,-1 0 0,0 1 0,1-1 0,-1 0 0,-1 0-1,1 0 1,0 0 0,-1 0 0,0 0 0,1 1 0,-1-1-1,0 0 1,0 1 0,-1-1 0,-2-4 0,1 4 36,0-1 0,-1 1-1,1 0 1,-1 0 0,0 0 0,0 1 0,0 0 0,0-1 0,-1 1 0,1 1 0,0-1-1,-1 1 1,-6-2 0,-1 1 41,0-1-1,0 2 0,-1 0 1,1 0-1,0 2 1,-1-1-1,1 1 0,0 1 1,0 0-1,-19 6 0,24-5-93,4-2-7,0 0 0,0 0 0,0 0-1,0 0 1,0 1 0,0-1 0,0 1 0,1 0 0,-1-1 0,1 1 0,-1 0-1,1 1 1,-1-1 0,1 0 0,0 1 0,0-1 0,0 1 0,1 0 0,-1 0-1,-1 4 1,3-6-83,0 0 0,1 0 0,-1 0 0,0 0 0,1 0 0,-1 0 0,1 0 0,0 0 0,-1 0 0,1-1 0,0 1 0,-1 0 0,1 0 0,0 0 0,0-1 0,0 1 0,-1-1-1,1 1 1,0 0 0,0-1 0,0 0 0,0 1 0,0-1 0,0 1 0,0-1 0,0 0 0,0 0 0,1 0 0,-1 0 0,0 0 0,0 0 0,1 0 0,44 2-5016,-40-2 3625,32 0-7574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96 696 4901,'-8'0'3299,"2"0"-2825,-37 1 426,41-1-631,0 0 1,0-1-1,-1 1 0,1 0 0,0-1 0,0 1 0,0-1 0,-1 0 1,1 0-1,0 0 0,0 0 0,0 0 0,0 0 0,1 0 1,-1-1-1,0 1 0,-1-3 0,53 0 3398,-37 4-3393,-1-2-1,1 1 0,-1-2 0,1 1 0,-1-2 1,0 0-1,22-10 0,78-50 221,-70 38-280,752-508 1195,-780 520-1079,-15 8 134,-27 4 534,14 3-708,14-1-98,-2 0-334,-10 7 589,8-10-4894,4-1-1564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 13581,'0'0'6417,"9"-1"-5489,29-2-314,-37 3-584,0 0-1,0 0 0,0 0 0,1 0 1,-1 0-1,0 0 0,0 1 1,0-1-1,0 0 0,1 1 0,-1-1 1,0 1-1,0-1 0,0 1 0,0 0 1,0-1-1,0 1 0,0 0 0,0 0 1,0 0-1,-1-1 0,1 1 1,0 0-1,0 0 0,-1 0 0,1 0 1,-1 0-1,1 1 0,-1-1 0,1 0 1,-1 0-1,1 0 0,-1 0 0,0 1 1,0-1-1,0 0 0,0 2 0,0 1-12,1 0-1,-2-1 1,1 1-1,0 0 0,-1-1 1,0 1-1,0-1 1,0 1-1,-3 6 0,-5 3 167,-1-1-1,0-1 1,-1 1-1,-1-2 0,1 1 1,-2-2-1,-20 14 1,2-1 679,31-22-849,-1 0 0,1 0 0,-1 0 1,1 0-1,0 1 0,-1-1 0,1 0 0,0 0 0,-1 1 0,1-1 0,0 0 0,0 0 0,-1 1 0,1-1 0,0 0 0,0 1 0,-1-1 0,1 0 0,0 1 0,0-1 0,0 0 0,0 1 0,-1-1 0,1 0 0,0 1 0,0-1 0,0 1 0,0-1 0,0 0 0,0 1 0,0-1 0,0 1 0,0-1 0,0 0 0,0 1 0,1 0 0,15 4 252,35-4-74,-42-2-146,73-1-1583,-68 0-54,0 0 0,0-1 0,23-7 0,2-6-5733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9065,'0'0'5760,"2"-8"-3379,-1-2-1865,8-23 1941,-9 71 168,2-19-2378,-2-4-198,-1 2-15,1 0 0,1 0 0,1 0 0,0 1-1,7 24 1,-8-39-34,0 0-1,0 0 0,0 0 0,1 0 1,-1 0-1,1 0 0,0-1 0,0 1 1,0-1-1,0 1 0,0-1 1,0 0-1,1 0 0,-1 0 0,1 0 1,-1 0-1,1-1 0,0 1 0,0-1 1,-1 1-1,1-1 0,0 0 0,0 0 1,0-1-1,1 1 0,-1-1 0,0 1 1,0-1-1,0 0 0,0 0 1,1 0-1,-1-1 0,0 1 0,0-1 1,0 1-1,0-1 0,4-2 0,-2 1-311,0 1 0,-1-2 0,1 1-1,-1 0 1,0-1 0,1 1-1,5-7 1,-4 5-699,-1-1 1,0 0-1,0 0 1,-1 0-1,1-1 0,-1 1 1,-1-1-1,1 0 0,-1 0 1,0 0-1,0-1 1,-1 1-1,1-1 0,-1 0 1,0-10 3078,-11 26 667,3-1-1537,1 1 0,-1 0 1,2 0-1,-1 0 1,-3 14-1,3-10-731,2-1-1,0 1 0,0 0 1,1 0-1,1 0 1,0 0-1,2 16 1,-1-26-455,0-1 0,1 1-1,0 0 1,-1 0 0,1-1 0,0 1 0,0 0-1,1-1 1,-1 1 0,1-1 0,-1 0 0,1 1 0,0-1-1,-1 0 1,1 0 0,0 0 0,1 0 0,-1 0 0,0-1-1,0 1 1,1-1 0,-1 1 0,1-1 0,0 0 0,-1 0-1,1 0 1,0 0 0,-1-1 0,1 1 0,0-1-1,0 1 1,0-1 0,4 0 0,0 0-267,0 0 0,-1-1 0,1 0 0,0 0 0,-1 0 0,7-3 1,-8 3-392,0-1 0,0 0 0,0-1 0,0 1 0,0-1 0,-1 0 0,5-3 0,16-20-5307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30 5285,'0'0'14707,"-5"-6"-14344,-15-17-69,19 23-223,0 0 0,0 0 0,0 0-1,0 0 1,0 0 0,0 0 0,0 0 0,0 0 0,0 0 0,0 1 0,0-1 0,0 0 0,0 1-1,0-1 1,0 1 0,1-1 0,-1 1 0,0-1 0,0 1 0,0-1 0,1 1 0,-1 0-1,0-1 1,0 1 0,1 0 0,-1 1 0,-21 10 2243,19-6-2293,-1-1 1,1 1-1,0 0 0,0 0 1,0 0-1,1 0 0,-2 8 1,4-10-22,-1-1 0,1 0 0,0 1 1,0-1-1,0 0 0,0 0 0,0 1 0,1-1 1,0 0-1,0 0 0,0 1 0,0-1 1,0 0-1,0 0 0,1 0 0,-1 0 0,1-1 1,0 1-1,0 0 0,0-1 0,0 1 1,1-1-1,-1 0 0,1 1 0,-1-1 0,4 1 1,9 7-1,0-2 1,1 1 0,32 10-1,0 2-8,-46-20 9,1 0 1,-1 0-1,0 0 1,1 1-1,-1-1 0,0 1 1,0 0-1,0-1 1,0 1-1,-1 0 1,1 0-1,0 0 1,-1 0-1,1 0 1,-1 1-1,0-1 0,0 0 1,0 1-1,0-1 1,0 1-1,0-1 1,-1 1-1,1-1 1,-1 1-1,0-1 1,0 1-1,0 0 0,0-1 1,0 1-1,0-1 1,-1 1-1,1 0 1,-1-1-1,0 1 1,0-1-1,0 0 1,0 1-1,0-1 1,0 0-1,-1 1 0,1-1 1,-1 0-1,-2 3 1,-2 2 42,-1 0 0,0 0 0,0-1 0,0 0 1,-1 0-1,0-1 0,0 0 0,0-1 0,-1 1 0,1-1 0,-18 4 1,10-3 52,0-1 1,-1 0 0,1-1-1,-1-1 1,-28-1-1,44-1-93,0 0-1,0 0 0,0 0 0,0 0 0,0 0 0,0-1 0,0 1 0,1 0 0,-1-1 0,0 1 0,0-1 0,0 1 0,1-1 0,-1 1 0,0-1 0,0 1 0,1-1 0,-1 0 0,0 1 0,1-1 0,-1 0 0,1 0 0,-1 1 0,1-1 0,-1 0 0,1 0 0,0 0 0,0 0 0,-1 0 0,1 0 0,0 1 0,0-1 0,0 0 0,0 0 0,0 0 0,0 0 0,0 0 0,0 0 0,0 0 0,0 0 0,1-1 0,-1-2 5,1 0 0,0 0 0,0 1 0,0-1 0,1 0-1,-1 1 1,1-1 0,3-5 0,14-13-8,1 1 0,0 1 0,30-22 0,-32 28 0,0-1 0,-1-1 0,-1 0 0,0-1 0,25-36 0,-39 51 4,-1 0 1,0 0-1,0 0 1,0 0-1,0-1 1,0 1-1,0 0 0,0 0 1,-1-1-1,1 1 1,-1 0-1,0-1 1,1 1-1,-1 0 0,0-1 1,0 1-1,-1 0 1,1-1-1,0 1 1,-1 0-1,0-1 0,1 1 1,-1 0-1,0 0 1,-2-3-1,1 3 12,0-1-1,-1 1 1,1-1-1,-1 1 1,0 0 0,0 0-1,0 0 1,0 1-1,0-1 1,0 1-1,0-1 1,0 1 0,-1 0-1,1 0 1,-5 0-1,0 0 15,1 0 0,0 0 0,-1 1 0,1 0 0,0 1 0,-1 0 0,-10 2 0,14-2-25,1 0 1,-1 0 0,1 0-1,0 0 1,-1 0 0,1 1-1,0 0 1,0 0 0,0 0-1,0 0 1,0 0 0,1 0-1,-1 1 1,-4 4 0,7-6-81,-1-1-1,1 0 1,0 1 0,-1-1 0,1 1 0,0-1 0,-1 1 0,1-1 0,0 1 0,-1-1-1,1 1 1,0 0 0,0-1 0,0 1 0,-1-1 0,1 1 0,0 0 0,0-1-1,0 1 1,0-1 0,0 1 0,0 0 0,0-1 0,0 1 0,1-1 0,-1 1 0,0 0-1,0-1 1,0 1 0,1-1 0,-1 1 0,0-1 0,0 1 0,1-1 0,-1 1 0,1-1-1,-1 1 1,0-1 0,1 1 0,-1-1 0,1 0 0,-1 1 0,1-1 0,-1 0-1,1 1 1,-1-1 0,1 0 0,0 0 0,0 1 0,32 2-5591,-29-3 5190,19 0-4985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56 10346,'-49'-24'6813,"43"22"-6320,1 0 0,-1 1 0,0 0 0,0 0 0,1 0 0,-10 1 0,11 0-390,-1 1 0,0 0 0,1 0-1,-1 0 1,1 0 0,-1 1 0,1 0-1,0-1 1,0 2 0,0-1 0,0 0-1,0 1 1,0 0 0,1 0 0,-1 0-1,1 0 1,0 1 0,0-1 0,0 1-1,-3 4 1,0 2-21,0 0-1,0 0 1,1 1 0,0 0-1,1-1 1,0 2 0,1-1-1,0 0 1,-2 22 0,5-30-67,-1 0 0,1 1-1,0-1 1,0 0 0,1 0 0,-1 1 0,1-1 0,0 0 0,0 0 0,0 1 0,0-1 0,0 0 0,0 0 0,1 0 0,0-1 0,0 1-1,-1 0 1,1 0 0,1-1 0,-1 0 0,0 1 0,1-1 0,-1 0 0,1 0 0,0 0 0,-1 0 0,1-1 0,0 1 0,0-1 0,0 0-1,1 0 1,-1 0 0,0 0 0,0 0 0,0-1 0,1 1 0,-1-1 0,5 0 0,3 0 0,1 0 0,-1-1 0,1 0 0,-1-1 1,1-1-1,-1 1 0,0-2 0,0 0 0,0 0 0,-1-1 1,1 0-1,-1-1 0,0 0 0,13-11 0,-17 13 48,-1 0 0,-1 0-1,1-1 1,-1 1-1,1-1 1,-1 0 0,0 0-1,-1 0 1,0-1 0,1 1-1,-2-1 1,1 0 0,-1 0-1,1 0 1,-2 0 0,1 0-1,-1 0 1,0 0 0,0-1-1,-1 1 1,1 0 0,-1-1-1,-1 1 1,1 0 0,-1-1-1,-1 1 1,1 0 0,-3-7-1,2 9-37,0 1 0,-1-1-1,1 0 1,-1 1 0,1 0 0,-1 0-1,0 0 1,-1 0 0,1 0-1,0 1 1,-1-1 0,0 1-1,1 0 1,-1 0 0,0 0-1,0 1 1,0-1 0,0 1-1,0 0 1,-6-1 0,-3 0-23,0 0 1,0 0 0,0 2-1,0-1 1,-18 3-1,29-2-19,0 1-1,-1-1 0,1 1 0,0-1 0,0 1 1,0 0-1,0 0 0,0 0 0,0 0 0,0 0 1,1 0-1,-1 0 0,0 1 0,0-1 1,1 1-1,-1-1 0,1 1 0,-1 0 0,1-1 1,0 1-1,0 0 0,0 0 0,0 0 0,0 0 1,-1 2-1,2-2-95,0-1 1,0 1-1,0-1 1,0 1-1,0-1 0,0 1 1,0-1-1,0 1 1,0-1-1,1 1 0,-1-1 1,1 1-1,-1-1 1,1 1-1,-1-1 0,1 0 1,0 0-1,0 1 1,0-1-1,0 0 0,0 0 1,0 0-1,0 0 1,0 0-1,0 0 0,0 0 1,1 0-1,-1 0 1,0 0-1,1-1 1,-1 1-1,0-1 0,1 1 1,-1-1-1,1 1 1,2-1-1,16 4-2314,-1-2 0,1 0 0,-1-1 1,37-4-1,-2-2-6627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1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 11371,'0'0'2477,"-7"-2"21,2 1-2316,1 1 0,0-1 1,0 1-1,0 0 0,-1 0 0,1 1 0,0-1 0,0 1 0,0 0 1,0 0-1,0 0 0,0 1 0,0-1 0,0 1 0,0 0 0,1 0 1,-1 0-1,1 1 0,-1-1 0,1 1 0,0 0 0,0 0 0,0 0 1,-3 4-1,-3 3 201,0 1 0,1 0 0,0 1-1,0 0 1,-5 13 0,10-20-252,0 1-1,1 0 0,0 0 0,0 0 1,1 0-1,-1 0 0,1 0 0,1 0 1,-1 0-1,1 1 0,0-1 0,1 0 1,1 11-1,-1-15-109,-1 1-1,1-1 1,0 0 0,0 0-1,0 0 1,0-1 0,0 1-1,1 0 1,-1 0 0,0-1-1,1 1 1,-1 0-1,1-1 1,0 0 0,-1 1-1,1-1 1,0 0 0,0 0-1,3 2 1,0-2 11,0 1 0,0-1 1,0 0-1,0 0 0,0-1 0,0 1 0,0-1 1,7-1-1,-2 1 20,0-2-1,-1 1 1,1-1 0,-1-1 0,0 0 0,0 0-1,0-1 1,15-8 0,-19 9 9,-1-1 1,1 0-1,0 0 0,-1 0 1,0 0-1,0-1 0,0 0 0,-1 0 1,1 0-1,-1 0 0,0 0 1,-1-1-1,1 0 0,-1 1 0,0-1 1,-1 0-1,1 0 0,-1 0 1,0-9-1,-1 10-15,0 1-1,0-1 1,-1 1 0,0-1 0,1 1-1,-2-1 1,1 1 0,-1 0 0,1-1-1,-1 1 1,0 0 0,0 0 0,-1 0-1,1 1 1,-1-1 0,0 1 0,0-1-1,0 1 1,-1 0 0,1 0 0,-1 0-1,0 1 1,1-1 0,-1 1 0,0 0-1,-6-2 1,3 1-11,0 0-1,-1 1 1,1 0-1,-1 0 1,0 0-1,0 1 1,1 1-1,-1-1 1,0 1-1,-10 2 1,14-2-160,0 1 1,0 0-1,0 0 1,0 1-1,0-1 0,0 1 1,0 0-1,-6 4 1,7-4-264,1 0 0,0 0 0,-1 0 0,1 0 1,0 1-1,0-1 0,1 1 0,-1-1 0,0 1 0,1 0 0,0-1 1,0 1-1,-2 3 0,2 8-5340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6762 12492,'0'0'272,"-3"11"-283,1-5 13,1-4 1,0-1 0,1 1 0,-1-1 0,0 1 0,1 0 0,-1-1 0,1 1 0,-1 0 0,1-1 0,0 1 0,0 0 0,0 0 0,0-1 0,0 1 0,0 0 0,0 0 0,1-1 0,-1 1-1,0 0 1,1-1 0,0 1 0,-1 0 0,1-1 0,0 1 0,0-1 0,0 1 0,0-1 0,0 1 0,0-1 0,0 0 0,0 1 0,1-1 0,-1 0 0,1 0 0,-1 0 0,0 0 0,1 0 0,3 1 0,62 16 130,102 14 0,0 0-31,-139-25-69,24 7 488,-1-2 1,2-3 0,63 3 0,4-14 915,132-18 1,121-36-1475,-207 29 188,8-5-124,278-88 0,151-110 213,-495 178 75,-2-4 0,-3-5 0,-3-5-1,-3-4 1,-3-4 0,171-171 0,298-352 1067,-425 434-1379,215-331 0,277-701 29,-272 223 18,-140 337-14,-126 409-66,226-391 1,-156 327-45,30-51-12,-183 322 91,3-6-2,2 0 1,34-40-1,-44 59-11,-1 0 1,1 0-1,1 1 0,-1 0 0,1 0 1,0 0-1,0 1 0,0 0 0,1 0 0,-1 1 1,1 0-1,0 1 0,0-1 0,13-1 1,141-1-62,-126 6-109,0-1-1,-1-2 1,1-1-1,68-16 1,-81 12-711,0-2 0,28-13 1,7-16-4070,-23 7-385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12620,'0'0'5098,"11"0"-4836,59-1-157,0 2 1,0 4-1,122 25 0,-182-28-105,-1 1 0,1 0 0,-1 0-1,0 1 1,0 0 0,0 1 0,-1 0-1,0 0 1,0 1 0,7 7 0,-10-9 0,-1 1-1,0 0 1,0 0 0,-1 0 0,0 1 0,0-1 0,0 1-1,0-1 1,-1 1 0,0 0 0,0 0 0,-1 0 0,0 0 0,0 1-1,0-1 1,-1 12 0,-1-2 78,0-1-1,-2 1 1,0-1-1,0 1 1,-2-1-1,0 0 1,0 0-1,-2-1 1,-14 25-1,-9 9 262,-49 60 0,73-101-345,-83 99-1009,-162 148 1,214-221-2899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10634,'0'0'11243,"-4"48"-10923,4-13-128,0 6-64,0 4-96,-2 1 0,2-3-64,-3 1-1345,3-6-1346,0-8-351,-2-7-610,0-8-1088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10570,'0'0'9961,"84"-4"-9512,-43 0-193,4-4-128,0 0-96,-10-1 32,-1 0-736,-11 0-674,-8 1-639,-10 1-1603,-5-4-1633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12268,'0'0'9641,"21"-48"-9161,13 45-127,6 2-257,1 1-64,3 0 0,-1 0-737,-7 0-1857,-4 5-1923,-12 4-1568</inkml:trace>
  <inkml:trace contextRef="#ctx0" brushRef="#br0" timeOffset="1">370 225 11627,'0'0'2819,"0"10"-204,0 3-1823,-1-2 101,0 0-1,1 1 0,0-1 0,4 20 0,-4-30-853,1 0 0,-1 0 0,1 0 0,-1 0 1,1-1-1,0 1 0,-1 0 0,1 0 0,0 0 0,0-1 0,-1 1 0,1 0 0,0-1 0,0 1 0,0 0 0,0-1 0,0 1 0,0-1 0,0 0 0,0 1 0,0-1 0,0 0 0,0 0 0,1 1 0,-1-1 0,0 0 0,0 0 0,0 0 0,0-1 0,0 1 0,0 0 0,2-1 0,35-11 163,-19-1-194,0 0 0,-1-2 0,18-17 0,40-31-457,-76 63 446,0 0 0,0 0 0,0-1 0,0 1 0,1 0-1,-1 0 1,0 0 0,0 0 0,0 0 0,1 0-1,-1-1 1,0 1 0,0 0 0,0 0 0,1 0-1,-1 0 1,0 0 0,0 0 0,1 0 0,-1 0-1,0 0 1,0 0 0,0 0 0,1 0 0,-1 0-1,0 0 1,0 0 0,1 0 0,-1 1 0,0-1-1,0 0 1,0 0 0,1 0 0,-1 0 0,0 0 0,0 0-1,0 1 1,1-1 0,-1 0 0,0 0 0,0 0-1,0 1 1,0-1 0,0 0 0,0 0 0,1 0-1,-1 1 1,0-1 0,0 0 0,0 0 0,0 0-1,0 1 1,0-1 0,0 0 0,0 22-31,-9 24 105,6-36-90,2-6-13,-1 0 0,1 0 1,0-1-1,0 1 0,0 0 0,1 0 0,-1 0 0,1 0 1,0 0-1,0 0 0,0 0 0,2 6 0,-1-9-54,-1-1-1,1 0 1,0 0 0,-1 1-1,1-1 1,0 0 0,-1 0-1,1 0 1,0 0-1,0 0 1,-1 0 0,1 0-1,0 0 1,-1 0-1,1-1 1,0 1 0,0 0-1,-1 0 1,1-1-1,0 1 1,-1 0 0,1-1-1,-1 1 1,1-1-1,-1 1 1,1 0 0,0-1-1,-1 1 1,1-1-1,-1 0 1,1 0 0,17-19-1954,5-10-1585,3-6-1025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11307,'0'0'3929,"-3"13"-2285,-13 51-451,2-13 353,2 1 0,2 0 0,-3 69 1,13-120-1536,-1 0 1,1 0 0,0 0-1,0 0 1,0 0 0,0 0-1,0 0 1,1 0 0,-1 0-1,0 0 1,0 0 0,1 0-1,-1 0 1,0 0 0,1 0-1,-1 0 1,1 0 0,-1 0-1,1 0 1,0 0 0,-1-1-1,1 1 1,0 0 0,0 0 0,-1-1-1,1 1 1,0-1 0,0 1-1,1 0 1,-1-1-13,0-1 1,0 1 0,-1 0-1,1-1 1,0 1-1,0-1 1,-1 1 0,1-1-1,0 1 1,-1-1-1,1 1 1,0-1 0,-1 0-1,1 1 1,-1-1-1,1 0 1,-1 0 0,1 1-1,-1-1 1,0 0 0,1 0-1,-1 0 1,0 1-1,0-1 1,0 0 0,0 0-1,1 0 1,-1 0-1,0 0 1,0 1 0,-1-1-1,1 0 1,0 0-1,0-2 1,-5-64-996,5 64 983,0-1-1,-1 1 1,1 0-1,-1 0 0,0 0 1,0 0-1,0-1 0,-1 1 1,1 0-1,-1 1 0,1-1 1,-1 0-1,0 0 1,0 1-1,0-1 0,-1 1 1,1 0-1,-3-3 0,4 5 13,1 0-1,-1 0 1,1 0 0,-1 0-1,1 1 1,-1-1-1,1 0 1,-1 0-1,1 0 1,-1 0-1,1 1 1,0-1-1,-1 0 1,1 0-1,-1 1 1,1-1-1,-1 0 1,1 1 0,0-1-1,-1 1 1,1-1-1,0 0 1,-1 1-1,1-1 1,0 1-1,0-1 1,0 1-1,-1-1 1,1 1-1,0-1 1,0 1-1,0-1 1,0 1 0,0-1-1,0 1 1,0-1-1,0 1 1,0-1-1,0 1 1,0-1-1,0 1 1,0-1-1,0 1 1,0-1-1,1 2 1,3 27 207,-2-27-187,1 0 0,-1 0-1,0 0 1,1 0-1,0 0 1,-1 0 0,1 0-1,0-1 1,0 0 0,0 1-1,0-1 1,0 0 0,0-1-1,0 1 1,1 0-1,-1-1 1,0 0 0,0 0-1,5 0 1,3 0 15,1 0 1,-1-1-1,0 0 0,15-4 1,-20 4-22,0-1 1,-1 1-1,1-1 1,-1 0-1,0-1 1,0 0-1,1 1 1,-2-1 0,1-1-1,0 1 1,-1-1-1,1 0 1,-1 0-1,0 0 1,-1-1-1,1 1 1,-1-1-1,1 0 1,-1 0-1,-1 0 1,1 0 0,-1 0-1,0-1 1,0 1-1,-1-1 1,1 0-1,0-5 1,-4 10 2,1 1 0,-1-1 0,1 1 1,0-1-1,-1 1 0,1 0 0,-1 0 1,1-1-1,-1 1 0,1 0 0,-1 0 1,1 1-1,-1-1 0,1 0 0,-1 0 1,1 1-1,-1-1 0,1 1 0,0-1 1,-1 1-1,1-1 0,-2 2 0,-3 3 46,0 1 0,-1 0 0,2 0 0,-1 0 0,1 1 0,0-1 0,0 1 0,1 0 0,0 1 0,0-1 0,1 1 0,0 0 0,0 0 0,1 0 0,0 0 0,1 0 0,-2 16 0,3-22-52,1-1 1,0 0-1,-1 0 0,1 1 1,0-1-1,-1 0 0,1 0 0,0 0 1,0 0-1,0 0 0,0 0 1,0-1-1,0 1 0,0 0 0,1 0 1,-1-1-1,0 1 0,0 0 1,1-1-1,-1 0 0,0 1 0,0-1 1,1 0-1,-1 1 0,0-1 1,1 0-1,-1 0 0,3 0 0,49 0 80,-40 0-67,137-2 89,-149 1-106,0 0 0,0 1 0,-1-1-1,1 0 1,-1 0 0,1 0 0,0 1 0,-1-1-1,1 0 1,-1 0 0,0 0 0,1 0-1,-1 0 1,0 0 0,1 0 0,-1 0 0,0 0-1,0 0 1,0 0 0,0 0 0,0 0 0,0 0-1,0 0 1,0 0 0,-1 0 0,1 0-1,0 0 1,-1 0 0,1 0 0,0 0 0,-1 0-1,0-1 1,-14-36 70,3 19-42,8 13 57,-1 0 0,1-1 0,0 1 0,1-1 1,0 0-1,0 1 0,0-1 0,1-1 0,0 1 0,-1-8 0,3 14-89,1 1-1,-1-1 1,1 0 0,-1 1 0,1-1 0,0 0-1,-1 1 1,1-1 0,0 1 0,-1-1-1,1 1 1,0 0 0,0-1 0,-1 1-1,1 0 1,0-1 0,0 1 0,0 0 0,0 0-1,0 0 1,-1-1 0,1 1 0,0 0-1,0 0 1,0 1 0,1-1 0,33 0 4,-28 0-7,42-2-292,-27 1-34,-1 0 0,1 2 0,33 4 0,-53-5 301,-1 0 0,0 1 0,0-1 1,1 0-1,-1 1 0,0-1 0,0 1 1,0 0-1,1-1 0,-1 1 0,0 0 0,0 0 1,0-1-1,0 1 0,0 0 0,-1 0 1,1 0-1,0 0 0,0 0 0,-1 0 0,1 1 1,0-1-1,-1 0 0,1 0 0,-1 0 1,1 1-1,-1-1 0,0 0 0,0 1 0,0-1 1,1 0-1,-1 0 0,0 1 0,0-1 1,-1 0-1,1 3 0,-2 6 33,-1-1 1,0 1-1,0-1 0,-6 13 1,-6 23 49,15-44-47,0 1-1,0-1 0,0 0 1,0 1-1,0-1 0,1 1 0,-1-1 1,1 1-1,-1-1 0,1 0 1,-1 1-1,1-1 0,0 0 1,0 0-1,-1 0 0,1 1 1,0-1-1,0 0 0,0 0 1,0 0-1,0 0 0,1 0 1,-1-1-1,0 1 0,0 0 1,1-1-1,-1 1 0,0 0 0,1-1 1,-1 1-1,0-1 0,1 0 1,-1 0-1,1 1 0,-1-1 1,1 0-1,-1 0 0,1 0 1,-1-1-1,0 1 0,1 0 1,-1 0-1,1-1 0,-1 1 1,2-2-1,5 1 1,-1-1 1,1-1-1,-1 0 1,0 0-1,0 0 1,0-1-1,11-7 1,-13 6 25,0 1 0,0-1 0,0-1 0,0 1 0,-1-1 0,0 1 0,-1-1 1,1-1-1,-1 1 0,0 0 0,0-1 0,-1 1 0,0-1 0,0 0 0,-1 0 0,1 0 0,-2 0 1,1 0-1,-1 0 0,-1-12 0,1 18-29,0-1-1,0 1 1,-1-1 0,1 1-1,-1 0 1,1-1 0,-1 1 0,1-1-1,-1 1 1,0 0 0,0 0-1,0-1 1,0 1 0,0 0 0,0 0-1,0 0 1,0 0 0,0 0-1,0 0 1,-1 0 0,1 1-1,0-1 1,-1 0 0,1 1 0,0-1-1,-1 1 1,1-1 0,-1 1-1,1 0 1,-1-1 0,1 1 0,-1 0-1,1 0 1,-1 0 0,1 0-1,-3 1 1,2-1 12,0 0 1,0 0-1,1 1 0,-1-1 0,0 0 0,0 1 0,1 0 1,-1-1-1,1 1 0,-1 0 0,0 0 0,1 0 0,-1 0 0,1 0 1,0 0-1,-1 0 0,1 0 0,0 1 0,0-1 0,0 0 1,0 1-1,0-1 0,0 1 0,0-1 0,0 1 0,0 0 1,1-1-1,-1 1 0,1 0 0,-1-1 0,1 1 0,0 3 1,0-4-19,1 0 0,-1 0 0,1 0 0,-1-1 0,1 1 0,-1 0 0,1 0 0,0 0 0,-1-1 0,1 1 0,0 0 0,0-1 0,0 1 0,0-1 0,-1 1 0,1-1 0,0 1 1,0-1-1,0 0 0,0 1 0,0-1 0,0 0 0,0 0 0,0 0 0,0 1 0,0-1 0,0 0 0,0-1 0,2 1 0,42 0-989,-34-1-68,29-2-3911,-2-6-3956,-11 0-937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1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0 365 5541,'0'0'4655,"12"2"-4569,19 2 37,1-1-1,-1-2 1,1-1 0,0-2 0,52-8-1,-2-4 504,2 4-1,164 1 1,-75 6-31,191-30 154,-52 3-265,283 6-175,160-11-249,245-21-228,141-12-33,-91 20 233,52 36-701,-111 0-818,-856 10-953,-2-5-704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9417,'0'0'12268,"-5"9"-12279,-70 100 459,-157 176 1,219-274-3098,13-11 2489,-1 0 0,1 0 0,0 0-1,-1 0 1,1 0 0,0 0 0,-1 0 0,1 0 0,0 0 0,0 0 0,-1 0-1,1 0 1,0 0 0,-1-1 0,1 1 0,0 0 0,0 0 0,-1 0-1,1 0 1,0-1 0,0 1 0,0 0 0,-1 0 0,1 0 0,0-1-1,0 1 1,0 0 0,-1 0 0,1-1 0,0 1 0,0 0 0,0-1 0,0 1-1,0 0 1,0 0 0,0-1 0,0 1 0,0 0 0,0-1 0,0 1-1,0 0 1,0 0 0,0-1 0,0 1 0,0 0 0,0-1 0,0 1 0,0 0-1,0-1 1,0 1 0,1 0 0,-1-20-7495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117 171 10186,'-6'0'980,"0"0"1,-1 0-1,1 1 1,0 0-1,0 0 1,0 1 0,0-1-1,0 1 1,1 1-1,-11 4 1,13-5-811,0 0 0,0 1-1,0-1 1,1 1 0,-1 0 0,0 0 0,1 0 0,0 0-1,0 0 1,0 0 0,0 1 0,0-1 0,1 1 0,-1-1 0,1 1-1,0 0 1,0-1 0,0 8 0,0-9-121,1 0 1,0 1-1,-1-1 0,1 0 1,0 0-1,1 1 1,-1-1-1,0 0 0,0 1 1,1-1-1,0 0 0,-1 0 1,1 0-1,0 1 1,0-1-1,0 0 0,0 0 1,0 0-1,1-1 0,-1 1 1,1 0-1,-1 0 1,1-1-1,0 1 0,-1-1 1,1 1-1,0-1 0,4 2 1,-3-1-36,1-1 0,0 0-1,-1 0 1,1 0 0,0-1 0,0 1 0,-1-1 0,1 0 0,0 0 0,0-1-1,-1 1 1,1-1 0,0 1 0,0-1 0,-1 0 0,1-1 0,6-2-1,-6 2-9,0 0-1,-1-1 0,1 1 1,-1-1-1,0 0 0,1 0 0,-1 0 1,0 0-1,-1 0 0,1-1 1,0 1-1,-1-1 0,0 0 0,0 1 1,0-1-1,-1 0 0,1 0 1,-1-1-1,0 1 0,0 0 0,0 0 1,-1-1-1,1 1 0,-1 0 1,0-6-1,0 10-3,-1-1-1,1 1 1,0-1 0,0 1-1,0-1 1,-1 1 0,1 0-1,0-1 1,-1 1 0,1-1-1,0 1 1,-1 0 0,1-1-1,-1 1 1,1 0 0,0-1-1,-1 1 1,1 0 0,-1 0 0,1 0-1,-1-1 1,1 1 0,-1 0-1,1 0 1,-1 0 0,1 0-1,-1 0 1,1 0 0,-1 0-1,1 0 1,-1 0 0,1 0-1,-1 0 1,1 0 0,-1 0-1,1 0 1,-1 1 0,1-1-1,-1 0 1,-22 11-24,19-7 71,0 1 1,1 0 0,-1 0 0,1 0-1,-1 0 1,2 0 0,-1 1 0,0-1-1,1 1 1,0 0 0,1-1 0,-1 1-1,1 0 1,0 0 0,1 0 0,-1 0 0,1 0-1,1 9 1,0-14-58,0 1-1,0-1 1,0 0-1,0 0 0,0 1 1,0-1-1,0 0 1,1 0-1,-1 0 1,0 0-1,1-1 1,-1 1-1,0 0 1,1 0-1,0-1 1,-1 1-1,1-1 1,-1 0-1,1 1 1,-1-1-1,1 0 1,0 0-1,-1 0 1,1 0-1,0 0 1,-1 0-1,1 0 1,-1-1-1,4 0 1,2 0-383,1 0-1,0-1 1,-1 0 0,0-1 0,8-3 0,3-4-970,0-1 0,-1 0 0,-1-2 1,0 0-1,-1-1 0,0 0 1,-1-1-1,0-1 0,-2 0 0,0-1 1,-1-1-1,11-21 0,2-18 1784,-8-2 3891,-18 51 1937,-6 13-4278,-8 14-993,-1 4 173,2 1 1,-17 35 0,28-51-1007,1 0 1,0 1 0,0-1 0,0 1 0,1 0 0,1 0-1,-1-1 1,1 1 0,1 0 0,0 0 0,2 16 0,-2-24-140,0 1 1,1-1 0,0 1 0,-1-1 0,1 0-1,0 0 1,-1 1 0,1-1 0,0 0 0,0 0-1,0 0 1,0 0 0,0 0 0,0 0 0,1 0-1,-1 0 1,0-1 0,0 1 0,1 0 0,-1-1-1,0 1 1,1-1 0,-1 1 0,1-1 0,-1 1-1,0-1 1,1 0 0,-1 0 0,1 0 0,-1 0-1,1 0 1,-1 0 0,1 0 0,-1-1 0,3 0-1,1 0 3,0 0 0,0 0-1,-1 0 1,1-1-1,0 0 1,-1 0 0,1 0-1,-1 0 1,6-5 0,5-8-227,-1-1 1,-1 0 0,0-2 0,-1 1-1,14-29 1,26-61 437,-61 128 45,2-5-21,0 0-1,0 0 0,2 1 0,0-1 1,1 1-1,0 0 0,1 1 0,2-1 1,-1 0-1,3 26 0,-1-41-297,0-1-1,1 1 0,-1-1 1,1 1-1,-1-1 0,1 0 1,-1 1-1,1-1 0,0 0 1,0 1-1,0-1 0,0 0 1,0 0-1,0 0 0,0 0 1,0 0-1,0 0 0,3 1 1,16 5-3461,-3-6-1829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16784,'12'3'1569,"10"-3"-576,11 0 513,9 0-770,13 0-447,0-1-193,-1-3-96,-10-1-1057,-4 3-1602,-17 2-1248,-12 0-1763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10442,'0'0'9545,"89"29"-8552,-32-32-545,2-7-384,2-1-32,-9 2-1729,-8 0-4389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13485,'0'0'3496,"-8"6"-1809,-25 20-171,35-26-1472,-1-1-1,0 1 0,0-1 1,0 1-1,0 0 0,0-1 0,0 1 1,0 0-1,1 0 0,-1 0 0,0 0 1,0 0-1,0 0 0,0 0 0,1 0 1,-1 1-1,0-1 0,0 0 1,0 1-1,0-1 0,0 0 0,0 1 1,0 0-1,0-1 0,0 1 0,0-1 1,0 1-1,0 0 0,0 0 0,0 0 1,-1 0-1,1-1 0,0 1 1,-1 0-1,1 0 0,0 0 0,-1 0 1,1 1-1,-1-1 0,0 0 0,1 0 1,-1 0-1,0 0 0,0 0 0,0 0 1,0 1-1,0-1 0,0 0 1,0 0-1,0 0 0,0 0 0,0 1 1,0-1-1,-1 0 0,1 0 0,-1 2 1,15-28 111,-14 25-147,1 0 0,-1 0 0,0-1 0,0 1 0,1 0 0,-1 0 0,0-1 0,0 1 0,0 0 0,1-1 0,-1 1 0,0-1 0,0 1 0,0 0 0,0-1 0,0 1 0,0 0 0,0-1 0,0 1 0,0 0 0,0-1 0,0 1 0,0-1 0,0 1 0,0 0 0,0-1 0,0 1 0,0 0 0,0-1 0,0 1 0,-1 0 0,1-1 0,0 1 0,0 0 0,0-1 0,-1 1 0,1 0 0,0-1 0,0 1 0,-1 0 0,1 0 0,0-1 0,-1 1 0,1 0 0,0 0 0,-1 0 0,1 0 0,0-1 0,-1 1 0,1 0 0,0 0 0,-1 0 0,1 0 0,0 0 0,-1 0 0,1 0 0,-1 0 0,1 0 0,0 0 0,-1 0 0,1 0 0,0 0 0,-1 0 0,1 0 0,-1 1 0,-2 0-7,1 0-1,-1 1 1,1-1-1,-1 1 1,1-1 0,-1 1-1,1 0 1,0 0-1,0 0 1,0 0 0,0 0-1,0 1 1,1-1-1,-1 0 1,1 1 0,-1-1-1,1 1 1,-2 4-1,1 0-8,-1 0-1,1 0 1,0 0-1,1 0 1,-1 0 0,0 10-1,3-16-29,0 0 0,-1 0 0,1-1 0,-1 1 0,1-1-1,0 1 1,-1 0 0,1-1 0,0 1 0,0-1 0,-1 1 0,1-1 0,0 0 0,0 1-1,0-1 1,0 0 0,0 0 0,-1 0 0,1 1 0,0-1 0,0 0 0,0 0 0,0 0-1,0 0 1,0 0 0,0-1 0,0 1 0,-1 0 0,1 0 0,0-1 0,0 1 0,0 0 0,0-1-1,1 0 1,19-5-3388,-7 0-3484,-5 1 2116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5221,'0'0'11243,"-5"6"-10101,-18 17-437,23-23-644,-1 0 0,1 0 0,-1 1 0,1-1 1,-1 0-1,1 1 0,0-1 0,-1 0 0,1 1 1,0-1-1,-1 0 0,1 1 0,0-1 0,-1 1 0,1-1 1,0 1-1,0-1 0,-1 0 0,1 1 0,0-1 1,0 1-1,0-1 0,0 1 0,0-1 0,0 1 1,0 0-1,0-1 0,0 1 0,0-1 0,0 1 0,0-1 1,0 1-1,0-1 0,0 1 0,0-1 0,0 1 1,1-1-1,-1 0 0,0 1 0,0-1 0,1 1 1,-1-1-1,0 1 0,1-1 0,-1 0 0,0 1 0,1-1 1,0 1-1,3-2 1546,-12-5-452,7 6-1127,0-1 0,0 1 0,0 0 0,0 0 0,0 0 0,0 0 0,0-1 0,0 1 0,0 1 0,0-1 0,0 0 0,0 0 0,0 0 0,0 1 0,0-1 0,0 0 0,0 1 0,0-1 1,0 1-1,0-1 0,1 1 0,-3 0 0,4-1-32,-1 0 0,0 0 1,0 0-1,0 0 0,1 0 1,-1 0-1,0 0 0,0 0 1,1 0-1,-1 0 0,0 0 1,0 1-1,1-1 0,-1 0 0,0 0 1,0 0-1,1 0 0,-1 0 1,0 0-1,0 1 0,0-1 1,1 0-1,-1 0 0,0 0 1,0 0-1,0 1 0,0-1 1,0 0-1,1 0 0,-1 0 1,0 1-1,0-1 0,0 0 1,0 0-1,0 1 0,0-1 1,0 0-1,0 0 0,0 1 1,0-1-1,0 0 0,0 0 0,0 1 1,0-1-1,0 0 0,0 0 1,0 0-1,0 1 0,0-1 1,0 0-1,0 0 0,0 1 1,-1-1-1,1 0 0,0 0 1,0 0-1,0 1 0,0-1 1,0 0-1,-1 0 0,1 0 1,0 0-1,0 1 0,-1-1 0,19 0-1101,29-2-6891,-18-9-1229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 12908,'0'0'12978,"8"-3"-12743,-6 2-226,1 0-1,-1 0 1,1 0 0,0 1 0,-1-1 0,1 1 0,0 0 0,0-1-1,-1 1 1,1 1 0,0-1 0,0 0 0,-1 1 0,1-1 0,0 1-1,2 1 1,-3-1-6,0 0 1,-1 0-1,0 1 0,1-1 0,-1 0 0,0 1 0,1-1 0,-1 1 1,0 0-1,0-1 0,-1 1 0,1 0 0,0 0 0,0-1 0,-1 1 0,1 0 1,-1 0-1,0 0 0,1 0 0,-1 0 0,0 0 0,0-1 0,0 1 1,0 0-1,-1 0 0,1 0 0,0 0 0,-1 0 0,1 0 0,-1 0 0,-1 2 1,0 0 7,1 0 1,-1 0-1,-1 1 1,1-1-1,-1-1 0,1 1 1,-1 0-1,0 0 1,0-1-1,-1 0 1,1 0-1,-7 5 1,-48 29 90,125-33-135,-55-5 33,0 1-1,0 0 0,0 2 0,0-1 0,0 1 1,0 1-1,-1 0 0,1 0 0,-1 1 0,0 1 0,0 0 1,17 11-1,-26-15 1,-1 0-1,0 0 1,0 0 0,0 0 0,0 0-1,0 0 1,0 0 0,0 0 0,0 0 0,0 1-1,0-1 1,0 0 0,-1 1 0,1-1-1,-1 0 1,1 1 0,-1-1 0,1 1-1,-1-1 1,0 1 0,0-1 0,0 1 0,0-1-1,0 1 1,0-1 0,0 1 0,-1 1-1,0 0 4,0 0-1,-1-1 0,0 1 0,1-1 1,-1 0-1,0 1 0,0-1 0,-1 0 0,1 0 1,0 0-1,-1-1 0,1 1 0,-3 1 0,-8 4 205,0-1-1,0 0 1,-1-1-1,-21 5 1,17-5 124,0-1 0,0-1 0,0 0 0,0-2 0,0 0 0,-1-1 0,-25-3 0,43 3-339,0 0-1,1 0 1,-1-1 0,1 1 0,-1 0 0,1 0 0,-1 0 0,1 0 0,-1-1-1,1 1 1,-1 0 0,1-1 0,-1 1 0,1 0 0,0-1 0,-1 1 0,1 0 0,0-1-1,-1 1 1,1-1 0,0 1 0,-1-1 0,1 1 0,0-1 0,0 1 0,-1-1-1,1 1 1,0-1 0,0 1 0,0-1 0,0 1 0,0-1 0,0 1 0,0-1 0,0 0-1,0 1 1,0-1 0,0 1 0,0-1 0,0 1 0,0-1 0,1 1 0,-1-1 0,0 1-1,0-1 1,1 1 0,-1-1 0,0 1 0,1-1 0,-1 1 0,0 0 0,1-1-1,-1 1 1,0-1 0,1 1 0,-1 0 0,1 0 0,0-1 0,26-21-2423,-11 16-500,1 1 0,26-6 0,-33 9 1357,21-5-4672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35 11819,'0'0'7976,"-9"-7"-6108,4 2-1560,4 4-259,-1-1-1,1 0 1,-1 1 0,1-1 0,-1 1 0,1-1-1,-1 1 1,0 0 0,0-1 0,0 1 0,0 0-1,1 0 1,-1 0 0,-1 1 0,1-1 0,0 0-1,0 1 1,0 0 0,0-1 0,0 1 0,-1 0-1,1 0 1,0 0 0,0 0 0,0 0 0,0 1-1,-1-1 1,1 1 0,0-1 0,-4 3 0,-3 4 21,-1 0 1,1 1 0,1 0 0,-1 1 0,2-1-1,-1 2 1,1-1 0,0 1 0,1 0 0,0 1-1,1-1 1,0 1 0,1 0 0,0 0 0,0 1-1,1-1 1,1 1 0,-2 20 0,4-30-54,1 0 1,-1 1 0,0-1-1,1 0 1,-1 0 0,1 0-1,0 0 1,0 0 0,0 0-1,0 0 1,0-1-1,0 1 1,0 0 0,1 0-1,-1-1 1,1 1 0,-1-1-1,1 1 1,0-1-1,-1 0 1,3 2 0,1-1 4,0 1 1,0-1 0,0 0-1,0 0 1,0 0-1,0-1 1,0 0-1,0 0 1,6 0 0,-6 0-9,-1-1 1,1 0 0,-1 0-1,1-1 1,-1 1 0,1-1 0,-1 0-1,0 0 1,1 0 0,6-4-1,-9 4-6,0 0 0,-1 0 0,1 0 0,0 0 0,-1-1-1,0 1 1,1 0 0,-1-1 0,0 1 0,1-1 0,-1 1 0,0-1-1,0 0 1,0 1 0,0-1 0,-1 0 0,1 0 0,0 0-1,-1 0 1,1 0 0,-1 0 0,0 1 0,0-1 0,1-3-1,-2 3 19,0 0 1,1 0-1,-1-1 0,0 1 0,0 0 0,0 0 0,0 0 0,-1 0 0,1 0 0,0 0 0,-1 0 0,0 1 0,1-1 0,-1 0 1,0 1-1,0-1 0,0 1 0,0 0 0,0 0 0,0-1 0,0 1 0,0 1 0,0-1 0,-1 0 0,1 0 0,0 1 0,-1 0 1,-3-1-1,-5-1-18,1 0 0,-1 1 1,0 1-1,1-1 0,-14 3 1,22-2-27,1 0 0,-1 0 0,1 0 0,0 1 0,-1-1 0,1 0 1,0 1-1,-1-1 0,1 1 0,0 0 0,-1-1 0,1 1 0,0 0 1,0 0-1,-1 1 0,1-2-112,1 1 1,0-1-1,-1 1 0,1-1 1,0 1-1,0 0 0,0-1 1,-1 1-1,1-1 0,0 1 1,0-1-1,0 1 0,0-1 1,0 1-1,0 0 0,0-1 1,0 1-1,0-1 0,0 1 1,1-1-1,-1 1 0,0 0 1,0-1-1,0 1 0,1 0 0,0 0-379,0 1 0,0 0 0,1-1 0,-1 1 0,1-1 0,-1 0 0,1 1 0,-1-1 0,1 0 0,-1 0 0,1 0 0,0 0 0,0 0 0,0-1 0,0 1 0,-1 0 0,1-1 0,0 1 0,3-1 0,22 1-6591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 15471,'0'0'2002,"-10"-1"-129,5 0-1676,0 1-1,0 0 1,0 0 0,0 0-1,0 0 1,0 1-1,0 0 1,0 0-1,0 0 1,1 1 0,-1 0-1,0 0 1,1 0-1,-1 0 1,1 1-1,0-1 1,0 1-1,0 0 1,0 0 0,0 1-1,0-1 1,1 1-1,0 0 1,0 0-1,0 0 1,0 0 0,-3 7-1,5-9-153,-1 0-1,1 0 1,0 1-1,0-1 1,0 0 0,0 0-1,0 1 1,1-1-1,-1 0 1,1 1 0,-1-1-1,1 1 1,0-1-1,0 1 1,0-1-1,0 1 1,0-1 0,1 0-1,-1 1 1,1-1-1,-1 1 1,3 2-1,-2-3-13,1 0-1,0 0 1,0 0-1,0 0 0,0-1 1,0 1-1,0-1 0,0 1 1,1-1-1,-1 0 0,0 0 1,1 0-1,-1 0 1,1 0-1,-1-1 0,1 1 1,4 0-1,1 0-6,1-1-1,-1 0 1,1 0 0,-1-1 0,1 0-1,-1 0 1,0-1 0,1 0 0,-1 0-1,0-1 1,0 0 0,8-5 0,-12 6-13,0-1 1,-1 0-1,0 0 1,1 0-1,-1-1 1,0 1 0,-1-1-1,1 1 1,-1-1-1,1 0 1,-1 0 0,0 0-1,-1 0 1,1-1-1,1-5 1,-3 9-7,0-1 0,0 0 0,1 0 0,-1 1 0,0-1 0,-1 0 1,1 1-1,0-1 0,0 0 0,-1 0 0,1 1 0,-1-1 0,1 1 0,-1-1 0,0 1 0,0-1 0,0 1 0,0-1 1,0 1-1,0-1 0,0 1 0,0 0 0,0 0 0,-1 0 0,1-1 0,0 1 0,-1 1 0,1-1 0,-1 0 0,1 0 1,-1 0-1,1 1 0,-1-1 0,0 1 0,1-1 0,-1 1 0,0 0 0,1 0 0,-1-1 0,0 1 0,-2 1 0,-7-2-25,1 0-1,-1 1 0,1 1 0,0 0 0,-20 4 0,27-4 4,1-1 1,-1 1-1,1-1 0,0 1 0,-1 0 1,1 0-1,0 0 0,0 1 0,-1-1 1,1 0-1,0 1 0,0-1 1,0 1-1,1 0 0,-1 0 0,0-1 1,1 1-1,-1 0 0,1 1 0,-1-1 1,1 0-1,0 0 0,0 0 1,0 1-1,0-1 0,1 1 0,-1-1 1,0 1-1,1 4 0,0-6-123,0 0 0,0 0-1,0-1 1,1 1 0,-1 0 0,0 0 0,1 0-1,-1 0 1,1 0 0,-1-1 0,1 1-1,-1 0 1,1 0 0,0-1 0,-1 1 0,1 0-1,0-1 1,0 1 0,-1-1 0,1 1-1,0-1 1,0 1 0,0-1 0,0 1 0,-1-1-1,1 0 1,0 0 0,0 1 0,1-1-1,30 4-5782,-31-4 5782,22 0-7464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57 12075,'0'0'9449,"-8"-5"-8082,5 3-1286,1 1 0,-1-1 0,0 0 0,1 1 0,-1-1 0,0 1 0,0 0 0,0 0 0,0 0 0,0 0 0,-1 1 0,1-1 0,0 1 0,0 0 0,0 0 0,0 0 0,-1 0 0,1 1 0,0-1 0,0 1 0,0 0 0,0-1 0,0 1 0,0 1 0,0-1 0,0 0 0,0 1 0,1 0 0,-1-1 0,1 1 0,-1 0 0,1 1 0,-1-1 0,-1 3 0,1-2 31,0 0 0,0 1 0,1-1 0,0 1 0,-1-1 1,1 1-1,0 0 0,1 0 0,-1 0 0,1 0 0,0 0 0,0 0 1,0 0-1,0 1 0,1 4 0,0-7-87,0-1 0,0 1 0,0 0 0,0 0-1,1 0 1,-1 0 0,1 0 0,0-1 0,-1 1 0,1 0 0,0 0 0,0-1 0,0 1 0,0-1-1,0 1 1,0-1 0,1 1 0,-1-1 0,1 0 0,-1 1 0,1-1 0,-1 0 0,1 0-1,-1 0 1,1 0 0,0-1 0,0 1 0,-1 0 0,1-1 0,0 1 0,0-1 0,0 1 0,0-1-1,-1 0 1,3 0 0,7 1-2,-1-1 0,0 0 0,1-1 0,-1 0 0,0-1 0,0 0 0,0 0 0,0-1 0,-1-1 0,17-7 0,-22 9-18,0 0 1,0 0 0,0 0-1,-1-1 1,1 0 0,-1 1-1,0-1 1,1 0 0,-1-1-1,-1 1 1,1 0 0,0-1-1,-1 0 1,0 1 0,0-1-1,0 0 1,0 0 0,-1 0-1,1-1 1,-1 1 0,0 0-1,0 0 1,-1-1 0,1 1-1,-1 0 1,0-1 0,-1-7-1,1 10 0,-1 0 0,1 0-1,-1 0 1,1 1 0,-1-1-1,0 0 1,1 0 0,-1 1-1,0-1 1,0 0 0,0 1-1,0-1 1,0 1 0,-1 0-1,1-1 1,0 1 0,-1 0-1,1 0 1,-1 0 0,1 0-1,-1 0 1,-2-2 0,0 2 2,0 0 1,0 0 0,0 0 0,0 1 0,0-1 0,0 1-1,0 0 1,0 0 0,0 0 0,-6 1 0,4 0-34,1 0 1,-1 1 0,0-1-1,0 1 1,1 0 0,-1 1-1,1-1 1,0 1 0,0 0-1,0 0 1,0 1-1,0-1 1,1 1 0,-9 8-1,12-10-212,1-1 0,-1 0 0,0 0 0,1 0-1,-1 1 1,1-1 0,-1 0 0,1 1-1,-1-1 1,1 0 0,0 1 0,0-1-1,-1 0 1,1 1 0,0-1 0,0 1 0,1-1-1,-1 0 1,0 2 0,1-2-221,-1 0 0,1 0 0,0-1 0,-1 1 0,1 0 0,0 0 0,-1-1 0,1 1 0,0 0 0,0-1 0,0 1 0,-1-1 0,1 1 0,0-1 0,0 0 0,0 1 0,0-1 0,0 0 0,0 1 0,0-1 0,0 0 0,0 0 0,0 0 0,0 0 0,0 0 0,1 0 0,13 0-8430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67 10762,'0'0'4292,"3"-9"-2055,0-2-1509,-1 7-385,-1 0 0,1 0 0,-1 0 1,0 0-1,-1 0 0,1 0 0,-1 0 1,0-5-1,0 9-268,0-1 0,-1 1 0,1-1 0,0 1 0,-1 0 0,1-1 0,-1 1 0,1 0 0,-1-1 0,1 1 1,-1 0-1,1 0 0,-1-1 0,1 1 0,-1 0 0,1 0 0,-1 0 0,1 0 0,-1 0 0,0 0 0,1 0 0,-1 0 0,1 0 0,-1 0 0,1 0 0,-1 0 0,1 0 0,-1 0 0,0 0 0,1 1 1,-1-1-1,1 0 0,-1 0 0,1 1 0,0-1 0,-1 0 0,1 1 0,-1-1 0,1 0 0,-1 2 0,-23 11 126,15-6 44,1 0 1,1 1 0,0 0-1,0 0 1,-10 16-1,15-21-156,0 1-1,-1 0 0,1 0 0,1 0 0,-1 0 1,1 0-1,-1 0 0,1 0 0,0 0 1,1 1-1,-1-1 0,1 0 0,0 1 1,0-1-1,0 0 0,1 9 0,1-11-61,-1 0 0,1 0-1,0 1 1,0-1 0,0 0 0,0-1-1,0 1 1,0 0 0,0 0 0,0-1-1,1 0 1,-1 1 0,1-1 0,-1 0-1,1 0 1,-1 0 0,1 0 0,0-1-1,-1 1 1,1-1 0,0 0 0,0 1-1,-1-1 1,7-1 0,-1 1 18,1 0-1,0-1 1,0 0 0,0 0 0,-1-1 0,15-4-1,-17 3-17,1-1-1,0 0 0,-1 0 0,1-1 0,-1 0 0,0 0 0,-1-1 0,11-11 0,-14 14-9,0 1 0,0 0 0,-1-1-1,1 0 1,0 1 0,-1-1 0,0 0 0,1 0 0,-1 0 0,0 0 0,0 0 0,-1 0-1,1 0 1,-1 0 0,0 0 0,1-1 0,-1 1 0,-1 0 0,1 0 0,0 0 0,-1 0-1,1 0 1,-1 0 0,-2-5 0,1 5-20,-1 1-1,1-1 1,0 1 0,-1 0-1,0 0 1,1 0 0,-1 0 0,0 1-1,0-1 1,0 1 0,0 0-1,0 0 1,0 0 0,-1 0-1,1 0 1,0 1 0,0-1-1,-6 1 1,-61 0-1386,58 2 452,1 1 0,0 0 0,0 0 1,1 1-1,-1 0 0,1 1 0,-11 7 0,-10 6-4925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3844,'0'0'15534,"61"-12"-14477,-33 37-256,2 4-288,8 2-289,1 3-160,0-2-32,1-4-961,-6-3-1377,-4-8-1634,-7-7-1889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13965,'0'0'12556,"28"-32"-11686,-28 32-868,0 0 0,0-1 1,1 1-1,-1 0 0,0 0 0,0 0 0,0 0 0,0-1 0,0 1 0,0 0 0,0 0 0,0 0 1,0 0-1,0-1 0,0 1 0,0 0 0,0 0 0,0 0 0,0 0 0,0-1 0,0 1 0,0 0 1,0 0-1,0 0 0,0 0 0,-1-1 0,1 1 0,0 0 0,0 0 0,0 0 0,0 0 0,0 0 1,0-1-1,0 1 0,-1 0 0,1 0 0,0 0 0,0 0 0,0 0 0,0 0 0,-1 0 0,1 0 1,0 0-1,0 0 0,0-1 0,0 1 0,-1 0 0,1 0 0,0 0 0,0 0 0,0 0 0,0 0 1,-1 0-1,1 0 0,0 0 0,0 1 0,-1-1 0,-11 9 214,4 4-10,8-13-204,0 1 0,0-1 0,0 0 0,0 1 0,0-1 1,0 0-1,0 0 0,0 1 0,0-1 0,0 0 0,0 1 0,0-1 0,0 0 1,0 0-1,0 1 0,0-1 0,1 0 0,-1 0 0,0 1 0,0-1 1,0 0-1,0 0 0,1 1 0,-1-1 0,0 0 0,0 0 0,0 0 0,1 1 1,-1-1-1,0 0 0,0 0 0,1 0 0,-1 0 0,0 0 0,1 0 1,-1 0-1,0 0 0,0 1 0,1-1 0,-1 0 0,0 0 0,1 0 1,4 0-403,-1 1 1,1-1 0,0 0-1,0 0 1,-1-1 0,1 1-1,0-1 1,-1 0 0,7-3-1,10-9-5055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13805,'0'0'11221,"3"10"-10308,6 34-439,-7-26-449,1-1 1,1 0-1,0 0 0,2 0 1,0-1-1,8 17 1,-10-28 815,-1-3-3905,-5-7-6581,-6-7 2994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10346,'0'0'15599,"77"-5"-14863,-43 4-223,2-1-321,-2-2-96,3 2-96,-6 1-288,-6 1-1730,-11 0-1473,-3 0-1090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1:5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13036,'0'0'10314,"82"-5"-8969,-29-10-672,6-1-449,4 2-192,-4 5 0,-8 1-2242,-6 1-4228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10 377 3940,'0'0'4132,"-2"9"-2227,0 0-1333,-2 8 35,3 1 4621,1-33-2677,2-4-1755,0 0 0,2 0-1,0 1 1,1-1 0,11-26-1,9-32 672,-10 17-981,8-78-1,-25 259-468,5 138-50,-3-254-156,1 0 0,0 0-1,0 0 1,0 0 0,1-1 0,-1 1-1,5 7 1,-5-11-63,-1 0 1,1 0-1,-1 0 1,1 0-1,0 0 1,0-1-1,0 1 1,-1 0-1,1 0 1,0-1-1,0 1 1,0 0-1,0-1 1,0 1-1,0-1 1,2 1-1,-2-1-295,0 0 1,1 0-1,-1 0 0,0 0 1,0 0-1,1 0 0,-1-1 1,0 1-1,1 0 0,-1-1 0,0 1 1,0-1-1,0 1 0,0-1 1,1 0-1,-1 1 0,1-3 1,11-10-9218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12396,'0'0'5733,"-25"67"-4163,19-37-641,3 0-257,3-1-287,0-3-257,0-3-96,0-4 0,0-6-32,5-5-449,6-7-736,-1-1-448,3-13-930,-2-11-1345,6-8-1088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10570,'0'0'9038,"-9"5"-7976,4-4-1027,1 1-1,0 0 1,0 1 0,0-1-1,0 1 1,0-1-1,0 1 1,1 0-1,-1 1 1,1-1 0,0 1-1,0-1 1,0 1-1,1 0 1,-1 0-1,1 0 1,0 0 0,0 0-1,0 1 1,0 4-1,-2 0 94,2 1-1,-1-1 1,1 1-1,1 0 1,0-1-1,0 1 1,1 0-1,2 17 1,-2-26-119,0-1 0,1 1 0,-1-1 0,1 1 0,-1-1 0,1 1 1,-1-1-1,1 1 0,-1-1 0,1 0 0,-1 1 0,1-1 0,0 0 0,-1 1 0,1-1 0,0 0 0,-1 0 0,1 0 0,0 1 0,-1-1 1,1 0-1,0 0 0,-1 0 0,1 0 0,0 0 0,-1 0 0,1 0 0,0-1 0,-1 1 0,1 0 0,0 0 0,-1 0 0,1-1 1,-1 1-1,1 0 0,0-1 0,-1 1 0,1 0 0,0-2 0,23-15 140,-15 5-106,0-1 0,-1 0-1,11-25 1,-8 16 16,-12 60-129,2-23 44,-2 13 181,2-1 0,0 0-1,2 0 1,1 0 0,1-1 0,2 1 0,11 32-1,-17-57-62,0 0 0,0 0-1,0 0 1,0 0 0,-1 0-1,1 0 1,-1 0 0,1 1 0,-1-1-1,0 0 1,0 0 0,0 0-1,0 1 1,0-1 0,-1 0-1,1 0 1,-1 0 0,1 0-1,-1 0 1,0 0 0,0 0-1,0 0 1,0 0 0,0 0-1,0 0 1,0 0 0,-1 0-1,1-1 1,-1 1 0,1-1-1,-1 1 1,0-1 0,0 0-1,1 1 1,-1-1 0,0 0-1,-4 1 1,-3 2-50,0-2 1,0 1-1,1-1 0,-2 0 1,1-1-1,0 0 0,-18-1 1,26 0-98,-1 0 0,1 0 0,0 0 0,-1 0 1,1 0-1,0-1 0,-1 1 0,1-1 0,0 1 1,-1-1-1,1 1 0,0-1 0,0 1 0,-1-1 0,1 0 1,0 0-1,0 0 0,0 0 0,0 1 0,0-1 1,0-1-1,0 1 0,1 0 0,-1 0 0,0 0 0,1 0 1,-1-1-1,0 1 0,1 0 0,-1 0 0,1-1 1,0 1-1,0 0 0,-1-1 0,1 1 0,0-1 0,0 1 1,0 0-1,0-1 0,0 1 0,1 0 0,-1-1 1,0 1-1,2-3 0,-1-2-794,1 0-1,0 0 1,0 0 0,0 0-1,1 1 1,0-1 0,0 1-1,7-9 1,12-12-4570,3-3-2113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10890,'0'0'9924,"-7"13"-9059,-4 7-566,1 1 0,1 0 0,1 0 0,1 1 0,1-1 0,-7 46 0,12-53-60,-1 0 42,1 0 0,1 0 0,0 0 1,3 20-1,-2-31-260,-1 0 0,1 0 0,-1-1 0,1 1 0,0 0 0,0-1 0,0 1-1,1-1 1,-1 1 0,0-1 0,1 0 0,0 0 0,-1 1 0,1-1 0,0 0 0,0-1 0,0 1 0,1 0 0,-1 0 0,0-1 0,1 1 0,-1-1 0,1 0 0,-1 0 0,1 0 0,0 0 0,-1 0 0,5 0 0,0 0 24,1-1 0,0 0 0,-1 0 0,1-1 1,0 1-1,-1-2 0,1 1 0,-1-1 1,1 0-1,-1-1 0,10-4 0,-12 5-16,-1-1 0,0 1 0,0 0 0,0-1 0,0 0 0,0 0 0,-1 0 0,1 0 0,-1-1-1,0 1 1,0-1 0,0 0 0,-1 0 0,1 0 0,-1 0 0,0 0 0,0-1 0,0 1 0,1-8 0,-3 11-4,0 0 1,0 0 0,0-1-1,0 1 1,-1 0 0,1 0-1,0 0 1,-1 0 0,1-1-1,-1 1 1,1 0 0,-1 0-1,0 0 1,1 0 0,-1 0-1,0 0 1,0 0 0,0 1-1,0-1 1,1 0 0,-1 0-1,0 1 1,-1-1 0,1 0-1,0 1 1,0-1 0,0 1-1,0 0 1,0-1 0,0 1-1,-1 0 1,1-1 0,0 1-1,0 0 1,0 0-1,-1 0 1,1 0 0,0 0-1,-2 1 1,-52 2 133,46-1-152,1 0 0,0 0 0,0 1 0,0 0 0,-9 6 0,14-8-32,1 0 1,0 0 0,-1 0-1,1 0 1,0 1-1,0-1 1,0 1 0,0 0-1,0-1 1,0 1 0,1 0-1,-1 0 1,1 0 0,-1 0-1,1 0 1,0 1-1,0-1 1,0 0 0,0 1-1,-1 3 1,2-5-107,0-1 0,1 1-1,-1-1 1,1 1 0,-1-1 0,0 0-1,1 1 1,-1-1 0,1 1 0,0-1-1,-1 0 1,1 1 0,-1-1 0,1 0-1,-1 0 1,1 1 0,0-1 0,-1 0-1,1 0 1,-1 0 0,1 0 0,0 0 0,-1 0-1,1 0 1,0 0 0,-1 0 0,1 0-1,1-1 1,21-1-3617,8-8-2338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6790,'0'0'15797,"4"4"-15648,-2-2-331,20 14 1228,-15-20 367,-4-16-487,-3 20-918,0-1 1,0 1-1,-1-1 0,1 1 1,0 0-1,0-1 0,0 1 0,-1 0 1,1-1-1,0 1 0,-1 0 0,1 0 1,0-1-1,0 1 0,-1 0 0,1 0 1,-1 0-1,1-1 0,0 1 1,-1 0-1,1 0 0,0 0 0,-1 0 1,1 0-1,-1 0 0,1 0 0,0-1 1,-1 1-1,1 0 0,-1 1 1,1-1-1,0 0 0,-1 0 0,1 0 1,0 0-1,-1 0 0,1 0 0,-1 0 1,1 0-1,-1 1 0,-16 8-16,16-7 9,0 0-1,-1 0 1,1 0 0,0 0-1,0 0 1,1 1 0,-1-1-1,0 0 1,1 1 0,-1-1-1,1 0 1,0 1 0,0-1-1,0 1 1,0-1-1,1 5 1,-1-6 9,1 0 0,-1 0 0,1-1 0,-1 1 0,1 0 0,0 0 0,-1 0 0,1 0 0,0-1 0,0 1 0,0 0 0,0-1 0,0 1 0,0 0 0,0-1 0,0 0 0,0 1 0,0-1 0,0 1 0,0-1 0,0 0 0,0 0 0,0 0 0,0 1 0,0-1 0,0 0 0,0 0 0,0-1 0,1 1 0,-1 0 0,0 0 0,0 0 0,0-1 0,0 1 0,0-1 0,0 1 0,0-1 0,1 0 0,0 0 43,1 0 1,0 0 0,0-1 0,-1 0 0,1 1 0,-1-1 0,0 0-1,1 0 1,-1 0 0,0 0 0,0-1 0,0 1 0,0 0-1,-1-1 1,1 0 0,-1 1 0,1-1 0,-1 0 0,0 0 0,0 0-1,0 1 1,0-5 0,-9 8-1936,-7 10-5461,9-3-1540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56 3812,'7'-56'17061,"-17"85"-16458,2 13 87,2 0 0,1 0 0,2 62 0,3-103-631,0 1-1,0-1 0,1 0 0,-1 1 1,0-1-1,1 1 0,-1-1 0,1 0 1,0 0-1,-1 1 0,1-1 1,0 0-1,0 0 0,0 0 0,-1 0 1,1 0-1,1 0 0,-1 0 0,0 0 1,0 0-1,0 0 0,0 0 1,1-1-1,-1 1 0,0-1 0,0 1 1,1-1-1,-1 1 0,1-1 0,-1 0 1,0 0-1,1 1 0,-1-1 1,1 0-1,-1 0 0,1 0 0,-1-1 1,0 1-1,3-1 0,2 1 45,-1-1 0,1 0-1,-1 0 1,1-1 0,-1 1-1,0-1 1,1 0 0,-1-1-1,6-3 1,4-4-491,29-25 388,-33 21-3145,-4-1-3310,-6 7-357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 4324,'0'0'12759,"9"-5"-10752,-2 1-1586,1 1-1,-1-1 1,1 1 0,0 1 0,0 0-1,9-2 1,-15 4-380,-1-1-1,1 1 1,-1 0 0,1 0 0,-1 0-1,1 0 1,-1 0 0,1 0 0,0 0-1,-1 1 1,1-1 0,-1 0 0,1 1-1,-1-1 1,1 1 0,-1 0 0,0-1-1,1 1 1,-1 0 0,0 0 0,1 0-1,-1 0 1,0 0 0,0 0 0,0 0-1,0 1 1,0-1 0,0 0 0,0 0-1,-1 1 1,1-1 0,0 1-1,-1-1 1,1 1 0,-1-1 0,1 1-1,-1-1 1,0 1 0,1-1 0,-1 1-1,0-1 1,0 1 0,0 0 0,-1-1-1,1 1 1,0-1 0,-1 3 0,0 1-17,0 0-1,-1-1 1,0 1 0,1-1 0,-1 0 0,-1 1 0,1-1-1,0 0 1,-1 0 0,0 0 0,0-1 0,0 1 0,-1-1-1,1 0 1,-7 5 0,-67 44 398,54-39-104,15-8-134,6-4-140,-1 0-1,1 0 1,0 0-1,0 1 1,0-1-1,0 1 1,0-1-1,0 1 1,0 0-1,0 0 1,0 0 0,1 0-1,-1 0 1,1 0-1,-2 3 1,3-4-41,0-1 0,0 1 0,1-1 0,-1 1 0,0-1 0,0 0 0,1 1 0,-1-1 0,0 1 0,0-1 0,1 1 1,-1-1-1,0 0 0,1 1 0,-1-1 0,1 0 0,-1 0 0,1 1 0,-1-1 0,0 0 0,1 0 0,-1 1 0,1-1 1,-1 0-1,1 0 0,-1 0 0,1 0 0,-1 0 0,1 0 0,-1 0 0,1 0 0,-1 0 0,2 0 0,23 0 168,-19 0-126,48 1-126,84-3-2734,-48-7-3861,-39-1-2538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12524,'0'0'5573,"-2"54"-3875,2-35-641,2-1-417,8 0-383,1-1-225,2-2 0,3-5-193,-2-2-1120,4-8-801,-2 0-1025,-2-3-864,-3-10-1635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89 6342,'0'0'13293,"-3"-4"-13117,3 3-175,0 1 1,0-1 0,-1 1 0,1-1-1,0 1 1,0-1 0,0 1-1,-1-1 1,1 1 0,0-1 0,-1 1-1,1-1 1,-1 1 0,1 0-1,0-1 1,-1 1 0,1-1-1,-1 1 1,1 0 0,-1 0 0,1-1-1,-1 1 1,1 0 0,-1 0-1,1-1 1,-1 1 0,0 0-1,1 0 1,-1 0 0,1 0 0,-1 0-1,1 0 1,-1 0 0,0 0-1,0 0 1,3 23 159,1-10-63,1 0 0,1 0 0,7 15 0,6 1 43,-9-15-82,0 0 0,-1 1 0,0 0 0,-1 0 0,9 31 0,-16-43-50,1 1 0,-1-1 0,1 1 0,-1-1 0,0 1 0,0-1 0,-1 1 0,1-1 0,-1 0 0,0 1 1,1-1-1,-2 0 0,1 1 0,0-1 0,-1 0 0,1 0 0,-1 0 0,0 0 0,0 0 0,0-1 0,0 1 0,0 0 0,-1-1 0,0 0 0,1 1 0,-1-1 0,0 0 0,0-1 0,0 1 0,0 0 0,0-1 0,0 0 0,0 1 0,-6 0 0,7-1 7,1 0 0,-1-1 0,0 1 0,1 0 0,-1-1 0,1 1 0,-1-1 0,0 0 0,0 0 0,1 1 0,-1-1 0,0 0 0,1 0 0,-1-1 0,0 1 0,1 0 0,-1-1 0,0 1 0,1-1 0,-1 1 0,0-1 0,1 0 0,-3-1 0,3 1 7,0-1 0,0 1 0,0-1 1,0 0-1,0 1 0,0-1 1,1 0-1,-1 0 0,1 1 1,-1-1-1,1 0 0,0 0 1,-1 0-1,1 0 0,0 1 1,0-1-1,1-4 0,0-2 34,1 0 0,0 0-1,0 0 1,0 0 0,1 0-1,0 0 1,1 1 0,6-11-1,49-47 435,-48 55-346,0-1 1,-1 0-1,0 0 1,-1-1-1,0 0 0,-1-1 1,0 0-1,7-16 0,-14 26-113,-1 0 0,1 1-1,0-1 1,-1 0 0,1 0-1,-1 0 1,0 1 0,0-1 0,0 0-1,0 0 1,0 0 0,-1 0-1,1 1 1,-1-1 0,0 0-1,0 1 1,0-1 0,0 0-1,0 1 1,-1-1 0,1 1-1,-1 0 1,0-1 0,1 1-1,-1 0 1,0 0 0,0 0-1,0 0 1,-1 0 0,1 1-1,0-1 1,-1 1 0,1-1 0,-1 1-1,1 0 1,-1 0 0,-4-1-1,-5-2-22,0 1 0,0 0 0,0 1 0,0 0 0,0 1 0,0 1 0,-21 1 0,32-1-50,0-1 0,0 1 0,0 0 0,1 0 0,-1 0 0,0 0 0,0 0 0,0 0 0,0 1 0,1-1 0,-1 0 0,0 0 0,0 0 0,0 1 0,1-1 0,-1 0 0,0 1 0,0-1 0,1 1 0,-1-1 0,0 1 0,1-1 0,-1 1 0,0 0 0,1-1 0,-1 1 0,1 0 0,-1-1 0,1 1 0,0 0 0,-1 0 0,1-1 0,0 1 0,-1 0 0,1 0 0,0 0 0,0-1 0,0 1 0,-1 0 0,1 0 0,0 0 0,0 0 0,1 1 0,-1 0-210,1-1 1,0 1-1,0-1 0,0 1 1,0-1-1,0 0 0,0 1 1,0-1-1,1 0 0,-1 0 1,0 0-1,1 0 0,-1 0 1,0 0-1,1 0 0,0 0 1,-1 0-1,1-1 0,-1 1 1,1-1-1,2 1 0,61 5-7623,-27-6 2760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3651,'0'0'10720,"-9"1"-8483,4 0-2037,1 0-1,0 0 1,-1 1 0,1-1 0,0 1 0,0 0 0,0 0 0,0 0 0,1 1 0,-1-1 0,0 1-1,1 0 1,0 0 0,0 0 0,0 1 0,0-1 0,0 1 0,1-1 0,-1 1 0,1 0-1,0 0 1,0 0 0,1 0 0,-1 1 0,1-1 0,-2 7 0,1 0 46,-1 0 1,1 0-1,1 0 1,0 1-1,1-1 1,1 23-1,0-32-227,-1 0 0,1 0 1,-1 1-1,1-1 0,0 0 0,0 0 0,0 0 0,0 0 0,0 0 0,0 0 0,1 0 0,-1-1 0,1 1 0,-1 0 0,1-1 0,3 3 0,-3-3-3,1 0-1,-1 0 1,1 0-1,0 0 0,0 0 1,-1-1-1,1 1 1,0-1-1,0 0 0,0 0 1,-1 0-1,1 0 1,0 0-1,0-1 1,0 1-1,4-2 0,-2 0 52,-1 0-1,1 0 1,-1 0-1,0-1 0,1 0 1,-1 1-1,-1-1 1,1-1-1,0 1 0,-1 0 1,0-1-1,1 0 1,-2 0-1,1 0 1,0 0-1,-1 0 0,0-1 1,0 1-1,0-1 1,0 1-1,-1-1 0,1 0 1,-1 1-1,-1-1 1,1 0-1,-1 0 0,1 0 1,-1 0-1,-2-7 1,3 8-50,-1 1 1,-1-1 0,1 1-1,-1-1 1,1 0 0,-1 1-1,0 0 1,0-1 0,0 1 0,-1-1-1,1 1 1,-1 0 0,0 0-1,0 0 1,0 0 0,0 0-1,-1 0 1,1 1 0,-1-1-1,1 1 1,-1 0 0,0 0-1,0 0 1,0 0 0,0 0-1,0 0 1,-1 1 0,1-1-1,0 1 1,-1 0 0,1 0-1,-1 1 1,1-1 0,-1 1-1,1-1 1,-1 1 0,0 0 0,1 0-1,-1 1 1,-4 0 0,6 0-121,-1 0 0,0 1 0,1-1 1,-1 1-1,0-1 0,1 1 0,0 0 1,-1 0-1,1 0 0,0 0 0,0 0 1,0 1-1,0-1 0,1 1 0,-1-1 1,-2 6-1,3-6-294,0 0 1,0 0 0,0 0-1,0 0 1,0 0 0,1 0-1,-1 0 1,0 0-1,1 1 1,0-1 0,0 0-1,-1 0 1,1 1-1,0-1 1,1 0 0,-1 0-1,0 1 1,1-1 0,-1 0-1,1 0 1,0 0-1,2 4 1,7 0-3608,13-3-251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13741,'0'0'4356,"-12"0"-2509,5-1-1735,1 1 0,-1 0 0,0 1 0,1-1-1,-1 2 1,0-1 0,1 0 0,-1 1 0,1 0-1,0 1 1,-1 0 0,1 0 0,0 0 0,1 0 0,-1 1-1,1 0 1,-1 0 0,-4 6 0,1-1 11,0 0 1,1 1-1,0 1 1,-9 16-1,14-23-71,0 1 0,1 0 0,0-1-1,0 1 1,1 0 0,-1 0-1,1 0 1,0 0 0,0 1 0,1-1-1,-1 0 1,1 0 0,0 0-1,1 6 1,1-9-34,-1 1-1,0-1 1,1 0-1,0 0 1,-1 0-1,1 0 1,0 0-1,0 0 1,0 0 0,0-1-1,0 1 1,1-1-1,-1 1 1,0-1-1,1 0 1,-1 0-1,1 0 1,-1 0-1,1-1 1,-1 1-1,1-1 1,0 1-1,-1-1 1,1 0 0,0 0-1,3 0 1,8 0 149,0 0 0,0 0 0,25-5 1,-29 2-108,-1 0 0,1-1 0,0 0 0,-1-1 0,0 1 0,0-2 0,-1 1 0,1-1 0,-1-1 1,11-10-1,-16 15-24,-1 0 0,1-1 0,-1 1 0,0 0 0,0-1 0,0 0 0,0 1 0,-1-1 0,1 0 1,-1 0-1,1 0 0,-1 0 0,0 0 0,0 0 0,0 0 0,-1 0 0,1-1 0,-1 1 0,0 0 1,1 0-1,-2-1 0,1 1 0,0 0 0,-1 0 0,1-1 0,-1 1 0,0 0 0,0 0 0,0 0 1,0 0-1,-1 0 0,1 0 0,-1 0 0,0 1 0,0-1 0,-3-3 0,0 2-29,1 0 1,-1 1-1,0-1 0,0 1 1,0 0-1,0 1 0,0 0 1,-1-1-1,1 1 0,-1 1 1,1-1-1,-1 1 0,-5 0 1,8 0-182,0 1 1,0-1-1,-1 1 1,1 0-1,0 0 0,0 0 1,0 1-1,0-1 1,0 1-1,0-1 1,0 1-1,0 0 1,1 0-1,-1 0 1,0 1-1,0-1 1,1 1-1,-1 0 0,1-1 1,-1 1-1,1 0 1,0 0-1,0 1 1,0-1-1,-3 5 1,-4 12-3132,1 0-2257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0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12075,'0'0'10085,"13"3"-8884,7-1-889,-1-1 0,1-1 0,0-1 0,0-1 0,0-1 0,0 0 0,-1-1 0,32-12 0,223-76 445,-212 67-789,-1-2 1,76-48-1,-118 61-197,5-3-858,-5 13-9689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10474,'8'25'7829,"11"8"-5736,27 33-2080,-43-62 355,144 192 1677,-147-195-1917,1-5-62,-1 0 0,0 0 0,0 0 1,0 0-1,0 0 0,-1 0 1,0 0-1,0 0 0,0 0 0,-2-6 1,0 0 10,-24-82-8,-66-158 1,95 250-83,-1-1 0,1 0 1,0 0-1,0 1 1,0 0-1,0-1 0,0 1 1,0 0-1,0 0 0,0 0 1,0 0-1,0 0 1,2 0-1,-1 0 3,18-1 41,1 0 1,-1-2 0,0-1-1,0-1 1,0-1 0,0 0-1,-1-2 1,0 0-1,-1-1 1,23-14 0,-18 8 17,0-2 0,-2 0 1,0-1-1,0-1 0,-2-1 0,-1-1 1,20-27-1,-38 46-44,0 0 1,0 1 0,1-1-1,-1 0 1,0 1 0,0-1 0,1 1-1,-1-1 1,1 1 0,-1 0-1,1 0 1,0 0 0,-1 0-1,1 0 1,2-1 0,-2 2-4,-1 1 1,0-1 0,0 1 0,1-1 0,-1 1-1,0 0 1,0-1 0,0 1 0,0 0 0,0 0-1,0 0 1,0 0 0,0 0 0,0 0 0,-1 0-1,1 0 1,0 1 0,-1-1 0,1 0-1,0 3 1,1-1 8,0 0-1,1 0 1,-1 0-1,1 0 1,-1 0-1,1 0 1,0-1-1,0 1 1,0-1-1,0 0 1,0 0-1,1 0 0,-1 0 1,1-1-1,-1 1 1,1-1-1,0 0 1,-1 0-1,1 0 1,0 0-1,0-1 1,0 0-1,0 0 1,-1 0-1,1 0 1,5-1-1,-9 36-992,0-28 269,0 19-2339,0-9-5835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1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85 2659,'0'0'4793,"1"-10"-2348,2-4-1628,3-37 3208,-6 51-3959,0-1 0,0 1 1,0 0-1,0-1 0,0 1 0,0 0 0,0-1 0,0 1 0,0-1 0,0 1 0,0 0 0,0-1 0,-1 1 1,1 0-1,0 0 0,0-1 0,0 1 0,-1 0 0,1-1 0,0 1 0,0 0 0,-1 0 0,1 0 0,0-1 0,0 1 1,-1 0-1,1 0 0,0 0 0,-1 0 0,1-1 0,0 1 0,-1 0 0,1 0 0,0 0 0,-1 0 0,1 0 1,0 0-1,-1 0 0,1 0 0,-1 0 0,1 0 0,0 0 0,-1 0 0,1 0 0,0 0 0,-1 1 0,1-1 0,0 0 1,-1 0-1,1 0 0,0 0 0,0 1 0,-1-1 0,1 0 0,-1 1 0,-18 14 584,10-1-392,1 0 1,1 1-1,0 0 1,0 1-1,2-1 1,0 1-1,-4 24 0,5-17 144,1 1-1,0-1 0,2 0 0,3 44 0,-2-66-366,1 1 0,-1-1 0,0 1 0,1-1 0,-1 1 0,0-1 0,1 1 0,0-1 0,-1 1-1,1-1 1,0 0 0,0 1 0,0-1 0,0 0 0,0 0 0,0 0 0,0 1 0,0-1 0,0 0 0,1-1 0,-1 1 0,0 0-1,1 0 1,-1 0 0,1-1 0,-1 1 0,1-1 0,-1 1 0,1-1 0,-1 0 0,1 1 0,-1-1 0,1 0 0,-1 0 0,1 0-1,0 0 1,-1 0 0,1-1 0,-1 1 0,1 0 0,-1-1 0,1 1 0,2-2 0,1 0 41,0 1-1,0-1 1,0-1 0,0 1-1,-1-1 1,1 1 0,-1-1-1,1 0 1,-1-1 0,0 1 0,7-9-1,-9 9-39,0 0 0,0 0 0,-1 0 0,1-1 1,0 1-1,-1 0 0,0-1 0,0 0 0,0 1 0,0-1 0,-1 1 0,1-1 0,-1 0 0,0 0 0,0 1 0,0-1 0,-1 0 0,1 1 0,-1-1 0,0 0 0,-2-4 0,2 5-96,-1 0-1,1 1 1,-1 0-1,1-1 0,-1 1 1,0 0-1,0 0 1,0 0-1,0 0 0,0 0 1,-5-3-1,4 3-349,0 1 0,-1-1-1,1 1 1,-1 0 0,1 0 0,-1 0-1,1 0 1,-1 1 0,0-1 0,-5 1-1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1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10634,'0'0'13490,"5"0"-13170,-4 0-313,0 0 0,0 0 0,0 0 0,0 0 0,0 0 0,1 1 0,-1-1-1,0 0 1,0 1 0,0-1 0,0 1 0,0-1 0,-1 1 0,1 0 0,0-1-1,0 1 1,0 0 0,0 0 0,-1-1 0,1 1 0,0 0 0,-1 0-1,1 0 1,0 0 0,-1 0 0,1 0 0,-1 0 0,0 0 0,1 0 0,-1 0-1,0 0 1,1 2 0,-1 4 18,1 0-1,-1-1 1,0 1-1,-1 0 1,-1 12-1,0-13-13,0 1-1,0-1 0,-1 1 1,0-1-1,0 0 0,0-1 1,-1 1-1,0 0 0,-5 5 1,4-5-2,0 0 1,1 1 0,0-1-1,0 1 1,1-1-1,-5 11 1,8-16-8,0-1 0,0 0 0,0 1 0,0-1 1,0 1-1,0-1 0,0 0 0,0 1 0,0-1 0,0 1 0,0-1 0,0 1 1,0-1-1,1 0 0,-1 1 0,0-1 0,0 0 0,0 1 0,0-1 1,1 0-1,-1 1 0,0-1 0,0 0 0,1 1 0,-1-1 0,0 0 0,1 1 1,-1-1-1,0 0 0,1 0 0,-1 0 0,0 1 0,1-1 0,-1 0 0,1 0 1,22 4 81,22-9-245,-35 2-518,0 0-1,0 0 1,-1-1 0,1 0 0,-1-1-1,13-8 1,-15 8-1408,0 0-1,-1-1 0,1 0 1,9-11-1,0-4-6651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1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8264,'0'0'6422,"-8"2"-4762,4-1-1542,1-1 1,-1 1-1,1 0 1,0 0-1,-1 1 0,1-1 1,0 1-1,0-1 0,0 1 1,0 0-1,0 0 1,0 0-1,1 1 0,-1-1 1,1 1-1,-1 0 0,1-1 1,0 1-1,0 0 0,0 0 1,0 0-1,1 0 1,-1 1-1,1-1 0,0 0 1,0 1-1,0-1 0,0 7 1,1-9-87,1 0 0,-1-1-1,1 1 1,-1 0 0,1 0 0,0-1 0,-1 1 0,1 0 0,0-1 0,0 1 0,-1 0-1,1-1 1,0 1 0,0-1 0,0 0 0,0 1 0,0-1 0,0 0 0,0 1 0,-1-1 0,1 0-1,0 0 1,0 0 0,0 0 0,0 0 0,0 0 0,0 0 0,1 0 0,40 0 325,-32-1-299,13 1-38,-16-1-14,1 0-1,-1 1 1,1 1-1,14 1 1,-21-1-3,0-1 1,-1 0 0,1 1-1,0-1 1,0 1-1,-1-1 1,1 1 0,-1-1-1,1 1 1,0 0-1,-1-1 1,1 1 0,-1 0-1,0-1 1,1 1 0,-1 0-1,1 0 1,-1-1-1,0 1 1,0 0 0,1 0-1,-1 0 1,0-1 0,0 1-1,0 0 1,0 0-1,0 0 1,0-1 0,0 1-1,0 0 1,0 0-1,0 0 1,-1 0 0,1-1-1,0 1 1,-1 0 0,1 0-1,0-1 1,-1 1-1,1 0 1,-1-1 0,0 2-1,-22 31 690,19-28-484,-50 43 1829,52-46-2019,-1 1-1,0-1 1,0 0 0,0-1 0,0 1-1,0 0 1,0-1 0,-1 0 0,1 0-1,0 0 1,-1 0 0,1 0 0,-1-1-1,1 1 1,-1-1 0,0 0 0,-3-1-1,6-1-396,0 0 0,0 0-1,0 0 1,1 0 0,-1 0-1,1 0 1,-1-1 0,1 1-1,0 0 1,0 0 0,0-1-1,0 1 1,0 0 0,1-3-1,-1-2-1158,0-21-3919,0-5-1190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3972,'0'0'15406,"46"-9"-14573,-19 9-577,11-1-224,-5-3-576,-2-5-2627,-3-3-5157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14958,'0'0'7527,"-38"69"-6822,38-33-385,0 2-128,7-1-95,6 0-97,3-6-1602,0-9-512,-9-7-577,2-7-1921</inkml:trace>
  <inkml:trace contextRef="#ctx0" brushRef="#br0" timeOffset="1">0 153 14221,'0'0'8264,"68"-11"-7847,-20 19-225,6 5-128,1-5-64,-3-7-3427,7-1-7720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2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7847,'0'0'7207,"68"-9"-7079,-29-8-64,0 0 0,1 1-448,-6 2-1506,-11 4-1185,-12 3-2049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9673,'0'0'3139,"91"-31"-3011,-30 6-32,5-3-64,-7 1-1793,-7-2-2019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2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10378,'0'0'1292,"11"-4"-1004,11-4-33,1 2-1,-1 0 1,1 2 0,0 1 0,1 0-1,45 2 1,-67 1-257,1 0 0,-1 0-1,0 0 1,1 1 0,-1-1 0,0 1 0,1-1 0,-1 1-1,0 0 1,0 0 0,0 0 0,0 0 0,0 1-1,0-1 1,0 0 0,0 1 0,0-1 0,-1 1 0,1 0-1,0 0 1,1 2 0,-1 0-6,-1-1 0,0 0 0,0 1 0,0-1 0,0 0 0,-1 1 0,1-1 0,-1 1 0,0 0 0,0-1 0,0 1 0,-1 6 0,-2 4-12,0-1 1,-1 1 0,-1-1-1,0 0 1,-1 0-1,-7 13 1,-34 56-40,-22 39-1334,22-43-2467,23-44-2359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56 144 10442,'-9'0'1009,"-12"3"-1224,-5-1 3826,53-16-1316,270-89-1679,-267 94-608,35-8-593,-43 12-8567,-47 12 3333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5926,'0'0'1297,"-8"2"-80,1-1-822,4-1-212,0 0 0,1 0 0,-1 1 0,0-1-1,1 1 1,-1 0 0,1 0 0,-1 0 0,1 0-1,-1 0 1,-2 2 0,9 1 2464,20 6-2392,-24-10-221,0 0-33,12 4 353,-1 1 0,1 0 0,18 12 0,-28-15-308,1 0-1,0 0 0,-1 0 0,0 0 1,1 0-1,-1 1 0,0-1 0,0 1 1,-1-1-1,1 1 0,0 0 0,-1 0 1,0 0-1,1 0 0,-1 0 0,0 0 1,-1 0-1,1 0 0,0 7 0,-1 4 180,-1 0-1,0 1 1,-1-1-1,-1 0 1,-1 0-1,-7 22 1,-42 82 902,16-39-596,37-78-527,-7 12 41,1 1 0,1 0 0,0 0 1,1 1-1,0 0 0,1-1 1,1 1-1,-1 24 0,4-38-36,-1 1-1,0-1 1,1 1-1,0-1 1,-1 0 0,1 1-1,0-1 1,-1 0-1,1 1 1,0-1-1,0 0 1,0 0-1,0 0 1,0 0 0,0 0-1,1 0 1,-1 0-1,0 0 1,0-1-1,1 1 1,-1 0-1,0-1 1,1 1 0,-1-1-1,1 1 1,-1-1-1,1 0 1,-1 0-1,1 1 1,-1-1-1,2 0 1,56-2 138,-50 1-130,41-8-229,1-2 1,-2-3 0,1-2-1,56-26 1,-9 5-4247,-42 18-1457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12780,'0'0'1415,"1"-11"-118,0 3-915,0 0 0,1 0 0,-1 1 0,2-1 0,-1 1 0,1-1 0,7-13 0,-8 18-245,0-1 0,1 1 1,-1 0-1,0 0 0,1 0 0,0 0 1,0 0-1,0 1 0,0-1 0,0 1 0,0 0 1,1 0-1,-1 0 0,1 0 0,-1 1 1,1-1-1,0 1 0,0 0 0,-1 0 1,1 0-1,5 0 0,-8 1-120,0 0 0,-1 0 0,1 0 0,0 0 0,0 0 0,-1 0 0,1 0 0,0 0 0,0 0 0,-1 0 0,1 1 0,0-1 0,0 0 0,-1 0 0,1 1 0,0-1 0,-1 1 0,1-1 0,-1 0 0,1 1 0,0-1 0,-1 1 0,1 0 0,-1-1 0,1 1 0,-1-1 0,1 1 0,-1 0 0,0-1 0,1 1 0,-1 0 1,0-1-1,1 2 0,-1 1 19,0 0 1,0 0 0,0-1-1,0 1 1,0 0 0,0 0-1,-1 0 1,1 0 0,-2 3 0,-24 53 250,2-26-199,18-26-64,1 0 1,0 0 0,0 0 0,1 1 0,0 0 0,-4 9 0,9-17-23,0 1 1,-1 0 0,1-1-1,0 1 1,0-1 0,0 1-1,-1-1 1,1 1-1,0-1 1,0 0 0,0 0-1,0 1 1,0-1-1,0 0 1,0 0 0,0 0-1,0 0 1,0 0 0,0 0-1,0 0 1,0 0-1,0 0 1,1-1 0,-1 1-2,7 0-2,0 0 1,0 0-1,0 1 0,0 0 1,0 1-1,0 0 0,0 0 1,0 0-1,7 5 0,-12-6 1,0 1 0,0 0 0,-1 0 0,1 0 0,-1 1 1,1-1-1,-1 0 0,0 1 0,0 0 0,0 0 0,0-1 0,0 1 0,-1 0 0,1 1 0,-1-1 0,0 0 0,0 0 0,0 0 0,0 1 0,0-1 0,-1 1 0,0-1 0,1 0 0,-2 6 1,1-6 4,1 1 1,-2-1 0,1 1 0,0-1-1,-1 0 1,1 1 0,-1-1 0,0 1 0,0-1-1,-1 0 1,1 0 0,-1 0 0,1 0 0,-1 0-1,0 0 1,-3 3 0,0-1 114,-1-1 0,0 1 0,0-1 1,0-1-1,0 1 0,-12 4 0,-61 20 846,79-28-1281,23-25-8013,-7 3 1906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10314,'0'0'7110,"-8"2"-5663,-29 16 385,36-18-1791,0 1-1,0-1 1,0 1-1,0 0 0,0-1 1,0 1-1,0 0 1,0 0-1,0 0 1,0 0-1,0 0 1,1 0-1,-1 0 1,0 0-1,1 0 1,-1 0-1,1 0 1,-1 1-1,1-1 1,0 0-1,-1 0 1,1 0-1,0 1 0,0-1 1,0 0-1,0 0 1,0 1-1,0-1 1,0 0-1,0 0 1,1 1-1,-1-1 1,0 0-1,1 0 1,-1 0-1,1 0 1,-1 0-1,1 1 1,0-1-1,1 1 0,0 0-39,-1-1 0,2 1 0,-1-1 0,0 0 0,0 0 0,0 0 0,0 0 0,1 0 0,-1-1 0,0 1 0,1-1 0,-1 1 0,0-1 0,1 0 0,3 0 0,47-1-8,-30-1 4,-21 2 9,0 0-1,0 1 1,0-1 0,0 0 0,0 0-1,0 1 1,0-1 0,0 1 0,-1 0-1,1-1 1,0 1 0,0 0-1,-1 0 1,1 0 0,0 0 0,-1 1-1,1-1 1,-1 0 0,0 1 0,1-1-1,-1 1 1,0-1 0,1 3 0,0-1 22,0 1 0,0 0 1,-1 0-1,0 0 0,0 0 1,0 1-1,0-1 0,-1 0 1,0 0-1,0 7 1,0-2 19,-1-1 1,0 1 0,0-1 0,-1 1 0,0-1 0,-1 0 0,0 0 0,0 0 0,-1 0 0,-8 14-1,-24 12 332,34-32-385,0-1 1,0 1-1,0-1 0,0 0 0,0 0 0,-1 0 1,1 0-1,0-1 0,-1 1 0,1-1 0,0 1 0,-1-1 1,1 0-1,-1 0 0,1 0 0,-1 0 0,1 0 1,-3-1-1,4 0-208,-1 0-1,2 0 1,-1 0 0,0 0 0,0 0 0,0 0 0,0-1 0,1 1-1,-1 0 1,0 0 0,1-1 0,-1 1 0,1 0 0,0-1-1,-1 1 1,1-1 0,0 1 0,0-1 0,0 1 0,0-2 0,-2-42-5181,2 31 2553,0-27-4409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10922,'0'0'11051,"63"-36"-10603,-33 32-352,-1 0 0,-1-3-96,3 1-32,-8-1-993,-2-1-1505,-8-1-2755,-4 1-3363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22 8264,'0'0'13714,"-2"-5"-13458,2 4-209,0 0 0,0 1-1,-1-1 1,1 0 0,0 0-1,0 1 1,-1-1-1,1 0 1,0 0 0,-1 1-1,1-1 1,-1 0 0,1 1-1,-1-1 1,1 1 0,-1-1-1,1 1 1,-1-1-1,0 1 1,1-1 0,-1 1-1,0-1 1,1 1 0,-1 0-1,0-1 1,0 1-1,1 0 1,-1 0 0,0 0-1,0-1 1,1 1 0,-1 0-1,0 0 1,0 0 0,0 0-1,1 0 1,-1 1-1,0-1 1,0 0 0,0 0-1,1 0 1,-1 1 0,0-1-1,1 0 1,-1 1 0,0-1-1,1 1 1,-2 0-1,-33 6 2276,34-7-1660,1 0-667,-2 0 53,-1 0 18,0 0 0,-1 0 0,1 0 0,0 1 0,-1-1 0,1 1 0,0 0 0,0 0 0,0 0 0,-1 0-1,1 1 1,0-1 0,1 1 0,-1 0 0,-4 2 0,3 1-70,-1 0 0,1 1-1,0-1 1,0 1 0,1 0-1,-5 10 1,0 1 46,2-1-1,0 1 1,0 0-1,-4 30 1,8-37-21,1 1 0,0-1 0,1 1-1,0-1 1,0 1 0,1-1 0,1 1 0,-1-1 0,6 14-1,-5-19-13,1 0 0,0-1 0,1 0-1,-1 1 1,1-1 0,0 0-1,0-1 1,0 1 0,0-1-1,1 0 1,-1 0 0,1 0-1,0 0 1,0-1 0,0 0 0,0 0-1,0 0 1,11 2 0,-14-4-3,1 1 0,-1 0 0,1 0 1,0-1-1,-1 1 0,1-1 0,0 0 1,0 0-1,-1 0 0,1 0 1,0-1-1,0 1 0,-1-1 0,1 0 1,-1 1-1,1-1 0,0 0 0,-1 0 1,0-1-1,1 1 0,-1-1 0,0 1 1,1-1-1,-1 1 0,0-1 1,0 0-1,0 0 0,-1 0 0,1-1 1,0 1-1,-1 0 0,0 0 0,1-1 1,-1 1-1,0-1 0,0 1 0,0-1 1,0-4-1,0 3 4,0 1-1,-1-1 1,0 0-1,0 1 1,0-1 0,0 1-1,-1-1 1,1 0 0,-1 1-1,0-1 1,0 1-1,0-1 1,0 1 0,-1 0-1,0-1 1,1 1 0,-1 0-1,-3-4 1,1 3-7,0 0 1,0 1 0,0-1-1,-1 1 1,1 0-1,-1 0 1,0 1 0,1-1-1,-1 1 1,-1 0-1,1 0 1,-6-1 0,9 3-88,-40-8 361,41 8-347,0 0 0,0 0-1,0-1 1,0 1 0,0 0 0,0 0 0,0 0 0,0 0 0,0 0 0,0 1 0,0-1 0,0 0 0,0 0 0,0 1 0,0-1 0,0 0 0,1 1 0,-1-1 0,0 1-1,0-1 1,0 1 0,1-1 0,-1 1 0,0 0 0,0-1 0,1 1 0,-1 0 0,1 0 0,-1-1 0,1 1 0,-1 0 0,1 0 0,-1 0 0,1 0 0,0 0 0,-1 0-1,1-1 1,0 3 0,0-3-122,0 0 0,0 1 0,0-1 0,0 1 0,0-1 0,1 1 0,-1-1 0,0 1 0,0-1 0,0 0-1,1 1 1,-1-1 0,0 1 0,1-1 0,-1 0 0,0 1 0,1-1 0,-1 0 0,0 0 0,1 1 0,-1-1 0,1 0-1,-1 0 1,1 1 0,-1-1 0,0 0 0,1 0 0,-1 0 0,1 0 0,-1 0 0,1 0 0,-1 0 0,1 0 0,-1 0 0,1 0-1,-1 0 1,1 0 0,-1 0 0,1 0 0,-1 0 0,1-1 0,2 1-965,9 0-5562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11691,'0'0'1997,"5"-8"37,-2 2-1685,1 1 0,-1-1 0,1 1 1,0 0-1,1 1 0,-1-1 1,1 1-1,0-1 0,0 1 0,1 1 1,-1-1-1,1 1 0,0 0 0,-1 0 1,1 1-1,1 0 0,-1 0 1,0 0-1,0 1 0,8-2 0,-11 3-268,0 0 0,0-1 0,-1 1 0,1 0 0,0 0 0,0 0 0,-1 1 0,1-1 0,0 1 0,0-1 0,-1 1-1,1 0 1,-1 0 0,1 0 0,0 0 0,-1 1 0,5 2 0,-6-1-17,0-1-1,1 0 1,-1 0-1,0 0 1,0 1 0,-1-1-1,1 1 1,-1-1-1,1 1 1,-1-1 0,0 1-1,1-1 1,-1 1-1,-1-1 1,1 1-1,0-1 1,0 0 0,-1 1-1,0-1 1,-1 4-1,-2 5 129,0-1-1,0 0 0,-1-1 0,-1 1 0,0-1 0,0 0 1,-1-1-1,-15 16 0,12-13 144,1 0 0,0 0 0,0 1 0,-10 19 0,19-30-325,-1 0 1,1 0-1,-1 0 0,1 0 1,-1 0-1,1 0 1,0 0-1,0 0 0,-1 0 1,1 1-1,0-1 1,0 0-1,0 0 1,0 0-1,0 0 0,0 0 1,1 0-1,-1 0 1,0 0-1,0 0 0,1 0 1,-1 0-1,1 0 1,-1 0-1,1 0 1,-1 0-1,1 0 0,0 0 1,-1 0-1,1-1 1,0 1-1,0 0 1,-1 0-1,1-1 0,0 1 1,0-1-1,0 1 1,0 0-1,0-1 0,0 0 1,0 1-1,0-1 1,0 0-1,0 1 1,0-1-1,0 0 0,0 0 1,0 0-1,1 0 1,-1 0-1,1 0 1,11 0-221,0 1 0,0-2 0,19-2 0,-21 2-277,54-12-5056,-25-3-3835,-23 4 164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4484,'0'0'14014,"12"2"-12290,65 2-665,85-7-1,54 1-1835,-210 3 527,30 2-404,-34-3 482,-1 1-1,1-1 1,0 0 0,-1 1 0,1-1 0,-1 1-1,1-1 1,-1 1 0,0-1 0,1 1-1,-1 0 1,1 0 0,-1 0 0,0 0 0,0 0-1,0 0 1,2 3 0,-4 0-3597,-11-2-1116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10954,'0'0'12909,"10"-7"-12344,33-21-79,-43 27-466,1 0 0,0 1 0,0-1-1,-1 1 1,1-1 0,0 1 0,0-1 0,0 1 0,0-1-1,0 1 1,-1 0 0,1 0 0,0-1 0,0 1-1,0 0 1,0 0 0,0 0 0,0 0 0,0 0-1,0 0 1,0 0 0,0 1 0,0-1 0,0 0-1,-1 0 1,1 1 0,0-1 0,0 1 0,0-1 0,0 0-1,0 1 1,-1 0 0,1-1 0,0 1 0,-1-1-1,1 1 1,0 0 0,-1-1 0,1 1 0,-1 0-1,1 0 1,-1 0 0,1-1 0,-1 1 0,1 0-1,-1 0 1,0 0 0,0 0 0,1 0 0,-1 0 0,0 0-1,0 0 1,0 1 0,0 2 69,1 0 0,-1 0 0,0 0 0,-1 1 0,1-1 0,-1 0 0,0 0 0,0 0-1,-2 5 1,-36 40 1167,8-12-344,31-37-908,1 1 0,-1-1 0,0 1 1,0-1-1,1 1 0,-1-1 0,0 1 0,1-1 0,-1 0 1,0 1-1,1-1 0,-1 1 0,1-1 0,-1 0 0,0 0 1,1 1-1,-1-1 0,1 0 0,-1 0 0,1 1 0,-1-1 1,1 0-1,0 0 0,-1 0 0,1 0 0,-1 0 1,1 0-1,-1 0 0,1 0 0,-1 0 0,1 0 0,-1 0 1,1 0-1,-1 0 0,1 0 0,0-1 0,-1 1 0,1 0 1,28-2 77,-8-1-103,-8 1-42,0 0 1,0 0-1,0 1 0,0 1 1,25 2-1,-36-1 52,0-1-1,0 1 0,1 0 0,-1-1 1,0 1-1,0 0 0,0 0 1,0 0-1,0 1 0,0-1 1,-1 0-1,1 1 0,0-1 1,-1 1-1,1 0 0,2 3 1,-3-2 5,0-1 1,0 1 0,0 0 0,0 0 0,0 0 0,-1 0 0,1 0-1,-1 0 1,0 0 0,0 0 0,0 1 0,0-1 0,-1 0 0,1 0 0,-3 5-1,1-2 51,0-1 1,0 0-1,-1 0 0,0 0 0,0 0 0,0-1 0,0 1 0,-1-1 0,0 0 0,0 0 0,0 0 1,0 0-1,-1-1 0,1 0 0,-1 0 0,0 0 0,-7 3 0,3-2 58,-1 1-1,0-1 1,0-1-1,0 0 1,-1 0 0,1-1-1,0-1 1,-13 1-1,22-2-155,1 0-1,-1 0 1,1 0-1,0 0 0,-1 0 1,1 0-1,-1-1 0,1 1 1,0 0-1,-1 0 1,1 0-1,0-1 0,-1 1 1,1 0-1,0-1 1,-1 1-1,1 0 0,0 0 1,-1-1-1,1 1 0,0 0 1,0-1-1,0 1 1,-1-1-1,1 1 0,0 0 1,0-1-1,0 1 1,0-1-1,0 1 0,0 0 1,0-1-1,0 1 1,0-1-1,0 1 0,0-1 1,0 1-1,0 0 0,0-1 1,0 1-1,0-1 1,0 1-1,0 0 0,1-1 1,-1 1-1,0-1 1,0 1-1,0 0 0,1-1 1,-1 1-1,0 0 0,0-1 1,1 1-1,-1 0 1,0 0-1,1-1 0,0 1 1,16-22-5411,-2 10 702,3 0-1548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17296,'0'0'8392,"52"-3"-11883,-46 12-321,-6 2-4291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14125,'0'0'4677,"-15"50"-2787,15-33-129,0 2-640,0-1-256,7-1-577,6 2-192,1-1-63,-5-3 31,2 0-96,-1-4-545,-2-2-896,1-3-673,-2-6-8424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5926,'0'0'5477,"8"-10"-3411,-4 5-2022,50-52 2917,-50 53-2722,1 0-1,-1 1 1,1 0 0,0 0 0,-1 0-1,1 0 1,1 1 0,-1 0-1,0 0 1,0 0 0,1 1 0,-1-1-1,10 0 1,-14 3-224,0-1 1,-1 0-1,1 1 1,-1-1-1,1 1 0,-1-1 1,1 0-1,-1 1 1,1-1-1,-1 1 0,0 0 1,1-1-1,-1 1 1,0-1-1,1 1 0,-1 0 1,0-1-1,0 1 1,0-1-1,1 1 0,-1 0 1,0-1-1,0 1 1,0 0-1,0-1 0,0 1 1,0 0-1,0-1 1,0 1-1,-1 0 0,1-1 1,0 1-1,0 0 1,0-1-1,-1 1 0,1-1 1,0 1-1,-2 1 1,-9 27 403,-4-10-198,12-15-184,0-1-1,0 1 1,0 0 0,0 0-1,1 0 1,-1 1 0,1-1-1,0 1 1,0-1 0,-2 10-1,7-12-31,0 0 0,0 0-1,0 0 1,1 0 0,-1 0-1,0-1 1,1 1-1,-1-1 1,1 0 0,-1 0-1,1 0 1,0-1 0,4 1-1,6 3-10,-8-2-4,-1 0 0,1 0-1,-1 1 1,0 0 0,0 0 0,0 1-1,0 0 1,0-1 0,-1 1 0,0 1-1,0-1 1,0 1 0,0-1 0,-1 1-1,5 8 1,-7-11 26,0 0 0,0 1 1,0-1-1,0 1 0,-1-1 0,1 1 0,-1 0 0,1-1 0,-1 1 0,0-1 1,0 1-1,0 0 0,0-1 0,-1 1 0,1 0 0,-1-1 0,1 1 0,-1-1 0,0 1 1,0-1-1,0 0 0,0 1 0,-1-1 0,1 0 0,-1 0 0,1 1 0,-1-1 0,0 0 1,0-1-1,0 1 0,0 0 0,0-1 0,0 1 0,0-1 0,0 1 0,-4 0 0,-5 3 297,0 0-1,-1-2 0,0 1 1,1-2-1,-1 1 0,0-2 1,0 1-1,0-2 0,-19 0 0,30 0-319,1 0 0,0 0 0,0 0-1,0 0 1,-1 0 0,1 0 0,0 0-1,0 0 1,-1-1 0,1 1 0,0 0-1,0 0 1,0 0 0,-1 0 0,1 0-1,0 0 1,0 0 0,0-1 0,0 1-1,-1 0 1,1 0 0,0 0 0,0 0-1,0-1 1,0 1 0,0 0-1,0 0 1,0 0 0,-1-1 0,1 1-1,0 0 1,0 0 0,0-1 0,0 1-1,0 0 1,0 0 0,0 0 0,0-1-1,0 1 1,0 0 0,0 0 0,0-1-1,0 1 1,0 0 0,1 0 0,-1 0-1,0-1 1,0 1 0,0 0 0,0 0-1,0 0 1,0-1 0,0 1 0,1 0-1,-1 0 1,0 0 0,0 0 0,1-1-1,10-11-1699,59-33-9012,-40 20 3880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12332,'0'0'5178,"-10"5"-3486,5-3-1591,0 0-1,1 0 1,0 1-1,0-1 0,-1 1 1,1 0-1,1 0 1,-1 1-1,0-1 1,1 1-1,0 0 1,0 0-1,0 0 1,0 0-1,1 0 0,-1 1 1,1-1-1,0 1 1,1-1-1,-1 1 1,0 5-1,-2 3 89,2 1-1,0-1 0,0 0 0,2 1 1,-1-1-1,4 26 0,-3-35-129,1-1 0,-1 1-1,1-1 1,0 0 0,0 0 0,0 1-1,1-1 1,-1 0 0,1 0 0,-1 0-1,1 0 1,0 0 0,0-1 0,1 1-1,-1 0 1,0-1 0,1 0 0,0 1-1,-1-1 1,1 0 0,0-1-1,0 1 1,0 0 0,0-1 0,0 0-1,1 1 1,-1-1 0,0 0 0,1-1-1,-1 1 1,4 0 0,-1-1 13,1 0 1,-1 0-1,0-1 1,0 0-1,0 0 0,0 0 1,0-1-1,0 1 1,0-1-1,8-5 0,-11 6-25,-1 0 0,1-1 0,-1 1 0,0-1 0,0 0 0,0 1 0,0-1 0,0 0 0,0 0 0,0 0 0,0-1 0,-1 1 0,1 0 0,-1-1 0,0 1 0,0-1 0,1 1 0,-2-1 0,1 1 0,0-1 0,0 0 0,-1 1 0,0-1 0,1 0 0,-1-4 0,-1 6-30,1 0 0,-1-1 0,1 1 0,-1 0 0,0 0 0,1 0 0,-1 0 0,0 0 0,0 0 1,0 0-1,0 1 0,1-1 0,-1 0 0,0 0 0,-1 1 0,1-1 0,0 0 0,0 1 0,0-1 0,0 1 0,0 0 0,-1-1 0,1 1 0,0 0 0,0 0 1,0-1-1,-1 1 0,-1 0 0,-45-1 430,37 2-407,-28 3-887,38-4 783,0 1 0,0-1 0,-1 0 1,1 1-1,0-1 0,0 1 0,0-1 1,0 1-1,0-1 0,0 1 0,0 0 1,0 0-1,0-1 0,0 1 0,0 0 1,1 0-1,-1 0 0,0 0 0,0 0 1,1 0-1,-1 0 0,1 0 0,-1 0 1,1 0-1,-1 1 0,1-1 0,0 0 1,-1 0-1,1 2 0,1-2-315,0-1 0,-1 1 0,1 0-1,0-1 1,0 1 0,-1 0 0,1-1 0,0 1 0,0-1-1,0 0 1,0 1 0,0-1 0,0 1 0,0-1 0,0 0-1,0 0 1,0 0 0,0 0 0,0 0 0,0 0-1,0 0 1,0 0 0,0 0 0,0 0 0,0 0 0,0 0-1,1-1 1,1 1-951,21-3-7729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11755,'5'-4'3572,"5"-1"-2739,1 0 1,0 1 0,0 0 0,14-3 0,-10 3-588,0 1 1,1 1-1,-1 0 1,1 1-1,20 1 1,-36 0-240,1 0 0,-1 1 1,0-1-1,1 0 1,-1 0-1,1 1 1,-1-1-1,0 0 1,1 1-1,-1-1 1,0 0-1,1 1 1,-1-1-1,0 1 1,0-1-1,1 0 0,-1 1 1,0-1-1,0 1 1,0-1-1,0 1 1,0-1-1,1 1 1,-1-1-1,0 1 1,0-1-1,0 0 1,0 1-1,0-1 1,0 1-1,-1-1 1,1 1-1,0-1 0,0 1 1,0-1-1,0 1 1,0-1-1,-1 0 1,1 1-1,0-1 1,0 1-1,-1-1 1,1 0-1,0 1 1,-1-1-1,0 1 1,-13 19 158,5-12-114,0-1-1,-1 0 0,1 0 0,-13 5 1,21-12-20,21 1-27,-14-1-14,-1 1 0,1 1 0,0-1 0,-1 1 0,1 0 0,-1 0 0,0 0 0,0 1 0,1-1 0,-2 2 0,1-1 0,0 0 0,-1 1 0,1 0 0,-1 0 0,4 5 0,-5-5 12,0-1 1,-1 0-1,1 1 0,-1 0 1,0 0-1,0 0 1,0 0-1,-1 0 0,1 0 1,-1 0-1,0 0 1,0 1-1,-1-1 1,1 0-1,-1 1 0,0-1 1,0 0-1,0 1 1,-1-1-1,1 0 0,-1 0 1,-2 7-1,2-9 92,-1 0-1,1 0 1,0 0-1,-1 0 0,1 0 1,-1-1-1,1 1 1,-1 0-1,0-1 1,0 0-1,0 1 0,0-1 1,0 0-1,0 0 1,0 0-1,0 0 1,0 0-1,-1 0 1,1-1-1,0 1 0,-5 0 1,-54 2 1704,48-4-1736,12 1-108,1 0 0,-1 0 0,1 0 0,0 0 0,-1 0 0,1-1 0,-1 1 0,1 0 1,0 0-1,-1-1 0,1 1 0,0 0 0,-1 0 0,1-1 0,0 1 0,0 0 0,-1-1 0,1 1 0,0 0 0,0-1 0,0 1 0,-1-1 0,1 1 1,0 0-1,0-1 0,0 1 0,0-1 0,0 1 0,0 0 0,0-1 0,0 1 0,0-1 0,0 1 0,0-1 0,0 1 0,0 0 0,0-1 1,0 1-1,0-1 0,1 1 0,-1 0 0,0-1 0,0 1 0,0-1 0,1 1 0,-1 0 0,0-1 0,0 1 0,1 0 0,-1 0 0,0-1 0,1 1 1,0-1-1,17-27-5343,-15 24 3694,12-19-5320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13229,'0'0'9085,"12"-1"-8759,1 0-289,0-1 1,0 0-1,-1-1 1,1-1-1,-1 0 0,0-1 1,0 0-1,0 0 0,-1-2 1,0 1-1,0-2 1,0 1-1,-1-1 0,0-1 1,-1 0-1,13-14 0,-32 40 125,2 0 0,0 1-1,1 0 1,0 0 0,2 1-1,0 0 1,1 0 0,1 0-1,1 1 1,1-1 0,1 0-1,0 1 1,4 27 0,-3-44-241,0 1 1,0-1-1,0 0 0,0 0 1,1 0-1,-1 1 0,1-1 1,0 0-1,-1-1 1,2 1-1,-1 0 0,0-1 1,0 1-1,1-1 1,-1 1-1,1-1 0,0 0 1,0 0-1,0 0 0,0-1 1,3 2-1,-11-3-8418,1 0 6131,-9-4-5615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12139,'0'0'8040,"49"-33"-7591,-16 21-257,5-1-160,3-1 0,2-3-449,-4-1-2081,-5-2-3171,-9-1-1058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7239,'0'0'8872,"-8"9"-6742,-4 5-1750,1 1-1,1 0 1,0 1-1,1 0 1,0 1-1,1 0 1,1 0-1,1 0 1,1 1-1,-5 27 1,8-36-227,2-1 1,0 0 0,0 1-1,0-1 1,1 0-1,3 17 1,-3-23-129,0 0 0,0 1-1,0-1 1,0 0 0,0 0 0,1 0 0,-1 0 0,1 0 0,-1 0 0,1 0 0,0 0 0,0-1 0,0 1-1,0 0 1,0-1 0,0 0 0,0 0 0,0 1 0,0-1 0,1 0 0,-1-1 0,0 1 0,1 0 0,-1-1-1,1 1 1,-1-1 0,4 0 0,2 1 17,0-1 0,-1-1 0,1 1 0,0-1 0,0-1 0,0 0 0,-1 0 0,1 0 0,-1-1 0,13-6 0,-18 8-22,1 0 1,-1-1 0,1 1 0,-1-1 0,0 1 0,0-1-1,1 0 1,-1 0 0,0 0 0,-1 0 0,1-1-1,0 1 1,-1 0 0,1-1 0,-1 1 0,0-1-1,0 0 1,0 1 0,0-1 0,0 0 0,0 1 0,-1-1-1,1 0 1,-1 0 0,0 0 0,0 0 0,0 1-1,0-1 1,-1 0 0,1 0 0,-1 0 0,0 1 0,-1-5-1,1 5 37,0 0-1,0 0 0,-1 0 0,1 0 0,-1 0 1,0 1-1,1-1 0,-1 0 0,0 1 1,0 0-1,0-1 0,0 1 0,0 0 1,-1 0-1,1 0 0,0 0 0,0 0 0,-1 0 1,1 1-1,0-1 0,-1 1 0,-3 0 1,-61-3 28,51 4-49,-17 6 46,32-7-143,0 0 0,0 1 0,0-1 0,0 0-1,1 0 1,-1 1 0,0-1 0,0 0 0,0 1 0,1-1 0,-1 1 0,0-1 0,0 1 0,1-1 0,-1 1 0,0 0 0,1-1 0,-1 1 0,1 0 0,-1 0 0,1-1 0,-1 1 0,1 0 0,0 0 0,-1 0 0,1-1 0,0 1 0,0 0 0,-1 0 0,1 0 0,0 0 0,0 2 0,3-2-593,-1 0 0,1-1 1,0 1-1,0 0 1,0-1-1,-1 0 1,1 1-1,0-1 0,0 0 1,0 0-1,0-1 1,0 1-1,3-2 1,17-3-5108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97 7719,'-9'-2'3956,"-9"-1"-2552,-21-4 1838,24 5 2079,45 1-5131,-1-1 0,56-11 0,-71 10-174,-1 0 0,1-1 0,-1-1 1,0 0-1,0-1 0,0-1 0,-1 0 0,16-11 0,-16 10 252,-18 18 464,-8 15-221,12-18-443,0 1-1,1-1 1,-1 1 0,1 0-1,1-1 1,-1 1 0,1 0-1,1 0 1,-1-1 0,1 1 0,1 0-1,-1-1 1,1 1 0,5 10-1,2 2-22,2-1 0,0 0 0,23 29 0,20 35 56,-49-74-45,-1-1 0,-1 1 0,1 0 0,-1 0-1,-1 0 1,0 1 0,0-1 0,0 13 0,-2-18 66,0 0 0,0-1 0,0 1 0,-1 0 0,0-1 1,0 1-1,0 0 0,0-1 0,0 1 0,-1-1 0,1 0 0,-1 1 0,0-1 0,0 0 0,-1 0 0,1 0 1,-3 2-1,-1 1-16,-1 0 1,1-1 0,-1 0-1,0-1 1,0 0 0,-1 0 0,-9 4-1,-10 2-94,0-2-1,-1-1 0,-40 5 0,60-11-193,-33 4-1143,13-6-3355,14-3-1240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9577,'0'0'4933,"50"5"-2691,-4-5-737,22 0-288,5-8-544,14 2-449,-6 3-160,-6 0-96,-15 2-1954,-18-1-3907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110 108 3812,'0'0'870,"5"-10"2194,-5 8-2801,19-41 1985,-19 41-2039,1 1 0,0-1 0,-1 0 0,1 1 0,-1-1 0,1 0 0,-1 1 1,0-1-1,0 0 0,0 1 0,0-1 0,0 0 0,0 0 0,0 1 0,-1-1 0,1 0 0,0 1 0,-1-1 0,0 0 1,1 1-1,-1-1 0,0 1 0,0-1 0,0 1 0,0-1 0,0 1 0,-2-3 0,1 3-136,0 1-1,-1-1 1,1 0-1,0 1 1,0-1 0,-1 1-1,1 0 1,0-1-1,0 1 1,-1 0-1,1 0 1,0 1-1,-1-1 1,1 0 0,0 1-1,0 0 1,0-1-1,-1 1 1,1 0-1,0 0 1,0 0-1,0 0 1,0 0 0,0 1-1,1-1 1,-1 1-1,0-1 1,1 1-1,-1 0 1,1-1-1,-1 1 1,1 0-1,-2 4 1,-4 4-63,1 0-1,0 0 1,1 0 0,0 1 0,-4 14-1,5-12 32,1 0-1,-1 1 1,2 0-1,0 0 0,0 20 1,2-32-33,0 0 1,0 1-1,0-1 1,0 0-1,0 0 1,1 0-1,-1 0 1,1 0-1,-1 0 1,1 0-1,0 0 1,-1 0-1,1 0 1,0 0-1,1 0 1,-1-1-1,0 1 1,0 0-1,1-1 1,-1 1-1,1-1 1,-1 1-1,1-1 1,0 0-1,-1 0 1,1 0-1,0 0 1,0 0-1,0 0 0,0 0 1,0-1-1,0 1 1,0 0-1,0-1 1,0 0-1,0 0 1,0 1-1,0-1 1,0 0-1,1-1 1,-1 1-1,0 0 1,0-1-1,3 0 1,5-2 19,-1 0 1,-1-1-1,1 0 1,0 0-1,-1-1 0,0 0 1,0 0-1,0-1 1,-1 0-1,0-1 1,0 1-1,-1-1 0,12-15 1,-11 12-18,0 1 0,-1-1 1,0 0-1,-1 0 0,0-1 1,0 0-1,-1 0 0,0 0 1,-1 0-1,0 0 0,0-13 1,-2 23 2,-1 0 0,0 0 0,0 0 0,0 1 0,1-1 0,-1 0 0,0 0 0,0 0 0,0 1 0,-1-1 0,1 0 1,0 0-1,0 0 0,0 1 0,0-1 0,-1 0 0,1 0 0,0 1 0,-1-1 0,1 0 0,-1 1 0,1-1 0,-1 0 0,1 1 0,-1-2 0,-13 13 215,-10 32-12,18-29-153,2 2 0,0-1 1,0 0-1,-1 22 0,4-30-52,0 0 1,1 0-1,0 0 1,0 1-1,1-1 0,0 0 1,0 0-1,0 0 1,1 0-1,0 0 1,6 11-1,-6-15-21,0 0 1,0-1-1,0 1 1,1-1-1,-1 0 1,1 1-1,0-1 1,-1 0-1,1-1 1,0 1-1,0 0 1,0-1-1,1 0 1,-1 1-1,0-1 1,0 0-1,1-1 1,-1 1-1,0-1 1,1 1-1,5-1 1,-4 0-340,-1-1 0,1 1 0,0 0 0,0-1 0,-1 0 0,1 0 0,0-1-1,-1 1 1,1-1 0,-1 0 0,0 0 0,0-1 0,1 1 0,5-6 0,15-22-5679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12396,'0'0'1313,"-8"0"240,-24 0-79,31 0-1441,1 0 1,0 0 0,0 0-1,-1 0 1,1 0-1,0 0 1,-1 0-1,1 0 1,0 0-1,0 1 1,-1-1 0,1 0-1,0 0 1,-1 0-1,1 0 1,0 0-1,0 0 1,-1 0-1,1 1 1,0-1 0,0 0-1,-1 0 1,1 0-1,0 1 1,0-1-1,0 0 1,0 0 0,-1 1-1,1-1 1,0 0-1,0 0 1,0 1-1,0-1 1,0 0-1,0 0 1,0 1 0,0-1-1,0 0 1,-1 1-1,1-1 1,0 0-1,0 0 1,1 1-1,-1-1 1,0 0 0,0 1-1,0-1 1,0 0-1,0 0 1,0 1-1,0-1 1,0 0-1,0 1 1,1-1 0,-1 0-1,0 0 1,0 0-1,0 1 1,1-1-1,-1 0 1,0 0 0,0 0-1,0 1 1,1-1-1,-1 0 1,13 13 393,14 6-112,-7-6-169,-1 1 0,33 32 0,-45-39-135,-1 0 0,-1 1 0,1 0 0,-1 0 1,0 0-1,-1 1 0,0 0 0,0-1 0,-1 1 1,4 17-1,-3-2 27,-2 1 0,0-1 0,-1 1 1,-2-1-1,0 1 0,-2-1 0,0 0 0,-2 0 1,-15 46-1,-4-4-173,-3 0 1,-41 69-1,11-39-2328,14-40-2862,-1-11-7119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143 311 1826,'0'0'2439,"-7"8"-277,-13 13-954,-53 61 5322,68-76-5849,0 0-1,1 0 0,0 0 1,0 1-1,0 0 1,1 0-1,0 0 1,0 0-1,1 1 1,0-1-1,-2 15 0,5-26-400,1 0-1,-1 0 0,1 1 0,-1-1 0,1 1 1,0-1-1,0 1 0,1 0 0,3-5 1,5-8-3,43-87 433,69-189 0,-115 261-556,2-5 975,-10 37-1121,0-1 0,0 0 0,0 0 0,0 0 0,0 0 0,0 0 0,0 0 1,0 0-1,0 0 0,0 0 0,0 0 0,0 0 0,0 0 0,0 0 0,0 0 0,1 1 0,-1-1 0,0 0 0,0 0 0,0 0 1,0 0-1,0 0 0,0 0 0,0 0 0,0 0 0,0 0 0,0 0 0,0 0 0,0 0 0,1 0 0,-1 0 0,0 0 1,0 0-1,0 0 0,0 0 0,0 0 0,0 0 0,0 0 0,0 0 0,0 0 0,0 0 0,0 0 0,0 0 0,1 0 0,-1-1 1,0 1-1,0 0 0,0 0 0,0 0 0,0 0 0,0 0 0,0 0 0,0 0 0,0 0 0,0 0 0,1 22 83,3 40-41,20 114 0,-5-58-22,-14-86 66,1 1 0,1-1 0,2 0 0,14 36 0,-23-68-111,1-1 0,-1 1 0,0 0 0,0 0-1,0 0 1,0 0 0,0 0 0,0-1 0,0 1 0,0 0 0,0 0 0,1 0 0,-1 0 0,0 0 0,0 0 0,0 0 0,0 0 0,0 0 0,1 0 0,-1-1 0,0 1 0,0 0 0,0 0 0,0 0 0,0 0 0,1 0 0,-1 0 0,0 0 0,0 0 0,0 0-1,0 0 1,1 0 0,-1 0 0,0 0 0,0 1 0,0-1 0,0 0 0,0 0 0,1 0 0,-1 0 0,0 0 0,0 0 0,0 0 0,0 0 0,0 0 0,0 0 0,0 1 0,1-1 0,-1 0 0,0 0 0,0 0 0,0 0 0,0 0 0,0 1 0,0-1 0,0 0-1,0 0 1,0 0 0,0 0 0,0 0 0,0 1 0,0-1 0,0 0 0,0 0 0,0 0 0,0 1 0,5-22-2122,-4-29-6309,-9 32 1823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51 491 6854,'0'0'5606,"-8"6"-3588,-2 0-1300,6-4-357,0 0 0,0 1-1,1-1 1,-1 1-1,1 0 1,-1 0 0,-3 5-1,28-35 505,-2 0-1,0-1 0,20-45 1,39-100 2425,-67 148-3210,-5 11-79,11-26 24,-2 0-1,11-42 1,-35 129 110,3 0 1,1 1-1,2 77 1,4-90-31,2-1 1,1 1 0,2-1-1,1 0 1,1-1-1,17 41 1,-23-70-151,-2-1 14,1-1 0,-1 1-1,1-1 1,0 0-1,0 0 1,0 1 0,1-1-1,-1 0 1,0 0-1,1 0 1,-1 0-1,1 0 1,0-1 0,0 1-1,0 0 1,-1-1-1,2 1 1,-1-1 0,4 2-1,-5-29-7116,-1 2 1997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7527,'0'0'2680,"-4"-9"-1095,0 1-930,-9-20 185,9 0 3959,22 51-1868,12 55-1384,52 155 694,-72-194-2080,-1-1-1,-2 1 1,-2 0 0,0 53-1,-5-63-83,-1 1 0,-2-1 0,-1 0-1,-1 0 1,-2-1 0,0 1 0,-2-2 0,-20 43-1,19-50-623,-1-1 0,-1 0 0,-1-1 0,-15 17 0,22-29-1050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5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5061,'0'0'955,"-5"-8"337,2 2-870,-1 0 1,1-1-1,0 1 0,0-1 0,1 0 0,0 0 1,0 0-1,-1-13 0,2 17-174,1 0 1,0 0-1,1 0 1,-1 0-1,1 0 1,-1 0-1,1 0 1,0 0-1,0 0 1,0 0-1,0 0 1,1 1-1,-1-1 1,1 0-1,-1 1 0,1-1 1,0 1-1,0 0 1,0-1-1,1 1 1,-1 0-1,0 0 1,1 1-1,-1-1 1,1 0-1,0 1 1,5-2-1,-2 0 80,0 1 1,0 0-1,0 0 0,1 0 0,-1 1 0,1 0 1,-1 0-1,1 1 0,0 0 0,8 1 0,-13-1-289,1 0 0,-1 1-1,1-1 1,-1 1-1,1-1 1,-1 1-1,0 0 1,1 0-1,-1 0 1,0 1 0,0-1-1,0 0 1,0 1-1,0-1 1,0 1-1,0 0 1,-1 0 0,1-1-1,0 1 1,-1 0-1,0 1 1,1-1-1,-1 0 1,0 0-1,0 0 1,0 1 0,0-1-1,-1 1 1,2 3-1,-1 2-15,-1 0-1,1 0 1,-1 0-1,-1 0 1,1-1 0,-1 1-1,-1 0 1,1 0-1,-1 0 1,-1-1-1,1 1 1,-2-1-1,1 0 1,-1 0-1,-6 10 1,-6 4 38,0-1 0,-2 0 0,-27 23 0,-10 12 952,59-54-972,1 1 0,0-1 0,-1 0 0,1 0-1,0-1 1,0 0 0,0 1 0,5-2 0,10 1-415,0-1 0,0-1 0,0 0 0,35-10 1,-46 9-887,1-1 0,0 0 0,-1 0 1,0-1-1,0 0 0,15-12 1,2-7-5313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2:5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9673,'0'0'8942,"8"9"-8002,0-1-786,-1 0 0,0 1 1,-1 0-1,1 1 0,-2 0 1,1 0-1,-2 0 0,1 0 1,-1 1-1,-1-1 1,4 19-1,-3 0-21,-2 1 0,-1-1-1,-1 1 1,-2 0 0,-1-1 0,-1 0 0,-1 1-1,-11 30 1,-1-5-592,-4 0 0,-1-2 0,-35 60 0,24-60-2899,4-13-3160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3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569 175 2787,'0'0'891,"4"-10"-539,-2 5-411,3-6 493,-1 0 0,0-1 0,0 1 0,3-22 1,-7 30-359,0 1 1,1-1 0,-1 1-1,0-1 1,0 1 0,0-1 0,0 1-1,-1-1 1,1 1 0,-1-1-1,1 1 1,-1-1 0,0 1 0,0 0-1,0 0 1,0-1 0,-1 1-1,1 0 1,0 0 0,-1 0-1,0 0 1,1 0 0,-1 0 0,0 1-1,0-1 1,0 1 0,0-1-1,0 1 1,0 0 0,-1 0-1,1-1 1,0 2 0,-4-2 0,-12-2-41,0 1-1,0 0 1,-1 2 0,1 0 0,-1 1 0,1 1 0,-1 0 0,1 2 0,0 0 0,-1 1 0,-20 8 0,17-5 114,0 1 0,1 2 0,0 0 1,1 1-1,0 1 0,0 1 0,1 1 0,-26 24 1,34-26-110,-1 1 1,2 0-1,-1 1 1,2 0-1,0 1 1,-10 22-1,15-27-37,-1 1-1,2-1 0,0 1 1,0 0-1,1 0 0,0 0 1,1 0-1,0 0 1,1 0-1,0 0 0,2 13 1,0-17-1,0-1 0,0 0 0,1 1 0,0-1 0,0 0 0,0 0 0,1 0 0,0-1 0,0 1 0,0-1 0,1 0 0,0 0 0,0 0 0,0-1 0,0 0 0,1 0 0,-1 0 0,1-1 0,0 0 0,1 0 0,-1 0 0,11 3 0,6 1 22,0-1 0,0 0 0,1-2 0,0-1 0,28 1-1,0-4 81,0-1 0,0-3 0,81-15 0,-102 12 3,-1-1 1,0-2-1,0-1 0,-1-1 1,-1-1-1,0-2 1,32-22-1,-53 32 10,0 0 1,0-1-1,0 0 0,-1-1 1,0 0-1,0 1 0,-1-2 1,0 1-1,0-1 0,0 0 1,-1 0-1,-1 0 0,4-9 1,-6 13-72,0 0 0,0 0 0,-1-1 1,1 1-1,-1 0 0,0-1 0,0 1 1,0 0-1,-1-1 0,1 1 0,-1 0 1,0 0-1,0 0 0,-1 0 0,1-1 1,-1 2-1,0-1 0,0 0 0,-1 0 1,1 1-1,-1-1 0,1 1 0,-1 0 1,0-1-1,0 1 0,-1 1 0,1-1 1,-6-3-1,-2-2-38,-1 1 1,0 1-1,-1 0 1,1 1-1,-1 0 1,0 1-1,-14-3 1,-11 0-322,-43-1 1,43 4-1465,-43-8-1,61 3-556,12-4-1729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14157,'0'0'5221,"0"59"-3555,3-30-961,-3-2-321,2 1-288,1-7-32,-1-3-96,4-9-673,-1-4-1441,-1-5-2018,1-1-2210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10634,'0'0'11243,"-4"48"-10923,4-13-128,0 6-64,0 4-96,-2 1 0,2-3-64,-3 1-1345,3-6-1346,0-8-351,-2-7-610,0-8-1088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4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3267,'0'0'6278,"-57"6"-1537,73-10-4037,-2 2 161,11 2-192,-2 0-417,6 0-192,1 8 32,9-2-64,6-5-1922,1-1-2626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10570,'0'0'9961,"84"-4"-9512,-43 0-193,4-4-128,0 0-96,-10-1 32,-1 0-736,-11 0-674,-8 1-639,-10 1-1603,-5-4-1633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12268,'0'0'9641,"21"-48"-9161,13 45-127,6 2-257,1 1-64,3 0 0,-1 0-737,-7 0-1857,-4 5-1923,-12 4-1568</inkml:trace>
  <inkml:trace contextRef="#ctx0" brushRef="#br0" timeOffset="1">370 225 11627,'0'0'2819,"0"10"-204,0 3-1823,-1-2 101,0 0-1,1 1 0,0-1 0,4 20 0,-4-30-853,1 0 0,-1 0 0,1 0 0,-1 0 1,1-1-1,0 1 0,-1 0 0,1 0 0,0 0 0,0-1 0,-1 1 0,1 0 0,0-1 0,0 1 0,0 0 0,0-1 0,0 1 0,0-1 0,0 0 0,0 1 0,0-1 0,0 0 0,0 0 0,1 1 0,-1-1 0,0 0 0,0 0 0,0 0 0,0-1 0,0 1 0,0 0 0,2-1 0,35-11 163,-19-1-194,0 0 0,-1-2 0,18-17 0,40-31-457,-76 63 446,0 0 0,0 0 0,0-1 0,0 1 0,1 0-1,-1 0 1,0 0 0,0 0 0,0 0 0,1 0-1,-1-1 1,0 1 0,0 0 0,0 0 0,1 0-1,-1 0 1,0 0 0,0 0 0,1 0 0,-1 0-1,0 0 1,0 0 0,0 0 0,1 0 0,-1 0-1,0 0 1,0 0 0,1 0 0,-1 1 0,0-1-1,0 0 1,0 0 0,1 0 0,-1 0 0,0 0 0,0 0-1,0 1 1,1-1 0,-1 0 0,0 0 0,0 0-1,0 1 1,0-1 0,0 0 0,0 0 0,1 0-1,-1 1 1,0-1 0,0 0 0,0 0 0,0 0-1,0 1 1,0-1 0,0 0 0,0 22-31,-9 24 105,6-36-90,2-6-13,-1 0 0,1 0 1,0-1-1,0 1 0,0 0 0,1 0 0,-1 0 0,1 0 1,0 0-1,0 0 0,0 0 0,2 6 0,-1-9-54,-1-1-1,1 0 1,0 0 0,-1 1-1,1-1 1,0 0 0,-1 0-1,1 0 1,0 0-1,0 0 1,-1 0 0,1 0-1,0 0 1,-1 0-1,1-1 1,0 1 0,0 0-1,-1 0 1,1-1-1,0 1 1,-1 0 0,1-1-1,-1 1 1,1-1-1,-1 1 1,1 0 0,0-1-1,-1 1 1,1-1-1,-1 0 1,1 0 0,17-19-1954,5-10-1585,3-6-1025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11307,'0'0'3929,"-3"13"-2285,-13 51-451,2-13 353,2 1 0,2 0 0,-3 69 1,13-120-1536,-1 0 1,1 0 0,0 0-1,0 0 1,0 0 0,0 0-1,0 0 1,1 0 0,-1 0-1,0 0 1,0 0 0,1 0-1,-1 0 1,0 0 0,1 0-1,-1 0 1,1 0 0,-1 0-1,1 0 1,0 0 0,-1-1-1,1 1 1,0 0 0,0 0 0,-1-1-1,1 1 1,0-1 0,0 1-1,1 0 1,-1-1-13,0-1 1,0 1 0,-1 0-1,1-1 1,0 1-1,0-1 1,-1 1 0,1-1-1,0 1 1,-1-1-1,1 1 1,0-1 0,-1 0-1,1 1 1,-1-1-1,1 0 1,-1 0 0,1 1-1,-1-1 1,0 0 0,1 0-1,-1 0 1,0 1-1,0-1 1,0 0 0,0 0-1,1 0 1,-1 0-1,0 0 1,0 1 0,-1-1-1,1 0 1,0 0-1,0-2 1,-5-64-996,5 64 983,0-1-1,-1 1 1,1 0-1,-1 0 0,0 0 1,0 0-1,0-1 0,-1 1 1,1 0-1,-1 1 0,1-1 1,-1 0-1,0 0 1,0 1-1,0-1 0,-1 1 1,1 0-1,-3-3 0,4 5 13,1 0-1,-1 0 1,1 0 0,-1 0-1,1 1 1,-1-1-1,1 0 1,-1 0-1,1 0 1,-1 0-1,1 1 1,0-1-1,-1 0 1,1 0-1,-1 1 1,1-1-1,-1 0 1,1 1 0,0-1-1,-1 1 1,1-1-1,0 0 1,-1 1-1,1-1 1,0 1-1,0-1 1,0 1-1,-1-1 1,1 1-1,0-1 1,0 1-1,0-1 1,0 1 0,0-1-1,0 1 1,0-1-1,0 1 1,0-1-1,0 1 1,0-1-1,0 1 1,0-1-1,0 1 1,0-1-1,1 2 1,3 27 207,-2-27-187,1 0 0,-1 0-1,0 0 1,1 0-1,0 0 1,-1 0 0,1 0-1,0-1 1,0 0 0,0 1-1,0-1 1,0 0 0,0-1-1,0 1 1,1 0-1,-1-1 1,0 0 0,0 0-1,5 0 1,3 0 15,1 0 1,-1-1-1,0 0 0,15-4 1,-20 4-22,0-1 1,-1 1-1,1-1 1,-1 0-1,0-1 1,0 0-1,1 1 1,-2-1 0,1-1-1,0 1 1,-1-1-1,1 0 1,-1 0-1,0 0 1,-1-1-1,1 1 1,-1-1-1,1 0 1,-1 0-1,-1 0 1,1 0 0,-1 0-1,0-1 1,0 1-1,-1-1 1,1 0-1,0-5 1,-4 10 2,1 1 0,-1-1 0,1 1 1,0-1-1,-1 1 0,1 0 0,-1 0 1,1-1-1,-1 1 0,1 0 0,-1 0 1,1 1-1,-1-1 0,1 0 0,-1 0 1,1 1-1,-1-1 0,1 1 0,0-1 1,-1 1-1,1-1 0,-2 2 0,-3 3 46,0 1 0,-1 0 0,2 0 0,-1 0 0,1 1 0,0-1 0,0 1 0,1 0 0,0 1 0,0-1 0,1 1 0,0 0 0,0 0 0,1 0 0,0 0 0,1 0 0,-2 16 0,3-22-52,1-1 1,0 0-1,-1 0 0,1 1 1,0-1-1,-1 0 0,1 0 0,0 0 1,0 0-1,0 0 0,0 0 1,0-1-1,0 1 0,0 0 0,1 0 1,-1-1-1,0 1 0,0 0 1,1-1-1,-1 0 0,0 1 0,0-1 1,1 0-1,-1 1 0,0-1 1,1 0-1,-1 0 0,3 0 0,49 0 80,-40 0-67,137-2 89,-149 1-106,0 0 0,0 1 0,-1-1-1,1 0 1,-1 0 0,1 0 0,0 1 0,-1-1-1,1 0 1,-1 0 0,0 0 0,1 0-1,-1 0 1,0 0 0,1 0 0,-1 0 0,0 0-1,0 0 1,0 0 0,0 0 0,0 0 0,0 0-1,0 0 1,0 0 0,-1 0 0,1 0-1,0 0 1,-1 0 0,1 0 0,0 0 0,-1 0-1,0-1 1,-14-36 70,3 19-42,8 13 57,-1 0 0,1-1 0,0 1 0,1-1 1,0 0-1,0 1 0,0-1 0,1-1 0,0 1 0,-1-8 0,3 14-89,1 1-1,-1-1 1,1 0 0,-1 1 0,1-1 0,0 0-1,-1 1 1,1-1 0,0 1 0,-1-1-1,1 1 1,0 0 0,0-1 0,-1 1-1,1 0 1,0-1 0,0 1 0,0 0 0,0 0-1,0 0 1,-1-1 0,1 1 0,0 0-1,0 0 1,0 1 0,1-1 0,33 0 4,-28 0-7,42-2-292,-27 1-34,-1 0 0,1 2 0,33 4 0,-53-5 301,-1 0 0,0 1 0,0-1 1,1 0-1,-1 1 0,0-1 0,0 1 1,0 0-1,1-1 0,-1 1 0,0 0 0,0 0 1,0-1-1,0 1 0,0 0 0,-1 0 1,1 0-1,0 0 0,0 0 0,-1 0 0,1 1 1,0-1-1,-1 0 0,1 0 0,-1 0 1,1 1-1,-1-1 0,0 0 0,0 1 0,0-1 1,1 0-1,-1 0 0,0 1 0,0-1 1,-1 0-1,1 3 0,-2 6 33,-1-1 1,0 1-1,0-1 0,-6 13 1,-6 23 49,15-44-47,0 1-1,0-1 0,0 0 1,0 1-1,0-1 0,1 1 0,-1-1 1,1 1-1,-1-1 0,1 0 1,-1 1-1,1-1 0,0 0 1,0 0-1,-1 0 0,1 1 1,0-1-1,0 0 0,0 0 1,0 0-1,0 0 0,1 0 1,-1-1-1,0 1 0,0 0 1,1-1-1,-1 1 0,0 0 0,1-1 1,-1 1-1,0-1 0,1 0 1,-1 0-1,1 1 0,-1-1 1,1 0-1,-1 0 0,1 0 1,-1-1-1,0 1 0,1 0 1,-1 0-1,1-1 0,-1 1 1,2-2-1,5 1 1,-1-1 1,1-1-1,-1 0 1,0 0-1,0 0 1,0-1-1,11-7 1,-13 6 25,0 1 0,0-1 0,0-1 0,0 1 0,-1-1 0,0 1 0,-1-1 1,1-1-1,-1 1 0,0 0 0,0-1 0,-1 1 0,0-1 0,0 0 0,-1 0 0,1 0 0,-2 0 1,1 0-1,-1 0 0,-1-12 0,1 18-29,0-1-1,0 1 1,-1-1 0,1 1-1,-1 0 1,1-1 0,-1 1 0,1-1-1,-1 1 1,0 0 0,0 0-1,0-1 1,0 1 0,0 0 0,0 0-1,0 0 1,0 0 0,0 0-1,0 0 1,-1 0 0,1 1-1,0-1 1,-1 0 0,1 1 0,0-1-1,-1 1 1,1-1 0,-1 1-1,1 0 1,-1-1 0,1 1 0,-1 0-1,1 0 1,-1 0 0,1 0-1,-3 1 1,2-1 12,0 0 1,0 0-1,1 1 0,-1-1 0,0 0 0,0 1 0,1 0 1,-1-1-1,1 1 0,-1 0 0,0 0 0,1 0 0,-1 0 0,1 0 1,0 0-1,-1 0 0,1 0 0,0 1 0,0-1 0,0 0 1,0 1-1,0-1 0,0 1 0,0-1 0,0 1 0,0 0 1,1-1-1,-1 1 0,1 0 0,-1-1 0,1 1 0,0 3 1,0-4-19,1 0 0,-1 0 0,1 0 0,-1-1 0,1 1 0,-1 0 0,1 0 0,0 0 0,-1-1 0,1 1 0,0 0 0,0-1 0,0 1 0,0-1 0,-1 1 0,1-1 0,0 1 1,0-1-1,0 0 0,0 1 0,0-1 0,0 0 0,0 0 0,0 0 0,0 1 0,0-1 0,0 0 0,0-1 0,2 1 0,42 0-989,-34-1-68,29-2-3911,-2-6-3956,-11 0-937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117 171 10186,'-6'0'980,"0"0"1,-1 0-1,1 1 1,0 0-1,0 0 1,0 1 0,0-1-1,0 1 1,1 1-1,-11 4 1,13-5-811,0 0 0,0 1-1,0-1 1,1 1 0,-1 0 0,0 0 0,1 0 0,0 0-1,0 0 1,0 0 0,0 1 0,0-1 0,1 1 0,-1-1 0,1 1-1,0 0 1,0-1 0,0 8 0,0-9-121,1 0 1,0 1-1,-1-1 0,1 0 1,0 0-1,1 1 1,-1-1-1,0 0 0,0 1 1,1-1-1,0 0 0,-1 0 1,1 0-1,0 1 1,0-1-1,0 0 0,0 0 1,0 0-1,1-1 0,-1 1 1,1 0-1,-1 0 1,1-1-1,0 1 0,-1-1 1,1 1-1,0-1 0,4 2 1,-3-1-36,1-1 0,0 0-1,-1 0 1,1 0 0,0-1 0,0 1 0,-1-1 0,1 0 0,0 0 0,0-1-1,-1 1 1,1-1 0,0 1 0,0-1 0,-1 0 0,1-1 0,6-2-1,-6 2-9,0 0-1,-1-1 0,1 1 1,-1-1-1,0 0 0,1 0 0,-1 0 1,0 0-1,-1 0 0,1-1 1,0 1-1,-1-1 0,0 0 0,0 1 1,0-1-1,-1 0 0,1 0 1,-1-1-1,0 1 0,0 0 0,0 0 1,-1-1-1,1 1 0,-1 0 1,0-6-1,0 10-3,-1-1-1,1 1 1,0-1 0,0 1-1,0-1 1,-1 1 0,1 0-1,0-1 1,-1 1 0,1-1-1,0 1 1,-1 0 0,1-1-1,-1 1 1,1 0 0,0-1-1,-1 1 1,1 0 0,-1 0 0,1 0-1,-1-1 1,1 1 0,-1 0-1,1 0 1,-1 0 0,1 0-1,-1 0 1,1 0 0,-1 0-1,1 0 1,-1 0 0,1 0-1,-1 0 1,1 0 0,-1 0-1,1 0 1,-1 1 0,1-1-1,-1 0 1,-22 11-24,19-7 71,0 1 1,1 0 0,-1 0 0,1 0-1,-1 0 1,2 0 0,-1 1 0,0-1-1,1 1 1,0 0 0,1-1 0,-1 1-1,1 0 1,0 0 0,1 0 0,-1 0 0,1 0-1,1 9 1,0-14-58,0 1-1,0-1 1,0 0-1,0 0 0,0 1 1,0-1-1,0 0 1,1 0-1,-1 0 1,0 0-1,1-1 1,-1 1-1,0 0 1,1 0-1,0-1 1,-1 1-1,1-1 1,-1 0-1,1 1 1,-1-1-1,1 0 1,0 0-1,-1 0 1,1 0-1,0 0 1,-1 0-1,1 0 1,-1-1-1,4 0 1,2 0-383,1 0-1,0-1 1,-1 0 0,0-1 0,8-3 0,3-4-970,0-1 0,-1 0 0,-1-2 1,0 0-1,-1-1 0,0 0 1,-1-1-1,0-1 0,-2 0 0,0-1 1,-1-1-1,11-21 0,2-18 1784,-8-2 3891,-18 51 1937,-6 13-4278,-8 14-993,-1 4 173,2 1 1,-17 35 0,28-51-1007,1 0 1,0 1 0,0-1 0,0 1 0,1 0 0,1 0-1,-1-1 1,1 1 0,1 0 0,0 0 0,2 16 0,-2-24-140,0 1 1,1-1 0,0 1 0,-1-1 0,1 0-1,0 0 1,-1 1 0,1-1 0,0 0 0,0 0-1,0 0 1,0 0 0,0 0 0,0 0 0,1 0-1,-1 0 1,0-1 0,0 1 0,1 0 0,-1-1-1,0 1 1,1-1 0,-1 1 0,1-1 0,-1 1-1,0-1 1,1 0 0,-1 0 0,1 0 0,-1 0-1,1 0 1,-1 0 0,1 0 0,-1-1 0,3 0-1,1 0 3,0 0 0,0 0-1,-1 0 1,1-1-1,0 0 1,-1 0 0,1 0-1,-1 0 1,6-5 0,5-8-227,-1-1 1,-1 0 0,0-2 0,-1 1-1,14-29 1,26-61 437,-61 128 45,2-5-21,0 0-1,0 0 0,2 1 0,0-1 1,1 1-1,0 0 0,1 1 0,2-1 1,-1 0-1,3 26 0,-1-41-297,0-1-1,1 1 0,-1-1 1,1 1-1,-1-1 0,1 0 1,-1 1-1,1-1 0,0 0 1,0 1-1,0-1 0,0 0 1,0 0-1,0 0 0,0 0 1,0 0-1,0 0 0,3 1 1,16 5-3461,-3-6-1829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16784,'12'3'1569,"10"-3"-576,11 0 513,9 0-770,13 0-447,0-1-193,-1-3-96,-10-1-1057,-4 3-1602,-17 2-1248,-12 0-1763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10442,'0'0'9545,"89"29"-8552,-32-32-545,2-7-384,2-1-32,-9 2-1729,-8 0-4389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13485,'0'0'3496,"-8"6"-1809,-25 20-171,35-26-1472,-1-1-1,0 1 0,0-1 1,0 1-1,0 0 0,0-1 0,0 1 1,0 0-1,1 0 0,-1 0 0,0 0 1,0 0-1,0 0 0,0 0 0,1 0 1,-1 1-1,0-1 0,0 0 1,0 1-1,0-1 0,0 0 0,0 1 1,0 0-1,0-1 0,0 1 0,0-1 1,0 1-1,0 0 0,0 0 0,0 0 1,-1 0-1,1-1 0,0 1 1,-1 0-1,1 0 0,0 0 0,-1 0 1,1 1-1,-1-1 0,0 0 0,1 0 1,-1 0-1,0 0 0,0 0 0,0 0 1,0 1-1,0-1 0,0 0 1,0 0-1,0 0 0,0 0 0,0 1 1,0-1-1,-1 0 0,1 0 0,-1 2 1,15-28 111,-14 25-147,1 0 0,-1 0 0,0-1 0,0 1 0,1 0 0,-1 0 0,0-1 0,0 1 0,0 0 0,1-1 0,-1 1 0,0-1 0,0 1 0,0 0 0,0-1 0,0 1 0,0 0 0,0-1 0,0 1 0,0 0 0,0-1 0,0 1 0,0-1 0,0 1 0,0 0 0,0-1 0,0 1 0,0 0 0,0-1 0,0 1 0,-1 0 0,1-1 0,0 1 0,0 0 0,0-1 0,-1 1 0,1 0 0,0-1 0,0 1 0,-1 0 0,1 0 0,0-1 0,-1 1 0,1 0 0,0 0 0,-1 0 0,1 0 0,0-1 0,-1 1 0,1 0 0,0 0 0,-1 0 0,1 0 0,0 0 0,-1 0 0,1 0 0,-1 0 0,1 0 0,0 0 0,-1 0 0,1 0 0,0 0 0,-1 0 0,1 0 0,-1 1 0,-2 0-7,1 0-1,-1 1 1,1-1-1,-1 1 1,1-1 0,-1 1-1,1 0 1,0 0-1,0 0 1,0 0 0,0 0-1,0 1 1,1-1-1,-1 0 1,1 1 0,-1-1-1,1 1 1,-2 4-1,1 0-8,-1 0-1,1 0 1,0 0-1,1 0 1,-1 0 0,0 10-1,3-16-29,0 0 0,-1 0 0,1-1 0,-1 1 0,1-1-1,0 1 1,-1 0 0,1-1 0,0 1 0,0-1 0,-1 1 0,1-1 0,0 0 0,0 1-1,0-1 1,0 0 0,0 0 0,-1 0 0,1 1 0,0-1 0,0 0 0,0 0 0,0 0-1,0 0 1,0 0 0,0-1 0,0 1 0,-1 0 0,1 0 0,0-1 0,0 1 0,0 0 0,0-1-1,1 0 1,19-5-3388,-7 0-3484,-5 1 2116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5221,'0'0'11243,"-5"6"-10101,-18 17-437,23-23-644,-1 0 0,1 0 0,-1 1 0,1-1 1,-1 0-1,1 1 0,0-1 0,-1 0 0,1 1 1,0-1-1,-1 0 0,1 1 0,0-1 0,-1 1 0,1-1 1,0 1-1,0-1 0,-1 0 0,1 1 0,0-1 1,0 1-1,0-1 0,0 1 0,0-1 0,0 1 1,0 0-1,0-1 0,0 1 0,0-1 0,0 1 0,0-1 1,0 1-1,0-1 0,0 1 0,0-1 0,0 1 1,1-1-1,-1 0 0,0 1 0,0-1 0,1 1 1,-1-1-1,0 1 0,1-1 0,-1 0 0,0 1 0,1-1 1,0 1-1,3-2 1546,-12-5-452,7 6-1127,0-1 0,0 1 0,0 0 0,0 0 0,0 0 0,0 0 0,0-1 0,0 1 0,0 1 0,0-1 0,0 0 0,0 0 0,0 0 0,0 1 0,0-1 0,0 0 0,0 1 0,0-1 1,0 1-1,0-1 0,1 1 0,-3 0 0,4-1-32,-1 0 0,0 0 1,0 0-1,0 0 0,1 0 1,-1 0-1,0 0 0,0 0 1,1 0-1,-1 0 0,0 0 1,0 1-1,1-1 0,-1 0 0,0 0 1,0 0-1,1 0 0,-1 0 1,0 0-1,0 1 0,0-1 1,1 0-1,-1 0 0,0 0 1,0 0-1,0 1 0,0-1 1,0 0-1,1 0 0,-1 0 1,0 1-1,0-1 0,0 0 1,0 0-1,0 1 0,0-1 1,0 0-1,0 0 0,0 1 1,0-1-1,0 0 0,0 0 0,0 1 1,0-1-1,0 0 0,0 0 1,0 0-1,0 1 0,0-1 1,0 0-1,0 0 0,0 1 1,-1-1-1,1 0 0,0 0 1,0 0-1,0 1 0,0-1 1,0 0-1,-1 0 0,1 0 1,0 0-1,0 1 0,-1-1 0,19 0-1101,29-2-6891,-18-9-1229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 12908,'0'0'12978,"8"-3"-12743,-6 2-226,1 0-1,-1 0 1,1 0 0,0 1 0,-1-1 0,1 1 0,0 0 0,0-1-1,-1 1 1,1 1 0,0-1 0,0 0 0,-1 1 0,1-1 0,0 1-1,2 1 1,-3-1-6,0 0 1,-1 0-1,0 1 0,1-1 0,-1 0 0,0 1 0,1-1 0,-1 1 1,0 0-1,0-1 0,-1 1 0,1 0 0,0 0 0,0-1 0,-1 1 0,1 0 1,-1 0-1,0 0 0,1 0 0,-1 0 0,0 0 0,0-1 0,0 1 1,0 0-1,-1 0 0,1 0 0,0 0 0,-1 0 0,1 0 0,-1 0 0,-1 2 1,0 0 7,1 0 1,-1 0-1,-1 1 1,1-1-1,-1-1 0,1 1 1,-1 0-1,0 0 1,0-1-1,-1 0 1,1 0-1,-7 5 1,-48 29 90,125-33-135,-55-5 33,0 1-1,0 0 0,0 2 0,0-1 0,0 1 1,0 1-1,-1 0 0,1 0 0,-1 1 0,0 1 0,0 0 1,17 11-1,-26-15 1,-1 0-1,0 0 1,0 0 0,0 0 0,0 0-1,0 0 1,0 0 0,0 0 0,0 0 0,0 1-1,0-1 1,0 0 0,-1 1 0,1-1-1,-1 0 1,1 1 0,-1-1 0,1 1-1,-1-1 1,0 1 0,0-1 0,0 1 0,0-1-1,0 1 1,0-1 0,0 1 0,-1 1-1,0 0 4,0 0-1,-1-1 0,0 1 0,1-1 1,-1 0-1,0 1 0,0-1 0,-1 0 0,1 0 1,0 0-1,-1-1 0,1 1 0,-3 1 0,-8 4 205,0-1-1,0 0 1,-1-1-1,-21 5 1,17-5 124,0-1 0,0-1 0,0 0 0,0-2 0,0 0 0,-1-1 0,-25-3 0,43 3-339,0 0-1,1 0 1,-1-1 0,1 1 0,-1 0 0,1 0 0,-1 0 0,1 0 0,-1-1-1,1 1 1,-1 0 0,1-1 0,-1 1 0,1 0 0,0-1 0,-1 1 0,1 0 0,0-1-1,-1 1 1,1-1 0,0 1 0,-1-1 0,1 1 0,0-1 0,0 1 0,-1-1-1,1 1 1,0-1 0,0 1 0,0-1 0,0 1 0,0-1 0,0 1 0,0-1 0,0 0-1,0 1 1,0-1 0,0 1 0,0-1 0,0 1 0,0-1 0,1 1 0,-1-1 0,0 1-1,0-1 1,1 1 0,-1-1 0,0 1 0,1-1 0,-1 1 0,0 0 0,1-1-1,-1 1 1,0-1 0,1 1 0,-1 0 0,1 0 0,0-1 0,26-21-2423,-11 16-500,1 1 0,26-6 0,-33 9 1357,21-5-4672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35 11819,'0'0'7976,"-9"-7"-6108,4 2-1560,4 4-259,-1-1-1,1 0 1,-1 1 0,1-1 0,-1 1 0,1-1-1,-1 1 1,0 0 0,0-1 0,0 1 0,0 0-1,1 0 1,-1 0 0,-1 1 0,1-1 0,0 0-1,0 1 1,0 0 0,0-1 0,0 1 0,-1 0-1,1 0 1,0 0 0,0 0 0,0 0 0,0 1-1,-1-1 1,1 1 0,0-1 0,-4 3 0,-3 4 21,-1 0 1,1 1 0,1 0 0,-1 1 0,2-1-1,-1 2 1,1-1 0,0 1 0,1 0 0,0 1-1,1-1 1,0 1 0,1 0 0,0 0 0,0 1-1,1-1 1,1 1 0,-2 20 0,4-30-54,1 0 1,-1 1 0,0-1-1,1 0 1,-1 0 0,1 0-1,0 0 1,0 0 0,0 0-1,0 0 1,0-1-1,0 1 1,0 0 0,1 0-1,-1-1 1,1 1 0,-1-1-1,1 1 1,0-1-1,-1 0 1,3 2 0,1-1 4,0 1 1,0-1 0,0 0-1,0 0 1,0 0-1,0-1 1,0 0-1,0 0 1,6 0 0,-6 0-9,-1-1 1,1 0 0,-1 0-1,1-1 1,-1 1 0,1-1 0,-1 0-1,0 0 1,1 0 0,6-4-1,-9 4-6,0 0 0,-1 0 0,1 0 0,0 0 0,-1-1-1,0 1 1,1 0 0,-1-1 0,0 1 0,1-1 0,-1 1 0,0-1-1,0 0 1,0 1 0,0-1 0,-1 0 0,1 0 0,0 0-1,-1 0 1,1 0 0,-1 0 0,0 1 0,0-1 0,1-3-1,-2 3 19,0 0 1,1 0-1,-1-1 0,0 1 0,0 0 0,0 0 0,0 0 0,-1 0 0,1 0 0,0 0 0,-1 0 0,0 1 0,1-1 0,-1 0 1,0 1-1,0-1 0,0 1 0,0 0 0,0 0 0,0-1 0,0 1 0,0 1 0,0-1 0,-1 0 0,1 0 0,0 1 0,-1 0 1,-3-1-1,-5-1-18,1 0 0,-1 1 1,0 1-1,1-1 0,-14 3 1,22-2-27,1 0 0,-1 0 0,1 0 0,0 1 0,-1-1 0,1 0 1,0 1-1,-1-1 0,1 1 0,0 0 0,-1-1 0,1 1 0,0 0 1,0 0-1,-1 1 0,1-2-112,1 1 1,0-1-1,-1 1 0,1-1 1,0 1-1,0 0 0,0-1 1,-1 1-1,1-1 0,0 1 1,0-1-1,0 1 0,0-1 1,0 1-1,0 0 0,0-1 1,0 1-1,0-1 0,0 1 1,1-1-1,-1 1 0,0 0 1,0-1-1,0 1 0,1 0 0,0 0-379,0 1 0,0 0 0,1-1 0,-1 1 0,1-1 0,-1 0 0,1 1 0,-1-1 0,1 0 0,-1 0 0,1 0 0,0 0 0,0 0 0,0-1 0,0 1 0,-1 0 0,1-1 0,0 1 0,3-1 0,22 1-6591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4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5733,'0'0'6599,"79"-13"-5510,-35 13-96,12 0-609,1 0-320,2 0-256,1-1-3524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 15471,'0'0'2002,"-10"-1"-129,5 0-1676,0 1-1,0 0 1,0 0 0,0 0-1,0 0 1,0 1-1,0 0 1,0 0-1,0 0 1,1 1 0,-1 0-1,0 0 1,1 0-1,-1 0 1,1 1-1,0-1 1,0 1-1,0 0 1,0 0 0,0 1-1,0-1 1,1 1-1,0 0 1,0 0-1,0 0 1,0 0 0,-3 7-1,5-9-153,-1 0-1,1 0 1,0 1-1,0-1 1,0 0 0,0 0-1,0 1 1,1-1-1,-1 0 1,1 1 0,-1-1-1,1 1 1,0-1-1,0 1 1,0-1-1,0 1 1,0-1 0,1 0-1,-1 1 1,1-1-1,-1 1 1,3 2-1,-2-3-13,1 0-1,0 0 1,0 0-1,0 0 0,0-1 1,0 1-1,0-1 0,0 1 1,1-1-1,-1 0 0,0 0 1,1 0-1,-1 0 1,1 0-1,-1-1 0,1 1 1,4 0-1,1 0-6,1-1-1,-1 0 1,1 0 0,-1-1 0,1 0-1,-1 0 1,0-1 0,1 0 0,-1 0-1,0-1 1,0 0 0,8-5 0,-12 6-13,0-1 1,-1 0-1,0 0 1,1 0-1,-1-1 1,0 1 0,-1-1-1,1 1 1,-1-1-1,1 0 1,-1 0 0,0 0-1,-1 0 1,1-1-1,1-5 1,-3 9-7,0-1 0,0 0 0,1 0 0,-1 1 0,0-1 0,-1 0 1,1 1-1,0-1 0,0 0 0,-1 0 0,1 1 0,-1-1 0,1 1 0,-1-1 0,0 1 0,0-1 0,0 1 0,0-1 1,0 1-1,0-1 0,0 1 0,0 0 0,0 0 0,-1 0 0,1-1 0,0 1 0,-1 1 0,1-1 0,-1 0 0,1 0 1,-1 0-1,1 1 0,-1-1 0,0 1 0,1-1 0,-1 1 0,0 0 0,1 0 0,-1-1 0,0 1 0,-2 1 0,-7-2-25,1 0-1,-1 1 0,1 1 0,0 0 0,-20 4 0,27-4 4,1-1 1,-1 1-1,1-1 0,0 1 0,-1 0 1,1 0-1,0 0 0,0 1 0,-1-1 1,1 0-1,0 1 0,0-1 1,0 1-1,1 0 0,-1 0 0,0-1 1,1 1-1,-1 0 0,1 1 0,-1-1 1,1 0-1,0 0 0,0 0 1,0 1-1,0-1 0,1 1 0,-1-1 1,0 1-1,1 4 0,0-6-123,0 0 0,0 0-1,0-1 1,1 1 0,-1 0 0,0 0 0,1 0-1,-1 0 1,1 0 0,-1-1 0,1 1-1,-1 0 1,1 0 0,0-1 0,-1 1 0,1 0-1,0-1 1,0 1 0,-1-1 0,1 1-1,0-1 1,0 1 0,0-1 0,0 1 0,-1-1-1,1 0 1,0 0 0,0 1 0,1-1-1,30 4-5782,-31-4 5782,22 0-7464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57 12075,'0'0'9449,"-8"-5"-8082,5 3-1286,1 1 0,-1-1 0,0 0 0,1 1 0,-1-1 0,0 1 0,0 0 0,0 0 0,0 0 0,0 0 0,-1 1 0,1-1 0,0 1 0,0 0 0,0 0 0,0 0 0,-1 0 0,1 1 0,0-1 0,0 1 0,0 0 0,0-1 0,0 1 0,0 1 0,0-1 0,0 0 0,0 1 0,1 0 0,-1-1 0,1 1 0,-1 0 0,1 1 0,-1-1 0,-1 3 0,1-2 31,0 0 0,0 1 0,1-1 0,0 1 0,-1-1 1,1 1-1,0 0 0,1 0 0,-1 0 0,1 0 0,0 0 0,0 0 1,0 0-1,0 1 0,1 4 0,0-7-87,0-1 0,0 1 0,0 0 0,0 0-1,1 0 1,-1 0 0,1 0 0,0-1 0,-1 1 0,1 0 0,0 0 0,0-1 0,0 1 0,0-1-1,0 1 1,0-1 0,1 1 0,-1-1 0,1 0 0,-1 1 0,1-1 0,-1 0 0,1 0-1,-1 0 1,1 0 0,0-1 0,0 1 0,-1 0 0,1-1 0,0 1 0,0-1 0,0 1 0,0-1-1,-1 0 1,3 0 0,7 1-2,-1-1 0,0 0 0,1-1 0,-1 0 0,0-1 0,0 0 0,0 0 0,0-1 0,-1-1 0,17-7 0,-22 9-18,0 0 1,0 0 0,0 0-1,-1-1 1,1 0 0,-1 1-1,0-1 1,1 0 0,-1-1-1,-1 1 1,1 0 0,0-1-1,-1 0 1,0 1 0,0-1-1,0 0 1,0 0 0,-1 0-1,1-1 1,-1 1 0,0 0-1,0 0 1,-1-1 0,1 1-1,-1 0 1,0-1 0,-1-7-1,1 10 0,-1 0 0,1 0-1,-1 0 1,1 1 0,-1-1-1,0 0 1,1 0 0,-1 1-1,0-1 1,0 0 0,0 1-1,0-1 1,0 1 0,-1 0-1,1-1 1,0 1 0,-1 0-1,1 0 1,-1 0 0,1 0-1,-1 0 1,-2-2 0,0 2 2,0 0 1,0 0 0,0 0 0,0 1 0,0-1 0,0 1-1,0 0 1,0 0 0,0 0 0,-6 1 0,4 0-34,1 0 1,-1 1 0,0-1-1,0 1 1,1 0 0,-1 1-1,1-1 1,0 1 0,0 0-1,0 0 1,0 1-1,0-1 1,1 1 0,-9 8-1,12-10-212,1-1 0,-1 0 0,0 0 0,1 0-1,-1 1 1,1-1 0,-1 0 0,1 1-1,-1-1 1,1 0 0,0 1 0,0-1-1,-1 0 1,1 1 0,0-1 0,0 1 0,1-1-1,-1 0 1,0 2 0,1-2-221,-1 0 0,1 0 0,0-1 0,-1 1 0,1 0 0,0 0 0,-1-1 0,1 1 0,0 0 0,0-1 0,0 1 0,-1-1 0,1 1 0,0-1 0,0 0 0,0 1 0,0-1 0,0 0 0,0 1 0,0-1 0,0 0 0,0 0 0,0 0 0,0 0 0,0 0 0,1 0 0,13 0-8430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67 10762,'0'0'4292,"3"-9"-2055,0-2-1509,-1 7-385,-1 0 0,1 0 0,-1 0 1,0 0-1,-1 0 0,1 0 0,-1 0 1,0-5-1,0 9-268,0-1 0,-1 1 0,1-1 0,0 1 0,-1 0 0,1-1 0,-1 1 0,1 0 0,-1-1 0,1 1 1,-1 0-1,1 0 0,-1-1 0,1 1 0,-1 0 0,1 0 0,-1 0 0,1 0 0,-1 0 0,0 0 0,1 0 0,-1 0 0,1 0 0,-1 0 0,1 0 0,-1 0 0,1 0 0,-1 0 0,0 0 0,1 1 1,-1-1-1,1 0 0,-1 0 0,1 1 0,0-1 0,-1 0 0,1 1 0,-1-1 0,1 0 0,-1 2 0,-23 11 126,15-6 44,1 0 1,1 1 0,0 0-1,0 0 1,-10 16-1,15-21-156,0 1-1,-1 0 0,1 0 0,1 0 0,-1 0 1,1 0-1,-1 0 0,1 0 0,0 0 1,1 1-1,-1-1 0,1 0 0,0 1 1,0-1-1,0 0 0,1 9 0,1-11-61,-1 0 0,1 0-1,0 1 1,0-1 0,0 0 0,0-1-1,0 1 1,0 0 0,0 0 0,0-1-1,1 0 1,-1 1 0,1-1 0,-1 0-1,1 0 1,-1 0 0,1 0 0,0-1-1,-1 1 1,1-1 0,0 0 0,0 1-1,-1-1 1,7-1 0,-1 1 18,1 0-1,0-1 1,0 0 0,0 0 0,-1-1 0,15-4-1,-17 3-17,1-1-1,0 0 0,-1 0 0,1-1 0,-1 0 0,0 0 0,-1-1 0,11-11 0,-14 14-9,0 1 0,0 0 0,-1-1-1,1 0 1,0 1 0,-1-1 0,0 0 0,1 0 0,-1 0 0,0 0 0,0 0 0,-1 0-1,1 0 1,-1 0 0,0 0 0,1-1 0,-1 1 0,-1 0 0,1 0 0,0 0 0,-1 0-1,1 0 1,-1 0 0,-2-5 0,1 5-20,-1 1-1,1-1 1,0 1 0,-1 0-1,0 0 1,1 0 0,-1 0 0,0 1-1,0-1 1,0 1 0,0 0-1,0 0 1,0 0 0,-1 0-1,1 0 1,0 1 0,0-1-1,-6 1 1,-61 0-1386,58 2 452,1 1 0,0 0 0,0 0 1,1 1-1,-1 0 0,1 1 0,-11 7 0,-10 6-4925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13965,'0'0'12556,"28"-32"-11686,-28 32-868,0 0 0,0-1 1,1 1-1,-1 0 0,0 0 0,0 0 0,0 0 0,0-1 0,0 1 0,0 0 0,0 0 0,0 0 1,0 0-1,0-1 0,0 1 0,0 0 0,0 0 0,0 0 0,0 0 0,0-1 0,0 1 0,0 0 1,0 0-1,0 0 0,0 0 0,-1-1 0,1 1 0,0 0 0,0 0 0,0 0 0,0 0 0,0 0 1,0-1-1,0 1 0,-1 0 0,1 0 0,0 0 0,0 0 0,0 0 0,0 0 0,-1 0 0,1 0 1,0 0-1,0 0 0,0-1 0,0 1 0,-1 0 0,1 0 0,0 0 0,0 0 0,0 0 0,0 0 1,-1 0-1,1 0 0,0 0 0,0 1 0,-1-1 0,-11 9 214,4 4-10,8-13-204,0 1 0,0-1 0,0 0 0,0 1 0,0-1 1,0 0-1,0 0 0,0 1 0,0-1 0,0 0 0,0 1 0,0-1 0,0 0 1,0 0-1,0 1 0,0-1 0,1 0 0,-1 0 0,0 1 0,0-1 1,0 0-1,0 0 0,1 1 0,-1-1 0,0 0 0,0 0 0,0 0 0,1 1 1,-1-1-1,0 0 0,0 0 0,1 0 0,-1 0 0,0 0 0,1 0 1,-1 0-1,0 0 0,0 1 0,1-1 0,-1 0 0,0 0 0,1 0 1,4 0-403,-1 1 1,1-1 0,0 0-1,0 0 1,-1-1 0,1 1-1,0-1 1,-1 0 0,7-3-1,10-9-5055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13805,'0'0'11221,"3"10"-10308,6 34-439,-7-26-449,1-1 1,1 0-1,0 0 0,2 0 1,0-1-1,8 17 1,-10-28 815,-1-3-3905,-5-7-6581,-6-7 2994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10346,'0'0'15599,"77"-5"-14863,-43 4-223,2-1-321,-2-2-96,3 2-96,-6 1-288,-6 1-1730,-11 0-1473,-3 0-1090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13036,'0'0'10314,"82"-5"-8969,-29-10-672,6-1-449,4 2-192,-4 5 0,-8 1-2242,-6 1-4228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10 377 3940,'0'0'4132,"-2"9"-2227,0 0-1333,-2 8 35,3 1 4621,1-33-2677,2-4-1755,0 0 0,2 0-1,0 1 1,1-1 0,11-26-1,9-32 672,-10 17-981,8-78-1,-25 259-468,5 138-50,-3-254-156,1 0 0,0 0-1,0 0 1,0 0 0,1-1 0,-1 1-1,5 7 1,-5-11-63,-1 0 1,1 0-1,-1 0 1,1 0-1,0 0 1,0-1-1,0 1 1,-1 0-1,1 0 1,0-1-1,0 1 1,0 0-1,0-1 1,0 1-1,0-1 1,2 1-1,-2-1-295,0 0 1,1 0-1,-1 0 0,0 0 1,0 0-1,1 0 0,-1-1 1,0 1-1,1 0 0,-1-1 0,0 1 1,0-1-1,0 1 0,0-1 1,1 0-1,-1 1 0,1-3 1,11-10-9218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12396,'0'0'5733,"-25"67"-4163,19-37-641,3 0-257,3-1-287,0-3-257,0-3-96,0-4 0,0-6-32,5-5-449,6-7-736,-1-1-448,3-13-930,-2-11-1345,6-8-1088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10570,'0'0'9038,"-9"5"-7976,4-4-1027,1 1-1,0 0 1,0 1 0,0-1-1,0 1 1,0-1-1,0 1 1,1 0-1,-1 1 1,1-1 0,0 1-1,0-1 1,0 1-1,1 0 1,-1 0-1,1 0 1,0 0 0,0 0-1,0 1 1,0 4-1,-2 0 94,2 1-1,-1-1 1,1 1-1,1 0 1,0-1-1,0 1 1,1 0-1,2 17 1,-2-26-119,0-1 0,1 1 0,-1-1 0,1 1 0,-1-1 0,1 1 1,-1-1-1,1 1 0,-1-1 0,1 0 0,-1 1 0,1-1 0,0 0 0,-1 1 0,1-1 0,0 0 0,-1 0 0,1 0 0,0 1 0,-1-1 1,1 0-1,0 0 0,-1 0 0,1 0 0,0 0 0,-1 0 0,1 0 0,0-1 0,-1 1 0,1 0 0,0 0 0,-1 0 0,1-1 1,-1 1-1,1 0 0,0-1 0,-1 1 0,1 0 0,0-2 0,23-15 140,-15 5-106,0-1 0,-1 0-1,11-25 1,-8 16 16,-12 60-129,2-23 44,-2 13 181,2-1 0,0 0-1,2 0 1,1 0 0,1-1 0,2 1 0,11 32-1,-17-57-62,0 0 0,0 0-1,0 0 1,0 0 0,-1 0-1,1 0 1,-1 0 0,1 1 0,-1-1-1,0 0 1,0 0 0,0 0-1,0 1 1,0-1 0,-1 0-1,1 0 1,-1 0 0,1 0-1,-1 0 1,0 0 0,0 0-1,0 0 1,0 0 0,0 0-1,0 0 1,0 0 0,-1 0-1,1-1 1,-1 1 0,1-1-1,-1 1 1,0-1 0,0 0-1,1 1 1,-1-1 0,0 0-1,-4 1 1,-3 2-50,0-2 1,0 1-1,1-1 0,-2 0 1,1-1-1,0 0 0,-18-1 1,26 0-98,-1 0 0,1 0 0,0 0 0,-1 0 1,1 0-1,0-1 0,-1 1 0,1-1 0,0 1 1,-1-1-1,1 1 0,0-1 0,0 1 0,-1-1 0,1 0 1,0 0-1,0 0 0,0 0 0,0 1 0,0-1 1,0-1-1,0 1 0,1 0 0,-1 0 0,0 0 0,1 0 1,-1-1-1,0 1 0,1 0 0,-1 0 0,1-1 1,0 1-1,0 0 0,-1-1 0,1 1 0,0-1 0,0 1 1,0 0-1,0-1 0,0 1 0,1 0 0,-1-1 1,0 1-1,2-3 0,-1-2-794,1 0-1,0 0 1,0 0 0,0 0-1,1 1 1,0-1 0,0 1-1,7-9 1,12-12-4570,3-3-2113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4933,'0'0'13036,"59"8"-12748,-26 0 129,7-2-161,13 1-160,10-4-801,1-3-3042,9 0-4293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10890,'0'0'9924,"-7"13"-9059,-4 7-566,1 1 0,1 0 0,1 0 0,1 1 0,1-1 0,-7 46 0,12-53-60,-1 0 42,1 0 0,1 0 0,0 0 1,3 20-1,-2-31-260,-1 0 0,1 0 0,-1-1 0,1 1 0,0 0 0,0-1 0,0 1-1,1-1 1,-1 1 0,0-1 0,1 0 0,0 0 0,-1 1 0,1-1 0,0 0 0,0-1 0,0 1 0,1 0 0,-1 0 0,0-1 0,1 1 0,-1-1 0,1 0 0,-1 0 0,1 0 0,0 0 0,-1 0 0,5 0 0,0 0 24,1-1 0,0 0 0,-1 0 0,1-1 1,0 1-1,-1-2 0,1 1 0,-1-1 1,1 0-1,-1-1 0,10-4 0,-12 5-16,-1-1 0,0 1 0,0 0 0,0-1 0,0 0 0,0 0 0,-1 0 0,1 0 0,-1-1-1,0 1 1,0-1 0,0 0 0,-1 0 0,1 0 0,-1 0 0,0 0 0,0-1 0,0 1 0,1-8 0,-3 11-4,0 0 1,0 0 0,0-1-1,0 1 1,-1 0 0,1 0-1,0 0 1,-1 0 0,1-1-1,-1 1 1,1 0 0,-1 0-1,0 0 1,1 0 0,-1 0-1,0 0 1,0 0 0,0 1-1,0-1 1,1 0 0,-1 0-1,0 1 1,-1-1 0,1 0-1,0 1 1,0-1 0,0 1-1,0 0 1,0-1 0,0 1-1,-1 0 1,1-1 0,0 1-1,0 0 1,0 0-1,-1 0 1,1 0 0,0 0-1,-2 1 1,-52 2 133,46-1-152,1 0 0,0 0 0,0 1 0,0 0 0,-9 6 0,14-8-32,1 0 1,0 0 0,-1 0-1,1 0 1,0 1-1,0-1 1,0 1 0,0 0-1,0-1 1,0 1 0,1 0-1,-1 0 1,1 0 0,-1 0-1,1 0 1,0 1-1,0-1 1,0 0 0,0 1-1,-1 3 1,2-5-107,0-1 0,1 1-1,-1-1 1,1 1 0,-1-1 0,0 0-1,1 1 1,-1-1 0,1 1 0,0-1-1,-1 0 1,1 1 0,-1-1 0,1 0-1,-1 0 1,1 1 0,0-1 0,-1 0-1,1 0 1,-1 0 0,1 0 0,0 0 0,-1 0-1,1 0 1,0 0 0,-1 0 0,1 0-1,1-1 1,21-1-3617,8-8-2338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6790,'0'0'15797,"4"4"-15648,-2-2-331,20 14 1228,-15-20 367,-4-16-487,-3 20-918,0-1 1,0 1-1,-1-1 0,1 1 1,0 0-1,0-1 0,0 1 0,-1 0 1,1-1-1,0 1 0,-1 0 0,1 0 1,0-1-1,0 1 0,-1 0 0,1 0 1,-1 0-1,1-1 0,0 1 1,-1 0-1,1 0 0,0 0 0,-1 0 1,1 0-1,-1 0 0,1 0 0,0-1 1,-1 1-1,1 0 0,-1 1 1,1-1-1,0 0 0,-1 0 0,1 0 1,0 0-1,-1 0 0,1 0 0,-1 0 1,1 0-1,-1 1 0,-16 8-16,16-7 9,0 0-1,-1 0 1,1 0 0,0 0-1,0 0 1,1 1 0,-1-1-1,0 0 1,1 1 0,-1-1-1,1 0 1,0 1 0,0-1-1,0 1 1,0-1-1,1 5 1,-1-6 9,1 0 0,-1 0 0,1-1 0,-1 1 0,1 0 0,0 0 0,-1 0 0,1 0 0,0-1 0,0 1 0,0 0 0,0-1 0,0 1 0,0 0 0,0-1 0,0 0 0,0 1 0,0-1 0,0 1 0,0-1 0,0 0 0,0 0 0,0 0 0,0 1 0,0-1 0,0 0 0,0 0 0,0-1 0,1 1 0,-1 0 0,0 0 0,0 0 0,0-1 0,0 1 0,0-1 0,0 1 0,0-1 0,1 0 0,0 0 43,1 0 1,0 0 0,0-1 0,-1 0 0,1 1 0,-1-1 0,0 0-1,1 0 1,-1 0 0,0 0 0,0-1 0,0 1 0,0 0-1,-1-1 1,1 0 0,-1 1 0,1-1 0,-1 0 0,0 0 0,0 0-1,0 1 1,0-5 0,-9 8-1936,-7 10-5461,9-3-1540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56 3812,'7'-56'17061,"-17"85"-16458,2 13 87,2 0 0,1 0 0,2 62 0,3-103-631,0 1-1,0-1 0,1 0 0,-1 1 1,0-1-1,1 1 0,-1-1 0,1 0 1,0 0-1,-1 1 0,1-1 1,0 0-1,0 0 0,0 0 0,-1 0 1,1 0-1,1 0 0,-1 0 0,0 0 1,0 0-1,0 0 0,0 0 1,1-1-1,-1 1 0,0-1 0,0 1 1,1-1-1,-1 1 0,1-1 0,-1 0 1,0 0-1,1 1 0,-1-1 1,1 0-1,-1 0 0,1 0 0,-1-1 1,0 1-1,3-1 0,2 1 45,-1-1 0,1 0-1,-1 0 1,1-1 0,-1 1-1,0-1 1,1 0 0,-1-1-1,6-3 1,4-4-491,29-25 388,-33 21-3145,-4-1-3310,-6 7-357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12524,'0'0'5573,"-2"54"-3875,2-35-641,2-1-417,8 0-383,1-1-225,2-2 0,3-5-193,-2-2-1120,4-8-801,-2 0-1025,-2-3-864,-3-10-1635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89 6342,'0'0'13293,"-3"-4"-13117,3 3-175,0 1 1,0-1 0,-1 1 0,1-1-1,0 1 1,0-1 0,0 1-1,-1-1 1,1 1 0,0-1 0,-1 1-1,1-1 1,-1 1 0,1 0-1,0-1 1,-1 1 0,1-1-1,-1 1 1,1 0 0,-1 0 0,1-1-1,-1 1 1,1 0 0,-1 0-1,1-1 1,-1 1 0,0 0-1,1 0 1,-1 0 0,1 0 0,-1 0-1,1 0 1,-1 0 0,0 0-1,0 0 1,3 23 159,1-10-63,1 0 0,1 0 0,7 15 0,6 1 43,-9-15-82,0 0 0,-1 1 0,0 0 0,-1 0 0,9 31 0,-16-43-50,1 1 0,-1-1 0,1 1 0,-1-1 0,0 1 0,0-1 0,-1 1 0,1-1 0,-1 0 0,0 1 1,1-1-1,-2 0 0,1 1 0,0-1 0,-1 0 0,1 0 0,-1 0 0,0 0 0,0 0 0,0-1 0,0 1 0,0 0 0,-1-1 0,0 0 0,1 1 0,-1-1 0,0 0 0,0-1 0,0 1 0,0 0 0,0-1 0,0 0 0,0 1 0,-6 0 0,7-1 7,1 0 0,-1-1 0,0 1 0,1 0 0,-1-1 0,1 1 0,-1-1 0,0 0 0,0 0 0,1 1 0,-1-1 0,0 0 0,1 0 0,-1-1 0,0 1 0,1 0 0,-1-1 0,0 1 0,1-1 0,-1 1 0,0-1 0,1 0 0,-3-1 0,3 1 7,0-1 0,0 1 0,0-1 1,0 0-1,0 1 0,0-1 1,1 0-1,-1 0 0,1 1 1,-1-1-1,1 0 0,0 0 1,-1 0-1,1 0 0,0 1 1,0-1-1,1-4 0,0-2 34,1 0 0,0 0-1,0 0 1,0 0 0,1 0-1,0 0 1,1 1 0,6-11-1,49-47 435,-48 55-346,0-1 1,-1 0-1,0 0 1,-1-1-1,0 0 0,-1-1 1,0 0-1,7-16 0,-14 26-113,-1 0 0,1 1-1,0-1 1,-1 0 0,1 0-1,-1 0 1,0 1 0,0-1 0,0 0-1,0 0 1,0 0 0,-1 0-1,1 1 1,-1-1 0,0 0-1,0 1 1,0-1 0,0 0-1,0 1 1,-1-1 0,1 1-1,-1 0 1,0-1 0,1 1-1,-1 0 1,0 0 0,0 0-1,0 0 1,-1 0 0,1 1-1,0-1 1,-1 1 0,1-1 0,-1 1-1,1 0 1,-1 0 0,-4-1-1,-5-2-22,0 1 0,0 0 0,0 1 0,0 0 0,0 1 0,0 1 0,-21 1 0,32-1-50,0-1 0,0 1 0,0 0 0,1 0 0,-1 0 0,0 0 0,0 0 0,0 0 0,0 1 0,1-1 0,-1 0 0,0 0 0,0 0 0,0 1 0,1-1 0,-1 0 0,0 1 0,0-1 0,1 1 0,-1-1 0,0 1 0,1-1 0,-1 1 0,0 0 0,1-1 0,-1 1 0,1 0 0,-1-1 0,1 1 0,0 0 0,-1 0 0,1-1 0,0 1 0,-1 0 0,1 0 0,0 0 0,0-1 0,0 1 0,-1 0 0,1 0 0,0 0 0,0 0 0,1 1 0,-1 0-210,1-1 1,0 1-1,0-1 0,0 1 1,0-1-1,0 0 0,0 1 1,0-1-1,1 0 0,-1 0 1,0 0-1,1 0 0,-1 0 1,0 0-1,1 0 0,0 0 1,-1 0-1,1-1 0,-1 1 1,1-1-1,2 1 0,61 5-7623,-27-6 2760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3651,'0'0'10720,"-9"1"-8483,4 0-2037,1 0-1,0 0 1,-1 1 0,1-1 0,0 1 0,0 0 0,0 0 0,0 0 0,1 1 0,-1-1 0,0 1-1,1 0 1,0 0 0,0 0 0,0 1 0,0-1 0,0 1 0,1-1 0,-1 1 0,1 0-1,0 0 1,0 0 0,1 0 0,-1 1 0,1-1 0,-2 7 0,1 0 46,-1 0 1,1 0-1,1 0 1,0 1-1,1-1 1,1 23-1,0-32-227,-1 0 0,1 0 1,-1 1-1,1-1 0,0 0 0,0 0 0,0 0 0,0 0 0,0 0 0,0 0 0,1 0 0,-1-1 0,1 1 0,-1 0 0,1-1 0,3 3 0,-3-3-3,1 0-1,-1 0 1,1 0-1,0 0 0,0 0 1,-1-1-1,1 1 1,0-1-1,0 0 0,0 0 1,-1 0-1,1 0 1,0 0-1,0-1 1,0 1-1,4-2 0,-2 0 52,-1 0-1,1 0 1,-1 0-1,0-1 0,1 0 1,-1 1-1,-1-1 1,1-1-1,0 1 0,-1 0 1,0-1-1,1 0 1,-2 0-1,1 0 1,0 0-1,-1 0 0,0-1 1,0 1-1,0-1 1,0 1-1,-1-1 0,1 0 1,-1 1-1,-1-1 1,1 0-1,-1 0 0,1 0 1,-1 0-1,-2-7 1,3 8-50,-1 1 1,-1-1 0,1 1-1,-1-1 1,1 0 0,-1 1-1,0 0 1,0-1 0,0 1 0,-1-1-1,1 1 1,-1 0 0,0 0-1,0 0 1,0 0 0,0 0-1,-1 0 1,1 1 0,-1-1-1,1 1 1,-1 0 0,0 0-1,0 0 1,0 0 0,0 0-1,0 0 1,-1 1 0,1-1-1,0 1 1,-1 0 0,1 0-1,-1 1 1,1-1 0,-1 1-1,1-1 1,-1 1 0,0 0 0,1 0-1,-1 1 1,-4 0 0,6 0-121,-1 0 0,0 1 0,1-1 1,-1 1-1,0-1 0,1 1 0,0 0 1,-1 0-1,1 0 0,0 0 0,0 0 1,0 1-1,0-1 0,1 1 0,-1-1 1,-2 6-1,3-6-294,0 0 1,0 0 0,0 0-1,0 0 1,0 0 0,1 0-1,-1 0 1,0 0-1,1 1 1,0-1 0,0 0-1,-1 0 1,1 1-1,0-1 1,1 0 0,-1 0-1,0 1 1,1-1 0,-1 0-1,1 0 1,0 0-1,2 4 1,7 0-3608,13-3-251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13741,'0'0'4356,"-12"0"-2509,5-1-1735,1 1 0,-1 0 0,0 1 0,1-1-1,-1 2 1,0-1 0,1 0 0,-1 1 0,1 0-1,0 1 1,-1 0 0,1 0 0,0 0 0,1 0 0,-1 1-1,1 0 1,-1 0 0,-4 6 0,1-1 11,0 0 1,1 1-1,0 1 1,-9 16-1,14-23-71,0 1 0,1 0 0,0-1-1,0 1 1,1 0 0,-1 0-1,1 0 1,0 0 0,0 1 0,1-1-1,-1 0 1,1 0 0,0 0-1,1 6 1,1-9-34,-1 1-1,0-1 1,1 0-1,0 0 1,-1 0-1,1 0 1,0 0-1,0 0 1,0 0 0,0-1-1,0 1 1,1-1-1,-1 1 1,0-1-1,1 0 1,-1 0-1,1 0 1,-1 0-1,1-1 1,-1 1-1,1-1 1,0 1-1,-1-1 1,1 0 0,0 0-1,3 0 1,8 0 149,0 0 0,0 0 0,25-5 1,-29 2-108,-1 0 0,1-1 0,0 0 0,-1-1 0,0 1 0,0-2 0,-1 1 0,1-1 0,-1-1 1,11-10-1,-16 15-24,-1 0 0,1-1 0,-1 1 0,0 0 0,0-1 0,0 0 0,0 1 0,-1-1 0,1 0 1,-1 0-1,1 0 0,-1 0 0,0 0 0,0 0 0,0 0 0,-1 0 0,1-1 0,-1 1 0,0 0 1,1 0-1,-2-1 0,1 1 0,0 0 0,-1 0 0,1-1 0,-1 1 0,0 0 0,0 0 0,0 0 1,0 0-1,-1 0 0,1 0 0,-1 0 0,0 1 0,0-1 0,-3-3 0,0 2-29,1 0 1,-1 1-1,0-1 0,0 1 1,0 0-1,0 1 0,0 0 1,-1-1-1,1 1 0,-1 1 1,1-1-1,-1 1 0,-5 0 1,8 0-182,0 1 1,0-1-1,-1 1 1,1 0-1,0 0 0,0 0 1,0 1-1,0-1 1,0 1-1,0-1 1,0 1-1,0 0 1,1 0-1,-1 0 1,0 1-1,0-1 1,1 1-1,-1 0 0,1-1 1,-1 1-1,1 0 1,0 0-1,0 1 1,0-1-1,-3 5 1,-4 12-3132,1 0-2257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12075,'0'0'10085,"13"3"-8884,7-1-889,-1-1 0,1-1 0,0-1 0,0-1 0,0-1 0,0 0 0,-1-1 0,32-12 0,223-76 445,-212 67-789,-1-2 1,76-48-1,-118 61-197,5-3-858,-5 13-9689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3:53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10474,'8'25'7829,"11"8"-5736,27 33-2080,-43-62 355,144 192 1677,-147-195-1917,1-5-62,-1 0 0,0 0 0,0 0 1,0 0-1,0 0 0,-1 0 1,0 0-1,0 0 0,0 0 0,-2-6 1,0 0 10,-24-82-8,-66-158 1,95 250-83,-1-1 0,1 0 1,0 0-1,0 1 1,0 0-1,0-1 0,0 1 1,0 0-1,0 0 0,0 0 1,0 0-1,0 0 1,2 0-1,-1 0 3,18-1 41,1 0 1,-1-2 0,0-1-1,0-1 1,0-1 0,0 0-1,-1-2 1,0 0-1,-1-1 1,23-14 0,-18 8 17,0-2 0,-2 0 1,0-1-1,0-1 0,-2-1 0,-1-1 1,20-27-1,-38 46-44,0 0 1,0 1 0,1-1-1,-1 0 1,0 1 0,0-1 0,1 1-1,-1-1 1,1 1 0,-1 0-1,1 0 1,0 0 0,-1 0-1,1 0 1,2-1 0,-2 2-4,-1 1 1,0-1 0,0 1 0,1-1 0,-1 1-1,0 0 1,0-1 0,0 1 0,0 0 0,0 0-1,0 0 1,0 0 0,0 0 0,0 0 0,-1 0-1,1 0 1,0 1 0,-1-1 0,1 0-1,0 3 1,1-1 8,0 0-1,1 0 1,-1 0-1,1 0 1,-1 0-1,1 0 1,0-1-1,0 1 1,0-1-1,0 0 1,0 0-1,1 0 0,-1 0 1,1-1-1,-1 1 1,1-1-1,0 0 1,-1 0-1,1 0 1,0 0-1,0-1 1,0 0-1,0 0 1,-1 0-1,1 0 1,5-1-1,-9 36-992,0-28 269,0 19-2339,0-9-5835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31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14 104 12780,'0'0'9940,"-4"-10"-9198,4 9-732,-1 0 18,0-1 1,0 0-1,-1 0 0,2 0 0,-1 0 0,0 0 0,0 0 0,1 0 1,-1 0-1,1-1 0,-1 1 0,1 0 0,0 0 0,0 0 0,0-1 1,0 1-1,1 0 0,-1 0 0,0 0 0,1 0 0,0-1 0,-1 1 0,1 0 1,0 0-1,0 0 0,0 0 0,0 1 0,1-1 0,-1 0 0,0 0 1,1 1-1,-1-1 0,1 1 0,0-1 0,-1 1 0,1 0 0,0-1 1,0 1-1,0 0 0,2-1 0,0 0 8,-1 0 1,0 0-1,1 1 0,-1-1 1,1 1-1,0 0 0,-1 0 1,1 0-1,0 0 0,5 0 1,-9 1-29,1 0 1,0 0-1,0 0 1,-1 0-1,1 1 0,0-1 1,-1 0-1,1 0 1,0 1-1,-1-1 1,1 0-1,-1 1 1,1-1-1,0 1 1,-1-1-1,1 1 1,-1-1-1,1 1 0,-1-1 1,1 1-1,-1-1 1,1 2-1,1 24 151,-5-10-55,0-1 0,-2 1 0,0-1 0,-1 0 0,-13 25 0,12-27 193,1-1 1,0 1-1,1 0 0,1 1 0,0-1 0,0 1 0,1 0 1,-1 21-1,4-34-288,1 0 0,-1 0 1,1 0-1,-1 0 0,1 0 1,-1-1-1,1 1 0,0 0 1,-1 0-1,1-1 0,0 1 1,0 0-1,-1-1 0,1 1 1,0-1-1,0 1 0,0-1 1,0 1-1,0-1 0,0 0 1,0 1-1,0-1 0,0 0 0,0 0 1,0 0-1,0 1 0,0-1 1,0 0-1,0-1 0,0 1 1,0 0-1,0 0 0,0 0 1,0-1-1,1 1 0,40-9 24,-19 0-217,43-22 0,-24 0-3075,-39 28 2239,0 0 0,0 0 0,-1 0 0,1-1 0,-1 0 0,1 1 0,-1-1 0,2-6 0,3-8-5866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6342,'0'0'12940,"70"2"-13068,-36-2 256,5 0-1633,4-1-1154,-8 1 33,-6 0 416,-6 0-128,-8 0 768,-14 0 1218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31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10474,'0'0'13234,"-8"10"-12738,-22 30-256,29-39-237,0 0-1,0 0 0,0 0 0,0 1 1,0-1-1,0 1 0,1-1 1,-1 1-1,1-1 0,-1 1 0,1-1 1,-1 1-1,1-1 0,0 1 0,0 0 1,-1-1-1,1 1 0,0-1 0,1 1 1,-1 0-1,0-1 0,0 1 0,1-1 1,-1 1-1,1-1 0,-1 1 0,1-1 1,0 1-1,0-1 0,-1 1 0,1-1 1,0 0-1,0 0 0,0 1 0,0-1 1,1 0-1,0 1 0,5 3 4,1-2 0,-1 1 0,0-1 0,1 0 0,0 0 0,9 2 0,13 5 0,-28-9-2,0 0-1,0 0 1,0 0 0,0 0-1,0 0 1,0 1 0,0-1-1,-1 0 1,1 1 0,-1 0-1,1-1 1,-1 1-1,1 0 1,-1 0 0,0 0-1,0-1 1,0 1 0,0 1-1,0-1 1,-1 0 0,1 0-1,-1 0 1,1 0 0,-1 0-1,0 1 1,1-1 0,-1 0-1,-1 0 1,1 0 0,0 4-1,-2-3 5,1 0-1,-1 1 0,1-1 0,-1 0 1,0 0-1,0-1 0,0 1 0,-1 0 0,1-1 1,-1 1-1,1-1 0,-1 0 0,0 0 1,0 0-1,0 0 0,0 0 0,0 0 1,-6 1-1,4 0-2,0-1 0,0-1 0,0 1 0,0-1 0,-1 0 0,1 0 1,0 0-1,-1-1 0,1 1 0,0-2 0,-1 1 0,1 0 0,-10-3 0,12 2-211,1-1-1,-1 1 0,1 0 1,0-1-1,0 0 1,0 1-1,0-1 0,0 0 1,0 0-1,0 0 1,0-1-1,1 1 0,-1 0 1,1-1-1,0 1 1,-1-1-1,1 1 0,0-1 1,1 1-1,-1-1 0,0 0 1,1 1-1,0-1 1,-1 0-1,1 0 0,0 1 1,0-1-1,1-3 1,0-62-8960,7 32 3523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31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65 3523,'-35'1'3972,"46"-19"-1121,-3 6 224,-3 5 96,4 1-1025,-5 4-737,7 1-256,0 1-160,1 0-480,3 0-385,1 0-96,-1 0-160,1-3-1890,-3-4-2242,1-3-3620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32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26 10666,'0'0'3230,"-3"11"-1538,-6 25-454,0-4-513,0 1 0,3 1 0,-3 38-1,9-71-721,-1 0 0,1 0 0,0 0 1,0 0-1,0 0 0,0 0 0,0-1 0,1 1 0,-1 0 0,0 0 0,0 0 0,0 0 0,1-1 0,-1 1 0,1 0 0,-1 0 0,0 0 0,1-1 0,-1 1 0,1 0 0,0-1 0,-1 1 0,1-1 0,-1 1 0,1 0 0,0-1 1,0 1-1,-1-1 0,1 0 0,0 1 0,0-1 0,-1 0 0,1 1 0,0-1 0,0 0 0,0 0 0,0 1 0,0-1 0,-1 0 0,1 0 0,0 0 0,0 0 0,0-1 0,0 1 0,0 0 0,-1 0 0,1 0 0,0-1 1,0 1-1,0 0 0,0-1 0,-1 1 0,1-1 0,0 1 0,0-1 0,4-2 25,0 1 0,-1 0 0,0-1 0,1 0-1,-1 0 1,0-1 0,-1 1 0,5-6 0,-2 0 68,-1 0 1,-1-1-1,1 0 1,-1 0-1,-1 0 0,0-1 1,-1 1-1,2-12 1,-3 15 51,0 0 1,0 0 0,-1 0 0,0 0 0,0 0 0,0-1 0,-1 1-1,-1 0 1,1 0 0,-1 0 0,0 1 0,-6-14 0,7 18-122,0 0 0,0 0 0,0 1 0,-1-1 0,1 0 0,-1 1 0,1-1 0,-1 1 0,0-1 0,1 1 0,-1 0 0,0 0 0,0 0 0,0 0 0,0 0 0,0 0 0,0 0 0,0 1 0,0-1 0,0 1 0,-1 0 0,1-1 0,0 1 0,0 0 0,0 0 0,0 0 0,-1 1 0,1-1 0,0 0 0,0 1 0,0-1 0,0 1 0,0 0 0,0 0 0,-4 2 0,3-1-38,0 0-1,0 0 1,0 0-1,0 0 1,0 1-1,1-1 1,-1 1-1,1 0 1,-1 0-1,1 0 1,0 0-1,0 0 1,0 1-1,1-1 1,-1 1-1,1-1 1,0 1 0,0-1-1,0 1 1,0 4-1,1-7-115,0 0-1,0 0 1,0 1-1,0-1 1,1 0-1,-1 0 1,0 0-1,1 0 1,-1 0-1,1 0 1,-1 0-1,1 0 1,-1 0 0,1 0-1,0 0 1,-1 0-1,1 0 1,0 0-1,0 0 1,0 0-1,0-1 1,0 1-1,0 0 1,0-1-1,0 1 1,0-1-1,0 1 1,0-1 0,0 0-1,0 1 1,1-1-1,-1 0 1,1 1-1,3-1-1108,0 1-1,-1-1 0,1 0 1,0 0-1,-1 0 1,1 0-1,9-3 0,12-6-5174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32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31 9865,'0'0'1799,"-11"11"91,-4 3-1084,1 2-1,0-1 0,-14 23 1,22-28-416,0-1 1,0 1-1,1 1 1,0-1-1,1 1 1,0 0-1,1 0 1,0 0-1,-1 14 1,3-21-318,0 1 0,1-1 0,0 1 0,0-1-1,0 1 1,1-1 0,-1 0 0,1 1 0,0-1 0,0 1 0,1-1 0,2 7 0,-2-9-11,0-1 1,-1 1-1,1-1 1,0 1-1,0-1 1,0 0 0,0 0-1,0 1 1,0-2-1,1 1 1,-1 0-1,0 0 1,0-1 0,1 1-1,-1-1 1,0 0-1,1 0 1,-1 0-1,0 0 1,1 0 0,-1 0-1,0 0 1,1-1-1,-1 1 1,0-1-1,3-1 1,3 0 43,-1-1 0,1 0-1,-1 0 1,0-1 0,0 0 0,0 0-1,0 0 1,-1-1 0,1 0 0,-1-1 0,0 1-1,-1-1 1,0 0 0,0-1 0,0 1-1,7-14 1,-6 10 21,-1 0 1,0 0-1,-1-1 0,0 0 1,-1 0-1,0 0 0,0 0 1,-1 0-1,-1 0 0,0-1 1,-1-16-1,0 24-90,-1 0-1,1 0 1,-1 1 0,-1-1-1,1 0 1,0 0 0,-1 1-1,0-1 1,0 1 0,0 0-1,0-1 1,-1 1 0,1 0-1,-1 0 1,0 0 0,1 1 0,-1-1-1,-1 1 1,1 0 0,0-1-1,0 1 1,-1 1 0,0-1-1,1 0 1,-1 1 0,0 0-1,1 0 1,-1 0 0,0 0-1,0 1 1,0-1 0,-7 1 0,4 0-205,0 0 1,0 1 0,0-1 0,0 1 0,0 1 0,0-1 0,0 1 0,-8 4 0,11-5-359,-1 2 1,1-1-1,0 0 1,-1 1 0,1 0-1,0 0 1,1 0-1,-1 0 1,1 1-1,-1-1 1,-4 9 0,-4 11-6517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3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12620,'0'0'3347,"2"-8"-1575,-2 4-1666,1 0-1,0 0 1,0 0-1,1 0 1,-1 1-1,1-1 1,0 1-1,-1-1 1,2 1-1,-1 0 0,0 0 1,1-1-1,-1 2 1,6-6-1,-1 3-31,-1 1 0,1-1 0,0 1 0,0 0 0,0 1-1,0 0 1,16-5 0,-19 7-65,1 0-1,-1-1 0,1 1 1,0 1-1,-1-1 1,1 1-1,-1 0 1,1 0-1,0 0 0,-1 0 1,1 1-1,8 2 1,-11-2-6,0 0-1,0 1 1,0-1 0,0 0 0,0 1 0,-1 0 0,1-1 0,0 1-1,-1 0 1,1 0 0,-1 0 0,0 0 0,0 0 0,1 0 0,-1 0-1,-1 1 1,1-1 0,0 0 0,0 0 0,-1 1 0,1-1 0,-1 1 0,0-1-1,0 0 1,0 1 0,0 2 0,-1 2 100,1 0 0,-1 0 1,0 0-1,-1 0 0,0 0 0,0 0 0,0 0 1,-1-1-1,0 1 0,-1-1 0,1 1 1,-1-1-1,0 0 0,-1-1 0,1 1 0,-1-1 1,0 0-1,0 0 0,-1 0 0,0-1 0,1 0 1,-2 0-1,-9 4 0,7-6 554,15-10-546,20-9-212,-20 15 73,1 1-1,0-1 0,0 2 0,0-1 1,-1 1-1,1 0 0,0 0 0,0 1 1,0 0-1,0 0 0,-1 1 0,13 4 1,-16-5 15,1 0 0,-1 1 1,0 0-1,0-1 0,0 1 1,0 0-1,0 1 0,0-1 1,-1 0-1,1 1 0,-1-1 1,0 1-1,0 0 0,0 0 1,0 0-1,0 0 1,0 0-1,-1 0 0,1 1 1,-1-1-1,0 1 0,0-1 1,-1 0-1,1 1 0,-1 0 1,1 4-1,-1-4 36,-1 0 0,1-1 0,-1 1 0,1-1 0,-1 1 0,0-1 0,-1 1 0,1-1 0,0 0 0,-1 0 0,0 0 0,0 1 0,0-2 0,0 1 0,0 0 0,-5 4 0,1-2 85,-1 0 0,1 0 0,-1 0-1,0-1 1,0 0 0,0 0-1,-11 3 1,6-3 18,-1 0 0,1-1 1,-1 0-1,0-1 0,0 0 0,0-1 0,0 0 0,0-1 0,-20-3 0,32 3-149,0-1-1,0 1 1,0 0-1,0-1 0,0 1 1,0 0-1,1-1 1,-1 1-1,0-1 0,0 1 1,1-1-1,-1 0 1,0 1-1,1-1 1,-1 0-1,0 1 0,1-1 1,-1 0-1,1 0 1,-1 1-1,1-1 0,0 0 1,-1 0-1,1 0 1,0 0-1,-1 0 0,1 0 1,0 1-1,0-1 1,0 0-1,0 0 1,0 0-1,0 0 0,0 0 1,0 0-1,0 0 1,1 0-1,-1 0 0,0 0 1,1-1-1,0-1-287,0 0 0,0 0 0,1 0 0,-1 0 0,1 0 0,-1 0 0,1 1 0,0-1 0,0 1 0,4-4 0,42-28-6837,-23 17 2002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3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34 12396,'0'0'2253,"-9"0"-759,-30-1-399,38 2-1060,0-1 0,-1 1 0,1-1 0,0 1 0,0 0 1,0-1-1,0 1 0,0 0 0,-1 0 0,1 0 0,1 0 1,-1 0-1,0 0 0,0 0 0,0 0 0,0 0 0,1 0 1,-1 0-1,0 0 0,1 1 0,-1-1 0,1 0 0,0 1 0,-1-1 1,1 0-1,0 0 0,0 1 0,0-1 0,0 1 0,0 1 1,5 38 32,-3-37-34,0 0 0,1-1 0,-1 1-1,1-1 1,0 0 0,0 0 0,0 0 0,0 0 0,0 0-1,1-1 1,0 1 0,-1-1 0,1 0 0,7 3 0,63 20 419,-50-18-442,-16-4-1,8 1 2,0 2-1,-1 0 1,1 0 0,14 10-1,-27-14-4,-1-1 0,1 1 0,-1 0 0,1 0 0,-1 0 0,0 1 0,0-1 0,0 0 0,0 1 0,0 0 0,0-1 0,1 5 0,-2-5 2,-1 0 0,0 0-1,1 0 1,-1 0 0,0 0 0,0-1-1,0 1 1,0 0 0,0 0 0,-1 0 0,1 0-1,-1 0 1,1 0 0,-1 0 0,1 0-1,-1-1 1,0 1 0,0 0 0,0 0-1,0-1 1,-3 3 0,0 1 61,-1 0 1,-1 0-1,1-1 1,0 0-1,-1 0 0,0 0 1,0-1-1,0 0 0,0 0 1,-1-1-1,1 0 1,-1 0-1,-12 2 0,-4 0 447,0-1 0,-41 0 0,63-2-505,-1-1 0,0 0 0,1 0 0,-1 0 0,0 0 1,1-1-1,-1 1 0,0 0 0,1-1 0,-1 1 0,1-1 0,-1 1 0,1-1 1,-1 0-1,1 0 0,-1 0 0,1 0 0,0 0 0,-2-1 0,2 1 5,0 0 0,1-1 0,0 1 0,-1 0 0,1 0 0,0 0 0,-1 0 0,1 0 0,0-1 0,0 1 0,0 0 0,0 0 0,0 0 0,0 0 0,1-1 0,-1 1 0,0 0 0,1 0 0,-1 0 0,1-2 0,2-3 49,1-1 0,0 0 0,0 1 1,0 0-1,1 0 0,9-9 0,27-22-58,-20 19 7,-1-1 0,20-24 0,-35 38-12,-1-1 0,0 0 1,0 1-1,-1-1 0,0-1 0,0 1 0,0 0 0,-1-1 0,0 1 0,0-1 0,0 0 0,-1 0 0,0-10 0,-1 14 6,-1 0 0,1 0-1,-1 1 1,0-1 0,0 1 0,0-1-1,0 0 1,-1 1 0,1 0 0,-1-1-1,1 1 1,-1 0 0,0 0 0,0 0 0,0 0-1,0 0 1,0 0 0,0 1 0,-1-1-1,1 1 1,0-1 0,-1 1 0,0 0-1,1 0 1,-1 0 0,1 0 0,-1 1-1,0-1 1,0 1 0,-5-1 0,1 0-15,0 0 1,-1 0 0,1 1 0,-1 0-1,1 0 1,-1 1 0,1 0 0,0 0-1,-1 1 1,-13 4 0,20-5-120,0 0 1,-1 0 0,1 0 0,0 0-1,-1 0 1,1 0 0,0 0 0,0 0-1,0 0 1,0 0 0,0 1-1,0-1 1,0 0 0,1 1 0,-1-1-1,0 1 1,0 2 0,1-3-126,0 0 0,-1 0 0,1-1 0,0 1 0,0 0 0,1 0 0,-1 0 0,0 0 0,0 0 0,0 0 0,0-1 0,1 1 0,-1 0 0,0 0 0,1 0 0,-1-1 0,1 1 1,-1 0-1,1 0 0,-1-1 0,1 1 0,0 0 0,-1-1 0,1 1 0,0-1 0,-1 1 0,1-1 0,0 1 0,0-1 0,-1 1 0,1-1 0,0 0 0,1 1 0,17 5-6300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5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10 8616,'0'-10'11801,"0"44"-8935,0 54-2132,0-87-726,1 0 0,-1 0 0,0 0 0,1 0 0,-1-1 0,1 1 0,-1 0 0,1 0 0,-1-1 0,1 1 0,-1 0 0,1-1 0,0 1 0,-1-1 0,1 1 0,0 0 0,0-1 0,-1 0 0,1 1 0,0-1 0,0 1 0,0-1 0,0 0 0,-1 0 0,1 0 0,0 1 0,0-1 0,0 0 0,0 0 0,0 0 0,1 0 0,39 0 72,-27-1-63,-9 1-16,-1 0 0,0 0 0,1 1-1,-1-1 1,1 1 0,-1 0 0,0 0 0,0 1 0,1-1 0,-1 1 0,0 0 0,0 0 0,0 0 0,-1 1 0,1-1 0,-1 1 0,1 0 0,-1 0 0,0 0 0,0 0 0,0 1-1,0-1 1,-1 1 0,0 0 0,1 0 0,-1 0 0,0 0 0,-1 0 0,1 0 0,-1 0 0,0 1 0,0-1 0,1 9 0,-2-6 15,-1-1 1,1 1-1,-1 0 1,0 0 0,0 0-1,-1-1 1,0 1-1,0-1 1,-1 1 0,0-1-1,-5 9 1,6-12 77,-1 1 1,0-1 0,1 0 0,-1 0-1,0-1 1,-1 1 0,1-1 0,0 1-1,-1-1 1,1 0 0,-1 0 0,0 0-1,1-1 1,-1 1 0,0-1 0,0 0-1,0 0 1,0-1 0,0 1 0,-8-1 0,3 1 55,0-1 0,0-1 0,0 1 0,0-2 0,0 1 0,-14-5 0,20 5-278,1 0 0,0 0 0,-1 0 0,1 0-1,0-1 1,0 1 0,0-1 0,0 1 0,0-1 0,0 0 0,0 1 0,0-1 0,1 0 0,-1 0 0,1-1 0,0 1 0,-1 0-1,1 0 1,0-1 0,0 1 0,1 0 0,-1-1 0,0 1 0,1-1 0,-1 1 0,1-1 0,0 1 0,0-4 0,1-37-8307,3 15 1239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5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59 12812,'0'0'7719,"-47"-6"-4644,54 6-2146,13 0-96,6 0-449,8 0-191,6 0-129,4-1-64,3-5-64,-5-5-929,-4 3-929,-9-1-769,-7 0-960,-15 1-1794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5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27 14862,'0'0'4191,"-7"9"-3460,3-2-667,-1-1 1,1 1-1,0 1 1,1-1-1,-1 1 1,2-1-1,-1 1 1,1 0-1,0 0 0,1 0 1,-1 0-1,2 0 1,-1 9-1,1-11-49,1 0 0,-1 0 0,1 0 0,0 0-1,0 0 1,1-1 0,0 1 0,0 0 0,0-1-1,1 1 1,0-1 0,6 9 0,1-2 22,0 0 0,1 0 0,16 12 1,-16-15-14,-1 0 0,0 0 0,-1 1 0,0 0 0,14 22 0,-22-29-16,1-1 1,-1 1-1,0 0 0,0 0 1,0 0-1,0-1 0,0 1 1,-1 0-1,1 0 0,-1 0 1,0 0-1,0 0 0,0 0 1,0 0-1,-1 0 0,1 0 1,-1 0-1,0 0 0,1 0 1,-3 3-1,1-2 18,-1 1 1,0-1-1,1 0 1,-2 0-1,1 0 1,-1 0-1,1 0 1,-1-1-1,0 1 1,-8 4-1,3-2 69,0-1 0,0-1-1,-1 1 1,1-1-1,-1-1 1,1 0 0,-1 0-1,0-1 1,-1 0-1,1-1 1,-13 0 0,21-1-65,0-1 0,0 1 0,0-1 0,0 0 1,0 1-1,0-1 0,0 0 0,0 0 0,0 0 1,0-1-1,0 1 0,1 0 0,-1-1 0,0 1 1,1-1-1,-1 1 0,1-1 0,0 0 0,-1 0 1,1 1-1,0-1 0,0 0 0,0 0 0,0 0 1,1 0-1,-1-1 0,1 1 0,-1 0 0,1 0 1,0 0-1,-1 0 0,1-1 0,1-3 0,-1-1-26,0 0 0,0 0-1,1 0 1,0 0-1,0 0 1,1 0-1,0 0 1,1 0-1,4-10 1,8-5-6,0 0 0,2 1 1,0 1-1,23-21 0,-22 25 11,-2 0-1,0-2 1,-1 0-1,-1-1 1,21-37 0,-33 53 3,-1 1 1,0-1 0,1 0-1,-1 1 1,-1-1 0,1 0-1,0 0 1,-1 0 0,1 0-1,-1 0 1,0 0 0,0 0 0,0 0-1,0 0 1,-1 0 0,1 0-1,-1 0 1,0 1 0,0-1-1,0 0 1,0 0 0,0 0-1,0 1 1,-1-1 0,1 1 0,-1-1-1,0 1 1,0 0 0,0 0-1,0-1 1,0 1 0,-1 1-1,1-1 1,0 0 0,-1 0-1,1 1 1,-1 0 0,0-1-1,-4 0 1,-3-2 7,1 1 0,-1 0 0,0 0 0,0 1-1,0 1 1,-1 0 0,1 0 0,0 1 0,0 0 0,-17 3 0,26-3-49,0 0 1,0 0 0,0 0 0,1 0-1,-1 0 1,0 1 0,0-1 0,0 0-1,0 1 1,0-1 0,0 1 0,0-1-1,1 1 1,-1-1 0,0 1 0,0 0-1,1-1 1,-1 1 0,0 0 0,1 0-1,-1-1 1,1 1 0,-1 0 0,1 0-1,-1 0 1,1 0 0,0-1 0,-1 1-1,1 0 1,0 0 0,0 0 0,0 0-1,0 0 1,0 0 0,0 0 0,0 0-1,0 0 1,0 0 0,0 0 0,1 2-1,-1-2-319,1 1 0,0 0 0,-1 0 0,1 0 0,0-1 0,0 1 0,0-1 0,0 1 0,1 0 0,-1-1 0,0 0 0,1 1 0,-1-1 0,1 0 0,-1 0 0,1 0 0,0 0 0,-1 0 0,1 0 0,2 1 0,19 1-5055,0-2-2673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6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12716,'0'0'4324,"-9"62"-2754,9-31-97,0 6-416,0-2-352,0 0-449,4-3-160,5-3-96,-2-2 32,2-9-32,0-5-224,1-7-769,0-6-192,1-6-545,-2-16-1729,0-8-1346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5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24 536 4132,'0'0'6123,"-4"8"-4714,-11 23 38,11-23-219,6-10-22,24-23 110,0-1 0,-2-1-1,31-47 1,-7 11-957,-22 30-306,10-10 6,-1-2 0,-3-1-1,46-86 1,-117 214 175,-37 92-46,76-174-184,-1 1 1,1-1-1,-1 1 1,1 0 0,0-1-1,-1 1 1,1 0-1,0-1 1,0 1 0,-1 0-1,1 0 1,0-1-1,0 1 1,0 0-1,0 0 1,0-1 0,0 1-1,0 0 1,0 0-1,0-1 1,0 1 0,0 0-1,1-1 1,-1 1-1,0 0 1,1 0-1,-1-1 1,0 1 0,1-1-1,-1 1 1,1 0-1,-1-1 1,0 1 0,1-1-1,0 2 1,1-3 6,0 1 1,0 0 0,0 0-1,0 0 1,0-1 0,-1 1-1,1-1 1,0 1 0,0-1-1,0 0 1,-1 0 0,1 0-1,1-1 1,54-40 167,15-24-126,114-137 1,-169 183-28,-7 12 57,-10 19 5,-12 23 104,10-30-149,-7 23 74,0 1 1,2-1-1,1 1 1,1 1-1,-1 29 1,5-55-142,1-1 0,0 1 0,0 0 0,0-1 0,0 1 0,1 0 0,-1-1 0,1 1 0,0 0 0,-1-1 0,1 1 0,0-1 0,0 1 0,1-1 0,-1 1 0,1-1 0,-1 0 0,1 0 0,0 0 0,-1 0 0,1 0 0,0 0 0,0 0 0,1-1 0,-1 1 1,0-1-1,0 1 0,1-1 0,-1 0 0,1 0 0,-1 0 0,1 0 0,0 0 0,-1-1 0,1 1 0,0-1 0,-1 0 0,1 0 0,0 0 0,-1 0 0,1 0 0,0 0 0,-1-1 0,1 1 0,0-1 0,-1 0 0,1 0 0,2-1 0,37-20-3611,1-11-4773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10794,'0'0'7367,"0"58"-6694,1-30-257,1 0-288,3-1-64,1-1 0,-1-3-96,4-5-1057,-9-2-1505,0-8-1154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9513,'0'0'6406,"0"72"-4676,0-39-641,2 3 32,3 2-288,1 0-449,-1 1-256,1-4-64,-1-4-32,-1-6-160,0-9-1473,-1-7-1122,3-9-3331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8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13 16784,'0'-6'576,"-9"0"385,4 7-608,3-1 223,2 10-448,0 7-128,5 3-32,6-1-929,4-2-3203,-1-5-1153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8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10602,'0'0'1313,"-23"60"673,15-33-609,3-4 417,5 0-705,0-3-416,0 1-321,5-3-288,6-3-32,4-5-288,-4-7-3107,3-3-1922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8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18 183 8264,'0'0'5285,"-18"-52"-3844,40 36-320,9-3-256,9 1-352,5 2-225,6 2-160,-4 2-64,-3 5-480,-4-1-1474,-16 0-641,-6 5 97,-11-2-288,-7 1-1090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49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2 2819,'-10'0'1206,"-5"0"-1230,5-1 699,0 1 1,0 0-1,0 1 0,0 0 1,-18 5-1,25-5-476,-1 0 0,1 1 0,0-1 0,0 1 0,0 0 0,0 0 0,0 0 0,1 0 0,-1 0 0,0 1 0,1-1 0,0 1 0,0 0 0,0-1 0,0 1-1,0 0 1,0 0 0,1 1 0,-1-1 0,1 0 0,0 0 0,0 1 0,-1 3 0,-5 42 540,2-1-1,2 1 0,5 74 1,0-30-634,-1-20-42,0-19 64,-1-1 0,-3 1 0,-11 55 0,14-108-77,-1 1-1,0 0 0,1 0 0,-1 0 1,1-1-1,0 1 0,0 0 1,-1 0-1,1 0 0,0 0 1,1 0-1,-1 0 0,0 0 0,0-1 1,1 1-1,-1 0 0,1 0 1,0 0-1,-1-1 0,1 1 0,0 0 1,0-1-1,0 1 0,0 0 1,3 2-1,-1-3-16,0 0 0,1-1 0,-1 1 0,0 0 0,1-1 0,-1 0 0,1 0 0,-1 0 1,0 0-1,1 0 0,-1-1 0,1 1 0,-1-1 0,7-3 0,159-55 187,-54 16-2234,-47 21-1926,0-1-3341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53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94 13997,'0'0'3011,"10"-9"-2344,2-1-515,0 1-1,1 0 1,0 1 0,1 0-1,-1 1 1,1 1-1,1 0 1,-1 1-1,1 0 1,0 2-1,0-1 1,21-1-1,-36 5-148,1 0 0,-1 0 0,0 0 0,1 0 0,-1 0 0,0 0 0,1 0 0,-1 0 0,0 0 0,1 0 0,-1 1 0,0-1 0,1 0 0,-1 0 0,0 0 0,1 0 0,-1 0 0,0 1 0,1-1 0,-1 0 0,0 0 0,0 1 0,1-1 0,-1 0 0,0 0 0,0 1 0,1-1 0,-1 0 0,0 1 0,0-1 0,0 0 0,0 1-1,0-1 1,1 0 0,-1 1 0,0 0 0,-5 16 202,-15 16 297,1-11-140,14-17-210,0 0 0,0 0 1,0 1-1,1 0 0,0 0 0,0 0 1,1 0-1,-1 1 0,1 0 0,1-1 1,-4 13-1,7-18-144,-1-1 1,1 1-1,0 0 1,0-1-1,0 1 1,0-1-1,0 1 1,0-1-1,0 1 1,0-1-1,0 0 1,0 1-1,0-1 1,0 0-1,0 0 1,0 0-1,0 0 1,0 0-1,1 0 1,0-1-1,34 1 13,-30 0-7,6 0 8,2-1-38,1 1-1,0 0 1,0 2-1,0-1 0,14 5 1,-27-6 13,0 1 1,1 0-1,-1-1 1,0 1-1,0 0 1,1 0-1,-1 0 1,0 1-1,0-1 1,0 0-1,0 1 0,-1 0 1,1-1-1,0 1 1,-1 0-1,1 0 1,-1 0-1,1-1 1,-1 2-1,0-1 1,0 0-1,0 0 1,0 0-1,0 0 1,-1 1-1,1-1 1,-1 0-1,1 1 0,-1-1 1,0 1-1,0-1 1,0 0-1,0 1 1,0-1-1,-1 1 1,1-1-1,-1 0 1,-1 5-1,0-4 56,0 1 1,0-1-1,0 0 0,0 1 1,-1-1-1,1 0 0,-1-1 0,0 1 1,0 0-1,0-1 0,0 0 1,0 1-1,0-1 0,-1 0 0,1-1 1,-1 1-1,0-1 0,1 1 1,-1-1-1,0 0 0,-7 0 0,-9 3 468,1-1-1,-37 0 0,46-2-392,-28-1 196,37 0-334,0 0 1,0 1-1,0-1 0,0 0 1,1 0-1,-1-1 0,0 1 0,0 0 1,0 0-1,0 0 0,1 0 0,-1-1 1,0 1-1,0 0 0,0-1 1,1 1-1,-1-1 0,0 1 0,1-1 1,-1 1-1,0-1 0,1 1 1,-1-1-1,1 0 0,-1 1 0,1-1 1,-1 0-1,1 1 0,-1-3 1,2 1-365,1-1 0,0 1 1,0-1-1,1 1 1,-1 0-1,0-1 1,1 1-1,-1 1 1,1-1-1,0 0 1,0 0-1,0 1 0,-1 0 1,1-1-1,0 1 1,6-1-1,6-5-1726,15-10-3148,4-6-1318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54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23 11659,'0'0'6929,"-8"-6"-5167,8 6-1747,-2-2 47,1 1 0,-1 0-1,1-1 1,-1 1 0,1 0 0,-1 0 0,0 0 0,1 0-1,-1 0 1,0 0 0,0 0 0,0 1 0,0-1 0,0 1 0,0-1-1,0 1 1,0 0 0,0 0 0,0 0 0,0 0 0,0 0 0,0 0-1,0 0 1,0 1 0,0-1 0,0 1 0,0-1 0,0 1 0,1 0-1,-1 0 1,0 0 0,0 0 0,1 0 0,-1 0 0,0 1-1,1-1 1,-1 0 0,1 1 0,0-1 0,0 1 0,-1 0 0,0 2-1,-4 6 70,0 0-1,1 1 0,0 0 0,1 0 1,1 0-1,-1 1 0,2-1 1,-1 1-1,2 0 0,0 0 0,0-1 1,1 1-1,0 0 0,4 18 0,-4-27-111,1 0-1,0-1 0,0 1 1,1-1-1,-1 1 1,0-1-1,1 1 0,0-1 1,-1 0-1,1 0 0,0 0 1,0 0-1,0 0 1,1 0-1,-1 0 0,0-1 1,1 1-1,4 1 0,-1 0 13,-1-1-1,1 0 1,0-1-1,0 0 1,0 0-1,0 0 1,0 0-1,0-1 1,6 0-1,-7 0-15,0 0 0,0-1-1,0 1 1,0-1-1,0 0 1,0 0-1,0 0 1,0-1-1,0 0 1,0 0 0,-1 0-1,1 0 1,-1-1-1,0 0 1,0 0-1,0 0 1,0 0 0,0-1-1,-1 0 1,1 1-1,-1-1 1,0 0-1,3-5 1,-6 8-5,0 0-1,0 0 1,1 0-1,-1-1 1,0 1 0,0 0-1,0 0 1,0 0 0,-1 0-1,1 0 1,0 0 0,0 0-1,0 0 1,-1-1-1,1 1 1,-1 0 0,1 0-1,-1 0 1,1 0 0,-1 1-1,0-1 1,1 0 0,-1 0-1,0 0 1,0 0-1,0 1 1,1-1 0,-1 0-1,0 1 1,0-1 0,0 1-1,0-1 1,0 1 0,0-1-1,0 1 1,0 0-1,0-1 1,-1 1 0,1 0-1,0 0 1,0 0 0,-1 0-1,-55-4 458,52 4-457,-34 6-361,38-6 299,-1 1 0,1-1-1,0 1 1,-1-1 0,1 1-1,-1 0 1,1 0 0,0-1-1,0 1 1,-1 0 0,1 0 0,0 0-1,0 1 1,0-1 0,0 0-1,0 0 1,0 1 0,0-1-1,1 0 1,-1 1 0,0-1-1,1 0 1,-1 3 0,1-4-67,0 0 0,0 0 1,0 1-1,0-1 0,0 0 1,0 0-1,0 1 0,0-1 1,0 0-1,0 0 0,0 0 1,0 1-1,0-1 0,1 0 1,-1 0-1,0 1 0,0-1 1,0 0-1,0 0 0,0 0 1,1 0-1,-1 1 0,0-1 0,0 0 1,0 0-1,0 0 0,1 0 1,-1 0-1,0 1 0,0-1 1,1 0-1,-1 0 0,0 0 1,0 0-1,0 0 0,1 0 1,-1 0-1,0 0 0,0 0 1,1 0-1,-1 0 0,0 0 1,0 0-1,1 0 0,-1 0 1,0 0-1,0 0 0,0 0 1,1-1-1,-1 1-65,15 0-5544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54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0 278 9929,'0'0'11184,"8"-1"-10185,-3 0-934,0 0 0,0 0 0,0 0 0,-1-1 0,1 0 0,0 0 1,-1 0-1,1-1 0,-1 1 0,0-1 0,0 0 0,5-5 1,0-1 8,0 0 0,0-1 1,-1 0-1,11-18 1,-5 4 204,-1-1 0,-2-1 1,0 0-1,8-29 0,-12 31 617,-9 37-187,-3 15-749,2-3 69,0 1 0,1 0 1,4 40-1,-1-58-47,0 0 0,0 0 0,1 0 0,0 0 0,1-1 0,6 15 0,-7-18-24,0-1 1,0 0-1,1 0 1,-1 0-1,1 0 1,-1 0-1,1 0 1,0-1-1,0 1 1,0-1-1,0 0 1,1 0-1,-1 0 1,1 0-1,4 1 1,-5-2-261,0 0 0,0 0 0,0 0 0,0-1 0,1 1 0,-1-1 0,0 0 0,1 0 0,-1 0 0,0 0 0,1-1 0,5-1 0,-8 2-175,1-1 1,-1 1 0,1-1 0,-1 0-1,1 0 1,-1 0 0,0 0 0,1 0 0,-1 0-1,0 0 1,0 0 0,0-1 0,0 1 0,0 0-1,0-1 1,1-2 0,8-17-8252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5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75 14029,'0'0'6657,"-7"4"-6619,5-3-37,0-1 1,1 1 0,-1-1 0,1 1 0,-1-1 0,1 1 0,-1 0 0,1 0 0,0 0 0,-1 0 1,1 0-1,0 0 0,0 0 0,0 0 0,-1 0 0,1 1 0,1-1 0,-1 0 0,0 1 0,0-1 0,0 0 0,1 1 0,-1-1 0,1 1 0,-1-1 0,1 1 0,-1 0 1,1-1-1,0 1 0,0-1 0,0 1 0,0 0 0,0-1 0,0 1 0,0-1 0,1 1 0,-1 0 0,1-1 0,-1 1 0,1-1 0,-1 1 0,1-1 0,0 1 1,0-1-1,0 0 0,1 2 0,52 63 62,-20-26-59,-32-38 4,-1 0-1,1 0 1,-1 1-1,0-1 1,0 0-1,0 1 1,0-1-1,0 0 1,-1 1-1,1-1 0,-1 1 1,1-1-1,-1 1 1,0-1-1,0 1 1,0 0-1,0-1 1,-1 1-1,1-1 1,-1 1-1,0-1 1,1 0-1,-1 1 1,0-1-1,0 1 1,-1-1-1,1 0 1,0 0-1,-1 0 1,1 0-1,-1 0 1,0 0-1,1 0 1,-1-1-1,0 1 1,0 0-1,-4 1 1,1 1 85,1-1 0,-1 1 1,0-1-1,0-1 0,0 1 0,0-1 1,-1 0-1,1 0 0,-1 0 0,1-1 1,-1 1-1,0-2 0,1 1 1,-1 0-1,-10-2 0,15 1-65,1-1 0,-1 0 0,0 1 0,0-1 0,0 0 0,1 0 0,-1 0 0,0 1 0,1-1 0,-1 0 0,1 0 0,-1 0 0,1 0 0,-1 0 0,1 0 0,0 0 0,0 0 0,-1-1 0,1 1 0,0 0 0,0 0 0,0 0 0,0 0 0,0 0 0,0 0 0,1 0 0,-1 0 0,1-2 0,7-32 155,0 21-170,0 0 1,1 1-1,1 0 0,0 0 1,1 1-1,24-20 0,-25 23-6,1 0-1,-1-1 0,-1 0 1,0 0-1,0-1 1,-1-1-1,0 1 0,-1-1 1,-1-1-1,7-14 1,-13 26 0,1-1 1,0 1 0,-1-1 0,1 1 0,-1-1-1,1 1 1,-1-1 0,0 1 0,0-1-1,0 1 1,0-1 0,0 0 0,0 1 0,0-1-1,0 1 1,0-1 0,-1 1 0,1-1-1,-1 1 1,1-1 0,-1 1 0,0-1 0,1 1-1,-1-1 1,0 1 0,0 0 0,0 0 0,0-1-1,0 1 1,0 0 0,-1 0 0,1 0-1,0 0 1,-1 0 0,1 0 0,0 1 0,-1-1-1,1 0 1,-1 1 0,-2-1 0,0 0-38,1 1 0,0 0-1,-1 0 1,1 0 0,0 0 0,-1 1 0,1-1 0,0 1 0,-1 0 0,1 0 0,0 0 0,0 1 0,0-1 0,0 1 0,0-1 0,0 1 0,0 0 0,-4 5-1,5-6-185,1 1-1,-1-1 1,1 1-1,0 0 1,-1-1-1,1 1 1,0 0-1,0 0 0,0 0 1,1 0-1,-2 3 1,0 15-7971,2-14 1566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56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49 14510,'0'0'5632,"-8"4"-5472,6-3-158,-1 0 1,1 0-1,-1 0 1,1 1-1,0-1 1,0 1-1,0-1 1,-1 1-1,1 0 1,1 0-1,-1 0 1,0 0-1,0 0 1,1 0-1,-1 0 0,1 1 1,0-1-1,0 0 1,0 1-1,0-1 1,0 1-1,0 0 1,1-1-1,-1 1 1,1 0-1,0-1 1,0 1-1,0 0 1,0-1-1,0 1 1,0 0-1,1-1 1,-1 1-1,1-1 0,0 1 1,0 0-1,0-1 1,0 0-1,0 1 1,2 2-1,5 6 10,1-1 0,0 0-1,0 0 1,17 13 0,-16-15-4,-1 0 0,-1 0 0,1 1 0,-2 0 0,14 19 0,-20-26-3,0 0 1,1-1-1,-1 1 1,-1 0-1,1 0 1,0 0-1,0 0 1,-1 1-1,1-1 0,-1 0 1,0 0-1,1 0 1,-1 0-1,0 0 1,0 1-1,-1-1 0,1 0 1,0 0-1,-1 0 1,1 0-1,-1 0 1,0 0-1,0 0 0,1 0 1,-1 0-1,-1 0 1,1 0-1,0 0 1,0-1-1,-1 1 0,1 0 1,-1-1-1,1 1 1,-1-1-1,0 0 1,1 1-1,-5 1 0,0 0 150,1 0-1,-1-1 1,0 0 0,0 0-1,0 0 1,0-1-1,0 0 1,0 0-1,-1 0 1,1-1-1,-11 0 1,16 0-107,0 0 0,0 0 0,0 0 0,0-1 0,0 1 0,0 0 0,0-1 0,0 1 0,1 0 0,-1-1 0,0 1 0,0-1 0,0 1 1,0-1-1,1 1 0,-1-1 0,0 0 0,1 0 0,-1 1 0,0-1 0,1 0 0,-1 0 0,1 1 0,-1-1 0,1 0 0,0 0 0,-1-2 0,0 0 14,1 0 0,0 1-1,0-1 1,0 0-1,0 0 1,0 0 0,0 0-1,1 0 1,1-4-1,1-2 3,0 0 0,1 0-1,0 1 1,9-16-1,34-30 69,-32 39-97,-1-1 1,19-28 0,-30 39 14,0 0 0,0 0 0,0-1 0,-1 1 0,0-1 0,0 0 0,-1 0 0,1 1 0,-1-1 1,0 0-1,-1 0 0,0 0 0,0-10 0,-1 14-26,0 0 1,1-1-1,-1 1 1,-1 0-1,1 0 1,0 0 0,0 0-1,-1 0 1,1 0-1,-1 1 1,1-1-1,-1 0 1,0 1-1,0-1 1,0 1-1,0 0 1,0 0 0,0-1-1,0 1 1,0 1-1,0-1 1,-1 0-1,-2 0 1,1-1-101,0 1-1,-1 0 1,1 0 0,-1 0 0,0 1-1,1-1 1,-1 1 0,0 0 0,1 0 0,-1 1-1,-6 1 1,11-2-147,0 0 1,-1 1-1,1-1 0,0 1 1,0-1-1,-1 0 0,1 1 1,0-1-1,0 1 0,-1-1 1,1 0-1,0 1 0,0-1 0,0 1 1,0-1-1,0 1 0,0-1 1,0 1-1,0-1 0,0 1 1,0-1-1,0 1 0,0-1 1,0 1-1,0-1 0,0 0 1,0 1-1,0-1 0,1 1 0,-1-1 1,0 1-1,0-1 0,1 0 1,-1 1-1,0-1 0,0 1 1,1-1-1,-1 0 0,0 1 1,1-1-1,-1 0 0,1 0 1,-1 1-1,0-1 0,1 0 1,-1 0-1,1 0 0,-1 1 0,1-1 1,-1 0-1,1 0 0,-1 0 1,0 0-1,1 0 0,0 0 1,15 5-7327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5061,'0'0'12396,"73"17"-11884,-37-4-288,8 2-128,4-2-64,1-4-1953,-1-8-3236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4:56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72 10122,'0'0'1569,"-8"-3"711,2 1-1596,3 2-439,0 0-1,1-1 0,-1 0 1,1 1-1,-1-1 0,1 0 1,-1 0-1,1-1 0,0 1 1,-1 0-1,1-1 0,0 1 0,-3-3 1,12 1 2976,29-1-2784,-35 4-326,139-23 240,-23 3-254,-115 56 976,-1 21-356,2 0-1,3-1 1,17 77 0,-20-120-612,0 1 0,-1-1 0,-1 1 0,0-1 0,-1 1-1,0-1 1,-1 1 0,-3 19 0,2-25-43,-1-1 0,1 1 0,-1-1-1,-1 1 1,1-1 0,-1 0 0,-1 0-1,1 0 1,-1-1 0,0 0 0,-1 0-1,1 0 1,-1-1 0,0 1 0,-10 5-1,5-4-115,-1 0 0,0-1 0,-1 0 0,1-1-1,-1 0 1,0-1 0,-1-1 0,-22 4 0,4-5-3652,2-3-3514,11-2-6521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2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1698,'0'0'1996,"1"-9"-1200,6-34-291,-6 36 230,0-1-1,-1 0 1,0 1-1,0-1 1,-1 0-1,0 1 1,0-1-1,-4-10 1,9 166 2073,7 73-2589,-10-141-189,4-1 0,27 147 0,-24-205 34,-7-18-54,0-1 0,0 1-1,0 0 1,0 0-1,0 0 1,-1-1 0,1 1-1,-1 0 1,0 5-1,0-1-7,0 92 132,-3-60-50,2-31-55,-2-11-16,-16-67-269,3-2 0,-10-112-1,25 129-4280,1 42 1136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21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69 737,'0'0'3277,"0"8"-1830,0 10-199,0 18 864,5 48 1,-4-76-1993,0-1 0,0 1 0,0-1 0,1 0 0,1 1 0,-1-1 0,1 0 0,0 0 0,0 0 0,1-1 0,0 1 0,0-1 1,8 8-1,-11-13-86,0 0 0,0 0 0,0-1 0,0 1 0,0-1 1,0 1-1,0 0 0,0-1 0,0 0 0,0 1 0,0-1 1,1 0-1,-1 1 0,0-1 0,0 0 0,0 0 0,1 0 1,-1 0-1,0 0 0,0-1 0,0 1 0,1 0 0,-1 0 1,0-1-1,0 1 0,0-1 0,0 1 0,0-1 1,0 1-1,0-1 0,0 0 0,0 1 0,0-1 0,0 0 1,0 0-1,0 0 0,0 0 0,-1 0 0,1 0 0,0 0 1,-1 0-1,1 0 0,-1 0 0,1-2 0,5-7 253,0-1-1,-2 0 0,6-18 1,-6 19-24,3-7-63,1 1 0,1 0-1,0 0 1,21-26 0,-9 13-1220,-17 23 182,0-1 0,-1 0 0,1 0 0,-2 0-1,1-1 1,-1 1 0,2-12 0,2-14-5178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21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1 270 5061,'0'0'4585,"2"9"-4067,9 28-117,-11-36-369,0 0 0,0 0 0,1-1 0,-1 1 0,0 0 0,1 0 0,-1-1 0,0 1 0,1 0 0,0-1 0,-1 1 0,1 0 0,-1-1 0,1 1 0,-1-1 0,1 1 0,0-1 0,0 1 0,-1-1 0,1 0 0,0 1 0,0-1 0,-1 0 0,1 1 0,0-1 0,0 0 0,0 0 0,-1 0 1,1 0-1,0 0 0,0 0 0,0 0 0,0 0 0,-1 0 0,1 0 0,1-1 0,24-11 913,-1-11-495,-2-2 1,0 0 0,33-49-1,-38 49-382,1 0-1,1 1 1,0 1 0,46-38-1,-65 60-87,1-1 0,-1 1 0,1 0 0,0 0 0,-1 0 0,1 0-1,0 0 1,0 0 0,0 1 0,-1-1 0,1 1 0,0-1 0,0 1-1,0 0 1,0 0 0,0-1 0,4 2 0,-5-1-34,0 1 0,1-1 0,-1 1-1,0 0 1,0-1 0,0 1 0,0 0 0,0 0 0,1 0 0,-1 0 0,-1 0 0,1 0-1,0 0 1,0 0 0,0 0 0,0 0 0,-1 1 0,1-1 0,0 2 0,2 7-335,0 1 0,-1 0 0,0 0 1,0 0-1,-1 12 0,1-5 115,2 25-1718,0 0-1867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25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75 192,'0'0'2499,"0"-9"-1688,-1-3-530,3-30 313,1 31 2267,0 12-988,0 29-243,-2 49-888,-33 291 10,14-221-655,13 71-1510,5-200-1050,0-43 328,0-4-1784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26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14 262 3395,'0'0'3145,"-2"12"-2302,0 0-652,-2 24 715,-1 51 0,5-78-857,0 0 1,0 0 0,1 0-1,0 0 1,1 0 0,0 0-1,0 0 1,1-1-1,0 1 1,1-1 0,0 0-1,7 12 1,-10-19-46,0 0-1,0 0 1,-1 0 0,2 1 0,-1-1 0,0 0 0,0-1-1,0 1 1,0 0 0,1 0 0,-1 0 0,0-1-1,1 1 1,-1-1 0,0 1 0,1-1 0,-1 0 0,1 1-1,-1-1 1,1 0 0,-1 0 0,1 0 0,-1 0 0,1 0-1,-1 0 1,0 0 0,1-1 0,-1 1 0,1-1-1,-1 1 1,0-1 0,1 1 0,-1-1 0,0 0 0,1 1-1,-1-1 1,0 0 0,0 0 0,0 0 0,0 0-1,0 0 1,0 0 0,0-1 0,1-1 0,6-6 42,-1-1 0,0 0 0,-1-1-1,6-12 1,-10 19-25,52-106 504,-27 49-530,3 2 1,3 0-1,42-56 1,-47 72-3450,-20 25-336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26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1 443 6150,'0'0'4559,"6"-12"-4266,164-271 236,-156 254-511,-9 18-11,0 0 1,0 0 0,1 1 0,0-1 0,1 1 0,0 1-1,1-1 1,0 1 0,15-13 0,-22 21-8,0 1 1,1-1-1,-1 0 0,0 1 1,1 0-1,-1-1 0,1 1 1,-1 0-1,0-1 0,1 1 1,-1 0-1,1 0 0,-1 0 1,1 1-1,-1-1 0,1 0 1,-1 0-1,0 1 0,1-1 1,-1 1-1,1-1 0,-1 1 1,0 0-1,0-1 0,1 1 1,-1 0-1,0 0 0,0 0 1,0 0-1,0 0 0,0 0 1,0 0-1,0 0 0,0 2 1,5 5 4,0 1 0,-1-1 0,8 19 0,-7-13 0,99 176-2370,-82-155-432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18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526 2 7911,'-9'0'3764,"-6"-1"-3420,0 0 0,0 1-1,0 1 1,0 0 0,1 1 0,-1 1 0,1 0-1,-1 1 1,-17 8 0,10 0-166,0 1 0,0 1 0,1 1 0,1 1 0,0 1 0,1 1 0,1 0 0,1 1 0,1 1 0,0 1 0,2 0 0,0 1 0,2 1 0,0 0 0,-16 48 0,14-28-67,2 0-1,2 0 1,1 1 0,3 0-1,2 0 1,1 0-1,3 1 1,7 66 0,-4-91-86,0 0 0,2 0 0,0-1 0,1 1 1,1-1-1,1-1 0,1 1 0,0-2 0,21 31 1,-22-38-25,0 0 1,0 0 0,1-1 0,1 0 0,-1-1-1,1 0 1,1 0 0,-1-1 0,1 0 0,1-1 0,-1-1-1,1 0 1,0 0 0,0-1 0,0 0 0,19 2 0,-15-4 0,0-1 0,1 0 0,-1-2 0,0 0 0,0 0 0,1-2 0,-1 0 0,0-1 0,-1 0 0,1-1 0,-1-1 0,0 0 0,0-2 0,-1 1 0,0-2 0,0 0 0,-1 0 0,23-23 0,-19 15 110,-1-1-1,0 0 0,-2-1 0,0-1 0,-2-1 0,0 0 1,-1 0-1,-1-1 0,-1 0 0,-1-1 0,-1 0 0,6-34 1,-7 18 210,-2-1 0,-1 0 1,-3 0-1,-1 0 1,-1 1-1,-13-61 0,9 72-266,-1-1 0,-1 2-1,-2-1 1,-1 2 0,-1-1-1,-1 1 1,-1 1 0,-1 1-1,-32-40 1,41 57-121,0 0-1,-1 1 1,0 0 0,0 0 0,-1 0-1,1 1 1,-1 0 0,-1 1-1,1 0 1,0 0 0,-11-2 0,8 2-1263,-1 2 1,0 0-1,0 0 1,-22 1 0,4 1-5277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19.8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411 0 4036,'-26'11'1024,"0"0"1,1 2-1,1 0 0,0 2 1,-39 31-1,43-29-724,1 1 0,0 1 0,2 0 0,0 2 0,1 0 0,1 0 0,1 2 0,1 0 0,1 0 0,1 1 0,1 1 0,1-1 1,2 2-1,0-1 0,2 1 0,0 0 0,0 27 0,4-29-57,0-1 0,2 1 0,1-1 0,1 1 0,0-1 0,2 0 0,13 37 0,-13-47-231,0-1-1,2-1 1,-1 1 0,1-1-1,1 0 1,0-1-1,0 0 1,1 0 0,0 0-1,1-1 1,0-1-1,1 0 1,0 0 0,0-1-1,14 7 1,-8-7 3,-1-1 1,1 0 0,0-1-1,1-1 1,-1 0-1,1-2 1,0 0 0,0-1-1,-1 0 1,1-2-1,0 0 1,0-1-1,0-1 1,-1 0 0,0-2-1,1 0 1,16-8-1,-7 2 87,0-1-1,-1-1 0,-1-2 0,0 0 0,-1-2 0,-1 0 0,-1-2 0,0-1 1,32-38-1,-42 43 67,-2-1 0,0 0 0,0 0 0,-2-1 0,0-1 0,-1 1 1,0-1-1,-2 0 0,0-1 0,-1 1 0,-1-1 0,-1 0 0,0 0 1,-1 0-1,-2 0 0,0 0 0,0 0 0,-2 0 0,-1 0 0,0 1 0,-1-1 1,-12-28-1,10 31-192,0-1 0,-1 2 0,-1-1 1,-1 1-1,0 0 0,0 1 0,-2 1 0,1-1 1,-2 2-1,0 0 0,0 0 0,-1 1 0,-1 1 1,0 0-1,0 1 0,-1 1 0,0 0 1,0 1-1,0 1 0,-1 0 0,0 2 0,-1 0 1,1 0-1,-24 0 0,31 3-326,1 1 1,0 0-1,-1 1 0,1 0 1,0 0-1,-17 5 0,21-4-145,0 0 0,0 1 0,1-1 0,-1 1 0,1 0 0,-1 0 0,1 0 0,-6 6 1,-16 22-5304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49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53 10570,'0'0'9187,"9"-5"-8162,4-2-680,2 0 0,-1 1 0,0 0 0,1 1 0,0 1-1,1 0 1,-1 1 0,0 1 0,28-1 0,-42 3-338,0 0 0,0 0 0,0 0 0,0 0 1,0 0-1,0 0 0,0 0 0,0 0 0,0 1 0,-1-1 0,1 0 1,0 1-1,0-1 0,0 0 0,0 1 0,-1-1 0,1 1 0,0 0 1,0-1-1,-1 1 0,1-1 0,0 1 0,-1 0 0,1 0 0,-1-1 1,1 1-1,-1 0 0,1 0 0,-1 0 0,1 2 31,-1-1-1,0 0 0,1 1 1,-1-1-1,0 0 0,0 1 1,-1-1-1,1 0 0,0 1 1,-1-1-1,-1 3 0,-1 6 123,-2-1 0,1 1 0,-12 16 0,-33 34 193,39-50-144,0-1 0,1 1 0,1 1 0,-1 0-1,2 0 1,0 1 0,-10 24 0,16-36-194,1 0 0,-1 0 1,1 1-1,0-1 1,0 0-1,0 0 0,-1 0 1,1 0-1,0 0 1,1 1-1,-1-1 0,0 0 1,0 0-1,0 0 0,1 0 1,-1 0-1,0 0 1,1 0-1,-1 0 0,1 0 1,-1 0-1,1 0 0,0 0 1,-1 0-1,1 0 1,0 0-1,0 0 0,1 1 1,1-1 9,0 1 1,0-1 0,0 0 0,0 0-1,0 0 1,0-1 0,0 1 0,0-1-1,0 1 1,5-1 0,8-1 43,-1-1-1,1 0 1,20-5-1,54-22 274,-44 13-1256,1 2-3510,-35 11-226,-5-3-2893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67 3651,'0'0'12220,"1"-9"-9882,0 6-2210,0 1-55,-1 1 0,1-1 0,-1 1 0,0-1 0,1 0 0,-1 1 0,0-1 0,0 1 0,0-1 0,0 0 0,0 1 0,0-1 0,-1 0 0,1 1 0,0-1 0,-1 1 0,1-1 0,-1 1 0,0-1 0,0 1 0,1-1 0,-1 1 0,0-1 0,0 1 0,0 0 0,0 0 0,0-1 0,-1 1 0,1 0 0,0 0 0,-1 0 0,1 0 0,0 1 0,-1-1 0,1 0 0,-1 1 0,1-1 0,-1 0 0,0 1 0,1 0 0,-1-1 0,-3 1 0,-8-1-67,-1 0 0,1 1 0,0 1 0,-1 0-1,1 1 1,0 1 0,-1 0 0,2 0 0,-22 9-1,28-10-3,0 1 0,0 0 0,0 0-1,0 0 1,0 1 0,1 0-1,-1 0 1,1 0 0,0 1 0,0-1-1,1 1 1,-1 0 0,1 1 0,0-1-1,1 1 1,-1 0 0,1 0-1,0 0 1,0 0 0,1 1 0,-2 6-1,4-11 8,0 0 0,0 0-1,0 1 1,0-1-1,0 0 1,0 0-1,1 1 1,-1-1-1,1 0 1,0 0-1,0 0 1,-1 0 0,1 0-1,0 0 1,1 0-1,-1 0 1,0 0-1,1 0 1,-1 0-1,1-1 1,-1 1 0,1-1-1,0 1 1,0-1-1,-1 0 1,1 1-1,0-1 1,0 0-1,0 0 1,0 0-1,1-1 1,-1 1 0,0-1-1,0 1 1,4 0-1,9 2 54,0-1-1,1 0 1,28-1-1,-38-1-54,10 0-1,0-1-1,0-1 1,0 0 0,0-1-1,-1-1 1,0 0 0,1-2-1,15-7 1,-23 10 102,0-1 1,-1 0-1,1-1 1,-1 0-1,0 0 1,0-1-1,-1 1 1,1-1-1,-1-1 1,-1 1-1,1-1 1,-1 0-1,0-1 1,-1 1-1,0-1 1,5-10-1,-9 18-98,0 0 0,0-1 0,0 1 0,1 0 0,-1 0-1,0-1 1,0 1 0,0 0 0,0 0 0,0-1 0,1 1 0,-1 0 0,0 0 0,0-1 0,0 1-1,0 0 1,0 0 0,0-1 0,0 1 0,0 0 0,0-1 0,0 1 0,0 0 0,0 0 0,0-1-1,0 1 1,0 0 0,-1 0 0,1-1 0,0 1 0,0 0 0,0 0 0,0-1 0,0 1 0,-1 0-1,1 0 1,0 0 0,0-1 0,0 1 0,-1 0 0,1 0 0,-12 6-32,-13 19-100,18-14-10,1 0-1,0 0 1,1 1-1,-7 22 1,11-29-407,-1 1 0,1-1 1,0 1-1,0-1 0,1 1 0,-1 0 1,1-1-1,0 1 0,1 0 0,0-1 0,0 1 1,0-1-1,2 8 0,10 2-4474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0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0 13677,'0'0'7479,"-2"11"-6758,-2 4-527,-2 11 39,0 1-1,-3 44 0,9-71-233,0 1 1,1-1-1,-1 1 0,0-1 0,1 1 0,-1-1 1,0 1-1,1-1 0,-1 1 0,0-1 0,1 1 1,-1-1-1,1 0 0,-1 1 0,1-1 0,-1 0 1,1 1-1,-1-1 0,1 0 0,-1 0 0,1 1 1,-1-1-1,1 0 0,0 0 0,-1 0 0,1 0 1,-1 0-1,1 0 0,0 0 0,-1 0 0,2 0 1,26 0 91,-18-1-61,13 1 11,-14-1-35,0 0 0,0 1 0,0 1 0,0-1 0,0 2 0,13 2 0,-20-3 0,-1-1 1,1 1-1,0 0 1,-1 0-1,1 0 1,-1 0 0,1 1-1,-1-1 1,1 0-1,-1 0 1,0 1 0,0-1-1,0 1 1,1-1-1,-2 1 1,1 0-1,0-1 1,0 1 0,0 0-1,-1 0 1,1-1-1,-1 1 1,1 0-1,-1 0 1,0 0 0,0 0-1,0 0 1,0 0-1,0-1 1,0 1-1,0 0 1,-1 0 0,1 0-1,-1 0 1,1-1-1,-3 4 1,-1 6 175,-2 0 0,1-1-1,-1 0 1,-1 0 0,0 0 0,0-1 0,-1 0 0,0 0-1,-1-1 1,0 0 0,0-1 0,0 0 0,-1 0 0,0-1 0,-11 5-1,20-10-232,0-1 0,0 1-1,0-1 1,0 0-1,-1 1 1,1-1 0,0 0-1,0 0 1,0 1-1,0-1 1,0 0 0,0 0-1,0 0 1,-1 0-1,1-1 1,0 1-1,0 0 1,0 0 0,0-1-1,0 1 1,0 0-1,0-1 1,0 1 0,0-1-1,0 0 1,0 1-1,0-1 1,0 0 0,0 0-1,1 1 1,-1-1-1,0 0 1,-1-1 0,-9-38-7642,10 33 5992,-3-20-6114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0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97 13773,'0'0'11595,"47"-46"-10378,-19 35-512,1 0-385,0 2-224,0 1-32,-2 2-32,-3 2 0,-2 2-512,-4 2-1026,-6 0-1184,-1 0-545,-2 0-2210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0.7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89 130 4516,'0'0'19977,"-3"-3"-19972,3 2-7,0 1 1,0-1-1,0 1 1,0-1-1,-1 1 1,1-1-1,0 1 1,0-1-1,-1 1 1,1-1-1,0 1 1,-1-1-1,1 1 1,0 0-1,-1-1 1,1 1-1,0 0 1,-1-1-1,1 1 1,-1 0-1,1-1 1,-1 1-1,1 0 1,-1 0-1,1 0 1,-1-1-1,1 1 1,-1 0-1,1 0 1,-1 0-1,1 0 1,-2 0-1,6 20-24,22 38 16,11-7 23,-30-45-8,-1 1-1,0 1 0,-1-1 1,1 1-1,-1 0 1,-1 0-1,0 0 1,0 1-1,0 0 0,-1-1 1,0 1-1,-1 0 1,2 18-1,-4-21 50,-1 0-1,-1-1 1,1 1-1,-1 0 0,0-1 1,0 1-1,-1-1 1,1 0-1,-1 0 1,0 0-1,-1 0 1,1 0-1,-1-1 1,0 1-1,0-1 1,0 0-1,-1 0 1,0-1-1,-7 5 0,6-4 59,1 0 0,-1-1 0,0 0 0,0 0 1,0 0-1,0-1 0,-1 0 0,1 0 0,-1 0 0,1-1 0,-1 0 0,1 0 0,-1-1 0,0 0 0,1 0 0,-1-1 0,-10-1 0,16 1-103,1 0 1,-1 1-1,0-1 1,0 0-1,0 1 1,0-1-1,1 0 1,-1 0-1,0 0 1,1 0-1,-1 0 1,1 0-1,-1 0 1,1 0-1,-1 0 1,1 0-1,-1 0 1,1 0-1,0 0 0,0 0 1,0 0-1,0 0 1,0 0-1,0 0 1,0 0-1,0-1 1,0 1-1,0 0 1,0 0-1,1 0 1,-1 0-1,0 0 1,1 0-1,-1 0 1,1 0-1,-1 0 1,2-1-1,21-39-124,5 10 103,1 2 0,33-26 0,-39 37 53,-1-2 0,0 0-1,-2-1 1,0-1 0,32-49 0,-49 66 30,0-1 0,0 1 0,-1-1 0,0 1 0,0-1 0,0 0 0,-1 0 0,0 0 1,0 0-1,0 0 0,-1 0 0,0-7 0,-1 10-49,1 1-1,-1-1 1,1 1 0,-1-1-1,0 1 1,0-1 0,0 1 0,-1 0-1,1-1 1,0 1 0,-1 0-1,0 0 1,1 0 0,-1 0-1,0 0 1,0 1 0,0-1-1,0 0 1,0 1 0,-1 0-1,1-1 1,0 1 0,-1 0 0,1 0-1,-1 0 1,1 1 0,-1-1-1,-4 0 1,-4-1 37,-1 0-1,0 1 1,0 1 0,1 0-1,-1 0 1,-14 3 0,21-2-192,0 1 1,0-1-1,0 0 1,0 1 0,0 0-1,1 0 1,-7 5-1,8-6-227,1 1 1,0-1-1,1 1 0,-1 0 0,0 0 0,0 0 0,1 0 1,-1 0-1,1 0 0,0 0 0,0 0 0,-1 1 0,1-1 1,1 0-1,-2 5 0,1 0-5806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2.0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14894,'0'0'2653,"13"-5"-1500,9-3-714,0 1-1,1 0 1,0 2-1,0 1 1,0 0-1,43 0 1,-65 4-435,0 0 0,0 0 0,0 0 0,0 0-1,0 1 1,-1-1 0,1 0 0,0 0 0,0 0 0,0 1 0,0-1 0,-1 1 0,1-1 0,0 0-1,0 1 1,-1-1 0,1 1 0,0 0 0,-1-1 0,1 1 0,-1 0 0,1-1 0,-1 1 0,1 0-1,-1-1 1,1 1 0,-1 0 0,0 0 0,1 0 0,-1-1 0,0 1 0,1 0 0,-1 0 0,0 0 0,0 0-1,0 0 1,0-1 0,0 1 0,0 0 0,0 0 0,0 0 0,-1 0 0,1 0 0,0 0 0,0-1-1,-1 1 1,1 0 0,0 0 0,-1-1 0,1 1 0,-1 0 0,0 1 0,-3 4 112,1 0 0,-1 0-1,0-1 1,0 1 0,-8 6 0,-43 39 845,26-26-308,1 2 0,-26 31 0,53-56-578,-1 0 0,0 0 0,1 0 0,-1 0 0,1 0 0,0 0 0,0 1 0,0-1 0,0 0 0,0 0 0,0 1 0,1-1 0,-1 1 0,1-1 0,-1 1 0,1-1 0,0 5 0,1-6-50,0 0 0,0 0 0,-1 1 0,1-1 0,0 0 0,0 0-1,0 0 1,1 0 0,-1 0 0,0 0 0,0 0 0,0 0 0,1 0-1,-1-1 1,1 1 0,-1-1 0,0 1 0,1-1 0,-1 1 0,1-1 0,-1 0-1,1 1 1,-1-1 0,1 0 0,-1 0 0,1 0 0,-1 0 0,2-1 0,26 1-26,0-2 0,-1-1 0,1-1 0,48-14 1,46-22-5895,-94 28 764,-9 0-2919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2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0 13004,'0'0'10186,"-11"63"-8681,5-35-640,3 0-577,1 2-159,2-3-97,0-2 0,2-5-32,7-4-96,2-7-705,-4-6-641,0-3-287,-2-5-417,1-15-1826,-2-3-3619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3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0 10282,'0'0'13719,"-2"9"-13041,1-7-625,-8 33 137,9-34-187,0 0 0,-1 0 0,1 1 0,0-1 1,0 0-1,0 0 0,0 1 0,0-1 0,0 0 1,0 0-1,0 1 0,1-1 0,-1 0 1,0 0-1,1 0 0,-1 1 0,1-1 0,0 0 1,-1 0-1,1 0 0,0 0 0,-1 0 0,1 0 1,0 0-1,0 0 0,0-1 0,0 1 0,0 0 1,0 0-1,1 0 0,38 7 31,-27-6-40,0 0 0,0 1-1,0 0 1,22 10 0,-33-13 8,-1 1-1,1 0 1,0 0 0,0 0 0,0 1 0,0-1 0,-1 0 0,1 1-1,-1-1 1,1 1 0,-1-1 0,1 1 0,-1 0 0,0 0-1,0-1 1,0 1 0,0 0 0,0 0 0,0 0 0,-1 0 0,1 0-1,-1 0 1,1 1 0,-1-1 0,0 0 0,1 0 0,-1 0 0,-1 0-1,1 0 1,0 1 0,0-1 0,-1 0 0,1 0 0,-1 0 0,-1 2-1,0 0 43,0 0-1,-1 0 1,1 0-1,-1-1 1,0 1-1,0-1 0,-1 0 1,1 0-1,-1 0 1,0 0-1,1-1 1,-1 1-1,0-1 0,0 0 1,-1 0-1,-6 2 1,-3 1 92,1-1 0,-1 0 1,0-1-1,-17 1 0,27-3-141,0-1 0,-1 1 1,1-1-1,0 0 0,-1-1 0,1 1 0,0-1 0,0 0 0,0 0 0,-8-3 0,10 3-154,1 0-1,-1 0 1,1-1 0,-1 1 0,1-1-1,-1 1 1,1-1 0,0 0 0,0 1-1,0-1 1,0 0 0,0 0 0,0 0-1,0 0 1,1 0 0,-1 0 0,1 0-1,-1 0 1,1 0 0,0 0 0,0 0-1,0 0 1,0 0 0,0-2 0,1-61-8687,4 29 3577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3.4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82 5669,'-7'-40'3107,"12"28"-128,1 3 128,-1 2-352,3 3-866,2 0-479,3 2-577,7 0-449,-2 1-320,6 1-32,0 0-192,-1 0-2274,1 0-2755,-2 0-4292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3.7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4 14510,'0'0'6934,"-8"8"-5604,-22 30-311,29-36-999,0-1 0,0 1 0,0 0 0,0 0 0,1 0-1,-1 0 1,0 0 0,1 0 0,0 0 0,-1 0 0,1 1 0,0-1 0,0 0-1,0 0 1,1 0 0,-1 0 0,0 0 0,1 0 0,-1 0 0,1 0-1,0 0 1,0 0 0,-1 0 0,1 0 0,1-1 0,1 4 0,2 2 25,1 1 1,1-2-1,-1 1 1,11 8-1,-9-8-35,32 24-83,-25-20-22,1 2 0,22 22 0,-35-32 85,0 0 0,-1 0 0,1 1 0,-1-1 0,0 1 0,1 0 0,-2-1 0,1 1 0,0 0 0,-1 0 0,0 0 0,0 0-1,0 1 1,0-1 0,-1 0 0,1 0 0,-1 7 0,-1-7 14,-1 0-1,1 0 1,-1 1-1,0-1 1,0 0 0,0 0-1,0-1 1,-1 1-1,0 0 1,0-1 0,0 0-1,0 1 1,0-1-1,0 0 1,-1-1-1,0 1 1,1-1 0,-1 1-1,0-1 1,-6 2-1,0 1 236,1-1-1,-1-1 0,0 1 0,0-2 0,0 1 0,0-1 0,-19 1 1,28-3-208,-1 0 0,0 0 0,1 0-1,-1-1 1,1 1 0,-1 0 0,1-1 0,-1 1 0,1-1 0,-1 1 0,1-1 0,0 1 0,-1-1 0,1 0 0,0 0 0,-1 0 0,1 0 0,0 0 0,0 0 0,0 0 0,0 0 0,0-1 0,0 1 0,0 0 0,1-1 0,-1 1 0,0 0 0,1-1 0,-1 1 0,1-1 0,-1 1 0,1-1 0,0 1 0,-1-1 0,1 1 0,0-1 0,0 1 0,0-1 0,0 0-1,0 1 1,1-1 0,-1 1 0,1-3 0,1-4-18,-1 1-1,1-1 1,1 1-1,-1 0 1,1 0-1,1 0 1,6-11-1,10-8-8,1 1 0,39-36 0,-38 41-4,-1-1-1,-1-1 1,24-35 0,-42 55 11,-1 1 0,0-1 1,0 0-1,0 1 0,0-1 0,0 0 0,0 0 1,0 0-1,0 1 0,-1-1 0,1 0 0,-1 0 1,0 0-1,1 0 0,-1 0 0,0 0 0,0 0 1,0 0-1,-1-1 0,1 1 0,0 1 1,-1-1-1,0-4 0,-1 5 14,1-1 0,-1 0-1,0 1 1,1-1 0,-1 1 0,0 0 0,0 0-1,0-1 1,0 1 0,0 0 0,0 1 0,0-1-1,0 0 1,-1 0 0,1 1 0,0 0 0,-3-1 0,-8 0 9,0 0 0,1 1 0,-1 1 1,1 0-1,-1 1 0,-13 3 1,19-3-70,0 1 1,0 0-1,0 0 1,1 0-1,-1 1 0,1 0 1,0 0-1,-6 5 1,-6 8-2680,3 2-3849,8-10-4664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49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 7143,'0'0'2717,"-4"12"-1697,-11 39-310,3 2 1,2-1-1,-6 103 1,13 181 96,4-189-527,2 115 2,-28 567 845,21-798-1135,-21 171 1296,3 347 0,22-548-1280,-1 2 9,1 0 1,0 0-1,0 0 0,0 0 0,0 0 0,1 0 0,-1 0 0,1-1 0,0 1 1,0 0-1,0 0 0,0 0 0,0-1 0,1 1 0,-1-1 0,1 1 1,-1-1-1,1 1 0,0-1 0,3 3 0,-4-5-8,-1 0-1,1 0 1,0 0-1,0-1 1,0 1-1,-1 0 1,1 0-1,0 0 1,0-1-1,0 1 1,-1 0-1,1-1 1,0 1-1,-1 0 1,1-1-1,0 1 1,-1-1-1,1 1 1,0-1-1,-1 0 1,1 1-1,-1-1 1,1 1-1,-1-1 1,1 0-1,-1 0 1,0 1-1,1-1 1,-1 0-1,0 0 1,0 1-1,1-2 1,10-29-4,-11 29-8,17-81-1255,-13 25-2796,-4 2-3056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50.9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2352 6342,'-10'0'4148,"-72"0"-1399,82 0-2741,0 0 0,0 0 0,1 0 0,-1 1 0,0-1 0,0 0 0,0 0 0,0 0 0,0 0 0,0 0 0,0 1 0,0-1 0,0 0 0,0 0 0,0 0 0,0 0 0,0 1 0,0-1 0,0 0 0,0 0 0,0 0 0,0 0 0,0 1 0,0-1 0,0 0 0,0 0 0,0 0 0,-1 0 0,1 0 0,0 1 0,0-1 0,0 0 0,0 0 0,0 0 0,0 0 0,0 0 0,-1 0 0,1 0 0,0 1 0,0-1 0,0 0 0,0 0 0,0 0 0,-1 0 0,1 0 0,0 0 0,0 0 0,0 0 0,0 0 0,0 0 0,-1 0 0,1 0 0,0 0 0,0 0 0,-1 0 0,16 6 110,51-1 108,124-6 1,-135-2-205,137-5 62,17-2 229,267 22 0,-261 9-236,557 45 690,611-47 701,-816-58-1426,-2-30 23,-159 17 500,697-138-372,-795 130-159,699-165 150,-978 216-172,0 0 0,0-2 0,-1-1 0,-1-1 0,0-2-1,-1 0 1,48-39 0,-62 44-6,-2 0-1,1-1 0,-1 0 1,-1-1-1,0 0 1,-1 0-1,0-1 0,-1 0 1,0-1-1,-1 0 1,-1 0-1,0 0 0,-1 0 1,0-1-1,-1 1 1,-1-1-1,0 0 0,-1-17 1,-4-19 13,-3 1 0,-2 0 0,-27-96-1,21 97 45,2 0 0,2-2-1,-6-99 1,18 115-55,1-1 1,1 1-1,3 1 1,0-1 0,2 1-1,2 1 1,1-1 0,1 2-1,2 0 1,2 0 0,0 2-1,2 0 1,1 1 0,2 1-1,1 1 1,0 1-1,2 1 1,1 1 0,1 2-1,60-39 1,-69 52-6,1 0 0,0 1 1,0 1-1,0 1 0,1 0 0,31-3 0,127-4 40,-16 2-17,159-49-1750,-299 52-770,-8-2-1995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14542,'0'0'5776,"-6"9"-4511,4-6-1214,-2 2 87,1 0-1,0 0 1,0 1-1,0-1 1,0 1-1,1 0 1,0-1-1,0 1 1,1 0 0,0 0-1,0 1 1,0-1-1,1 0 1,0 7-1,0-11-127,1-1 1,0 1-1,0-1 1,0 1-1,0-1 1,0 1-1,0-1 0,0 0 1,0 0-1,0 1 1,1-1-1,-1 0 0,0 0 1,1 0-1,-1 0 1,1-1-1,-1 1 0,1 0 1,-1-1-1,1 1 1,0-1-1,-1 1 0,1-1 1,0 0-1,-1 1 1,1-1-1,0 0 1,0 0-1,-1-1 0,4 1 1,2 0 28,0-1 0,0 1 1,0-1-1,0-1 0,0 1 1,11-5-1,18-17 16,-31 19-62,0-1 0,1 1 0,0 1 0,-1-1 0,1 1 0,1 0-1,-1 1 1,0-1 0,12-2 0,-17 46-244,-2-34-326,1 30 1491,5-24-8410,1-13-981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52.1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40 132 10602,'0'0'1137,"0"-11"705,1 3-1245,1-1 0,0 0-1,0 1 1,0-1 0,1 1 0,7-16 0,-8 21-409,0 0-1,-1 0 1,1 0 0,0 0 0,0 1-1,1-1 1,-1 1 0,0-1-1,1 1 1,-1 0 0,1 0 0,0 0-1,0 0 1,0 1 0,0-1 0,0 1-1,0 0 1,0-1 0,1 2 0,-1-1-1,0 0 1,1 0 0,-1 1 0,0 0-1,6 0 1,-8 0-169,1 1 0,-1-1 0,0 1 0,0-1 0,0 1 0,0 0 0,0-1 0,0 1 0,0 0 0,-1 0 0,1 0 0,0-1 1,0 1-1,-1 0 0,1 0 0,0 0 0,-1 0 0,1 0 0,-1 1 0,1-1 0,-1 0 0,1 0 0,-1 0 0,0 0 0,0 0 0,0 1 0,0-1 0,0 0 0,0 0 0,0 0 0,0 1 0,0-1 0,0 0 0,0 0 0,-2 2 0,2 1 5,0 0-1,-1 0 1,0 0-1,0-1 0,0 1 1,-1 0-1,1-1 1,-1 1-1,0-1 0,0 1 1,-3 2-1,0-1 18,-1 0 0,0 0 0,0-1 0,0 0 0,-1 0 0,0-1 0,1 0 0,-10 3 0,1 0 1,14-6-42,1 0-1,0 1 1,-1-1-1,1 0 1,0 0 0,-1 1-1,1-1 1,0 0-1,0 1 1,-1-1-1,1 0 1,0 1-1,0-1 1,0 0-1,-1 1 1,1-1-1,0 0 1,0 1-1,0-1 1,0 0-1,0 1 1,0-1-1,0 1 1,0-1 0,0 0-1,0 1 1,0-1-1,0 1 1,0-1-1,0 0 1,0 1-1,0-1 1,1 0-1,-1 1 1,0-1-1,0 0 1,0 1-1,1-1 1,-1 0-1,0 1 1,0-1-1,1 0 1,-1 0 0,0 1-1,0-1 1,1 0-1,-1 0 1,0 1-1,1-1 1,-1 0-1,0 0 1,1 0-1,-1 0 1,1 0-1,-1 1 1,0-1-1,1 0 1,0 0-1,25 15 4,-23-14-4,5 4-1,-1-1-1,0 1 1,0 0 0,0 1 0,0-1 0,-1 2 0,0-1 0,8 11-1,-13-15 6,0-1-1,0 1 0,0-1 0,-1 1 1,1 0-1,0 0 0,-1-1 0,1 1 0,-1 0 1,1 0-1,-1 0 0,0 0 0,0-1 1,0 1-1,0 0 0,0 0 0,0 0 0,-1 2 1,0-2 5,0 0 1,-1 0 0,1 0 0,0 0 0,-1 0-1,0 0 1,1 0 0,-1 0 0,0-1 0,0 1 0,0-1-1,0 1 1,0-1 0,0 0 0,0 0 0,0 0-1,-5 2 1,-11 2 832,1-1-1,-33 5 1,14-5-772,27-4-3754,31-5-378,1-3-2172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5:52.4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9417,'0'0'14029,"-47"37"-12171,45-36-289,8-1-1601,8 0-768,1 0-1763,-1-4-2209,1-5-7976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7.3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65 818 10474,'-8'4'560,"3"-2"-309,1 0-75,1-1-1,-1 0 1,0 1-1,1 0 1,-1 0-1,1 0 1,0 0-1,0 1 0,0-1 1,0 1-1,0 0 1,0 0-1,1 0 1,-5 6-1,8-8-118,0-1 1,0 1-1,-1 0 0,1-1 0,0 1 1,0 0-1,0-1 0,0 1 0,0-1 1,0 0-1,0 1 0,0-1 0,0 0 1,0 0-1,0 1 0,0-1 0,0 0 1,0 0-1,0 0 0,0 0 0,0 0 1,0-1-1,2 1 0,0 0 112,54-2 331,0-3 1,0-2-1,106-28 0,-72 14-302,733-171 56,-16-63-470,-496 120-65,121-44 289,-412 175-182,23-9 246,-42 13-295,-1 0 0,0-1 0,0 1-1,0-1 1,0 0 0,0 1 0,0-1-1,0 0 1,0 1 0,0-1 0,0 0 0,-1 0-1,1 0 1,0 0 0,0 0 0,0-1-1,0-7-4014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7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1 131 12620,'0'0'219,"8"-1"315,386-74 1137,-159 26-1228,-191 44 1009,-55 23 171,-19 11-159,-47 33 0,-21 19-511,84-67-820,0 0 0,1 2 1,0 0-1,1 0 1,-12 24-1,19-31-295,0 0 1,1 1-1,1 0 0,0 0 0,0 0 0,1 0 1,0 0-1,0 1 0,1-1 0,1 0 1,0 1-1,1 10 0,7 3-4002,10-11-3908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8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97 12876,'0'0'3043,"58"-53"-1762,-23 41-672,10 2 63,1 2-287,1 2-289,-2 2 0,1 1-96,-12 2 32,-7 1-160,-8 0-737,-12 0-1025,-27 0-13869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6:59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0 7815,'0'0'3951,"-6"8"-2878,2-4-867,1 0-1,0 1 1,0-1 0,0 1 0,0-1 0,1 1 0,-1 0-1,1 0 1,1 0 0,-1 0 0,1 1 0,0-1 0,0 0-1,0 1 1,1-1 0,0 0 0,0 7 0,2 19 465,-2 0 0,-1-1 0,-1 1 0,-11 50 0,-42 114 765,50-179-1321,3-12-92,-1 5 93,1-1 1,-1 1-1,2 0 0,-3 18 0,4-25-90,0-1-1,0 1 0,0-1 0,0 0 0,1 1 0,-1-1 0,0 1 0,1-1 0,-1 1 1,1-1-1,-1 0 0,1 1 0,0-1 0,-1 0 0,1 1 0,0-1 0,0 0 0,0 0 0,0 0 1,0 0-1,0 0 0,0 0 0,0 0 0,1 0 0,-1 0 0,0-1 0,1 1 0,-1 0 1,0-1-1,1 1 0,-1-1 0,1 0 0,-1 1 0,0-1 0,1 0 0,-1 0 0,3 0 0,25 0 191,1-1-1,0-2 1,0-1-1,57-15 1,-47 9-301,66-7 0,-28 16-2427,-48 1-1815,-12 0-2660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88 4612,'0'0'6513,"0"-10"-4175,-1 0-1492,0 6-522,0 1 0,1-1 0,0 1 0,0-1 0,0 1 0,0-1 0,0 0 0,1 1 0,-1-1 0,3-4 0,-2 6-131,0 0 0,0 1 1,1-1-1,-1 1 0,0-1 0,1 1 1,-1-1-1,1 1 0,0 0 0,-1 0 1,1 0-1,0 0 0,0 0 0,0 0 1,0 0-1,0 1 0,0-1 0,0 1 1,0-1-1,0 1 0,0 0 0,0 0 1,0 0-1,3 0 0,-3 0-148,0 0 1,0 0-1,0 0 0,0 0 0,0 0 1,0 0-1,0 1 0,0-1 1,0 1-1,0-1 0,0 1 0,0 0 1,0 0-1,-1 0 0,1 0 0,0 0 1,-1 0-1,1 0 0,-1 1 1,1-1-1,-1 0 0,1 1 0,-1-1 1,2 4-1,-2 1-25,0-1 0,0 1 0,0-1 1,-1 1-1,0 0 0,0-1 0,-1 1 0,0-1 0,0 1 1,0-1-1,0 1 0,-1-1 0,0 1 0,0-1 0,0 0 1,-1 0-1,0 0 0,-6 8 0,-14 33 72,25-44-92,1-1 0,-1 0 0,1-1 0,-1 1 0,1 0 0,-1-1 0,1 0 0,0 1 0,-1-1 0,5 0 0,-6 0 0,11 0 0,2 1 0,1 0 0,-1 1 0,1 0 0,22 7 0,-35-8 0,0 0 0,0-1 0,0 1 0,0 0 0,0 0 0,0 0 0,0 0 0,0 0 0,0 0 0,0 1 0,-1-1 0,1 1 0,-1-1 0,1 1 0,-1 0 0,0-1 0,1 1 0,-1 0 0,0 0 0,0 0 0,0 0 0,0 0 0,-1 0 0,1 0 0,-1 0 0,1 0 0,-1 1 0,0-1 0,1 0 0,-1 0 0,0 0 0,0 1 0,-1-1 0,1 0 0,0 0 0,-1 0 0,0 0 0,-1 4 0,-1 1 105,0-1 0,-1 0 0,0 0 1,0 0-1,-1 0 0,1-1 0,-1 1 0,0-1 0,-1-1 0,1 1 1,-1-1-1,0 0 0,-10 5 0,5-2 92,1-2 0,-2 0 0,1 0 0,0-1 0,-1-1 0,0 0 0,-15 3 0,-9-9 281,22-3-957,13 5 401,1 1 0,0 0 0,0-1 0,0 1 0,0 0-1,0-1 1,0 1 0,0-1 0,0 1 0,0 0 0,0-1 0,0 1 0,0 0 0,0-1 0,0 1 0,0-1 0,0 1 0,1 0-1,-1-1 1,0 1 0,0 0 0,0-1 0,1 1 0,-1 0 0,0-1 0,0 1 0,1 0 0,-1 0 0,0-1 0,1 1 0,-1 0 0,0 0-1,1-1 1,-1 1 0,0 0 0,1 0 0,-1 0 0,45-22-9675,-24 12 3891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7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12492,'0'0'10655,"-3"8"-10564,-9 29-70,11-35-19,1-1 0,0 0 0,0 1 0,0-1 0,0 0-1,1 1 1,-1-1 0,0 0 0,0 0 0,1 1 0,-1-1 0,1 0-1,-1 0 1,1 0 0,-1 1 0,1-1 0,0 0 0,0 0-1,-1 0 1,1 0 0,0 0 0,0 0 0,0 0 0,0-1 0,0 1-1,0 0 1,0 0 0,2 0 0,35 14 38,-31-13-22,24 7 22,-19-6-57,0 0 0,0 1 1,0 1-1,0 0 0,12 7 0,-22-10 16,0-1-1,0 0 0,0 1 1,0 0-1,0-1 0,0 1 0,-1 0 1,1 0-1,-1 0 0,1 0 1,-1 0-1,0 0 0,0 0 0,0 1 1,0-1-1,0 0 0,0 1 1,-1-1-1,1 0 0,-1 1 1,0-1-1,1 1 0,-1-1 0,0 1 1,0-1-1,-1 1 0,1-1 1,-1 1-1,1-1 0,-1 0 0,0 1 1,-1 1-1,0 1 5,-1 0 0,0-1 0,0 1 0,-1-1 0,0 0 0,1 0 0,-1 0 0,-1 0 0,1-1 0,0 0 1,-1 0-1,0 0 0,-9 4 0,4-2 3,-1 0 0,1-1 0,-1-1 0,0 0 0,0 0 0,-13 1 0,22-4-97,0 1 0,0-1-1,0 0 1,0 0-1,-1 0 1,1 0 0,0-1-1,0 1 1,0-1 0,0 1-1,0-1 1,0 0-1,0 1 1,0-1 0,0 0-1,1 0 1,-1-1-1,-2 0 1,2-1-264,0 1 0,0-1 0,1 0 1,-1 0-1,1 0 0,-1 0 0,1 0 0,0 0 0,0 0 0,0 0 0,-1-7 0,-1-26-5939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7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 4805,'0'0'11402,"52"-27"-8999,-28 23-578,7-1-575,0 3-610,2 0-512,-2 0-64,-2 2-64,0 0-1121,-9 0-2466,-6 0-3908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7.8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0 10890,'0'0'8787,"-4"9"-7543,-2 4-1056,0 0 0,1 0 1,1 1-1,0-1 0,1 1 0,0 0 0,0 18 1,3-31-186,0-1 0,0 1 1,0 0-1,0-1 0,1 1 1,-1-1-1,0 1 0,0 0 1,1-1-1,-1 1 1,0 0-1,1-1 0,-1 1 1,1-1-1,-1 1 0,0-1 1,1 1-1,-1-1 1,1 0-1,0 1 0,-1-1 1,1 1-1,-1-1 0,1 0 1,0 0-1,-1 1 0,1-1 1,1 0-1,27 3 81,28-10-335,-50 5 109,0 1-1,1-1 1,-1 2 0,0-1-1,12 1 1,-18 0 137,0 0 0,0 0 0,0 1 0,0-1 0,0 0 0,0 0 0,0 1 0,-1-1 0,1 1 1,0-1-1,0 1 0,-1-1 0,1 1 0,0-1 0,0 1 0,-1 0 0,1-1 0,-1 1 0,1 0 0,0 1 0,0-1 13,-1 1-1,1-1 0,-1 1 1,0 0-1,0-1 0,0 1 1,0-1-1,0 1 0,0 0 1,0-1-1,-1 1 1,1-1-1,-1 1 0,1-1 1,-1 1-1,0 1 0,-4 5 129,1-1-1,-2 0 0,1 0 0,-1 0 0,0-1 0,0 1 0,0-1 1,-1-1-1,0 0 0,-1 0 0,1 0 0,-1-1 0,1 1 1,-1-2-1,-1 0 0,1 0 0,0 0 0,-1-1 0,1 0 1,-1 0-1,-15 0 0,23-2-269,-1-1-1,1 1 1,-1 0 0,1 0 0,0-1-1,-1 1 1,1 0 0,0-1 0,-1 0-1,1 1 1,0-1 0,0 0 0,-1 0 0,1 1-1,0-1 1,0 0 0,0 0 0,0 0-1,0 0 1,0 0 0,1-1 0,-1 1-1,0 0 1,-1-2 0,-7-37-6509,6 10 1369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84 3491,'10'-7'5109,"0"0"-4113,40-30 2190,-21 5 2193,-36 36-1888,-29 26-3394,-38 56 146,4 5 1,-88 147 0,152-229-661,-17 31 1201,16-21-6030,7-38 1658,0-8-1360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8.2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 7687,'0'0'9001,"63"-43"-7111,-37 37-225,3 2-736,0 2-641,4 2-224,-1 0-64,-3 0-1281,-3 0-2498,-3 3-3172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8.6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27 6374,'0'0'7522,"-7"8"-5045,0-1-2041,0 1 0,0-1 0,1 2 0,0-1 0,1 1 0,0 0 1,0 0-1,1 0 0,0 1 0,0 0 0,1-1 0,-3 20 0,6-26-420,-1 0 0,1 0 1,0 0-1,0 0 0,0 0 0,1 0 0,-1 0 0,1 0 0,0 0 1,0 0-1,0 0 0,0 0 0,0 0 0,0-1 0,1 1 0,0 0 1,-1-1-1,1 1 0,3 3 0,-1-4-10,-1 0 0,1 0 1,0-1-1,0 1 0,0-1 0,0 0 1,0 0-1,0 0 0,0 0 0,0-1 1,0 1-1,0-1 0,0 0 0,5-1 1,-2 0-2,0 0 1,0-1-1,0 0 1,-1 0-1,1 0 1,-1-1-1,1 0 1,-1 0-1,0 0 1,0-1 0,0 0-1,-1-1 1,0 1-1,1-1 1,-1 0-1,-1 0 1,7-9-1,-6 8 124,-1 1-1,0-1 1,0 0-1,-1 0 1,0-1-1,0 1 1,0-1-1,-1 0 1,0 1-1,0-1 1,-1 0-1,1 0 1,-2 0-1,1 0 1,-1 0-1,0-1 1,-1-8 0,-1 14-101,1-1 0,-1 0 0,1 1 0,-1-1 0,0 1 0,0-1 0,0 1 1,0 0-1,0 0 0,0 0 0,-1 0 0,1 0 0,-1 0 0,1 1 0,-1-1 1,0 1-1,0 0 0,1 0 0,-1 0 0,0 0 0,-4 0 0,3-1-62,0 1 0,0 0-1,0 0 1,0 1 0,0-1-1,0 1 1,0 0 0,-1 0-1,1 1 1,0-1 0,0 1-1,0 0 1,0 0 0,0 0-1,-4 2 1,-5 16-2766,13-19 2575,0 0 0,-1 1 0,1-1 0,0 0 0,0 1 0,-1-1 0,1 1 0,0-1 0,0 1 0,0-1 0,0 0 0,0 1 0,0-1 0,0 1 0,0-1 0,0 1 0,0-1 0,0 1 0,0-1 0,0 0 0,0 1 0,0-1 0,0 1 0,0-1 0,0 1 0,1-1 0,-1 0 0,0 1 0,0-1 0,1 1 0,-1-1 0,0 0 0,0 1 0,1-1 0,-1 0 0,0 1 0,1-1 0,-1 0 0,1 0 0,-1 1 0,0-1 0,1 0 0,0 0 0,7 1-3880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08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8488,'0'0'6913,"8"-6"-3784,27-19-749,-35 25-2306,1 0-1,-1 0 1,0-1-1,0 1 1,1 0-1,-1 0 1,0 0-1,0 0 1,1 0-1,-1 0 1,0 0-1,1-1 1,-1 1-1,0 0 1,0 0-1,1 0 1,-1 0-1,0 0 1,1 0-1,-1 0 1,0 0-1,0 1 1,1-1-1,-1 0 1,0 0-1,1 0 1,-1 0-1,0 0 1,0 0-1,1 0 1,-1 1-1,0-1 1,0 0-1,0 0 1,1 0-1,-1 1 1,0-1-1,5 15 1220,-5 24-560,0-32-357,-1 18-67,1-17-243,-1 1-1,1-1 0,1 1 0,-1-1 0,2 1 0,2 13 0,-3-20-88,0 0 0,1 1 0,-1-1 0,0 0 0,1 0 0,-1 0 0,1 0 0,0 0 0,0 0 0,0 0 0,0 0 0,0-1 0,0 1 0,0-1 0,1 0 0,-1 1 0,0-1 0,1 0 0,-1-1 0,1 1 0,-1 0 0,1-1 0,-1 1 0,1-1 0,0 0 0,2 0 0,1 1-543,-1-1 0,0 0 0,1 0-1,-1 0 1,0-1 0,1 0 0,-1 0 0,0 0 0,0-1 0,0 1 0,0-1 0,7-4 0,-10 4 222,1 0 1,-1 1 0,0-1 0,1-1 0,-1 1 0,0 0 0,0 0-1,0-1 1,-1 1 0,1-1 0,0 0 0,-1 0 0,0 1-1,0-1 1,0 0 0,0 0 0,0 0 0,0 0 0,-1 0 0,0 0-1,1 0 1,-1-5 0,0 8 406,0 0-1,0-1 0,0 1 1,0 0-1,0 0 1,0-1-1,0 1 1,-1 0-1,1-1 1,0 1-1,0 0 1,0 0-1,0-1 1,0 1-1,0 0 1,-1 0-1,1 0 0,0-1 1,0 1-1,0 0 1,0 0-1,-1 0 1,1-1-1,0 1 1,0 0-1,-1 0 1,1 0-1,0 0 1,0 0-1,-1 0 1,1-1-1,0 1 0,0 0 1,-1 0-1,1 0 1,0 0-1,0 0 1,-1 0-1,1 0 1,0 0-1,-1 0 1,1 0-1,0 0 1,0 0-1,-1 0 1,1 1-1,0-1 0,0 0 1,-1 0-1,1 0 1,0 0-1,0 0 1,-1 1-1,1-1 1,0 0-1,0 0 1,0 0-1,0 0 1,-1 1-1,1-1 1,0 0-1,0 0 0,0 1 1,0-1-1,0 0 1,-1 0-1,1 1 1,0-1-1,0 1 1,-15 16 3081,11-7-2502,1 0 0,-1 0 0,1-1 0,1 2 1,0-1-1,0 0 0,1 0 0,1 13 0,-1-19-698,1 1-1,1-1 0,-1 0 1,1 1-1,0-1 0,0 1 0,0-1 1,0 0-1,1 0 0,-1 0 1,1 0-1,0 0 0,1 0 0,-1 0 1,0-1-1,1 1 0,0-1 1,0 0-1,0 1 0,1-2 0,3 5 1,-5-7-504,-1 1 0,0 0 0,1 0 1,-1-1-1,1 1 0,-1-1 0,1 1 0,-1-1 0,1 0 1,-1 0-1,1 1 0,-1-1 0,1 0 0,2-1 1,12 0-7268</inkml:trace>
  <inkml:trace contextRef="#ctx0" brushRef="#br0" timeOffset="1">471 254 14446,'0'0'6886,"0"65"-5380,0-40-225,-5 2-480,5-1-609,0 0-160,0-3 32,0 3-449,0-4-1184,0 0-737,0-1-1121,0-5-2755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4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64 14125,'0'0'6289,"10"-9"-5056,-2 3-1086,0 0 0,1 0 0,-1 1 0,1 0 0,0 0 0,1 1 0,-1 0 1,1 1-1,-1 0 0,20-3 0,-22 5-137,-1 1 1,0 0-1,1 0 1,-1 0 0,1 1-1,-1 0 1,0 0-1,8 3 1,-13-4-9,0 0 0,0 1 0,0 0 1,0-1-1,0 1 0,0-1 0,0 1 0,0 0 0,0 0 0,0 0 0,0-1 0,-1 1 1,1 0-1,0 0 0,-1 0 0,1 0 0,-1 0 0,1 0 0,-1 0 0,1 2 0,-1 0 5,0-1-1,0 0 0,0 1 1,0-1-1,0 0 0,-1 0 1,1 1-1,-1-1 1,0 0-1,0 0 0,1 0 1,-1 1-1,-1-1 0,-1 3 1,-2 2 3,-1 1 0,-1-1 1,1 1-1,-1-2 0,-11 9 1,11-10-9,1 1 0,0-1 0,0 1 0,0 0 0,1 1 0,0-1 0,0 1 0,-5 9 0,10-16-3,0 0 1,0 0-1,0 1 0,0-1 1,0 0-1,0 0 1,0 1-1,0-1 0,0 0 1,0 1-1,0-1 1,0 0-1,0 0 1,0 1-1,1-1 0,-1 0 1,0 0-1,0 0 1,0 1-1,0-1 1,0 0-1,1 0 0,-1 0 1,0 1-1,0-1 1,0 0-1,1 0 1,-1 0-1,0 0 0,0 1 1,0-1-1,1 0 1,-1 0-1,0 0 1,0 0-1,1 0 0,-1 0 1,0 0-1,0 0 1,1 0-1,-1 0 1,21 3 5,21-6 3,-42 3-8,34-5-46,-24 3-58,1 0 0,-1 1 0,1 0 0,-1 0 0,1 1 0,0 0 0,-1 1 0,17 3 0,-26-3 103,0-1-1,-1 1 1,1-1 0,0 1 0,-1 0 0,1-1 0,-1 1 0,1-1 0,0 1 0,-1 0-1,0 0 1,1-1 0,-1 1 0,1 0 0,-1 0 0,0 0 0,1-1 0,-1 1 0,0 0 0,0 0-1,0 0 1,0 0 0,0 0 0,0 0 0,0-1 0,0 1 0,0 0 0,0 0 0,0 0-1,-1 0 1,1 0 0,0-1 0,0 1 0,-1 0 0,1 0 0,-1 0 0,1-1 0,-1 1-1,0 1 1,-22 27 99,3-15 112,-1 0-1,-29 14 0,40-23-140,0-1 0,0 0 0,0 0 0,0-1 0,0-1 0,0 0 0,-1 0 0,-11 0 0,21-2-84,1-1 0,0 1 0,0 0-1,-1 0 1,1-1 0,0 1 0,0 0 0,0 0-1,-1-1 1,1 1 0,0 0 0,0-1 0,0 1-1,0 0 1,0-1 0,0 1 0,0 0-1,0-1 1,0 1 0,-1 0 0,2-1 0,-1 1-1,0-1 1,0 1 0,0 0 0,0-1 0,0 1-1,0 0 1,0-1 0,0 1 0,0 0 0,1-1-1,-1 1 1,0 0 0,0 0 0,0-1-1,1 1 1,-1 0 0,0 0 0,0-1 0,1 1-1,-1 0 1,1-1 0,10-15-1526,11-5-2020,6-5-2482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4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1 3619,'0'0'10800,"-9"4"-7202,0 0-3248,0 2-1,1-1 1,0 1-1,0 0 1,0 0-1,1 1 1,0 0-1,0 1 1,1 0-1,0 0 1,0 0-1,1 0 1,0 1-1,0 0 1,1 0-1,-5 16 1,7-21-319,1 0-1,0 0 1,0 1 0,1-1 0,-1 0 0,1 0 0,0 1 0,0-1 0,0 0-1,0 0 1,1 1 0,0-1 0,0 0 0,0 0 0,0 0 0,1 0 0,-1 0-1,4 5 1,-2-6-25,-1 0 0,1 0 0,0 0 0,0-1 0,1 1 0,-1-1 0,1 0 0,-1 0 0,1 0 0,-1 0 0,1-1-1,0 1 1,0-1 0,0 0 0,0 0 0,0-1 0,0 1 0,7-1 0,-2 1 2,0 0-1,0-2 1,0 1-1,0-1 1,0 0-1,13-4 1,-20 5-2,0-1 0,0 1-1,-1-1 1,1 0 0,0 0 0,0 0 0,-1 0-1,1 0 1,-1 0 0,1 0 0,-1 0 0,1-1-1,-1 1 1,0 0 0,1-1 0,-1 1-1,0-1 1,0 0 0,0 1 0,0-1 0,0 0-1,-1 0 1,1 1 0,0-1 0,-1 0 0,0 0-1,1 0 1,-1 0 0,0 0 0,0 0 0,0 0-1,0 0 1,0 0 0,0 0 0,-2-3 0,1 3 4,-1 0 1,1-1-1,-1 1 1,0 0-1,0 0 1,0 0-1,0 0 1,0 0-1,0 1 1,0-1-1,-1 1 1,1 0-1,-1-1 1,1 1-1,-1 0 1,1 0-1,-1 0 1,0 1-1,1-1 1,-1 1-1,0-1 1,0 1-1,1 0 1,-5 0-1,3 0-5,0-1 0,-1 1 0,1 0 0,0 0 0,-1 0 0,1 1 0,0 0 0,-1-1 0,1 1 0,0 1 0,0-1-1,0 1 1,0-1 0,0 1 0,-4 3 0,8-5-50,-1 1-1,1-1 0,-1 0 0,1 1 1,0-1-1,-1 0 0,1 1 1,-1-1-1,1 1 0,0-1 1,-1 1-1,1-1 0,0 1 0,0-1 1,0 1-1,-1-1 0,1 1 1,0 0-1,0-1 0,0 1 1,0-1-1,0 1 0,0-1 0,0 1 1,0 0-1,0-1 0,0 1 1,0-1-1,0 1 0,0-1 1,1 1-1,-1-1 0,0 1 1,0 0-1,1-1 0,-1 1 0,0-1 1,1 0-1,-1 1 0,0-1 1,1 1-1,-1-1 0,1 1 1,-1-1-1,1 0 0,-1 1 0,1-1 1,-1 0-1,1 0 0,-1 1 1,1-1-1,-1 0 0,1 0 1,-1 0-1,1 0 0,0 0 0,-1 0 1,1 0-1,-1 0 0,1 0 1,-1 0-1,2 0 0,45 2-6640,-40-2 4202,20 0-5603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4.9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0 10346,'0'0'10015,"-4"10"-8377,-5 11-1052,1 1-1,1 0 0,1 0 0,1 1 1,0-1-1,2 1 0,0 24 0,3-45-576,1 0 0,0 0 0,-1 0 0,1 0 0,0 0 1,0-1-1,0 1 0,0 0 0,1-1 0,-1 1 0,0-1 0,1 1 0,-1-1 0,1 0 0,0 1 0,-1-1 0,1 0 0,0 0 0,-1 0 0,1 0 0,0-1 0,0 1 0,0 0 0,0-1 0,0 1 0,0-1 1,0 0-1,0 0 0,0 1 0,0-2 0,0 1 0,3 0 0,2 0-260,0 0 0,0 0 0,0 0 0,0-1 0,0 0 1,0-1-1,-1 0 0,11-3 0,10-14-2631,-23 15 1753,0 0 0,0-1 0,0 0 1,0 0-1,-1 0 0,0 0 0,0 0 1,0-1-1,-1 0 0,3-6 0,2-32-975,-12 60 9358,-10 13-3831,1-2-1662,11-21-1453,1 0-1,0 1 1,1-1-1,-1 1 1,1 0 0,1-1-1,-1 1 1,1 0-1,0 0 1,2 10-1,-1-15-384,-1 0-1,1 0 1,-1 0-1,1 0 1,0-1-1,0 1 1,0 0-1,0 0 0,0 0 1,1-1-1,-1 1 1,0-1-1,1 1 1,3 2-1,-3-3-511,0 0 0,1 1 1,-1-1-1,1 0 0,-1-1 0,1 1 0,0 0 0,-1-1 0,1 1 0,-1-1 0,1 0 0,0 0 0,0 0 0,3-1 0,9-1-11113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6.4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212 74 8136,'1'-2'347,"-1"0"0,1-1-1,0 1 1,-1 0 0,1 0 0,-1 0 0,1-1 0,-1 1 0,0 0 0,0 0 0,0-1 0,0 1 0,-1 0 0,1 0-1,-1-1 1,1 1 0,-1 0 0,0 0 0,0 0 0,1 0 0,-2 0 0,1 0 0,0 0 0,0 0 0,-1 0-1,1 1 1,-1-1 0,-1-2 0,-1 3-147,1-1 0,-1 0 0,1 1 0,-1 0 0,0 0-1,0 0 1,1 0 0,-1 1 0,0-1 0,0 1 0,0 0-1,0 0 1,0 1 0,0-1 0,0 1 0,-4 1 0,2 0-130,0 1 1,0-1 0,0 1 0,0 0-1,1 1 1,-1-1 0,1 1 0,0 0-1,0 0 1,1 1 0,-1 0 0,1-1-1,0 2 1,0-1 0,1 0 0,-1 1-1,1-1 1,0 1 0,1 0-1,0 0 1,0 0 0,0 1 0,-1 8-1,2-15-67,1 0 0,0 1 0,0-1 0,0 1 0,0-1 0,0 1 0,0-1 0,0 0 0,0 1 0,0-1 0,0 1 0,0-1 0,0 1 0,0-1 0,1 0 0,-1 1 0,0-1 0,0 1 0,0-1 0,0 0 0,1 1 0,-1-1 0,0 1 0,0-1 0,1 0 0,-1 1 0,0-1 0,1 0 0,-1 0 0,0 1 0,1-1 0,-1 0 0,1 0 0,-1 0 0,1 1 0,19-3 70,17-15-8,-24 7-224,0-1 0,0 0 0,21-25 1,-20 26-151,-8 20 181,-4 32 129,-2-28-8,4 20 245,2-1 1,2 0 0,12 36 0,-20-68-181,1 0 0,0 0 0,-1 0 0,0 0 0,1 0 0,-1 0-1,0 0 1,1 0 0,-1 0 0,0 0 0,0 0 0,0 0 0,0 0 0,0 0 0,0 0 0,0 0-1,0 1 1,0-1 0,-1 0 0,1 0 0,0 0 0,-1 0 0,1 0 0,-1 0 0,1 0-1,-1 0 1,1-1 0,-1 1 0,0 0 0,1 0 0,-1 0 0,-2 1 0,0-1 109,0 0 1,-1-1-1,1 1 1,0-1-1,-1 1 1,1-1-1,-1 0 1,-5-1-1,-7 0-296,-1 1 247,-8 1 118,-1-2 0,1 0 0,-41-9 0,66 10-255,-1 0 1,1 0-1,0 0 0,0 0 1,-1 0-1,1 0 0,0 0 1,0 0-1,-1 0 0,1 0 1,0 0-1,-1 0 0,1 0 1,0 0-1,0 0 0,-1 0 1,1-1-1,0 1 1,0 0-1,0 0 0,-1 0 1,1-1-1,0 1 0,0 0 1,0 0-1,-1 0 0,1-1 1,0 1-1,0 0 0,0 0 1,0-1-1,0 1 0,0 0 1,0 0-1,-1-1 0,1 1 1,0 0-1,0 0 0,0-1 1,0 1-1,0 0 0,0-1 1,0 1-1,0 0 1,0 0-1,1-1 0,-1 1 1,14-13-2049,29-7-2911,-39 18 4350,50-22-7796,-27 9 2680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6.7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60 5125,'0'0'4452,"3"-9"-1073,1 0-2155,5-11 195,-7-1 3994,-18 76-2103,16-50-3273,-1-1 0,1 1 0,0 0 0,1-1 1,-1 1-1,1-1 0,0 1 0,0-1 0,0 1 1,1-1-1,-1 0 0,1 0 0,0 0 0,0 0 0,3 4 1,0-3-31,0-1 1,-1 0-1,1 0 1,1 0-1,-1-1 1,0 1-1,1-2 1,0 1 0,0 0-1,8 2 1,5 1-91,-10-4-46,1 2 0,-1-1 1,0 1-1,0 0 1,14 10-1,-21-13 125,-1 0 0,1 1 0,-1-1 0,1 1 0,-1-1 0,0 1 0,1-1 0,-1 1 0,0 0 0,0 0 0,0 0 1,-1-1-1,1 1 0,0 0 0,-1 0 0,1 0 0,-1 0 0,1 0 0,-1 0 0,0 0 0,0 0 0,0 0 0,0 0 0,-1 0 0,1 0 0,0 0 0,-1 0 0,1 0 0,-1 0 0,0 0 1,0 0-1,0 0 0,0 0 0,-1 1 0,-2 3 67,0 0 0,-1 0 0,0-1 0,0 0 0,0 0 0,0 0 0,-1 0 0,0-1 0,0 0 0,0 0 0,0-1 0,-1 0 0,-11 4 0,14-5-112,0-1 1,0 0 0,0 0 0,0-1 0,0 1-1,0-1 1,0 0 0,0 0 0,0 0 0,0 0-1,-6-2 1,7 1-168,1 0 0,-1 0 0,1 0 0,0 0-1,-1-1 1,1 1 0,0-1 0,0 1 0,0-1 0,0 0-1,0 0 1,1 0 0,-1 0 0,0 0 0,1 0 0,-1 0-1,1 0 1,0-1 0,-1-2 0,-9-29-5480,1-8-3438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7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70 12588,'0'0'7495,"71"0"-5637,-33 0-289,-2 0-576,4-2-769,0-5-192,-5-7-288,3-5-3427,-4-9-8072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1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4356,'0'0'982,"4"-9"-63,0-1-784,1 1 1,0 0-1,1 0 1,0 1 0,0 0-1,1 0 1,0 0-1,0 1 1,1 0 0,0 0-1,0 1 1,0 0-1,1 0 1,16-7 0,-13 9-119,0 0 0,1 1 0,-1 0 0,0 1 0,1 1 0,0 0 0,-1 0 0,1 1 0,0 1 0,-1 0 0,16 4 0,13 5-124,0 2 0,41 18 0,-40-14-262,62 15 0,-7-13-78,186 8-1,105-24 597,-209-3 69,118-2 553,412-55 1,-647 49-747,353-66-8,-345 52-695,-12-4-1596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3523,'0'0'16048,"46"36"-14767,-21-2-160,4 4-449,6 0-255,3 0-289,1-3-64,0-4 0,-3-3-96,1-3-801,-3-7-1153,-5-1-2017,-11-7-2660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22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177 318 7783,'-15'-2'604,"-145"-5"4088,158 7-3923,6 0-337,326 9 1058,582-60-1166,-3-60 222,-429 28-362,-105 15-123,-323 63-1310,-52 5 1173,0 0 0,0 0 0,0 1 0,0-1 0,0 0 0,0 0 0,1 0 0,-1 0 0,0 0 0,0 1 0,0-1 0,0 0 0,0 0 0,0 0 0,0 0 1,0 1-1,0-1 0,0 0 0,0 0 0,0 0 0,0 0 0,0 1 0,0-1 0,0 0 0,0 0 0,0 0 0,0 0 0,0 1 0,0-1 0,0 0 0,0 0 0,0 0 0,-1 0 0,1 0 0,0 1 0,0-1 0,0 0 0,0 0 0,0 0 0,0 0 0,-1 0 0,1 0 0,0 0 0,0 1 0,0-1 0,0 0 0,0 0 0,-1 0 0,1 0 0,0 0 0,0 0 0,0 0 0,0 0 0,-1 0 0,1 0 0,-20 6-2785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2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137 122 7815,'-28'2'866,"14"-2"-168,-1 1 0,1 1 0,0 0 0,-24 8 1,37-10-678,1 0 0,-1 0 0,1 0 0,-1 0 0,0 0 0,1 0 1,-1 0-1,1 0 0,-1 0 0,1 1 0,-1-1 0,1 0 0,0 0 1,-1 1-1,1-1 0,-1 0 0,1 0 0,-1 1 0,1-1 1,0 1-1,-1-1 0,1 0 0,0 1 0,-1-1 0,1 1 0,0-1 1,0 1-1,-1-1 0,1 1 0,0-1 0,0 1 0,0-1 0,0 1 1,0-1-1,0 1 0,0-1 0,-1 1 0,2-1 0,-1 1 1,0-1-1,0 1 0,0-1 0,0 1 0,0-1 0,0 1 0,0-1 1,1 1-1,-1-1 0,1 2 0,24 12 379,5-6 24,-1-1 0,1-2 1,44 3-1,101-5 327,-103-3-605,1022-45 294,-5-81-1456,-911 104-936,-64 13-2801,-80 8 1256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2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65 204 10634,'9'-15'972,"-4"7"-872,22-39 3784,56-72 0,-82 118-3781,-1 0 0,1 0 0,-1 0 0,1 0 0,-1 0 0,1 1 0,0-1 0,0 0 0,-1 0 0,1 1 0,0-1-1,0 0 1,0 1 0,-1-1 0,1 1 0,0-1 0,0 1 0,0 0 0,0-1 0,0 1 0,0 0 0,0 0 0,0 0-1,0-1 1,2 1 0,-3 1-51,1 0 0,-1 0 0,1 0 0,-1 1 0,1-1 0,-1 0-1,0 0 1,1 0 0,-1 0 0,0 0 0,0 0 0,0 0 0,0 1 0,0-1-1,0 0 1,0 0 0,-1 2 0,-13 60 598,-73 151 203,59-154-820,3 1-1,-25 90 1,50-151-33,-3 11 1,1 0 1,0 0-1,0 0 0,1 15 0,1-24 2,0-1 0,0 1 0,0-1 0,0 1 0,1 0 0,-1-1 0,0 1 0,1 0 0,-1-1 0,1 1 0,0-1 0,-1 1 0,1-1 0,0 0 0,0 1 0,0-1 0,0 0 0,0 1 0,0-1 0,0 0 0,0 0 0,1 0 0,-1 0 0,0 0 0,1 0 0,-1 0 0,1-1 0,-1 1 0,1 0 0,-1-1 0,1 1 0,0-1 0,-1 0 0,1 1 0,-1-1 0,3 0 0,5 0 23,0-1 0,0 0 0,0 0 0,0-1 0,0 0 0,0-1 0,0 0 0,0 0 0,-1-1-1,0 0 1,0 0 0,0-1 0,0 0 0,-1 0 0,14-13 0,-16 12-343,1 1 0,-1-2 0,0 1 1,-1 0-1,1-1 0,-1 0 0,-1 0 0,5-11 0,-6 13-393,0-1 0,-1 1 0,0-1-1,0 1 1,0-1 0,-1 0 0,0 0 0,0 1-1,0-1 1,-1 0 0,1 0 0,-3-7-1,-13-19-4574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2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13229,'0'0'7014,"93"19"-5733,-28-19-544,6 0-449,11 0-224,3 0-96,-6-2-1345,-10-4-2274,-9-2-2531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2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17969,'0'0'3203,"58"-1"-2723,-7-8-159,7-3-97,5 2-224,3-1-1057,-8-3-3331,-7 2-3652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3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9001,'0'0'10596,"3"11"-9363,13 53-417,-2 0-1,-3 1 1,3 74-1,-14-131-788,0 0-1,0 0 1,1 0-1,1 0 1,-1-1 0,6 16-1,-7-22-4,1 0 1,-1 0-1,1 0 0,0 0 1,-1 0-1,1 0 0,0 0 0,0 0 1,0-1-1,-1 1 0,1 0 0,0 0 1,0-1-1,0 1 0,0 0 1,1-1-1,-1 1 0,0-1 0,0 1 1,2-1-1,0 0 39,-1 0-1,0 0 1,1 0 0,-1-1-1,0 1 1,0-1 0,1 1 0,-1-1-1,0 0 1,0 0 0,0 0-1,0 0 1,0 0 0,4-4-1,12-9 140,0-1 0,-1-1-1,-1 0 1,0-2 0,15-22-1,63-103 26,-86 129-190,22-33-43,-6 11-185,20-45-1,-43 77-439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3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67 381 12172,'0'0'4409,"7"-9"-2247,1-2-1519,0 0 1,-1-1-1,0 1 0,5-14 1,-9 20-425,-1-1 0,0 0 1,0 0-1,0 1 1,-1-1-1,0 0 1,0 0-1,-1-1 0,0 1 1,0 0-1,0 0 1,0 0-1,-3-11 1,2 16-213,0-1 1,1 0-1,-1 1 0,0-1 1,0 1-1,0-1 1,0 1-1,0 0 0,-1-1 1,1 1-1,0 0 1,-1 0-1,1 0 1,0 0-1,-1 0 0,0 0 1,1 0-1,-1 1 1,1-1-1,-1 0 1,0 1-1,1-1 0,-1 1 1,0 0-1,0 0 1,1-1-1,-1 1 0,0 0 1,0 1-1,1-1 1,-1 0-1,0 0 1,-3 2-1,1-2-14,0 1 0,0 1 0,0-1 0,0 0 0,0 1-1,0 0 1,0 0 0,0 0 0,1 0 0,-1 1 0,1-1 0,-6 7 0,7-8 10,0 1-1,1 0 1,-1 0 0,0 0 0,1 1 0,0-1 0,-1 0 0,1 1-1,0-1 1,0 1 0,0-1 0,1 1 0,-1-1 0,1 1-1,-1-1 1,1 1 0,0 0 0,0-1 0,0 1 0,0-1-1,0 1 1,2 4 0,-1-4 5,1-1 0,0 0 0,0 0 0,0 1 0,0-1 1,0-1-1,0 1 0,1 0 0,-1 0 0,1-1 0,-1 0 0,1 1 0,-1-1 0,1 0 0,0 0 0,0 0 0,-1-1 0,1 1 1,0-1-1,4 1 0,38 3-380,0-1 0,59-5 1,-24 1 18,-79 1 367,0 0 0,1 0-1,-1 0 1,0 0 0,0 0 0,0 0 0,1 1 0,-1-1 0,0 0 0,0 1 0,0-1 0,0 1 0,0 0 0,0-1 0,0 1 0,0 0 0,0 0-1,2 1 1,0 0 1513,1-14-350,5-12-1348,1 2 0,0-1 0,2 1 0,0 1 0,27-34 0,-16 22-4548,20-38 1,-26 37-1913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3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2851,'0'0'11360,"-7"8"-9855,0 1-989,0 1 0,1 0 0,0 0 0,1 0 0,0 1 0,1-1 1,0 1-1,1 1 0,0-1 0,1 0 0,-3 22 0,3 2-144,2 0 0,4 48-1,-2-68-304,0-1 1,1 0-1,1 0 0,0-1 0,1 1 0,0-1 0,1 0 0,13 20 0,-11-27-37,-7-18 34,-6-20 7,-39-105-551,46 140 488,0 0 0,0 0 0,0 0 0,1 0 1,-1-1-1,1 1 0,0-1 0,-1 1 0,1-1 0,0 0 1,1 0-1,-1 0 0,6 2 0,3 1 23,0 0 0,1-1 0,-1 0 0,22 4 0,-25-7 2,0 0-1,0 0 1,1-1-1,-1 0 1,0 0-1,0-1 0,15-4 1,-20 4-12,-1 0 0,1 0 1,-1 0-1,1-1 0,-1 1 1,0-1-1,0 0 0,0 0 1,0 0-1,0 0 0,0-1 1,0 1-1,-1-1 0,0 0 1,1 0-1,-1 0 0,0 0 1,0 0-1,2-5 0,-3 7 10,0-1 1,-1 0-1,1 0 0,0 0 0,-1 1 0,1-1 0,-1 0 1,0 0-1,0 0 0,1 0 0,-1 0 0,-1 0 0,1 0 1,0 0-1,0 0 0,-1 0 0,1 0 0,-2-2 0,2 3-19,-1 0 1,0 0-1,0 0 0,0 0 0,1 0 0,-1 0 0,0 0 0,0 0 0,0 1 0,0-1 0,-1 0 1,1 1-1,0-1 0,0 1 0,0-1 0,0 1 0,-1 0 0,1-1 0,0 1 0,0 0 0,-2 0 1,0 0 4,0 0 0,1 0 1,-1 0-1,1 1 1,-1-1-1,0 1 1,1-1-1,-1 1 1,1 0-1,0 0 0,-1 1 1,1-1-1,0 0 1,0 1-1,-1-1 1,1 1-1,0 0 1,1-1-1,-1 1 0,0 0 1,0 0-1,1 1 1,-1-1-1,1 0 1,0 0-1,-2 4 1,2-4 5,0 1 1,0 0 0,0 0 0,0-1 0,0 1-1,0 0 1,1 0 0,0 0 0,-1 0 0,1 0 0,0 0-1,0 0 1,1 0 0,-1 0 0,1-1 0,-1 1-1,1 0 1,0 0 0,0 0 0,0-1 0,0 1 0,1 0-1,-1-1 1,3 4 0,0-3-2,-1-1 0,1 1 1,0-1-1,0 0 0,0 0 0,0 0 0,0 0 0,0-1 1,0 1-1,0-1 0,1 0 0,-1-1 0,0 1 0,1-1 1,6 0-1,-2 1-28,0-1 0,1 0-1,-1-1 1,-1 0 0,1-1 0,0 0 0,0 0 0,0 0 0,-1-1-1,1-1 1,-1 1 0,0-2 0,0 1 0,-1-1 0,1 0 0,-1 0-1,0-1 1,0 0 0,7-9 0,-16 27-54,1 0 1,0-1-1,1 1 1,0 0-1,2 17 0,-1-27 17,-1-1-1,1 1 1,0-1-1,0 0 1,0 1-1,0-1 1,0 0-1,0 1 1,0-1-1,0 0 1,0 0 0,1 0-1,-1 0 1,0 0-1,1 0 1,-1 0-1,1-1 1,-1 1-1,1-1 1,-1 1-1,1-1 1,0 1-1,-1-1 1,1 0-1,0 0 1,-1 1-1,1-1 1,-1 0-1,4-1 1,-3 1-331,1 0 1,-1 0-1,0-1 0,1 1 1,-1-1-1,0 1 1,1-1-1,-1 0 0,0 0 1,0 0-1,0 0 1,0 0-1,0 0 1,0 0-1,0-1 0,0 1 1,0-1-1,-1 0 1,1 1-1,1-4 0,7-18-5845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15439,'0'0'5893,"-5"64"-7526,16-52-2627,3-3-4453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3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15695,'0'0'1105,"-8"10"326,-3 6-548,1 1 1,0 1-1,1 0 1,1 0-1,1 0 1,0 1-1,-7 37 1,11-36-621,0 0 1,2 0-1,0 1 1,4 31-1,-3-46-257,1 0 0,0 0 0,0 0 0,0 0 0,1 0 0,0 0 0,0-1-1,0 1 1,1-1 0,0 1 0,0-1 0,0 0 0,1 0 0,0-1 0,0 1 0,0-1 0,0 0 0,1 0 0,8 6 0,-11-9-6,0 1 1,0-2 0,1 1 0,-1 0 0,0 0 0,1-1-1,-1 1 1,1-1 0,-1 1 0,1-1 0,-1 0-1,1 0 1,-1-1 0,1 1 0,-1 0 0,1-1 0,-1 1-1,0-1 1,1 0 0,-1 0 0,0 0 0,0 0 0,1 0-1,-1 0 1,0-1 0,0 1 0,0-1 0,0 1-1,-1-1 1,1 0 0,0 0 0,-1 0 0,1 0 0,-1 0-1,0 0 1,1 0 0,-1 0 0,1-4 0,4-7 4,0 0 0,0-1 1,-2 1-1,0-1 0,3-15 1,-7 35-36,1 1 1,0-1 0,1 0-1,-1 0 1,1 0 0,1 0-1,-1 0 1,1 0-1,0 0 1,0-1 0,0 1-1,1-1 1,0 0 0,0 0-1,6 6 1,-1-7-123,-1 0 0,0 0-1,1 0 1,-1-1 0,1-1 0,0 1 0,0-1 0,0-1 0,0 0-1,1 0 1,-1-1 0,0 0 0,0 0 0,1-1 0,9-2 0,-1-1-196,0-1 0,0-1 0,0 0 1,-1-1-1,0-1 0,23-15 0,-40 23 371,1-1 0,0 1 0,1-1 0,-1 1 0,0 0 0,0-1 0,0 1 0,0 0 0,0 0 0,0 0 0,0-1 0,0 1 0,0 0 0,1 1 0,-1-1 0,0 0 0,0 0 0,0 0 0,0 1 0,0-1 0,0 0 0,0 1 0,0-1 0,0 1 0,0-1 0,0 1 0,0 0 0,0-1 0,0 1 0,0 0 0,-1 0 0,1 0 0,1 1 0,24 41 681,-14-21-727,28 37 28,-12-18-15,29 54 1,-50-82 7,-1 1 0,-1-1 0,0 1 0,-1 0 0,0 1 0,-1-1 0,0 1 0,0 24 0,-3-35 41,0 0 0,0-1-1,-1 1 1,0-1 0,1 1 0,-1 0 0,0-1 0,-1 1-1,1-1 1,0 0 0,-1 1 0,0-1 0,0 0 0,0 0-1,0 0 1,0 0 0,-1-1 0,-3 4 0,0-1 145,0-1 0,0 0 0,0-1 0,0 0 0,0 0 0,-1 0 0,0-1 0,-13 4 0,-6-2 499,-1 0 0,1-2-1,-51-2 1,72 0-624,0-1 0,0 1 0,1-1 0,-1 0 0,0 0 0,1 0 0,-1-1 0,1 1 0,0-1 0,-1 0 0,1 0 0,0-1 0,0 1-1,0-1 1,1 0 0,-1 0 0,0 0 0,1-1 0,0 1 0,0-1 0,0 0 0,0 0 0,1 0 0,0 0 0,0 0 0,0 0 0,0-1 0,0 1 0,1-1 0,0 1 0,0-1 0,0 0 0,0 1 0,1-1 0,0-6 0,0-3-138,0-1 0,1 0 0,0 0 0,1 1 0,1-1 0,1 1 0,0 0 0,1 0 0,0 0 0,9-16 0,-7 17-28,1 0-1,0 1 0,1 0 0,0 0 0,1 1 0,0 1 1,1 0-1,0 0 0,1 1 0,0 0 0,0 1 1,1 0-1,21-8 0,-11 7-345,0 2-1,1 0 1,0 2 0,0 0 0,1 2-1,-1 1 1,33 1 0,2 1-3957,-2-1-3656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13164,'0'0'9428,"3"8"-9092,3 26-153,-4-20-142,1 0-1,0 0 0,9 23 1,-11-34-19,0-1 0,1 1 0,-1 0 0,1-1 0,-1 1 1,1-1-1,0 1 0,0-1 0,0 0 0,0 0 0,0 0 0,0 0 0,0 0 1,1 0-1,-1-1 0,1 1 0,0-1 0,-1 0 0,1 0 0,0 0 0,0 0 1,0 0-1,5 1 0,4-2 122,0-1 0,0 0 0,0-1 0,0 0 1,0 0-1,-1-1 0,1-1 0,-1 0 0,17-9 0,15-4-37,-43 17-114,0 0 0,0 0-1,0 0 1,0 0 0,1 0 0,-1-1 0,0 1 0,0 0-1,0 0 1,0 0 0,0 0 0,1 0 0,-1 0-1,0 0 1,0 0 0,0 0 0,0 0 0,0 0-1,0 0 1,1 0 0,-1 0 0,0 1 0,0-1 0,0 0-1,0 0 1,0 0 0,0 0 0,1 0 0,-1 0-1,0 0 1,0 0 0,0 0 0,0 0 0,0 0 0,0 1-1,0-1 1,0 0 0,0 0 0,0 0 0,1 0-1,-1 0 1,0 0 0,0 1 0,0-1 0,0 0 0,0 0-1,0 0 1,0 0 0,0 0 0,0 0 0,0 1-1,0-1 1,0 0 0,0 0 0,0 0 0,-4 14-114,-11 18 207,12-26-97,-2 4-166,-7 14-716,9-9-4134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3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12780,'0'0'769,"14"2"-620,29 3 212,1-2 0,-1-2 0,69-7 0,146-29 287,-100 11-588,16 1-34,0 8 1,293 13 0,-204 38 71,-171-20-11,160 7 0,-185-21-451,0-4 0,0-2 1,-1-4-1,1-2 0,-2-3 0,77-26 1,-89 17-2424,-7-5-1484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33 6182,'0'0'2888,"-8"-6"-2402,-24-20-187,32 26-295,0 0 1,0 0 0,0 1 0,0-1-1,0 0 1,0 0 0,0 0 0,0 1-1,0-1 1,0 0 0,0 0 0,0 0-1,0 1 1,0-1 0,0 0 0,0 0-1,0 0 1,-1 1 0,1-1 0,0 0-1,0 0 1,0 0 0,0 0 0,0 1-1,-1-1 1,1 0 0,0 0 0,0 0-1,0 0 1,0 0 0,-1 0 0,1 0-1,0 0 1,0 0 0,0 1 0,-1-1-1,1 0 1,0 0 0,0 0 0,0 0-1,-1 0 1,1 0 0,0 0 0,0 0-1,0 0 1,-1 0 0,1-1 0,0 1-1,0 0 1,0 0 0,-1 0 0,1 0-1,0 0 1,0 0 0,0 0 0,0 0-1,-1-1 1,1 1 0,0 0 0,0 0-1,4 15-32,1-10 19,1 0-1,-1 0 1,1-1 0,0 1-1,0-1 1,0-1-1,0 1 1,1-1 0,-1 0-1,1 0 1,0-1-1,9 2 1,13 3-15,46 5-1,30-5 168,124-8 0,-84-1-2,1350 7 84,-1409 1-273,-1 3 0,-1 3 0,133 39 0,-197-46-1,43 8-751,-1-4-1069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5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7559,'0'0'2931,"1"-8"-2712,-1 6-217,0 0 1,0 0-1,0 1 1,0-1 0,0 0-1,1 0 1,-1 1-1,1-1 1,-1 0-1,1 1 1,-1-1-1,1 0 1,0 1-1,0-1 1,0 1 0,0 0-1,0-1 1,0 1-1,1 0 1,1-3-1,3 2 6,-1 0 0,0 0 0,1 1 0,0-1 0,-1 1 0,1 0 0,8 0 0,384-62 296,-230 32 142,222-13 0,22 38-254,646 71 0,-1002-61-87,-49-4 47,-24 1-58,-3 0-98,-463 51-455,-856-7 534,1274-48-56,29 1-24,-1 1 0,1 1 1,-68 10-1,100-9-8,-1 1 0,0-1 0,1 1 0,-1 0 0,1 0 0,0 0 0,0 0 0,0 1 0,0 0 0,0 0 1,0 0-1,1 0 0,-1 1 0,1-1 0,-5 7 0,7-8-27,0 0 0,0 0 0,0 0 0,1 0 1,-1 0-1,0 0 0,1 1 0,-1-1 0,1 0 0,0 0 1,0 1-1,0-1 0,0 0 0,0 1 0,0-1 0,1 0 1,-1 0-1,1 0 0,-1 1 0,1-1 0,0 0 0,0 0 1,0 0-1,0 0 0,0 0 0,1 0 0,-1 0 0,0-1 1,1 1-1,-1 0 0,1-1 0,0 1 0,0-1 0,3 3 1,3 1-209,-1 0 1,1 0 0,1-1 0,-1 0 0,1-1 0,0 0 0,-1 0 0,1 0 0,1-1 0,12 1 0,54 0-3479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1:5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5541,'0'0'4426,"6"-5"-4181,0 1-211,0 1 0,0 0 0,0 0 0,0 1 0,0-1-1,0 1 1,1 1 0,-1-1 0,1 1 0,-1 0 0,1 0-1,9 1 1,96 7 109,-58-2-117,720-2 311,-363-9 127,-362 6-430,778-26 241,-461-13 104,600-33 534,-937 74-815,0 1 0,0 1 0,37 10 0,-32-6-2213,51 5 0,-51-13-5733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2:1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4676,'0'-18'667,"-1"11"-275,1 0-1,0 0 0,1 0 0,0 0 1,2-9-1,-3 13-311,1 1-1,1-1 1,-1 1-1,0-1 1,1 1 0,-1 0-1,1-1 1,-1 1-1,1 0 1,0 0-1,0 0 1,0 0-1,1 1 1,-1-1 0,0 0-1,0 1 1,4-2-1,10-4 47,0 0-1,1 1 1,0 1-1,0 1 1,31-5 0,94-2 13,-75 8-39,447-48 663,326-13-399,-349 68-306,363-4 44,-685-15-98,23 0-24,-201 23-2729,-11-5 453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42:1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85 110 4644,'0'0'828,"-9"-5"-113,-3-3-394,8 5-162,1 0 0,-1 1 0,0-1 0,0 1 0,0 0 0,-1 0 0,1 1 0,0-1 0,-6 0 0,9 1-145,1 1 0,0 0 0,-1 0 0,1 0 0,-1-1 0,1 1 0,0 0 0,-1 0-1,1 0 1,-1 0 0,1 0 0,-1 0 0,1-1 0,-1 1 0,1 0 0,-1 0 0,1 1 0,0-1 0,-1 0-1,1 0 1,-1 0 0,1 0 0,-1 0 0,1 0 0,-1 1 0,1-1 0,0 0 0,-1 0 0,1 1 0,0-1-1,-1 0 1,1 0 0,0 1 0,-1-1 0,1 0 0,0 1 0,-1-1 0,1 1 0,0-1 0,0 0 0,0 1-1,-1-1 1,1 1 0,0-1 0,0 1 0,0-1 0,0 0 0,0 1 0,0-1 0,0 1 0,0-1-1,0 1 1,0-1 0,0 1 0,0-1 0,0 1 0,0-1 0,0 0 0,0 1 0,1 0 0,0 1-2,-1 0 1,1 0-1,0 0 1,0 0-1,1 0 1,-1 0-1,0 0 1,1 0-1,-1 0 1,1-1-1,2 3 1,5 2 15,1-2 0,0 1 1,0-1-1,1 0 0,-1-1 1,1 0-1,-1-1 0,1 0 1,13 0-1,108-2 23,-72-1-22,148-8 21,223-40 1,180-8 29,195 48-48,-795 9-32,11-1-10,1 1 1,-1 0-1,1 2 1,-1 1-1,0 1 1,0 0 0,0 2-1,37 15 1,-64-22 14,1 0 0,-1 1 0,0 0 0,0 0 1,0 0-1,0 1 0,0-1 0,-6 3 0,-7-1 2,-744 7-7,400-15 0,-341-9 0,652 12 0,-192 2 0,242 1-2,0-1 0,0 1 0,1 0 0,-1 0 0,0 0-1,0 0 1,0 0 0,1 0 0,-1 0 0,0 0 0,0 1 0,1-1 0,-1 0-1,0 0 1,0 1 0,1-1 0,-1 0 0,0 1 0,1-1 0,-1 1 0,0-1-1,1 1 1,-1-1 0,1 1 0,-1-1 0,0 1 0,1 0 0,0-1 0,-1 1-1,1 0 1,-1-1 0,1 1 0,0 0 0,-1 0 0,1-1 0,0 1 0,0 0-1,0 0 1,0 1-2,1-1 0,0 0-1,-1 0 1,1 0 0,0 0 0,0 0-1,0 0 1,0 0 0,0 0-1,0 0 1,0 0 0,0 0 0,0-1-1,0 1 1,1-1 0,-1 1-1,0 0 1,0-1 0,1 0-1,-1 1 1,0-1 0,3 0 0,54 8 17,0-3 1,114-5 0,-73-2-2,2182-80 340,-2173 71-208,-764 51-138,25 1 191,138-48-6,57-2-227,411 9-189,-1 2-1,1 0 1,-31 7-1,43-6-670,1 0-1,-1 2 0,1-1 0,-21 13 0,20-10-3636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49:57.94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1217 94,'-818'0,"797"1,1 2,0 1,0 0,0 1,-33 14,-30 8,73-25,0 0,1 1,0 1,-1-1,1 2,1-1,-1 1,0 0,1 1,0 0,-8 9,11-10,0 1,0 1,1-1,0 1,1-1,-1 1,1 0,0 1,1-1,0 0,0 1,1-1,0 1,-1 14,2-12,0-1,0 1,1-1,0 0,1 0,0 1,1-1,6 15,-8-20,1 0,0 0,1-1,-1 1,0-1,1 0,0 0,0 0,0 0,0 0,0-1,1 1,-1-1,1 0,0 0,-1 0,1 0,0-1,0 0,0 1,8 0,81 9,107-1,-169-10,-1 1,0-2,0-1,49-9,-8-2,0 3,1 3,124 5,-172 2,30 2,-34 0,0-1,0-1,0-1,0 0,0-1,0-2,0 0,28-10,-44 11,1 0,-2 0,1-1,0 1,-1-1,1 0,-1 0,0 0,0 0,-1-1,1 1,-1-1,0 1,0-1,-1 0,1 0,-1 0,0 0,0 0,-1 0,0 0,0 0,0-1,-1-8,0 6,1 0,-1 0,0 0,-1 0,0 0,0 1,-1-1,0 0,-1 1,1 0,-1 0,0 0,-1 0,0 1,-6-7,-38-24,-2 3,-63-33,56 34,4 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0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0 301,'4'-39,"1"0,2 1,2-1,1 1,24-56,-25 80,-4 22,0 31,-5-33,9 99,25 114,-23-175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0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0,'0'4,"0"5,0 8,0 9,0 4,4-4,5-2,1 3,2 3,0-2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09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1 201,'11'-1,"1"-1,-1 0,0-1,1 0,-1 0,-1-1,14-7,11-4,337-122,-371 137,9-4,1 0,-1 1,1 0,0 1,0 0,12 0,-21 2,0 0,-1 1,1-1,0 0,0 1,-1-1,1 1,-1-1,1 1,0 0,-1-1,1 1,-1 0,0 0,1 0,-1 1,0-1,2 2,-2-1,1 0,-1 1,0 0,0-1,0 1,0 0,-1-1,1 1,-1 0,0 0,1 0,-1-1,-1 1,1 5,-5 23,-11 45,10-50,0 0,2 0,-2 32,-14 212,17-234,-9 48,7-53,4-21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4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4708,'0'0'11606,"8"8"-10079,13 14-548,-1 0 1,0 2-1,-2 1 1,-1 0-1,26 50 0,-38-64-931,0 0 1,-1 0-1,0 0 0,0 1 0,-2 0 0,1-1 0,-1 1 0,-1 0 0,0 0 0,-1 0 0,0 0 1,-1 0-1,0 0 0,-1 0 0,0 0 0,-1-1 0,0 1 0,-9 20 0,-1-10-63,0-1 0,-2 0 0,0 0-1,-1-2 1,-1 0 0,-31 26 0,-41 26-2239,1-9-3596,7-12-2948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10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0 171,'0'-4,"4"-1,5-7,5-2,7-5,4-1,1 1,1 2,-5 2,1 2,9 4,2-1,-1 2,-6 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1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99 0,'0'97,"-2"-10,18 159,-14-225,-1-14,0 0,0 0,1 1,-1-1,4 7,-4-12,1 1,-1-1,0 0,1 0,-1 0,1 0,0 0,0 0,0 0,0-1,0 1,0-1,0 1,1-1,-1 0,0 0,1 0,2 1,-1-1,-1 1,0 0,1 0,-1 0,0 1,0-1,0 1,-1-1,1 1,-1 0,1 0,-1 0,0 0,0 1,0-1,0 1,-1-1,0 1,0-1,1 1,-1 4,3 12,0 0,1 35,-4-44,-1-4,1 0,-1 0,0 0,-1 0,0 0,0 0,0-1,-1 1,0 0,0 0,-1-1,0 0,0 1,0-1,-1 0,0-1,0 1,0-1,-1 1,0-1,0-1,0 1,-1-1,1 0,-1 0,0 0,0-1,0 0,-1 0,1-1,-1 1,0-1,1-1,-1 1,0-1,0-1,0 1,0-1,-9-1,12 0,0 1,0-1,0 0,0 0,0 0,0-1,1 1,-6-4,-6-5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12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1,'8'0,"9"0,10 0,8 0,1 0,-1 0,-3 0,-7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13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14 0,'0'352,"-1"-345,-1-10,-3-11,5 13,-5-15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10.11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115 0,'-4'1,"-1"-1,1 1,-1 0,1 1,0-1,0 1,0-1,0 1,0 1,0-1,0 0,1 1,-1 0,1 0,0 0,0 0,0 0,0 1,0-1,1 1,-1 0,1 0,0 0,0 0,-2 8,-1 2,0 1,1 0,1-1,0 1,1 0,0 22,2-35,0 1,0-1,0 1,0-1,0 1,1-1,-1 1,1-1,-1 1,1-1,0 1,0-1,0 0,0 1,1-1,-1 0,1 0,-1 0,1 0,0 0,-1 0,1-1,0 1,0-1,0 1,1-1,2 2,3-1,0 0,0 0,1-1,-1 0,0 0,0-1,12-1,-11 0,0 1,-1-2,1 1,-1-1,0 0,12-5,-18 6,-1 1,1-1,-1 0,0 0,1 0,-1 1,0-1,0 0,0-1,0 1,0 0,0 0,0 0,0-1,0 1,-1 0,1-1,0-1,0 1,-1 1,0-1,-1 0,1 0,0 1,0-1,-1 0,1 1,-1-1,1 0,-1 1,0-1,0 1,0-1,0 1,0-1,0 1,0-1,0 1,-2-2,0 1,0-1,0 1,0 0,0 0,-1 0,1 0,-1 1,1-1,-1 1,0 0,1 0,-1 0,0 1,-4-1,-58 0,48 2,-2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25.543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20 141,'0'-6,"0"-5,0-1,1 1,0-1,0 1,5-14,-5 22,0 1,0-1,0 0,0 0,1 1,-1-1,1 1,0 0,0-1,0 1,0 0,0 0,0 0,1 0,-1 1,0-1,1 1,0-1,-1 1,1 0,0 0,0 0,0 0,-1 1,5-1,32-2,-1 2,75 7,-110-6,0 0,0 1,-1-1,1 1,0 0,-1 0,1 0,-1 0,1 0,-1 1,0-1,1 1,-1-1,0 1,0 0,0 0,0 0,0 0,2 3,-2 0,1 0,-1 0,0 0,0 1,0-1,-1 0,1 1,-1-1,0 8,-1 1,1-1,-2 1,0-1,-1 1,0-1,-1 1,-7 19,5-21,0 0,0 0,-2-1,-10 16,14-22,-1-1,0 0,0 0,0-1,0 1,0-1,-1 0,0 0,0 0,1-1,-1 0,-1 0,-6 2,-164 46,175-50,0 0,1 0,-1 0,0 0,1 0,-1 1,0-1,1 0,-1 0,1 0,-1 1,0-1,1 0,-1 1,1-1,-1 0,1 1,-1-1,1 1,-1-1,1 1,-1-1,1 1,-1-1,1 1,0-1,-1 1,1 1,17 3,34-2,25-4,45 2,-118 0,-1-1,1 1,-1 0,1 0,-1 0,1 0,-1 1,0-1,0 1,1-1,-1 1,0 0,0 0,-1 0,1 0,0 0,-1 0,1 0,-1 1,0-1,1 0,-1 1,0-1,-1 1,1-1,0 1,-1 0,1-1,-1 1,0 0,0 4,1 12,-1 1,-1-1,-3 24,2-31,2-7,-1-1,0 0,0 0,-1 1,1-1,-1 0,0 0,0 0,0-1,0 1,-1 0,1-1,-1 1,0-1,0 0,0 0,-1 0,1-1,-1 1,1-1,-1 1,0-1,0 0,0-1,0 1,0-1,-1 0,1 0,-6 1,-14 1,-1-1,1-1,-1-1,-29-3,2 0,30 3,2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27.05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 1,'-1'55,"0"-14,1 0,3 1,13 76,-13-116,-1-12,2-20,-4 26,6-43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28.91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2 0,'-1'73,"3"80,-2-151,0 1,0-1,0 0,1 1,0-1,-1 0,1 0,0 0,0 0,0 0,2 4,-3-6,1 1,0 0,-1-1,1 1,0-1,-1 1,1-1,0 0,-1 1,1-1,0 0,0 0,-1 1,1-1,0 0,0 0,0 0,-1 0,1 0,0 0,0 0,1 0,4-2,0-1,0 1,0-1,-1 0,1-1,9-7,-10 7,0 0,1 1,-1 0,1-1,11-3,8 3,0 2,29 0,-48 2,29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30.052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36 0,'0'1,"-1"-1,0 1,0-1,0 1,1-1,-1 1,0-1,1 1,-1-1,0 1,1 0,-1 0,1-1,-1 1,1 0,0 0,-1 0,1-1,0 1,-1 0,1 0,0 0,0 0,0 0,0 1,-4 28,3-26,-6 396,9-258,-10-218,3 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32.12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0 161,'13'-10,"0"-1,1 2,0 0,24-12,9-5,-23 10,-15 9,0 0,1 1,-1 1,1-1,0 1,0 1,1 0,-1 1,1 0,0 0,0 1,0 0,12 1,-18 0,0 1,1 0,-1 1,0-1,1 1,-1 0,0 1,0-1,0 1,0 0,0 0,0 1,5 3,-6-2,0 0,-1 0,1 0,-1 1,0 0,0-1,0 1,-1 1,1-1,-1 0,-1 0,3 9,9 40,9 88,-22-132,1 1,-2-1,1 1,-1-1,-1 1,0-1,0 0,-1 1,-1-1,1 0,-2-1,1 1,-1-1,-8 11,-5 14,6-11,11-19,0 0,-1-1,1 1,-1-1,0 1,0-1,0 0,0 0,-1 0,1 0,-1 0,0 0,0-1,0 0,0 1,0-1,0 0,-1 0,1-1,-7 3,-51 15,125-25,-17 0,0 2,57 2,14-1,-97 0,-6-2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4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3619,'0'0'11756,"18"-26"-11724,16 28-32,12 3-32,10-4-3972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34.702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1,'0'490,"0"-487,0 0,-1 1,1 0,1 0,-1 0,0 0,1 0,0 0,0-1,0 1,0 0,1 0,-1-1,4 6,5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37.79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98 38,'2'34,"1"-1,15 63,-11-69,-2 0,0 1,-2-1,-1 1,-2 31,0-55,-1-1,0 1,1 0,-1-1,0 1,-1 0,1-1,-1 0,1 1,-1-1,0 0,0 0,-1 0,1 0,-1 0,1-1,-1 1,0-1,0 1,0-1,0 0,0 0,-1-1,-5 3,7-3,-1-1,1 1,-1-1,1 0,-1 0,1 0,-1 0,1 0,-1-1,1 1,-1-1,1 1,-1-1,1 0,0 0,-1 0,1-1,0 1,0 0,0-1,0 1,0-1,0 0,1 0,-1 0,0 1,1-2,-1 1,1 0,0 0,0 0,0-1,0 1,0 0,0-1,0-3,-2-5,0 0,0 0,2-1,-1 1,1-1,1 1,0-1,1 1,2-17,-2 22,1 0,0-1,0 1,0 0,0 0,1 0,0 0,0 0,1 1,0 0,0-1,0 1,0 1,1-1,0 1,0-1,8-4,-4 4,4-3,0 0,0 0,0-1,15-16,-25 22,0 0,0-1,-1 1,1-1,-1 0,0 1,0-1,0 0,-1 0,1 0,-1-1,0 1,0 0,0 0,-1-1,0 1,0 0,0-1,0 1,-1-7,0 9,1 1,-1-1,1 0,-1 0,0 1,0-1,1 0,-1 1,0-1,0 1,-1-1,1 1,0 0,0-1,-1 1,1 0,-1 0,1 0,-1 0,1 0,-1 0,0 1,-2-2,-1 0,0 1,-1 0,1 0,-1 1,1-1,-9 1,-11 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39.08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1,'0'1,"1"-1,0 1,0-1,0 1,0 0,-1 0,1-1,0 1,-1 0,1 0,-1 0,1 0,-1 0,1 0,-1 0,1 0,-1 0,0 0,0 0,1 0,-1 0,0 2,4 29,-3-28,3 55,-4 68,1 35,6-133,-2-22,0-20,-2-13,0-45,-3 63,0-16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41.523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58,'13'-2,"1"0,0 0,-1-1,0-1,0 0,15-8,37-10,-56 20,0 1,0-1,0 2,0-1,0 1,1 0,9 2,-16-1,0-1,-1 1,1-1,0 1,0 0,-1 0,1 1,-1-1,1 0,-1 1,1-1,-1 1,0 0,0 0,0 0,0 0,0 0,0 0,-1 1,1-1,-1 1,1-1,-1 1,0-1,2 6,1 16,-2 1,0-1,-1 1,-1-1,-7 41,7-62,0-1,-1 0,1 0,-1 0,0 1,0-1,0 0,0 0,0 0,0 0,0 0,-1-1,1 1,-1 0,1-1,-1 1,0-1,0 1,1-1,-1 0,-3 2,-47 13,26-10,29-6,-1-1,1 1,-1 0,1 0,0 1,-1-1,1 0,-1 1,1-1,-1 1,0 0,1 0,-1 0,0 0,1 0,-1 1,0-1,0 1,3 3,-2-3,0 1,0 0,0 0,0 0,-1 0,1 1,-1-1,0 1,0-1,-1 1,1 0,-1 0,2 5,0 6,-1 0,-1 1,0-1,-1 0,-1 0,0 1,-1-1,-5 17,7-31,0 0,-1 0,1 0,0 0,-1 0,1 0,-1 0,1 0,-1 0,1 0,-1 0,0-1,1 1,-1 0,0 0,0-1,1 1,-1 0,0-1,0 1,0-1,0 1,0-1,0 0,0 1,0-1,0 0,0 0,0 0,0 1,0-1,0 0,0 0,0-1,0 1,-2 0,1-1,0 0,1 0,-1 0,0-1,0 1,1 0,-1-1,1 1,-1-1,1 0,0 1,0-1,0 0,-1 0,2 0,-3-3,-2-13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11:50:44.06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92 1,'-1'0,"0"0,-1 1,1-1,0 1,0-1,0 1,-1 0,1-1,0 1,0 0,0 0,0 0,0 0,0-1,0 1,1 1,-1-1,0 0,-1 2,-14 28,11-18,-1 1,0 0,2 1,0 0,0 0,1 0,1 0,1 0,0 18,-6 48,6-77,-3 13,2 0,0 0,1 1,1 25,0-40,0 0,0 0,1 0,-1 0,1 0,0 0,0-1,0 1,0 0,0 0,1-1,-1 1,1-1,0 1,0-1,-1 0,1 0,1 1,-1-1,0-1,1 1,-1 0,0-1,1 1,0-1,-1 1,1-1,0 0,0-1,0 1,0 0,0-1,4 1,9 0,-1-1,1-1,0 0,0-1,0-1,26-8,-37 10,-1-1,1 0,-1 0,1-1,-1 1,1-1,-1 0,0 0,-1 0,1-1,4-4,-7 5,1 0,0 1,-1-1,0 0,1 0,-1 0,0 0,-1 0,1 0,0 0,-1-1,0 1,0 0,0 0,0 0,0 0,-1-1,1 1,-2-4,1 4,0 0,-1 1,1-1,0 1,-1-1,1 1,-1 0,0 0,0 0,0-1,0 2,0-1,0 0,-1 0,1 1,-1-1,1 1,-1 0,1 0,-1 0,-5-1,-7-2,-1 0,-30-1,8 0,0 0,20 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3043,'0'0'3534,"8"0"-2861,1 1-462,0 0 1,0 1-1,0 0 1,-1 0-1,1 1 1,-1 0-1,1 1 1,-1 0-1,0 0 1,-1 1-1,1 0 1,-1 0-1,0 1 1,0 0 0,9 10-1,-8-8-178,-1 0 0,-1 0 0,1 1-1,-2 0 1,1 0 0,-1 0 0,0 1 0,-1 0-1,0 0 1,-1 0 0,0 0 0,0 0 0,-1 1-1,-1-1 1,0 1 0,0-1 0,-1 1 0,0 0 0,-1-1-1,0 1 1,-1-1 0,0 1 0,0-1 0,-6 14-1,2-7-160,-1 0 0,0-1 0,-2 0 0,0 0 0,-21 28 0,19-30-561,-2 0 0,1-1-1,-2 0 1,0-1 0,-25 17-1,7-9-2465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3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4676,'0'0'7725,"12"0"-7138,993 4 2160,-327 4-2696,312-28-3988,-852 15 3491,-34 4 104,-103 2-1660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5830,'0'0'11135,"3"8"-9602,2 24-947,-1-1 1,-1 1 0,-1 0 0,-2 0 0,-2 0-1,-5 33 1,-1 70-4502,9-142-9,4-12-592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10858,'0'0'9353,"12"0"-8056,31 1-274,50 9-1,58 2-547,-85-12-1282,-58 0-3427,-25 0-14753</inkml:trace>
  <inkml:trace contextRef="#ctx0" brushRef="#br0" timeOffset="1">77 121 11691,'0'0'8904,"70"14"-7590,-29-18-514,5-2-575,2 1-193,-7 5-32,-8 0-1025,-8 1-1345,-15 9-2371,-8 3-1217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11339,'0'0'9032,"81"45"-7815,-37-45-544,6-5-417,2-7-160,-4 1-64,-5 2-352,-9 0-1666,-2-1-2050,-10-1-2690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16784,'-9'7'838,"-10"10"-414,0 2 1,1 0-1,1 1 1,1 0-1,1 1 1,0 1-1,2 1 0,0 0 1,-9 26-1,12-23-319,1 0-1,1 0 0,1 1 1,2 1-1,1-1 0,0 1 1,2-1-1,4 52 1,-2-72-164,1-1 1,0 1 0,0-1 0,1 0 0,0 1 0,0-1-1,0 0 1,1 0 0,0 0 0,0-1 0,0 1 0,1-1-1,0 1 1,0-1 0,1-1 0,-1 1 0,9 6 0,-9-8-680,1 1 0,0-2 0,1 1 0,-1 0 0,0-1 0,1 0 0,-1 0 1,1-1-1,0 0 0,-1 0 0,1 0 0,9 0 0,22-1-9442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38 15246,'0'0'2050,"-11"-2"54,5 2-1999,-3-2 225,0 1 1,0 1-1,1 0 0,-1 0 0,-11 2 0,16-1-217,0 0 0,0 0 0,1 0 0,-1 1 0,0-1 0,1 1 1,-1 0-1,1 0 0,-1 1 0,1-1 0,0 1 0,0-1 0,0 1 0,0 0 1,1 0-1,-5 6 0,3-4 117,1 1 0,0 0 0,-1 0 0,2 0 0,-5 13 0,7-19-201,-1 1 0,1 0 0,0 0 0,0 0 1,-1 0-1,1 0 0,0 0 0,0 0 0,0 0 1,0 0-1,0 0 0,1 0 0,-1 0 0,0 0 1,0 0-1,1 0 0,-1 0 0,0 0 0,1 0 1,-1 0-1,1 0 0,0 0 0,-1-1 0,1 1 1,-1 0-1,1 0 0,0-1 0,0 1 0,-1 0 1,1-1-1,0 1 0,0-1 0,0 1 0,0-1 1,0 1-1,0-1 0,0 0 0,0 1 0,0-1 1,0 0-1,0 0 0,0 0 0,0 0 0,0 0 1,0 0-1,0 0 0,1 0 0,7-1-28,0 1-1,0-1 1,0-1 0,-1 0-1,1 0 1,-1-1-1,1 0 1,-1 0 0,0-1-1,0 0 1,0 0 0,-1-1-1,1 0 1,-1-1-1,-1 1 1,1-1 0,-1-1-1,0 1 1,0-1-1,0 0 1,-1 0 0,0-1-1,-1 1 1,0-1 0,6-15-1,-7 5-135,-16 33 60,-15 34 34,19-28 66,1-1 0,-7 25 0,13-37-18,0 0 1,1 0-1,0 0 1,0 1-1,0-1 1,1 0-1,1 0 1,0 0-1,1 10 1,-1-16-124,-1-1 0,1 1 0,0-1 0,0 1 0,-1-1 0,1 0 0,0 1 1,0-1-1,0 0 0,1 0 0,-1 1 0,0-1 0,0 0 0,1 0 0,-1 0 0,0-1 0,1 1 1,-1 0-1,1 0 0,-1-1 0,1 1 0,-1-1 0,1 1 0,2-1 0,0 1-648,0-1-1,0 1 1,0-1-1,0 0 0,0 0 1,0-1-1,0 1 1,0-1-1,5-1 0,14-12-11561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12684,'0'0'8381,"9"-5"-6715,5-5-1558,-1 0 0,1-1 1,-2 0-1,0-1 0,0-1 0,-1 0 0,-1 0 1,0-1-1,0 0 0,13-31 0,-31 66-258,-22 59 137,28-73-24,0 0 0,0 1 0,1-1 0,0 1 0,1-1 0,-1 1 0,2 0 0,-1-1 0,2 8-1,-2-14-88,0 0-1,0-1 0,1 1 0,-1 0 0,0-1 0,0 1 0,1-1 0,-1 1 0,1-1 0,-1 1 0,0-1 0,1 1 1,-1-1-1,1 1 0,-1-1 0,1 1 0,-1-1 0,1 0 0,-1 1 0,1-1 0,0 0 0,-1 1 0,1-1 0,0 0 1,-1 0-1,1 0 0,-1 0 0,1 1 0,0-1 0,1 0 0,11 0-4464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10954,'0'0'11707,"-7"10"-10772,-96 121 362,-65 89 299,164-214-1644,0 0 0,0 0 0,0 0 0,1 1 0,-5 13 0,8-18-1031,1-18-3629,11-38-5659,-6 20 1377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6246,'0'0'15727,"34"55"-14894,-6-38-257,3 0-320,3-3-160,3 2-96,-5-3-832,0 0-2884,-8-2-4163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12107,'0'0'8280,"9"-1"-7479,-1 0-757,0-1 0,0 0 0,0 0 0,0-1 0,0 0 0,-1 0 0,1-1 0,-1 0 0,0 0 0,0-1 0,-1 0 0,1 0 0,-1 0 0,0-1 0,-1 0-1,7-9 1,-2 4-48,-1 0-23,0 1 0,-1-1 0,10-17 0,-40 69 135,15-32-69,1 1 0,1-1 0,0 1-1,0 0 1,1 0 0,0 1 0,1-1 0,0 1 0,1 0-1,0 0 1,1 0 0,0 0 0,1 20 0,0-30-228,1 0 1,0 0 0,-1-1 0,1 1 0,0 0-1,0 0 1,-1-1 0,1 1 0,0 0-1,0-1 1,0 1 0,0-1 0,0 1 0,0-1-1,0 0 1,0 1 0,0-1 0,0 0-1,0 0 1,0 0 0,0 1 0,0-1 0,0 0-1,0 0 1,0-1 0,0 1 0,0 0 0,0 0-1,0 0 1,0-1 0,0 1 0,0 0-1,0-1 1,1 0 0,13-10-6250</inkml:trace>
  <inkml:trace contextRef="#ctx0" brushRef="#br0" timeOffset="1">404 0 17104,'0'0'609,"-7"53"1473,7-20-673,0 5-96,0 1-384,0 2-320,0-1-417,0 5-128,-7-1 0,-15 3-32,-6 0-96,-4 0-865,-4-4-768,-2-5-1474,3-8-4293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4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12460,'0'0'8392,"-25"51"-8008,19-21-128,-3 9 161,0 4 31,8 3-256,-3-4-128,4-4-32,0-7-64,11-10-128,-2-8-929,-6-7-865,-3-25-13612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12684,'0'0'3555,"-17"51"-3266,12-17-33,2 3-96,-1 2-32,4 0-96,0-5 32,0-4-32,0-4 0,0-8 32,4-3-192,-3-8-705,1-3-672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12364,'0'0'7142,"64"-1"-5412,-21-3-224,12-1-289,2-2-737,6 5-352,-1-2-96,-12 1-1121,-2-1-2947,-17-1-5701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11819,'0'0'7682,"1"9"-6588,-2 136 2146,-16 83-2748,15-191-868,3-29-338,-1 0 1,-1-1-1,1 1 1,-1 0-1,-1 0 1,-2 10 0,4-18 559,0 0 1,0 1-1,-1-1 1,1 0-1,0 0 1,0 0-1,0 0 1,0 0-1,0 0 1,-1 0-1,1 1 1,0-1-1,0 0 1,0 0-1,0 0 1,-1 0-1,1 0 1,0 0-1,0 0 1,0 0-1,-1 0 1,1 0-1,0 0 1,0 0-1,0 0 1,0 0-1,-1 0 1,1 0-1,0 0 1,0 0-1,0 0 1,-1 0-1,1-1 1,0 1-1,0 0 1,0 0-1,0 0 1,0 0-1,-1 0 1,1 0-1,0 0 1,0-1-1,0 1 1,0 0-1,0 0 0,0 0 1,0 0-1,-1 0 1,1-1-1,0 1 1,0 0-1,0 0 1,0 0-1,0-1 1,0 1-1,0 0 1,-7-19-8356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10826,'0'0'8200,"53"-31"-7143,-19 31-192,0 0-128,7 0-385,0 3-192,4 3-128,0-1 0,-6-2-32,-7 1-160,-12 0-1378,-4 0-896,-11 0-2146,-5-1-833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11307,'0'0'9481,"52"43"-8296,-2-43-577,4 0-319,5 0-225,-8-1-64,-10 1-1153,-12 0-2659,-18 11-2978</inkml:trace>
  <inkml:trace contextRef="#ctx0" brushRef="#br0" timeOffset="1">0 370 11275,'0'0'5669,"63"-6"-4996,-13-15 256,7-1-161,4-2-415,-8 2-257,3 1-64,-15 6-481,-7 0-6277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16335,'0'0'1159,"-11"2"127,2 0-1064,1 0 0,0 1 0,-1 0 0,1 0 0,0 1 0,0 0 0,1 0 0,-1 1 0,1 0 0,0 0 0,1 1 0,-1 0-1,-10 13 1,4-4 268,1 1 0,1 1 0,0-1 0,1 2-1,-11 28 1,17-36-347,0 1-1,1-1 1,0 1-1,1 0 1,0 0 0,1 0-1,0 0 1,1 0-1,0 0 1,0 0 0,4 18-1,-2-23-117,1 0 0,-1 0 0,1 0-1,0-1 1,0 1 0,1-1 0,-1 1 0,1-1 0,0 0-1,1-1 1,-1 1 0,1-1 0,0 0 0,0 0 0,0 0 0,1-1-1,-1 0 1,1 0 0,0 0 0,0-1 0,10 3 0,1 1-554,0-2 1,28 5-1,29-5-5035,-31-4-949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13 14318,'0'0'3213,"-12"-3"-549,9 3-2512,-5-3 68,0 1-1,-1 0 1,1 1 0,0 0 0,-1 1 0,1-1-1,0 1 1,-1 1 0,1 0 0,0 0 0,-1 0-1,1 1 1,0 1 0,-10 3 0,1 4 64,1-1 0,0 2 0,1 0 0,-16 15 0,26-21-207,0-1-1,0 1 1,1 1-1,-1-1 1,1 1-1,0 0 1,1 0-1,-1 0 1,1 0-1,0 0 0,1 1 1,0-1-1,0 1 1,-2 9-1,4-14-70,0-1-1,0 0 1,0 1-1,0-1 0,0 1 1,0-1-1,1 0 0,-1 1 1,0-1-1,1 0 0,-1 1 1,1-1-1,-1 0 0,1 0 1,0 1-1,0-1 0,-1 0 1,1 0-1,0 0 1,0 0-1,0 0 0,0 0 1,0 0-1,2 1 0,1 0 8,-1-1 0,0 1 0,1-1-1,-1 0 1,1 0 0,-1 0 0,1-1-1,-1 1 1,7-1 0,0 0 7,0 0 0,0-1-1,0 0 1,0-1 0,0 0 0,14-5 0,-10-1-120,0 0 1,-1 0-1,1-1 1,-2-1-1,1 0 1,-1-1-1,-1 0 1,0-1-1,-1 0 1,15-22-1,-32 45-134,1 1 0,0 0-1,1 0 1,0 1-1,1-1 1,1 1 0,0 0-1,0 0 1,1 0-1,0 23 1,9-19-3917,4-10-1713,4-2-4946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133 290 14061,'0'0'7874,"6"10"-7495,18 34-224,-23-42-148,0 1-1,-1-1 1,1 1-1,-1-1 1,1 1-1,-1 0 1,0-1 0,0 1-1,0 0 1,-1-1-1,1 1 1,-1-1-1,1 1 1,-1-1-1,0 1 1,0-1-1,0 1 1,0-1-1,0 1 1,-1-1 0,-2 4-1,-41 41 177,32-35-83,-21 18 444,22-20 28,0 1-1,1 0 0,-13 16 1,24-27-558,0 0 1,0 1-1,-1-1 0,1 0 1,0 1-1,0-1 1,0 0-1,0 1 1,-1-1-1,1 0 0,0 1 1,0-1-1,0 0 1,0 1-1,0-1 1,0 1-1,0-1 0,0 0 1,0 1-1,0-1 1,0 0-1,0 1 1,0-1-1,1 0 0,-1 1 1,0-1-1,0 0 1,0 1-1,0-1 1,1 0-1,-1 1 0,0-1 1,0 0-1,1 0 1,-1 1-1,0-1 1,0 0-1,1 0 0,-1 1 1,0-1-1,1 0 1,-1 0-1,0 0 1,1 0-1,-1 1 0,0-1 1,1 0-1,-1 0 1,0 0-1,1 0 1,-1 0-1,1 0 0,-1 0 1,0 0-1,1 0 1,-1 0-1,0 0 1,1 0-1,-1 0 0,0-1 1,1 1-1,-1 0 1,1 0-1,26-4 66,-12-1-231,0 0-1,0-1 1,-1-1 0,1 0-1,14-11 1,64-53-5865,-49 33 144</inkml:trace>
  <inkml:trace contextRef="#ctx0" brushRef="#br0" timeOffset="1">666 0 17232,'0'0'3577,"-12"9"-2717,-33 29 113,3 2 0,1 1 1,2 2-1,1 2 0,-54 87 1,73-79-2111,18-52-641,1-18-4335,1-8 183,2-6-1016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10025,'0'0'8232,"14"47"-6758,-5-19-129,11-1-96,5 1-480,7-3-513,4-2-192,3-5-64,-2-2-1601,-3-7-2884,-3-5-3106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112 367 11915,'0'0'8995,"8"9"-8108,20 34-140,-28-41-684,1 0 1,0 0-1,-1 1 0,1-1 1,-1 0-1,0 1 1,0-1-1,0 0 0,0 1 1,0-1-1,0 0 0,-1 0 1,1 1-1,-1-1 0,0 0 1,1 0-1,-1 1 0,0-1 1,0 0-1,0 0 1,-1 0-1,-2 3 0,-37 38 1142,32-34-920,-18 12 325,22-17-474,-1-1-1,1 1 1,-1 0-1,1 0 1,1 1-1,-1 0 1,1-1-1,-1 1 1,2 1 0,-1-1-1,-4 9 1,8-13-133,0-1 1,0 1-1,0-1 0,0 1 1,1-1-1,-1 0 1,0 1-1,0-1 1,1 1-1,-1-1 1,0 0-1,0 1 1,1-1-1,-1 0 1,0 1-1,1-1 1,-1 0-1,1 0 1,-1 1-1,0-1 1,1 0-1,-1 0 1,1 0-1,-1 0 1,1 1-1,-1-1 1,1 0-1,-1 0 1,1 0-1,-1 0 1,0 0-1,1 0 0,-1 0 1,1 0-1,0 0 1,24 0 46,-20 0-49,10 0 12,6 1-1334,0-2 0,0 0 1,0-1-1,0-1 0,27-7 0,-1-7-3809</inkml:trace>
  <inkml:trace contextRef="#ctx0" brushRef="#br0" timeOffset="1">462 1 14958,'0'0'3812,"58"25"-3076,-33 8 129,-8 8 192,-1 8-96,-3 2-320,-8 5-129,-5 1 257,-5 2-192,-18-3-193,-9 2-288,-4-6-64,-7-3 32,4-8-416,0-9-2051,8-12-2978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9865,'0'0'8616,"6"60"-7206,-3-30-513,-1 6-449,7 0-320,2-3-64,-2-5 0,5-4-224,-3-6-1025,-8-10-448,1-6-1122,-17-4-8904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10730,'0'0'7303,"75"7"-6919,-38-5-223,2-2-65,2 0-64,-7 0-1057,-2 0-1217,-14 0-961,-7 0-769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9513,'0'0'8232,"50"-11"-6823,-13 10-480,11 1-224,8 0-257,3 0-352,3 0-96,1 3-1185,-1-1-4965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12876,'0'0'11947,"84"-9"-11947,-34 3-512,2-1-2787,1-1-2979</inkml:trace>
  <inkml:trace contextRef="#ctx0" brushRef="#br0" timeOffset="1">452 22 10154,'0'0'9000,"60"-5"-8968,-36 0-384,4 1-2851,6 0-705,-5 0-1057</inkml:trace>
  <inkml:trace contextRef="#ctx0" brushRef="#br0" timeOffset="2">721 16 10858,'0'0'8168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15407,'0'0'5156,"-36"62"-4323,25-28-448,4 3-97,7-1-96,0 0-64,11-4-32,3 0-64,2-5-192,0-9-2402,-5-5-1794,-4-9-2531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59 7303,'0'0'11243,"-12"-51"-9802,33 46-256,8 3-512,15 2-321,8 0-224,7 0-64,5 0-64,-5 0-2306,-3 0-6150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12204,'0'0'8883,"-4"11"-8654,-11 31-189,1 1 0,3 1 0,2 0 0,1 0 0,-3 90 0,14-117-1227,3-20-2190,4-25-2853,-5-1 1458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9129,'0'0'9577,"59"-42"-8648,-20 42-33,9 0-95,6 0-224,-1-1-193,-1 1-192,-11 0-128,-3 0 0,-19 0-32,-8 0-192,-29 4-5413,-12 3-993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12107,'0'0'5414,"52"6"-3140,-13-6-384,4 0-449,0-2-576,1-3-705,-4 5-160,-12 0-32,-6 3-1217,-15 10-1922,-7 2-1570,-9 4-2113</inkml:trace>
  <inkml:trace contextRef="#ctx0" brushRef="#br0" timeOffset="1">1 278 12620,'0'0'6182,"53"1"-4613,-15-7-448,3-2-608,7-1-385,-2 1-128,-1-1-96,0-5-2114,-6-2-2307,-5-5-2145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7751,'0'0'6919,"-69"8"-4933,42 8-1185,-2 8 191,6 5 258,0 5 191,1 5-448,6 6-384,2-2-65,5-2-128,9 0-319,0-7-33,14-8-32,10-4-833,6-6-1954,7-7-3074,3-4-8681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 14125,'0'0'1581,"-10"-4"132,7 3-1609,-1-2-14,0 1 1,0 0 0,0 1-1,0-1 1,0 0 0,0 1-1,0 0 1,0 0 0,0 1 0,0-1-1,-1 1 1,1-1 0,0 1-1,-1 1 1,1-1 0,0 1-1,0-1 1,-1 1 0,1 1-1,0-1 1,0 0 0,0 1-1,0 0 1,1 0 0,-1 0-1,0 0 1,1 1 0,-5 3-1,3-1 112,0 1 0,0-1-1,0 1 1,1 0-1,0 0 1,0 1 0,0 0-1,1-1 1,0 1-1,1 0 1,-1 0 0,1 1-1,0-1 1,1 0-1,0 1 1,0 12 0,1-19-184,0 0 1,0 0-1,1 0 1,-1 0-1,1 0 1,-1 1-1,1-1 1,-1 0-1,1-1 1,0 1-1,-1 0 1,1 0-1,0 0 1,0 0-1,0 0 1,0-1-1,-1 1 1,1 0-1,0-1 1,0 1-1,0-1 1,0 1-1,3 0 1,33 3 239,-27-5-227,0 0 1,-1-1 0,1 0-1,0-1 1,10-4-1,-10 1-15,1 0-1,-1-1 0,-1 0 1,1-1-1,-1 0 1,-1 0-1,1-1 0,-2-1 1,1 1-1,10-19 0,5-3 35,-32 46-117,0 1 0,2 0 0,0 1 0,0 0-1,2 0 1,-5 21 0,9-30 9,-4 31-1871,10-24-1973,12-9-3437,0-6-1859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43 287 12844,'0'0'5392,"-4"9"-3967,1-1-1192,-3 3 147,1 0 1,0 1-1,1 0 0,0 0 1,1 0-1,0 1 0,1-1 0,0 1 1,1 16-1,1-29-372,1 1 0,-1 0 0,1-1 0,0 1 0,-1-1 1,1 1-1,0-1 0,-1 1 0,1-1 0,0 1 0,0-1 0,0 0 0,-1 1 0,1-1 0,0 0 0,0 0 1,0 0-1,-1 0 0,1 0 0,0 0 0,0 0 0,0 0 0,0 0 0,0 0 0,-1 0 0,1 0 0,2-1 0,25-5 60,32-34-1242,-50 32 1221,0 1 0,1 0-1,0 0 1,22-10 0,-33 17-25,1 0 0,-1 0 0,0 0 1,0 0-1,1 0 0,-1 0 0,0 0 0,0 0 0,0 0 0,1 0 0,-1 0 0,0 0 0,0 0 1,1 0-1,-1 0 0,0 0 0,0 0 0,0 0 0,1 1 0,-1-1 0,0 0 0,0 0 0,0 0 0,0 0 1,1 0-1,-1 0 0,0 1 0,0-1 0,0 0 0,0 0 0,1 0 0,-1 0 0,0 1 0,0-1 1,0 0-1,0 0 0,0 0 0,0 1 0,0-1 0,0 0 0,0 0 0,0 1 0,0-1 0,0 0 1,0 0-1,0 0 0,0 1 0,-1 18 297,-9 15-220,9-31-731,-7 22 2011,7-14-3431,12-9-14671</inkml:trace>
  <inkml:trace contextRef="#ctx0" brushRef="#br0" timeOffset="1">695 0 15567,'0'0'6523,"-11"13"-5343,-27 39 268,2 2 1,-36 71-1,-20 46-1303,78-154-992,13-17 694,1 0 0,0 0 0,-1 1 0,1-1 0,0 0 0,-1 0 0,1 0 0,0 0 0,-1 0 0,1 0 0,0 0 0,-1 0 0,1 0 0,0 0 0,0 0 0,-1 0 0,1 0 0,0-1 0,-1 1 0,1 0 0,0 0 0,-1 0 0,1 0 0,0-1 0,0 1 0,-1 0 0,1 0 0,0 0 0,0-1 0,-1 1 0,1 0 0,0-1 0,-2-2-923,1 0 1,-1 0-1,1-1 0,0 1 0,0 0 0,1-1 1,-1 1-1,1-6 0,-4-24-5501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11627,'0'0'5189,"73"17"-4036,-35-17-448,-3 0-449,3 0-224,-4 0 32,-15 0-673,-4 3-1152,-15 4-1282,0 4-480</inkml:trace>
  <inkml:trace contextRef="#ctx0" brushRef="#br0" timeOffset="1">1 197 10314,'0'0'7687,"64"37"-6822,-30-37-577,0 0-192,4-3-576,-8 2-3876,-2-1-2211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14125,'0'0'7143,"29"46"-5637,-2-21-417,-2 2-545,7-1-352,0 3-128,2-2-64,-9-1-480,3-2-2051,-1-4-1889,-5-5-2082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49 330 13741,'0'0'4570,"-5"9"-3049,-2 7-1070,0-1 0,0 1 0,2 1 0,0-1 1,1 1-1,0 0 0,-1 21 0,5-37-443,0 0 0,0 0 0,0-1 0,0 1 0,0 0 0,1 0 0,-1-1 0,0 1 0,0 0 0,0 0 1,1-1-1,-1 1 0,0 0 0,1-1 0,-1 1 0,1 0 0,-1-1 0,1 1 0,-1-1 0,1 1 0,-1 0 0,1-1 0,-1 0 0,1 1 0,0-1 1,-1 1-1,1-1 0,0 0 0,-1 1 0,1-1 0,1 1 0,29-4 263,-21 0-277,-1-1 1,0 1 0,-1-1-1,14-9 1,87-75-2510,-109 88 2521,0 0 0,0 0-1,0 0 1,0-1 0,1 1-1,-1 0 1,0 0 0,0 0-1,0 0 1,0 0 0,1-1-1,-1 1 1,0 0-1,0 0 1,1 0 0,-1 0-1,0 0 1,0 0 0,0 0-1,1 0 1,-1 0 0,0 0-1,0 0 1,1 0 0,-1 0-1,0 0 1,0 0 0,1 0-1,-1 0 1,0 0 0,0 0-1,0 0 1,1 0 0,-1 0-1,0 0 1,0 0 0,1 1-1,-1-1 1,0 0 0,0 0-1,0 0 1,0 0 0,1 1-1,-1-1 1,0 0 0,0 0-1,0 0 1,0 1 0,0-1-1,0 0 1,1 0-1,-1 0 1,0 1 0,0-1-1,0 1 1,-1 20 531,-11 24 120,11-43-612,1 1 0,-1-1-1,0 1 1,1-1 0,0 1-1,0-1 1,-1 1 0,1-1 0,1 1-1,-1-1 1,0 1 0,0-1 0,1 0-1,0 1 1,0 2 0,0-4-167,0 0 0,0 0-1,0 0 1,0 0 0,-1-1 0,1 1 0,0 0 0,1 0-1,-1-1 1,0 1 0,0-1 0,0 1 0,0-1-1,0 1 1,0-1 0,1 0 0,-1 0 0,0 1 0,0-1-1,0 0 1,1 0 0,-1 0 0,0 0 0,0 0 0,1-1-1,-1 1 1,0 0 0,0-1 0,0 1 0,0-1 0,1 1-1,-1-1 1,2 0 0,13-10-5894</inkml:trace>
  <inkml:trace contextRef="#ctx0" brushRef="#br0" timeOffset="1">500 1 16848,'0'0'4772,"15"57"-2978,-5-24-160,1 4-513,0 6-353,-9 6-351,-2 5-257,0 3-96,-6 2-64,-17 3 64,-6 0-96,-12 1-641,-16-2-736,-11-7-1506,-10-8-3395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2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1684 464 5541,'0'0'10730,"2"-8"-10196,9-24-112,-11 30-404,0 0-1,0-1 1,-1 1 0,1 0-1,-1 0 1,1 0 0,-1 1-1,0-1 1,1 0 0,-1 0-1,0 0 1,0 0 0,-1 1-1,1-1 1,0 0 0,-1 1-1,1-1 1,0 1 0,-1 0-1,0-1 1,1 1 0,-3-1-1,-6-7 25,-5-12 5,-1 0-1,-1 2 0,-1 0 0,0 1 1,-2 1-1,0 0 0,0 2 1,-25-14-1,-19-4-42,-3 3 1,0 2 0,-2 4-1,0 2 1,-2 4 0,0 3-1,-77-7 1,122 19-20,-1 1-1,0 1 1,0 2-1,1 0 0,-1 2 1,1 1-1,-1 1 1,1 1-1,1 2 1,-48 19-1,18-1 1,2 1 0,0 3 0,2 2 0,1 2 0,-60 55 0,96-75 11,1 2 0,1 0 1,0 1-1,1 0 1,1 0-1,1 1 0,0 1 1,1 0-1,-7 24 1,8-18 7,1 0 0,2 0 1,0 0-1,1 1 0,2-1 1,3 50-1,-2-72-39,1 1-1,0-1 1,0 1-1,0-1 1,1 0-1,-1 0 1,1 1 0,0-1-1,0 0 1,0 0-1,0 0 1,0-1-1,0 1 1,1-1-1,5 5 1,-7-6-68,0-1 1,-1 1-1,1 0 0,0-1 1,0 0-1,0 1 1,0-1-1,0 1 0,0-1 1,0 0-1,0 0 1,0 0-1,0 1 0,0-1 1,1 0-1,-1 0 0,0 0 1,0-1-1,0 1 1,0 0-1,1-1 0,-1 1-135,1-1-1,-1 0 0,0 0 0,0 0 0,0 0 0,0-1 0,0 1 1,0 0-1,0 0 0,0 0 0,0-1 0,-1 1 0,1-1 0,0 1 1,-1 0-1,0-1 0,1 1 0,-1-1 0,1-1 0,3-18-3647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2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60 3075,'0'0'3929,"-5"-9"-2893,-17-26-294,15 20 272,10 24 0,-4 8-797,1 1-1,-2-1 0,-1 0 1,0 0-1,-6 18 0,0 6 18,-18 72 256,14-65-278,2 1 1,3 0 0,-5 78-1,13-126-181,0-1 0,0 1 0,0-1-1,0 1 1,0 0 0,0-1 0,0 1-1,0-1 1,0 1 0,1-1 0,-1 1 0,0-1-1,0 0 1,1 1 0,-1-1 0,0 1-1,1-1 1,-1 1 0,0-1 0,1 0-1,-1 1 1,0-1 0,1 0 0,-1 1 0,1-1-1,-1 0 1,1 0 0,-1 1 0,1-1-1,-1 0 1,1 0 0,-1 0 0,1 0-1,-1 1 1,1-1 0,-1 0 0,1 0 0,-1 0-1,1 0 1,-1 0 0,1-1 0,-1 1-1,1 0 1,-1 0 0,1 0 0,-1 0-1,1 0 1,-1-1 0,1 1 0,-1 0 0,1-1-1,-1 1 1,1-1 0,28-17 485,160-178 354,-76 53-4142,-71 84-1314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13132,'0'0'7496,"57"30"-6215,-13-30-545,5 3-447,4-2-193,-1 2-64,-6 2-32,-3 0-993,-14 4-1153,-11-3-1185,-11-2-1858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11018,'0'0'4997,"-50"18"-2915,50-11-608,4-1-450,17 0-191,13-1-224,13-2-321,5-1-192,5 1-32,-4-1-64,-4-2-1729,-5 0-4133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113 132 7303,'0'0'1457,"10"-9"577,-4 5-1519,33-31 1798,-37 33-1943,0 0 1,0 0-1,0 0 1,-1-1-1,1 1 1,-1 0-1,1-1 1,-1 1-1,0-1 1,0 0-1,0 1 1,0-1 0,0 0-1,-1 1 1,1-1-1,-1 0 1,0-5-1,0 7-279,-1-1 0,0 1 0,0 0 0,0 0 0,0 0 0,0 1 0,0-1 0,0 0 0,-1 0 0,1 0 0,0 1 0,0-1 0,0 1 0,-1-1 0,1 1 0,0-1 0,-1 1 0,1 0 0,0 0 0,-1-1 0,1 1 0,-1 0 0,1 0 0,0 1 0,-1-1 0,-1 0 0,-39 5 303,35-3-332,1 1 1,-1 0 0,1 0-1,0 1 1,-1-1-1,2 1 1,-1 1-1,0-1 1,1 1 0,0 0-1,0 0 1,0 1-1,1 0 1,0-1-1,0 1 1,0 1 0,1-1-1,0 0 1,0 1-1,0 0 1,1 0-1,0 0 1,1-1-1,-2 12 1,3-16-50,0-1-1,0 0 1,0 0-1,0 0 1,0 0 0,0 0-1,0 1 1,1-1 0,-1 0-1,0 0 1,1 0-1,-1 0 1,1 0 0,-1 0-1,1 0 1,0 0-1,-1 0 1,1 0 0,0 0-1,0 0 1,-1-1-1,1 1 1,0 0 0,0 0-1,0-1 1,0 1 0,0-1-1,1 1 1,2 0 17,-1 0 0,1 0 0,-1 0 0,1-1 0,-1 1-1,1-1 1,-1 0 0,1 0 0,5-1 0,3-1 89,1-1 0,-1 0 0,1-1 0,19-8 0,-10 2-67,-1-1-1,1-1 1,-2-1 0,0-1 0,0 0 0,-1-2-1,-1 0 1,-1-1 0,26-32 0,-51 62-89,0 1 1,0 0-1,2 1 0,0 0 1,0 0-1,1 0 0,1 1 1,1 0-1,0-1 1,1 1-1,1 0 0,0 0 1,3 21-1,-2-34-260,1 0-1,0-1 1,0 1 0,0-1-1,1 1 1,-1-1-1,0 0 1,1 1 0,0-1-1,-1 0 1,1 0-1,0 0 1,0 0 0,0 0-1,0-1 1,1 1-1,-1-1 1,0 1 0,1-1-1,-1 0 1,1 0-1,-1 0 1,1 0 0,-1 0-1,1-1 1,0 1-1,-1-1 1,1 0 0,0 1-1,3-2 1,25 2-7198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13869,'0'0'9017,"8"-3"-7405,11-7-1216,0-1 1,0 0 0,-1-2-1,23-19 1,69-70-387,-64 57 111,-40 45-217,-6 12 44,-4 14 18,-12 26-29,12-42-109,0 0 0,1 1 1,0-1-1,0 1 0,1-1 0,1 1 0,0 0 0,0-1 0,1 1 0,1 13 0,0-23-11,-1-1-1,0 1 1,0 0-1,1-1 1,-1 1-1,0-1 1,1 1-1,-1-1 1,1 1-1,-1-1 1,1 1-1,-1-1 1,1 0-1,-1 1 1,1-1-1,-1 0 1,1 1-1,0-1 1,-1 0-1,1 0 1,-1 1-1,1-1 1,0 0-1,-1 0 1,1 0-1,0 0 1,-1 0-1,1 0 1,0 0-1,-1 0 1,1 0-1,-1 0 1,1 0-1,0 0 1,-1-1-1,1 1 1,0 0-1,-1 0 1,1-1-1,16-8-9137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12588,'0'0'8264,"-10"69"-7143,2-34-320,3 6-481,3-4-160,-1-4-160,3-7 32,0-6 0,3-7 0,8-8-64,-4-5-737,-1 0-768,-5-9-1090,-1-9-2529,0-7-770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9737,'0'0'11723,"72"-16"-10506,-38 16-480,7 0-288,0 0-289,2 0-96,-4 0-32,-9 0-705,-12 0-1281,-7 0-1185</inkml:trace>
  <inkml:trace contextRef="#ctx0" brushRef="#br0" timeOffset="1">27 99 9929,'0'0'7111,"0"50"-6182,31-45-64,11-4-96,7-1-481,10 0-96,-8 0-192,-1 0 32,-14 0-2146,-13-2-4516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1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83 605 10666,'-9'-1'641,"-28"-4"163,35 5-661,0 0 0,1 0 0,-1 0-1,0-1 1,1 1 0,-1 0 0,1-1-1,-1 1 1,1-1 0,-1 1 0,1-1-1,-1 0 1,1 0 0,0 0 0,-1 0-1,1 0 1,0 0 0,0 0 0,-1 0-1,1 0 1,0 0 0,0-1 0,0 1-1,0 0 1,-1-3 0,4 0-79,0 0 0,0 1 0,0 0 0,0-1-1,0 1 1,1 0 0,0 0 0,-1 0 0,1 1 0,0-1 0,0 1 0,1 0 0,-1-1 0,0 1 0,1 1-1,3-3 1,9-6 94,321-195 1067,-19 12-1142,-280 169-608,-17 12-988,-1-1 0,-1-1 0,30-28 0,-38 27-2053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11723,'0'0'422,"8"-9"341,1 0-485,-1 0-1,1 0 1,0 1 0,1 1-1,0-1 1,0 2-1,1-1 1,0 1 0,0 1-1,0 0 1,1 1-1,-1 0 1,1 0 0,0 1-1,25-2 1,-36 5-251,0 0 1,0 0-1,1 0 0,-1 0 1,0 0-1,0 1 1,1-1-1,-1 0 1,0 1-1,0-1 0,0 1 1,1-1-1,-1 1 1,0 0-1,0-1 1,0 1-1,0 0 0,0 0 1,0 0-1,-1 0 1,1 0-1,0 0 1,0 0-1,-1 0 0,1 0 1,1 2-1,-1 0 89,0 1-1,0-1 0,-1 1 1,1-1-1,-1 1 1,0 0-1,1-1 1,-2 1-1,1 5 0,-3 8 852,-1 0 0,-10 32-1,14-48-897,4-14 948,42-144 726,-45 156-1769,0 0-1,0 0 1,0 1 0,0-1 0,0 1-1,-1-1 1,1 1 0,0-1-1,0 1 1,0-1 0,0 1 0,1 0-1,-1-1 1,0 1 0,0 0-1,0 0 1,0 0 0,0 0 0,0 0-1,2 0 1,33 1 42,-26-1-14,146-7-642,-154 7 629,0 0 0,0 0 1,0 0-1,0 1 1,-1-1-1,1 1 0,0-1 1,0 1-1,-1 0 1,1-1-1,0 1 0,-1 0 1,1 0-1,-1 0 1,1 1-1,-1-1 0,0 0 1,1 0-1,-1 1 1,0-1-1,0 1 0,0-1 1,0 1-1,0 0 1,0-1-1,-1 1 0,1 0 1,0-1-1,-1 1 1,1 0-1,-1 0 0,0 0 1,0-1-1,0 1 1,0 0-1,0 0 0,0 0 1,0 0-1,-1 1 1,0 11-53,0-1 1,-2 0-1,0 0 1,-4 13-1,6-24 63,1-2-1,0 1-1,0-1 1,0 1 0,0-1 0,0 0-1,0 1 1,1-1 0,-1 0 0,0 1-1,0-1 1,0 0 0,0 0-1,0 1 1,1-1 0,-1 0 0,0 1-1,0-1 1,1 0 0,-1 0 0,0 1-1,0-1 1,1 0 0,-1 0 0,0 0-1,1 0 1,-1 1 0,0-1 0,1 0-1,-1 0 1,0 0 0,1 0 0,-1 0-1,0 0 1,1 0 0,-1 0 0,0 0-1,1 0 1,-1 0 0,0 0 0,1 0-1,-1 0 1,1 0 0,-1 0 0,0 0-1,1 0 1,-1-1 0,0 1 0,0 0-1,1 0 1,-1 0 0,0-1 0,1 1-1,-1 0 1,0 0 0,0-1-1,1 1 1,-1-1 0,0 1 10,10-7-79,0 0 0,-1-1 0,0 0 0,11-14 0,17-14-226,-34 32 264,-4 7 11,1 1 1,-1-1-1,0 1 0,1-1 1,0 1-1,0-1 0,0 1 1,1 0-1,-1-1 0,2 5 1,-2-7 23,0 1 0,0-1-1,1 1 1,-1-1 0,1 1 0,-1-1 0,1 1 0,-1-1 0,1 0 0,0 1 0,-1-1-1,1 0 1,0 1 0,0-1 0,0 0 0,0 0 0,0 0 0,1 0 0,-1 0 0,0 0-1,0 0 1,1-1 0,-1 1 0,2 1 0,14-2 66,-1 0 0,1-1 0,-1-1-1,0-1 1,0 0 0,0-1 0,0 0 0,-1-2 0,23-10 0,-37 15-49,0 1 0,0-1 0,0 0 0,0 0 0,-1 1 0,1-1 1,0 0-1,-1 0 0,1 0 0,-1 0 0,1 0 0,-1 0 0,1 0 1,-1 0-1,1 0 0,-1 0 0,0 0 0,0 0 0,0 0 0,0 0 1,0-1-1,0 1 0,0 0 0,0 0 0,0 0 0,0 0 0,0 0 1,-1 0-1,1 0 0,0 0 0,-1 0 0,0-1 0,-15-37 820,13 34-791,-7-12-401,4 4-841,23 18-225,-4 1-1023,0 0 0,1-2 0,23 6 0,-5-5-3538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6118,'0'0'12492,"93"12"-11820,-36-24-383,8 3-225,-7-1-32,0 2-481,-14 0-3298,-1 0-3524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10954,'0'0'1858,"-47"8"-96,13 11-609,0 7-128,-3 6 256,6 5 64,-1 3-160,11-2-192,7 4-128,5-2-160,9-4-193,3-5-223,21-5-161,9-8-64,7-7-352,4-7-1923,3-4-2401,-1-7-3908</inkml:trace>
  <inkml:trace contextRef="#ctx0" brushRef="#br0" timeOffset="1">674 84 13164,'0'0'2787,"-57"34"-929,21-9-353,-7 7-127,4 6-1,1-2-32,4 0-800,8-5-353,4-4-128,6-6 32,4-5-64,1-7-32,6-5-1601,-1-4-1955,1-5-4131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12844,'0'0'6342,"58"53"-4836,-24-38-385,6-2-385,-1 0-576,0-1-127,-5-2-578,-11-1-2466,-3-2-2306,-11-3-2594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4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11915,'0'0'3075,"9"-9"-422,32-27-837,-14 13-1429,-2 0 0,0-2 0,25-33 0,-60 75 203,1-1 0,0 1 0,-6 19 0,12-30-513,1 1 0,-1-1 0,1 1 0,1 0 1,0-1-1,0 1 0,0 0 0,1 0 0,-1-1 0,2 1 0,-1 0 1,3 13-1,-2-19-100,-1 0 0,1 0-1,0 1 1,0-1 0,-1 0 0,1 0 0,0 0 0,0 0 0,0 0 0,0 0 0,0 0-1,0 0 1,1 0 0,-1-1 0,0 1 0,0 0 0,1-1 0,-1 1 0,0-1 0,1 1-1,-1-1 1,0 0 0,1 1 0,-1-1 0,1 0 0,-1 0 0,0 0 0,1 0 0,-1 0-1,3-1 1,0 0-710,-1 1 0,1-1 0,-1 0 0,0 0 0,1 0 0,-1-1 0,0 1 0,0-1 0,0 0 0,0 0 0,4-2 0,12-15-11530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13357,'0'0'8173,"9"13"-7020,6 10-861,0 1 0,-2 1 1,-1 0-1,-1 0 0,-1 2 0,-2-1 1,8 38-1,-15-47-321,0 1 0,-2-1-1,0 0 1,-1 1 0,-1-1 0,0 0 0,-2 0-1,0-1 1,0 1 0,-2-1 0,0 0 0,0-1-1,-2 1 1,0-2 0,-14 19 0,14-22-1190,-1-1 0,0 1 0,0-2 0,-1 1 0,0-1 0,-23 13 0,12-11-9517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13837,'0'0'5862,"-16"64"-5062,16-30-319,0 1-289,12 0-96,6-3 0,2-8-128,-6-3-1697,0-7-482,-8-9-1536</inkml:trace>
  <inkml:trace contextRef="#ctx0" brushRef="#br0" timeOffset="1">1 107 11211,'0'0'5989,"53"-1"-5124,-8 7-192,7 0-225,8 0-320,6 0-64,-1 0-384,-3-4-4997,-1 0-8424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12011,'0'0'6599,"-49"59"-5478,32-23-128,1 5-449,5-2-384,7 0-32,4-6-32,4-6-31,12-7-162,-2-6-639,0-10-417,1-4-897,-13-4-1666,1-14-1441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10090,'0'0'2733,"4"-7"283,-1 2-2746,0 0 0,1 0 0,0 0-1,0 1 1,0 0 0,0 0 0,0 0 0,1 0 0,0 1 0,0 0-1,0 0 1,0 0 0,0 0 0,1 1 0,-1 0 0,1 0 0,-1 0-1,1 1 1,10-1 0,38-4 71,0 3 0,63 5 0,-78 0-889,-28 0-3322,-19 4-63,-18 3-825,-2-3 637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8200,'0'0'2658,"-43"32"225,28-19-128,14-1-994,1-5-351,21-3-193,15-2 32,10-2-128,8 0-416,3 0-545,-4-5-64,-4 1-64,-14 3-224,-11 1-1666,-15 0-1217,-18 10-7751</inkml:trace>
  <inkml:trace contextRef="#ctx0" brushRef="#br0" timeOffset="1">31 210 6150,'0'0'16175,"73"15"-15791,-19-20-287,-1 1-65,1 1-32,-6 0-2435,-10-1-2658,-13-1-4772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 10474,'0'0'5792,"-8"-3"-3731,3 2-1848,0 0 0,1 1 1,-1-1-1,0 1 0,1-1 0,-1 2 1,0-1-1,1 0 0,-1 1 1,0 0-1,-5 2 0,7-2-127,0 0 0,1 0 0,-1 1-1,1 0 1,0-1 0,-1 1 0,1 0-1,0 0 1,0 0 0,0 0 0,0 1-1,1-1 1,-1 0 0,0 1 0,1 0-1,0-1 1,0 1 0,0 0 0,0-1-1,0 1 1,0 0 0,0 0 0,1 5-1,-1-6-39,1 0 0,0-1-1,-1 1 1,1 0 0,0 0-1,0 0 1,1 0 0,-1-1-1,0 1 1,1 0 0,-1 0-1,1 0 1,-1-1 0,1 1-1,0 0 1,0-1 0,0 1-1,0-1 1,0 1 0,0-1-1,0 1 1,0-1 0,0 0-1,1 1 1,-1-1 0,1 0-1,-1 0 1,1 0 0,-1 0-1,1 0 1,0-1 0,-1 1-1,1 0 1,0-1 0,0 1-1,-1-1 1,1 0 0,0 1-1,0-1 1,0 0 0,0 0-1,-1 0 1,1 0 0,0-1-1,3 0 1,2 1 8,-1-1 0,1 0 0,0 0 0,-1-1 0,1 0 0,-1 0 0,1-1 0,-1 0 1,0 0-1,0 0 0,10-9 0,-13 10-48,0 0 0,-1-1-1,0 0 1,1 1 0,-1-1 0,0 0 0,0 0 0,-1 0 0,1 0 0,-1-1 0,0 1 0,1 0 0,-1-1 0,-1 1 0,1-1 0,0 1-1,-1-7 1,-12 44-203,11-23 132,-7 59-808,8-65 127,0 1 0,1-1 0,-1 0 0,1 0-1,0 0 1,0 0 0,1 0 0,-1 0 0,1 0-1,0 0 1,3 5 0,6 3-4972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 8840,'0'0'8798,"-8"-2"-8061,5 2-712,-33-1 553,35 1-560,0 0-1,-1 0 1,1 1 0,0-1-1,0 1 1,0-1-1,-1 1 1,1 0 0,0-1-1,0 1 1,0 0-1,0 0 1,0 0-1,0 0 1,0 0 0,1 0-1,-1 0 1,0 0-1,0 0 1,1 0-1,-1 0 1,1 0 0,-1 1-1,1-1 1,-1 0-1,1 0 1,0 1-1,0-1 1,-1 0 0,1 1-1,0-1 1,0 0-1,1 2 1,-1-2-12,0 0-1,0 0 1,1 1 0,-1-1-1,1 0 1,-1 0 0,1 0-1,0 0 1,-1 0 0,1 0-1,0 0 1,0 0 0,0 0-1,0 0 1,-1 0 0,1 0-1,0 0 1,1-1 0,-1 1-1,0-1 1,0 1 0,0 0-1,0-1 1,0 0 0,1 1-1,-1-1 1,0 0 0,0 1-1,1-1 1,-1 0 0,0 0-1,2 0 1,48-1 203,-45 0-189,42-11-1480,-41 9 1015,-1 1 0,0 0 0,1 0 0,-1 1 0,1 0 0,6-1 0,-11 9-2539,2-7-320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11531,'0'0'4132,"8"0"-2589,-1-1-1345,2 1 302,0 0 1,0 0 0,0 0 0,0 2 0,0-1 0,10 3 0,-17-3-415,0-1-1,-1 1 1,1 0-1,0 0 1,0 0-1,-1 0 1,1 0-1,-1 0 1,1 0 0,-1 1-1,1-1 1,-1 0-1,0 1 1,0-1-1,0 1 1,0-1-1,0 1 1,0 0 0,0 0-1,0-1 1,0 1-1,-1 0 1,1 0-1,-1 0 1,0 0-1,1-1 1,-1 1 0,0 0-1,0 0 1,0 0-1,0 0 1,0 0-1,-1 0 1,1 0-1,-1 0 1,1-1 0,-1 1-1,0 0 1,1 0-1,-3 2 1,1 1 70,-1 1 1,0-1 0,-1 0-1,1 0 1,-1-1-1,0 1 1,0-1 0,-1 1-1,1-1 1,-1-1-1,-7 6 1,-24 22 1343,73-28-1233,33-5-1955,1-6-4578,-27-1-1224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15054,'0'0'6983,"-12"10"-6401,-2 4-336,1 0 0,0 0 0,1 1 1,0 1-1,2 0 0,-1 1 0,-13 30 1,14-22-98,1 1 1,1-1-1,2 2 0,0-1 1,2 1-1,0-1 1,2 1-1,2 39 1,0-61-161,1 0 0,0 0 1,1 0-1,-1 0 0,1 0 0,0 0 0,0 0 1,0-1-1,1 1 0,0-1 0,0 0 0,0 0 1,0 0-1,1 0 0,-1 0 0,1 0 0,0-1 1,0 0-1,0 0 0,5 3 0,-2-2-618,1-1-1,0 1 0,-1-1 0,16 4 0,33 0-7514,-18-7-1914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15086,'0'0'7431,"-58"27"-6406,24 2 641,-4 4-289,-3 5-480,2 0-545,5-3-256,5-1-64,8-4 33,5-6-98,5-4-351,8-8-737,3-4-1153,-4-22-14958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11147,'0'0'9128,"52"8"-8071,-24 9-576,6 2-417,9 2 0,-2-4-1217,-2-4-4004,-1-4-7527</inkml:trace>
  <inkml:trace contextRef="#ctx0" brushRef="#br0" timeOffset="1">372 113 12684,'0'0'7452,"9"3"-6475,-7-3-881,4 3 58,0-1 0,0 1 0,0 0 0,0 0 0,7 6 0,-11-8-76,-1 0-1,0-1 0,0 1 0,0 0 0,0 1 0,0-1 0,0 0 0,0 0 0,0 0 1,0 0-1,-1 1 0,1-1 0,-1 0 0,1 1 0,0-1 0,-1 1 0,0-1 0,1 0 1,-1 1-1,0-1 0,0 1 0,0-1 0,0 1 0,0-1 0,0 1 0,0-1 0,-1 1 1,1-1-1,0 0 0,-1 1 0,1-1 0,-1 0 0,0 1 0,1-1 0,-1 0 0,0 1 1,-1 0-1,-5 6 215,-1 0 0,1-1 0,-2 0 0,1 0 0,-1-1 0,0 0 1,-15 7-1,-31 24 147,55-38-434,1 1-1,-1 0 1,0 0 0,1 0 0,-1 0 0,1 0 0,-1 0 0,0 0 0,1 0-1,-1 0 1,0 0 0,1 1 0,-1-1 0,0 0 0,1 0 0,-1 0 0,0 0 0,1 0-1,-1 1 1,0-1 0,1 0 0,-1 0 0,0 1 0,1-1 0,-1 0 0,0 0-1,0 1 1,1-1 0,-1 0 0,0 1 0,0-1 0,0 0 0,0 1 0,1-1-1,-1 0 1,0 1 0,0-1 0,0 0 0,0 1 0,0-1 0,0 1 0,0-1 0,0 0-1,0 1 1,0-1 0,0 0 0,0 1 0,0-1 0,0 1 0,-1-1 0,1 0-1,0 1 1,0-1 0,0 0 0,0 1 0,-1-1 0,1 0 0,0 0 0,0 1 0,-1-1-1,1 0 1,0 1 0,0-1 0,-1 0 0,0 0 0,42 0 3,-34 0-98,4-1-462,0 0 0,0 0-1,0-1 1,0-1 0,10-3 0,-7 1-1309,-1-1 0,0 0 0,18-12 0,7-7-5084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9449,'0'0'8718,"3"11"-7539,19 56 206,-11-37-632,-1 0 0,11 56 1,-20-79-694,0 1 1,0 0 0,0 0 0,-1-1-1,-1 1 1,1 0 0,-1 0-1,-1 0 1,1-1 0,-1 1 0,-1-1-1,1 1 1,-1-1 0,0 0-1,-1 0 1,-7 11 0,-5 2-146,-1-1 1,-35 30-1,12-18-3772,18-15-3819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11435,'0'0'4420,"0"48"-2306,0-25-545,0 6 33,0 1-641,14 0-320,4 0-193,3-6-256,2-6-64,-3-4-352,0-6-1890,-10-8-801,-13-13-15086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11179,'0'0'8231,"78"26"-7622,-24-18 64,14-1-289,8-4-224,3-1-128,-6-2-1153,-5-7-6822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11787,'0'0'11787,"-23"52"-11274,21-18-289,2 1-128,0 1 0,0-4-64,9-4-32,5-5-1409,-3-3-1025,-5-6-449,-6-6-1089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8712,'0'0'4965,"-6"-55"-2018,12 44-1346,11 3-223,8 5-289,13 3-545,6 0-352,10 3-160,10 5 0,1-5-1153,-5-3-5605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12107,'0'0'7271,"-16"55"-5637,15-26-385,1 5-544,-2-1-577,2 2-96,0-5 96,0-2-128,7-5-64,0-3-929,4-9-737,5-3-992,-5-8-2627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7783,'0'0'10143,"-4"10"-9000,-5 9-594,2 1 0,0 0 1,1 0-1,-4 24 0,9-37-647,-1 0 1,1-1-1,1 1 0,-1 0 0,1 0 0,0 0 0,1 0 0,0 0 0,0 0 0,0 0 0,1 0 0,0 0 0,0-1 0,1 1 1,0-1-1,0 0 0,0 0 0,7 9 0,-10-15-17,1 1-1,-1-1 1,0 1 0,0-1 0,1 1 0,-1-1-1,1 1 1,-1-1 0,0 1 0,1-1-1,-1 0 1,1 1 0,-1-1 0,1 0 0,-1 1-1,1-1 1,-1 0 0,1 0 0,-1 0-1,1 1 1,0-1 0,-1 0 0,1 0 0,-1 0-1,1 0 1,-1 0 0,1 0 0,0 0 0,-1 0-1,1 0 1,0 0 0,2-18-549,-10-24 1438,2 31-536,-9-29 1457,43 50-1103,-16-4-578,0 0 1,0 0-1,0-1 0,1-1 0,-1 0 0,20 2 1,-27-4 34,0-2 0,1 1 1,-1-1-1,0 1 1,1-2-1,-1 1 1,0-1-1,0 0 0,1 0 1,-1 0-1,0-1 1,0 0-1,-1-1 0,1 1 1,0-1-1,8-5 1,56 13 1717,51-16-5750,-118 59 4608,-3-40-532,1 1-1,0-1 1,0 1 0,1-1-1,0 0 1,1 1 0,0-1 0,7 13-1,40 59 163,-36-60-258,0 0 1,11 25-1,-22-38 12,0 0-1,0 1 1,-1-1-1,0 0 1,0 1-1,-1-1 1,0 1-1,0-1 0,-1 1 1,-1 15-1,1-21 53,0 0 0,-1 0 0,1 0-1,-1 0 1,0 0 0,0 0 0,0 0-1,0 0 1,0 0 0,0 0 0,0 0-1,0 0 1,-1-1 0,1 1 0,-1-1-1,0 1 1,1-1 0,-1 1 0,0-1-1,0 0 1,0 0 0,1 0-1,-1 0 1,0 0 0,-1 0 0,1-1-1,0 1 1,0-1 0,0 1 0,-4-1-1,3 1 124,0-1 0,0 0 0,0 0-1,0-1 1,0 1 0,0 0 0,0-1-1,0 0 1,0 0 0,0 0 0,0 0-1,0 0 1,1-1 0,-1 1 0,0-1-1,1 0 1,-1 0 0,1 1 0,0-2-1,-1 1 1,-2-4 0,-4-9-16,1 1 1,0-1-1,1 0 1,1-1-1,-5-18 0,6 16-740,1-1-1,0 0 1,2 0-1,-1-25 1,4 42 328,0 0 1,0 0 0,1 1 0,-1-1-1,1 1 1,-1-1 0,1 1 0,-1 0 0,1-1-1,0 1 1,0 0 0,0 0 0,-1 0-1,1 1 1,0-1 0,0 0 0,0 1 0,0-1-1,0 1 1,0-1 0,1 1 0,1 0 0,10-3-1418,17-5-2893,3-1-2685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87 8072,'0'0'2365,"1"-10"544,2-30 91,-3 38-2880,0 1 0,-1-1 0,1 1-1,0-1 1,0 1 0,0-1 0,-1 1 0,1 0-1,-1-1 1,1 1 0,-1-1 0,0 1 0,0 0 0,1 0-1,-1-1 1,0 1 0,0 0 0,0 0 0,0 0-1,0 0 1,0 0 0,-1 0 0,1 0 0,0 0 0,0 1-1,-1-1 1,1 0 0,-1 1 0,1-1 0,0 1-1,-1-1 1,1 1 0,-1 0 0,1 0 0,-1 0-1,1-1 1,-3 2 0,1-1-61,0 0 0,0 0 0,1 0 0,-1 0 0,0 1 0,1 0 0,-1-1 1,1 1-1,-1 0 0,1 0 0,-1 0 0,1 1 0,0-1 0,-1 0 0,1 1 0,0 0 0,-4 3 0,1 5-30,1 1-1,0 0 1,0 0 0,1 0-1,1 0 1,-1 0-1,2 1 1,0-1 0,0 1-1,1-1 1,1 1-1,-1-1 1,5 16-1,-5-25-17,0 0-1,1 0 1,0 0-1,-1 0 1,1 0-1,0 0 1,0 0-1,0 0 1,0 0-1,0-1 1,0 1-1,1-1 0,-1 1 1,1 0-1,-1-1 1,1 0-1,-1 1 1,1-1-1,0 0 1,0 0-1,-1 0 1,5 1-1,-3-1 53,1 0 0,0-1 0,0 1 0,-1-1 0,1 0 0,0 0 0,0 0 0,-1-1 0,1 1 0,0-1 0,6-2 0,-1 0 31,-1 0 1,1-1 0,0 0-1,-1-1 1,0 1 0,0-2 0,-1 1-1,1-1 1,8-9 0,-13 12-80,-1 0 0,0 1 0,0-1-1,0 0 1,0 0 0,0-1 0,0 1 0,-1 0 0,0-1 0,0 1 0,0-1 0,0 1 0,0-1 0,0-6 0,-1 9-15,0 1 0,0 0-1,1-1 1,-1 1 0,0 0 0,0-1 0,0 1-1,0 0 1,0-1 0,0 1 0,0 0 0,0-1-1,0 1 1,0 0 0,0-1 0,0 1 0,-1 0 0,1-1-1,0 1 1,0 0 0,0 0 0,0-1 0,0 1-1,-1 0 1,1-1 0,0 1 0,0 0 0,-1 0-1,1-1 1,0 1 0,0 0 0,-1 0 0,1 0 0,0-1-1,0 1 1,-1 0 0,1 0 0,0 0 0,-1 0-1,1 0 1,0 0 0,-1-1 0,1 1 0,0 0 0,-1 0-1,1 0 1,0 0 0,-1 0 0,1 0 0,0 0-1,-1 1 1,1-1 0,0 0 0,-1 0 0,1 0-1,0 0 1,-1 0 0,1 0 0,0 1 0,-1-1 0,1 0-1,-13 11-89,5 0 86,0 0 0,1 1 0,0-1-1,1 1 1,-6 19 0,9-23-11,0 0 1,1 0-1,0 0 1,0 0-1,1 0 1,0 1-1,0-1 1,1 1-1,1 15 1,0-23-104,-1 0 0,0-1 0,1 1 0,-1 0 0,0 0 0,1-1 0,-1 1 0,1 0 0,-1-1 0,1 1 0,-1 0 1,1-1-1,-1 1 0,1-1 0,0 1 0,-1-1 0,1 1 0,0-1 0,0 0 0,-1 1 0,1-1 0,0 0 0,0 1 1,0-1-1,0 0 0,21-1-8048,-14-6-184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10570,'0'0'5392,"-6"10"-3567,3-4-1579,-2 2 170,0 0 0,1 0 0,1 0 0,-1 0 0,1 0-1,0 1 1,1-1 0,0 1 0,-1 9 0,3-17-387,0 0 1,0-1 0,0 1 0,0-1-1,1 1 1,-1-1 0,0 1 0,0-1-1,0 1 1,0-1 0,1 1-1,-1-1 1,0 1 0,1-1 0,-1 1-1,0-1 1,1 1 0,-1-1 0,1 0-1,-1 1 1,0-1 0,1 1-1,-1-1 1,1 0 0,-1 0 0,1 1-1,-1-1 1,1 0 0,-1 0 0,2 1-1,22-1 337,22-14-100,-31 6-230,-5 3-27,-1 1 1,1-2-1,-1 1 1,-1-1 0,1 0-1,-1-1 1,13-14-1,-26 29-97,0 1-1,1-1 0,0 1 1,1 0-1,-1 0 1,2 1-1,-1-1 0,1 0 1,-1 20-1,4-29-222,-1 1 0,1-1 0,0 0 0,-1 0 1,1 1-1,0-1 0,0 0 0,0 0 0,-1 0 0,1 0 0,0 0 0,0 0 0,-1 0 0,1 0 0,0 0 1,0 0-1,0 0 0,-1-1 0,1 1 0,0 0 0,-1 0 0,1-1 0,0 1 0,1-1 0,12-12-5790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8808,'0'0'13837,"68"-12"-12748,-21 12-384,5 0-321,-3 2-159,3-1-161,-7 2-32,-6-2-320,-10-1-1698,-4 0-1153,-16 0-2659,-9-7-5252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22 13677,'0'0'6566,"68"-4"-5861,-22-2 64,8-1-513,-4 2-192,-4 5-32,-12 0-64,-12 0-1730,-13 5-1345,-9 5-512,-8 3-1250</inkml:trace>
  <inkml:trace contextRef="#ctx0" brushRef="#br0" timeOffset="1">1 220 9737,'0'0'10762,"62"22"-9544,-14-22-450,6 0-415,0-2-257,-6-3-64,-4-1-64,-10-1-1442,-9 1-1729,-1-4-3267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14029,'0'0'7132,"-10"10"-6715,-12 12 96,2 0 1,1 1-1,1 1 1,-23 40-1,33-51-396,1 0-1,0 0 1,1 1 0,1 0-1,0 1 1,1-1 0,1 1-1,0 0 1,1 0 0,0 0-1,1 0 1,2 16 0,0-26-134,0 0 1,0-1-1,0 1 1,1 0 0,-1-1-1,1 0 1,0 1-1,1-1 1,-1 0 0,1 0-1,0 0 1,0 0-1,0 0 1,0-1 0,1 0-1,0 1 1,5 3-1,0-1-979,1 0-1,0-1 1,0 0-1,0-1 1,1 0-1,16 4 1,11 1-5384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4100,'0'0'17173,"-1"11"-16222,-3 3-737,-1 0 0,0 0 0,0-1 0,-1 0 0,-1 0 0,0 0 1,-1 0-1,-17 19 0,-30 40 214,-40 47-1080,95-119 456,0 0-1,-1 0 1,1 0 0,0 0 0,-1 0 0,1 0 0,0 0 0,-1 0 0,1 0 0,0 0 0,-1 0 0,1-1-1,0 1 1,0 0 0,-1 0 0,1 0 0,0 0 0,-1 0 0,1-1 0,0 1 0,0 0 0,-1 0-1,1 0 1,0-1 0,0 1 0,-1 0 0,1 0 0,0-1 0,0 1 0,0 0 0,0-1 0,0 1 0,-1 0-1,1 0 1,0-1 0,0 1 0,0 0 0,0-1 0,0 1 0,0 0 0,0-1 0,0 1 0,0 0 0,0-1-1,0 1 1,0 0 0,0-1 0,1 1 0,-2-2-659,-4-18-6522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12300,'0'0'7174,"59"13"-6149,-30 5 577,6 7-449,8 0-480,0 2-481,5 1-128,-3-2-192,-6-5-3396,-5-6-4259</inkml:trace>
  <inkml:trace contextRef="#ctx0" brushRef="#br0" timeOffset="1">473 147 13004,'0'0'5696,"-8"11"-4468,-26 38-133,32-47-1013,0 1 1,0 0 0,0 0 0,1 0-1,0 0 1,-1 0 0,1 0 0,0 0-1,0 0 1,1 1 0,-1-1 0,1 0-1,-1 1 1,1-1 0,0 0 0,0 1-1,1-1 1,0 5 0,0-6-51,0 0 0,0 0 0,1 0 0,-1 0 0,0 0 0,1 0 0,0 0 0,-1 0 0,1 0 0,0-1 1,0 1-1,0-1 0,0 0 0,0 1 0,0-1 0,0 0 0,1 0 0,-1 0 0,3 0 0,2 1-12,1 0 0,0-1 0,0 0 0,-1 0-1,1-1 1,0 1 0,0-2 0,0 1 0,0-1 0,0-1 0,-1 1-1,13-6 1,-8 2-260,-1-2 0,0 0 0,19-15 0,13-9-65,-75 96 1309,29-60-1000,1 0 1,0 0 0,0 0 0,1 0 0,-1 0 0,1 0 0,0 0-1,1 0 1,-1 0 0,1 8 0,0-12-161,1-1-1,0 1 1,-1-1-1,1 1 1,-1-1-1,1 1 1,0-1-1,-1 1 1,1-1-1,0 0 1,0 1-1,-1-1 1,1 0-1,0 1 1,0-1-1,-1 0 1,1 0-1,0 0 1,0 0-1,0 0 1,-1 0-1,1 0 1,0 0-1,0 0 1,0 0 0,-1 0-1,1-1 1,0 1-1,0 0 1,-1-1-1,2 1 1,8-7-4670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7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15535,'0'0'3363,"25"74"-1217,-14-36-352,1 6-289,-3 0-736,-3 6-513,-6 0-160,-4 3-32,-16-1 0,-17 1-32,-13 2 32,-13-2-128,-4-4-1505,-8-3-1858,-2-8-4197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11307,'0'0'3619,"-53"14"-1024,51-10-834,2 0-800,10-3-224,15-1-32,8 0-129,11 0-160,6 0-223,-2-1-65,6-3-128,-6 4 32,-9 0-865,-10 0-1986,-9 0-2818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13357,'0'0'5733,"75"-6"-5188,-24-6-97,12-1-384,5 1-32,0 6-1057,-4 1-3491,-12 3-3043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25 12844,'0'0'5066,"-9"-4"-4777,2 0-275,0 1 0,0 0 1,-1 0-1,1 1 1,-1 0-1,-9-1 0,15 2-14,1 1 0,-1 0-1,0 0 1,0 0 0,1 0-1,-1 1 1,0-1 0,1 0-1,-1 1 1,0-1-1,1 1 1,-1 0 0,1-1-1,-1 1 1,1 0 0,-1 0-1,1 0 1,0 0 0,-1 0-1,1 0 1,0 0-1,0 1 1,0-1 0,0 0-1,0 1 1,0-1 0,0 0-1,0 1 1,0 0 0,1-1-1,-1 1 1,1-1 0,-1 1-1,1 0 1,-1-1-1,1 1 1,0 0 0,0-1-1,0 1 1,0 0 0,0 0-1,1 2 1,-1-3 2,1 0 0,-1 0 0,1 0 1,-1 0-1,1 0 0,-1 0 0,1 0 0,0 0 0,0 0 0,-1-1 1,1 1-1,0 0 0,0-1 0,0 1 0,-1 0 0,1-1 0,0 1 1,0-1-1,0 1 0,0-1 0,0 0 0,0 1 0,0-1 0,2 0 0,32 7 58,-29-6-56,116 13-1642,-121-14 1680,-1 0 1,1 0-1,-1 0 1,1 0-1,0 0 1,-1 0 0,1 0-1,-1 0 1,1 0-1,-1 0 1,1 1-1,-1-1 1,1 0 0,-1 0-1,1 0 1,-1 1-1,1-1 1,-1 0-1,1 1 1,-1-1 0,0 0-1,1 1 1,-1-1-1,1 1 1,-1-1-1,0 0 1,1 1 0,-1-1-1,0 1 1,0-1-1,0 1 1,1-1-1,-1 1 1,0-1 0,0 1-1,0-1 1,0 1-1,0 0 1,0 0 0,-19 16 2395,-34 7 916,47-22-3237,-60 12 1547,62-13-2111,0-1 0,0 1 0,0-1 0,0-1 0,0 1 0,0 0 0,1-1 0,-6-1-1,3-2-5200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40 12139,'-8'-4'2472,"-5"-2"-2091,0 0 0,0 1 0,0 1 1,0 0-1,-1 1 0,0 0 0,1 1 0,-1 0 0,0 1 0,0 1 0,0 1 0,-22 2 0,26-1-267,-1-1-1,1 2 0,0-1 0,0 1 1,0 1-1,0 0 0,1 0 0,-1 1 0,1 0 1,0 1-1,1 0 0,-1 0 0,1 1 0,1 0 1,-1 0-1,1 1 0,0 0 0,-7 12 1,10-14 13,1 0 1,0 0 0,1 0 0,-1 0 0,1 1 0,1-1 0,-1 1 0,0 8 0,2-13-109,0-1 0,0 1 0,-1 0 0,1 0-1,1-1 1,-1 1 0,0 0 0,0-1 0,1 1 0,-1 0 0,1-1 0,-1 1 0,1 0 0,0-1 0,-1 1 0,1-1 0,0 0 0,0 1 0,0-1 0,0 1 0,1-1 0,-1 0 0,0 0 0,0 0 0,1 0-1,-1 0 1,1 0 0,-1 0 0,1 0 0,-1-1 0,1 1 0,-1 0 0,1-1 0,0 1 0,-1-1 0,4 1 0,9-1 42,-1 0 0,1 0 0,-1-1 0,0-1 0,0 0 0,1-1 0,-1 0 0,0-1 0,-1 0 1,1-1-1,21-13 0,-18 9-60,1-1 1,-1-1 0,-1 0 0,0-1 0,-1-1 0,0 0 0,21-28-1,-25 21 62,-10 20-61,0 0 0,0-1 0,0 1-1,0 0 1,0 0 0,0-1 0,0 1 0,0 0-1,0 0 1,0-1 0,0 1 0,0 0-1,0 0 1,0-1 0,-1 1 0,1 0-1,0 0 1,0-1 0,0 1 0,0 0-1,-1 0 1,1 0 0,0 0 0,0-1-1,0 1 1,-1 0 0,1 0 0,0 0 0,0 0-1,-1 0 1,1 0 0,0 0 0,0-1-1,-1 1 1,1 0 0,0 0 0,0 0-1,-1 0 1,-2 1-4,1-1-1,0 1 1,-1-1 0,1 1-1,0 0 1,0 0-1,-1 0 1,1 0 0,0 0-1,0 0 1,0 1 0,0-1-1,0 1 1,-1 1-1,-7 7 43,2 0 0,-1 1 0,1 0 0,1 0 0,0 1 0,-10 23 0,15-30-141,1-1 1,-1 1 0,1 0-1,0 0 1,0 0 0,0-1-1,1 1 1,0 0 0,0 0-1,0 6 1,1-9-126,-1 0 0,1 0 0,0 0-1,0 0 1,-1 0 0,1 0 0,0 0 0,1 0 0,-1 0 0,0 0 0,0-1 0,1 1-1,-1 0 1,1-1 0,0 1 0,-1-1 0,1 0 0,0 0 0,0 1 0,0-1 0,0 0-1,0 0 1,2 0 0,25 7-5828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 11531,'-5'10'1286,"2"-5"-1092,-1 1 114,0 0 1,0-1 0,1 1 0,0 1 0,1-1 0,-1 0 0,1 1-1,0-1 1,1 1 0,-1 0 0,1-1 0,1 1 0,-1 0 0,2 9-1,-1-14-294,1-1-1,0 0 1,0 0 0,0 0-1,0 0 1,0 0-1,0 0 1,0 0-1,1 0 1,-1 0 0,0 0-1,1-1 1,-1 1-1,0-1 1,1 1-1,-1-1 1,0 1-1,1-1 1,-1 0 0,1 1-1,-1-1 1,1 0-1,-1 0 1,1 0-1,-1 0 1,1-1 0,-1 1-1,3-1 1,43-10 78,-32 3 35,0-1-1,0-1 1,-1-1-1,-1 0 1,0 0-1,0-2 1,-1 1-1,-1-1 1,19-29-1,-29 41 1033,-5 20 565,-6 14-1229,3-16-241,2 0 0,-5 29 0,9-40-716,1 0-1,0 1 1,0-1-1,0 0 1,0 0-1,4 12 1,0-10-6030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27 516 8584,'0'0'1804,"-5"9"156,-14 30-108,16-25-54,11-13-788,12-13-27,-20 12-920,34-27 551,-2-1-1,-1-2 1,37-46-1,-38 42-424,29-32-32,-3-2-1,86-140 1,-158 235-143,-34 61 53,45-79-62,1 1 0,0-1 0,0 1 1,1 1-1,1-1 0,0 0 0,-2 19 0,4-28-2,0 0-1,0 0 1,1 0-1,-1 0 1,0 0-1,0 0 0,1 0 1,-1-1-1,1 1 1,-1 0-1,1 0 0,-1 0 1,1-1-1,-1 1 1,1 0-1,-1 0 1,1-1-1,0 1 0,0 0 1,-1-1-1,1 1 1,0-1-1,0 1 0,0-1 1,0 0-1,-1 1 1,1-1-1,0 0 1,0 1-1,0-1 0,0 0 1,0 0-1,0 0 1,0 0-1,0 0 0,1 0 1,39-6 190,-14-4-176,-1-1-1,-1-1 1,1-2-1,-2 0 1,0-2-1,-1-1 1,-1 0-1,0-2 1,-2 0-1,28-34 1,-40 43-6,-5 8 10,0-1 0,0-1 1,-1 1-1,1 0 0,-1-1 1,0 1-1,0-1 0,0 0 1,0 0-1,2-7 0,-21 21 156,7 0-169,0 1 1,1-1 0,1 1 0,0 1 0,-7 13-1,10-19-8,2 1 0,-1 0-1,1 1 1,0-1-1,1 0 1,0 1-1,0-1 1,1 1 0,-1 0-1,1 14 1,1-21-30,0 0 0,0 0 0,0 0 0,1 0 0,-1 0 0,0 0 0,0 0 1,1 0-1,-1 0 0,1 0 0,-1 0 0,1 0 0,-1 0 0,1 0 0,0 0 0,-1 0 0,1 0 1,0-1-1,0 1 0,0 0 0,0-1 0,-1 1 0,1 0 0,0-1 0,2 1 0,27 3-3075,-29-4 2882,25 0-5499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9961,'0'0'11179,"-9"68"-10474,-2-26-417,4 4-224,0 1-32,3-1 0,2-4 0,2-2-32,0-8-544,0-8-866,0-10-63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0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11147,'0'0'6374,"50"-9"-5670,-16 11-159,15 1-353,-1 0-128,5-1-128,-1-2-2338,-5 0-3396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47 12908,'0'0'4506,"0"-8"-2910,0 7-1590,-5-29 895,-6 22-510,-12 17-184,11 1-57,1 0 0,0 1 0,1 0 0,0 1 0,1 0-1,0 0 1,1 1 0,0 0 0,1 1 0,0-1 0,1 1-1,1 1 1,0-1 0,-3 20 0,8-33-138,0 1 0,0 0 0,0-1 0,0 1 0,0 0 0,0-1 0,0 1 0,0-1-1,1 1 1,-1 0 0,1-1 0,-1 1 0,1-1 0,-1 1 0,1-1 0,0 1 0,0-1 0,0 0 0,0 1 0,0-1 0,0 0 0,2 2 0,0-1-1,0 0 0,0-1-1,-1 0 1,1 1 0,0-1 0,0 0 0,0 0 0,0-1 0,0 1 0,0-1-1,5 1 1,3-1 17,0-1 1,-1 1-1,1-2 0,0 0 1,-1 0-1,15-5 0,-9 1-38,0-1-1,-1-1 1,0-1 0,26-18-1,-33 21-7,0 0 0,-1-1-1,0 1 1,0-2 0,-1 1-1,0-1 1,0 0 0,-1 0 0,9-17-1,-14 25 19,-1 0 1,1 0-1,0 1 0,0-1 0,0 0 0,0 0 0,0 0 1,-1 0-1,1 0 0,0 0 0,0 0 0,0 0 1,0 0-1,-1 0 0,1 0 0,0 0 0,0 0 0,0 0 1,0 0-1,-1 0 0,1 0 0,0 0 0,0 0 1,0 0-1,0 0 0,-1 0 0,1-1 0,0 1 0,0 0 1,0 0-1,0 0 0,0 0 0,-1 0 0,1 0 1,0 0-1,0-1 0,0 1 0,0 0 0,0 0 0,0 0 1,0 0-1,0 0 0,0-1 0,0 1 0,0 0 1,0 0-1,-1 0 0,1 0 0,0-1 0,0 1 0,0 0 1,0 0-1,0 0 0,0 0 0,1-1 0,-1 1 1,0 0-1,0 0 0,0 0 0,0 0 0,0-1 0,0 1 1,0 0-1,0 0 0,0 0 0,1-1 0,-11 6-33,0 5 34,-1 0 0,2 1-1,0 0 1,0 0 0,-13 23 0,17-26-68,0 1 1,1 0-1,0 0 0,0 0 0,1 1 1,0-1-1,1 1 0,0 0 1,-1 12-1,3-21-87,2 15-2883,6-10-1999,5-5-3452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 9769,'0'0'8627,"10"-1"-7186,-1-1-1097,-1 2 0,1-1-1,-1 1 1,1 1 0,-1 0 0,12 2-1,-17-2-304,0 0-1,0 0 0,-1 0 1,1 0-1,-1 0 1,1 1-1,-1-1 0,1 1 1,-1-1-1,0 1 0,0 0 1,0 0-1,0 0 1,0 0-1,0 1 0,-1-1 1,1 0-1,-1 1 1,1-1-1,-1 1 0,0 0 1,0-1-1,0 1 0,0 0 1,-1 0-1,1-1 1,0 6-1,-1-2 20,0 0 0,0-1 0,0 1 0,-1-1 0,0 1 0,0-1 0,0 1 0,-1-1 0,0 0 0,0 1 0,0-1 0,0 0 0,-1 0 0,0-1 0,-6 9 0,-4 2 339,-1 1 0,-1-2-1,-17 13 1,-18 19 403,84-43-757,8-9-779,0-2-1,41-15 1,25-16-9093,-58 16-1222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10378,'0'0'8013,"0"12"-4719,0-14-3713,0-6 1282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1 650 9097,'0'0'10837,"4"-10"-9316,9-18-818,1 1 0,1 0-1,28-36 1,72-80 449,-38 49-983,-47 57-137,0 0 7,-2-1 0,28-49 0,-132 195-60,60-83 24,6-10-2,0 0 0,1 1 0,0 0 0,1 0 0,1 1 1,-5 20-1,11-36 0,1 0 0,0-1 0,-1 1 0,1 0 0,0 0 0,0 0 1,0 0-1,0 0 0,0 0 0,0 0 0,0 0 0,0 0 0,0 0 0,1-1 1,-1 1-1,0 0 0,1 0 0,-1 0 0,0 0 0,1-1 0,-1 1 0,1 0 1,-1 0-1,1-1 0,0 1 0,-1 0 0,1-1 0,0 1 0,-1 0 0,1-1 1,0 1-1,0-1 0,-1 1 0,1-1 0,0 0 0,0 1 0,0-1 0,0 0 1,-1 1-1,1-1 0,0 0 0,0 0 0,0 0 0,0 0 0,0 0 1,0 0-1,0 0 0,0 0 0,0 0 0,0-1 0,1 0 0,51-14 245,-23 1-207,-1 0-1,0-3 1,-2 0 0,0-2-1,0 0 1,-2-2 0,-1-1 0,0-1-1,-2-1 1,-1-1 0,25-38-1,-42 58-20,12-23 61,-15 27-76,-1 0-1,1 0 0,0 0 0,-1 0 1,0 0-1,1 0 0,-1-1 0,0 1 1,1 0-1,-1 0 0,0 0 0,0 0 1,0-1-1,0 1 0,0 0 0,0 0 1,0 0-1,0 0 0,-1-1 0,1 0 1,-23 24-57,7 1 52,0 1 1,-16 35-1,27-48-2,0 0 1,1 0-1,1 0 1,-1 0-1,2 0 1,0 1-1,0-1 0,0 20 1,3-29-2,-1-1-1,0 1 1,0-1 0,1 1-1,-1-1 1,1 1 0,-1-1-1,1 1 1,-1-1 0,1 1 0,0-1-1,0 0 1,0 1 0,0-1-1,0 0 1,0 0 0,0 1-1,0-1 1,0 0 0,1 0 0,1 1-1,1 0-74,0 0 0,1 0 0,-1-1 0,0 1 0,1-1 0,-1 0 0,8 1 0,2-1-884,0-1 1,0 0 0,-1 0 0,21-5 0,11-9-4702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12204,'0'0'9256,"-43"47"-8583,31-14 64,1 4-353,6-2-288,5-1-64,0-7-32,5-2 0,4-7-737,0-5-416,-4-5-96,-5-4-865,-9-4-6630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9801,'0'0'9577,"-1"13"-9160,-8 262 4510,9-274-4913,0-1 0,0 0 0,0 1 0,0-1 0,0 0 0,0 1 0,0-1 0,1 0 0,-1 0-1,0 1 1,0-1 0,0 0 0,1 0 0,-1 1 0,0-1 0,0 0 0,1 0 0,-1 1 0,0-1 0,0 0 0,1 0 0,-1 0 0,0 0 0,1 0 0,-1 1 0,0-1 0,1 0-1,-1 0 1,0 0 0,1 0 0,-1 0 0,0 0 0,1 0 0,-1 0 0,0 0 0,1 0 0,-1 0 0,0 0 0,1 0 0,-1-1 0,0 1 0,1 0 0,-1 0 0,0 0-1,1 0 1,-1-1 0,0 1 0,0 0 0,1 0 0,-1 0 0,0-1 0,0 1 0,1 0 0,-1 0 0,0-1 0,0 1 0,0 0 0,0-1 0,1 0 0,17-14 382,-5-2-299,-2 4-61,0 0-1,24-20 1,-32 30-81,0 1 0,1-1 0,-1 1 1,0 0-1,1 0 0,-1 1 1,1-1-1,-1 1 0,1-1 1,0 1-1,0 1 0,-1-1 0,1 0 1,0 1-1,0 0 0,0-1 1,0 2-1,4-1 0,-6 1 12,0 0-1,0 0 0,-1 0 0,1 0 0,0 0 1,0 0-1,0 0 0,-1 1 0,1-1 1,-1 1-1,1-1 0,-1 1 0,0-1 0,1 1 1,-1 0-1,0 0 0,0 0 0,0-1 1,0 1-1,-1 0 0,1 0 0,-1 0 0,2 4 1,3 35 528,-2-77-409,11-50-1,-12 90-146,0-1 0,1 1 0,-1-1 0,1 0-1,-1 0 1,1 1 0,0-2 0,0 1 0,0 0 0,6 3 0,-4-4 72,0 0 1,1 0 0,-1 0 0,1-1 0,-1 0-1,1 0 1,-1-1 0,1 1 0,-1-1 0,1-1-1,0 1 1,-1-1 0,1 1 0,-1-2 0,1 1 0,-1-1-1,6-2 1,-7 3 0,-1-1 0,1 1 0,-1-1 0,0 0 0,1 0 0,-1-1 0,0 1 0,0-1 0,-1 1 0,1-1 0,-1 0-1,1 0 1,-1 0 0,0 0 0,0 0 0,0-1 0,0 1 0,-1-1 0,1 1 0,-1-1 0,0 1 0,0-1 0,0 0 0,-1 0 0,1-6 0,-2 10-35,0 1 0,0-1 1,0 0-1,0 1 0,0-1 1,0 0-1,0 1 0,0-1 0,0 1 1,0 0-1,0-1 0,0 1 1,1 0-1,-1 0 0,0-1 1,1 1-1,-1 0 0,0 0 1,0 1-1,-3 5 12,0 0 1,1 1-1,0-1 0,0 1 1,1 0-1,0-1 0,1 1 0,-1 0 1,1 0-1,1 0 0,0 0 1,0 0-1,1 9 0,0-15 16,0 0 0,-1 0 0,1 0 0,0 0 0,0 0 0,1 0 0,-1-1 0,0 1-1,1 0 1,-1-1 0,1 1 0,-1-1 0,1 0 0,0 1 0,-1-1 0,1 0 0,0 0-1,0 0 1,0 0 0,0 0 0,0-1 0,0 1 0,0-1 0,0 1 0,0-1 0,0 0 0,0 1-1,0-1 1,4-1 0,5 2 41,0-1-1,0 0 0,0-1 1,16-4-1,-18 3-22,1-1-1,-1 0 0,0-1 1,0 0-1,0 0 1,0-1-1,-1 0 1,13-11-1,-17 13-10,0 0 1,0-1-1,-1 1 1,1-1-1,-1 0 1,0 0-1,0 0 0,0-1 1,-1 1-1,1-1 1,-1 1-1,0-1 0,-1 0 1,1 0-1,-1 0 1,0 0-1,0 0 0,0-5 1,-4 5-317,-5 11 210,-6 12 38,13-17 68,1 1-1,-1-1 1,1 0 0,-1 1-1,1-1 1,-1 1 0,1-1-1,0 1 1,0-1-1,-1 1 1,1-1 0,0 1-1,0-1 1,1 1 0,-1 0-1,0-1 1,1 1-1,-1-1 1,0 0 0,1 1-1,0-1 1,1 3 0,-1-3 3,0 0 0,0-1 0,0 1 1,1 0-1,-1-1 0,0 1 1,0-1-1,1 0 0,-1 1 1,1-1-1,-1 0 0,0 0 1,1 0-1,-1 0 0,0 0 1,1 0-1,-1 0 0,0 0 1,3-1-1,4-1 19,-1-1 1,1 1-1,-1-1 0,0 0 1,0-1-1,0 0 1,11-8-1,-8 3 137,7-5-808,-13 17 210,-6 12 177,-6 12 201,5-15 41,-1-1 1,2 1 0,-1 0 0,0 21 0,3-32-162,1 0 0,-1-1 0,1 1-1,-1 0 1,1 0 0,0-1 0,-1 1 0,1 0-1,0-1 1,-1 1 0,1-1 0,0 1 0,0-1-1,-1 1 1,1-1 0,0 1 0,0-1 0,0 0 0,0 1-1,0-1 1,0 0 0,0 0 0,-1 0 0,1 0-1,0 0 1,0 0 0,0 0 0,0 0 0,0 0-1,0 0 1,0 0 0,0-1 0,0 1 0,0 0 0,-1-1-1,1 1 1,0 0 0,1-2 0,11-9-6766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7175,'0'0'13324,"73"-44"-12587,-35 44-353,8 0-255,6 0-97,9 1-64,-2 4-1474,1-4-2722,-8-1-4612</inkml:trace>
  <inkml:trace contextRef="#ctx0" brushRef="#br0" timeOffset="1">873 40 10090,'0'0'10922,"54"11"-10794,-20-11-544,8-9-2339,10-3-3555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11307,'0'0'4132,"50"32"-4036,-23-32-96,12 0-2050,4-3-1730</inkml:trace>
  <inkml:trace contextRef="#ctx0" brushRef="#br0" timeOffset="1">514 36 11403,'0'0'9801,"59"7"-9705,-30-8-64,5-4-192,5 1-2274,-2 0-1634,3 2-320,-6 2-2691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167 139 1121,'0'0'4767,"8"-9"-2279,-4 5-2202,37-44 2987,-39 45-2820,0 1 1,0-1-1,0 0 0,0 1 0,-1-1 1,1 0-1,-1 0 0,0 0 0,0-1 1,0 1-1,0 0 0,-1 0 0,1-1 1,-1 1-1,0 0 0,0 0 0,0-7 1,-1 9-353,0-1 1,0 1-1,0 0 1,0 0-1,0 0 1,-1 0-1,1 0 1,0 0-1,0 0 1,-1 0 0,1 1-1,-1-1 1,1 0-1,-1 1 1,1-1-1,-1 1 1,1 0-1,-1-1 1,1 1-1,-1 0 1,1 0-1,-1 0 1,1 0-1,-1 0 1,0 0-1,1 0 1,-1 1 0,-2 0-1,-3 0-33,0 1 0,1-1 0,-1 1 0,0 1 0,-8 3 0,4 0-59,1 1 0,-1 1-1,1 0 1,1 0 0,-1 1-1,1 0 1,1 1 0,0-1 0,0 2-1,1-1 1,0 1 0,1 0-1,0 1 1,1-1 0,0 1 0,1 0-1,0 0 1,-3 24 0,6-34-12,1 0 1,0 0-1,0 0 0,0 0 1,0-1-1,0 1 1,0 0-1,1 0 0,-1 0 1,1 0-1,-1 0 1,1 0-1,-1-1 0,1 1 1,0 0-1,0-1 1,0 1-1,0 0 1,0-1-1,0 1 0,1-1 1,2 3-1,-2-3 11,1 0-1,-1 1 0,1-1 1,-1 0-1,1-1 0,0 1 1,0 0-1,-1-1 0,1 0 1,0 1-1,0-1 0,-1 0 0,7-1 1,1-1 14,0 0 0,1 0 0,-1-1 0,0 0 0,0-1 0,0 0 0,12-8 0,-1-3 25,0-1 0,-2 0 1,1-2-1,-2 0 0,-1-1 1,0-1-1,23-36 1,-43 64-23,0 0 0,0 0 1,0 1-1,1-1 0,-2 14 1,1-4-13,0-4-453,0-1 0,1 0-1,1 1 1,0-1 0,1 22 0,1-31 245,-1-1 0,0 0-1,1 0 1,0 1 0,0-1 0,0 0 0,0 0 0,0 0-1,1 0 1,-1 0 0,1-1 0,0 1 0,0 0-1,0-1 1,0 1 0,0-1 0,1 0 0,-1 0 0,1 0-1,-1 0 1,1 0 0,0 0 0,0-1 0,0 1 0,0-1-1,0 0 1,0 0 0,6 1 0,24 1-7327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44 9513,'0'0'8654,"-1"-7"-7480,0-2-729,-1-4-38,2-1 4442,0 14-4795,0 35 309,-2-22-72,0 1 0,-1-1 0,0 0 0,-1 0 0,-8 16 0,7-17-178,1 0 0,0 0 0,0 0-1,1 0 1,1 1 0,-2 17-1,6-30-95,0-1-1,0 1 1,0-1-1,0 1 1,-1-1-1,1 0 0,0 0 1,0 0-1,-1 0 1,1 0-1,-1 0 1,3-2-1,65-64 50,-48 44-162,2 2 1,0 0 0,0 2-1,45-28 1,-67 46 94,-1 1-1,0 0 1,1-1-1,-1 1 1,1 0-1,-1-1 1,1 1 0,-1 0-1,1 0 1,-1-1-1,1 1 1,-1 0-1,1 0 1,-1 0-1,1 0 1,-1 0 0,1 0-1,-1 0 1,1 0-1,-1 0 1,1 0-1,-1 0 1,1 0 0,-1 0-1,1 0 1,-1 1-1,1-1 1,-1 0-1,1 0 1,-1 0-1,1 1 1,-1-1 0,1 0-1,-1 1 1,1 0-1,-1 20-8,-17 25 13,7-29-1,6-10 1,-1 0 1,1 0-1,0 1 0,0 0 1,1 0-1,0 0 1,1 0-1,-3 12 0,5-19-18,0-1-1,0 0 1,0 1-1,0-1 1,0 0-1,0 1 1,0-1-1,0 1 1,1-1-1,-1 0 1,0 1-1,0-1 1,0 0-1,0 1 1,0-1-1,1 0 1,-1 1-1,0-1 1,0 0-1,1 0 1,-1 1-1,0-1 1,1 0-1,-1 0 1,0 1-1,0-1 1,1 0-1,-1 0 1,0 0-1,1 0 1,-1 0-1,1 1 1,-1-1-1,0 0 1,1 0-1,0 0 1,18-4-1992,16-17-5881,-12-3-2720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1 550 8872,'0'0'7383,"10"-11"-6464,134-127 624,-81 82-1276,94-110-1,-141 146-203,-4 6 201,0-1 0,0-1 0,-1 0 0,-1 0 0,-1-1 0,8-21 0,-18 33 494,-7 9-525,-9 9-172,8-4-34,0 1 0,0 1 0,1 0 0,0 0 0,1 1 0,1-1 0,0 1 0,0 1 0,1-1 0,0 1 1,1 0-1,1 0 0,0 1 0,-1 18 0,4-30-12,0-1 0,0 0 0,0 0 0,0 0 0,0 1 0,1-1 0,-1 0 0,0 0 0,0 0 1,1 1-1,-1-1 0,1 0 0,0 0 0,-1 0 0,1 0 0,0 0 0,-1 0 0,1 0 0,0 0 0,0 0 0,0 0 0,0-1 1,0 1-1,0 0 0,0-1 0,1 2 0,1-1 32,0 0 0,0-1 1,0 1-1,1-1 0,-1 1 1,0-1-1,0 0 0,0 0 1,0 0-1,5-1 0,4-2 82,-1 0-1,1 0 0,-1-1 1,21-10-1,-8 1-93,0-2-1,-1 0 1,0-2-1,-2 0 1,0-2-1,-1 0 0,0-1 1,-2-1-1,-1-1 1,21-34-1,-34 50-62,-6 7 15,-11 20 12,-18 35-15,28-49 20,0 0 0,0 0 1,1 1-1,0-1 0,1 1 1,-1-1-1,2 1 0,-1-1 1,1 1-1,0 0 0,0-1 1,3 13-1,-2-16-85,0-1-1,1 1 1,-1 0 0,1-1 0,0 1 0,0-1-1,1 1 1,-1-1 0,0 0 0,1 0 0,0 0-1,0 0 1,0-1 0,0 1 0,0-1-1,1 0 1,-1 0 0,1 0 0,-1 0 0,1 0-1,0-1 1,-1 0 0,1 0 0,0 0-1,5 1 1,36 2-3442,6-3-4164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12748,'0'0'5413,"50"1"-4356,-13-1-352,10 0-193,4 0-319,6 0-129,2 0-32,-10 0-193,-10 7-992,-11 1-833,-19 3-1473,-9-2-288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9641,'0'0'9417,"73"7"-8937,-28-7-95,1 1-193,6 1-160,-2-1-160,-3-1-3652,-5 0-7174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78 530 5349,'-7'9'3337,"-2"1"-2518,-8 8 1326,2 0 0,-14 23 0,56-68 2520,-4 8-4098,90-103 554,190-264 0,-289 363-1097,-5 9 27,-15 26 104,-3 4-85,0-2-16,0 1 0,1 1 0,1 0 0,0 0 0,1 0-1,1 0 1,1 1 0,-4 20 0,8-35-34,0-1 0,1 0-1,-1 1 1,0-1 0,0 1 0,1-1 0,-1 0 0,0 1 0,1-1-1,-1 0 1,1 0 0,0 1 0,-1-1 0,1 0 0,0 0-1,0 0 1,0 0 0,0 0 0,0 0 0,0 0 0,0 0 0,0 0-1,0-1 1,1 1 0,-1 0 0,0-1 0,0 1 0,1-1 0,-1 1-1,0-1 1,1 1 0,-1-1 0,0 0 0,1 0 0,-1 0 0,1 0-1,-1 0 1,0 0 0,1 0 0,1-1 0,6 1 97,1-1 0,-1-1 0,1 0 0,17-6 0,-2-1-97,0-2 0,-2 0 0,1-2 0,-1 0 0,-1-2 0,0 0 0,-1-2 0,-1 0 0,-1-1 0,0-1 0,21-28 0,-38 44-35,-1 1 0,1 0 1,0-1-1,-1 0 0,0 1 1,1-1-1,-1 0 0,0 1 1,0-1-1,-1 0 0,2-5 1,-3 7 9,1 1 0,-1 0 0,1 0 0,-1 0 0,1-1 0,-1 1 0,1 0 0,-1 0 0,1 0 0,-1 0 0,1 0 0,-1 0 0,1 0 0,-1 0 0,1 0 0,-1 0 0,1 0 0,-1 0 0,1 1 0,-1-1 0,1 0 0,-1 0 0,1 0 0,-1 1 0,1-1 0,0 0 0,-1 1 0,1-1-1,-1 0 1,1 1 0,-1 0 0,-7 6-1,1 1-1,0 1 0,0-1 0,1 1 1,0 0-1,1 1 0,0 0 0,0-1 1,1 2-1,0-1 0,1 0 0,0 1 1,1-1-1,-3 21 0,6-29-9,-1 0-1,0 0 1,1 0 0,-1 0 0,1 0-1,0-1 1,0 1 0,-1 0 0,1 0-1,0-1 1,1 1 0,-1-1-1,0 1 1,0-1 0,1 1 0,-1-1-1,1 0 1,-1 1 0,1-1 0,-1 0-1,1 0 1,0 0 0,-1 0-1,1-1 1,0 1 0,0 0 0,0-1-1,0 1 1,0-1 0,0 0 0,-1 0-1,5 0 1,6 2-514,0-2 0,0 1 0,0-2 0,13-1 0,30-11-4782,2-10-6208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51 8968,'0'0'1180,"6"-9"929,18-26 400,-24 35-2450,0 0-1,-1 0 1,1 0 0,0 0-1,0 0 1,0 0 0,0-1 0,0 1-1,-1 0 1,1 0 0,0 0-1,0 0 1,0 0 0,0 0 0,0 0-1,0 0 1,-1 0 0,1-1-1,0 1 1,0 0 0,0 0-1,0 0 1,0 0 0,0 0 0,0 0-1,0-1 1,0 1 0,0 0-1,0 0 1,0 0 0,0 0-1,0 0 1,0-1 0,0 1 0,0 0-1,0 0 1,0 0 0,0 0-1,0-1 1,0 1 0,0 0-1,0 0 1,0 0 0,0 0 0,0 0-1,0-1 1,0 1 0,0 0-1,0 0 1,0 0 0,1 0-1,-1 0 1,0 0 0,0 0 0,0-1-1,0 1 1,0 0 0,-10 5 449,-3 6-198,0 0 1,1 1-1,0 0 0,1 1 1,1 0-1,-15 24 0,-45 92 491,56-100-680,1 1 0,2 0 0,1 1 0,1 0 1,2 0-1,1 1 0,2 0 0,-1 63 0,5-90-121,0-1 0,1 1 1,0-1-1,0 1 0,1-1 1,-1 0-1,1 1 0,0-1 1,0 0-1,0 0 0,0 0 1,1-1-1,-1 1 0,1-1 1,0 1-1,1-1 1,-1 0-1,0 0 0,1 0 1,0-1-1,-1 1 0,1-1 1,0 0-1,0 0 0,0 0 1,1 0-1,-1-1 0,0 0 1,9 2-1,4 0-891,1-1-1,0 0 1,-1-1-1,1-1 1,0-1-1,24-4 1,26-11-6524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 11179,'0'0'4099,"-10"-2"-2508,6 1-1498,1 0 1,-1 0-1,1 0 0,-1 0 0,1 1 0,-1 0 0,0 0 1,1 0-1,-1 0 0,1 1 0,-1-1 0,0 1 0,1 0 1,-1 0-1,1 0 0,0 0 0,-1 1 0,1-1 0,0 1 1,0 0-1,0 0 0,0 0 0,0 1 0,1-1 0,-1 0 1,0 1-1,1 0 0,0 0 0,0 0 0,-3 4 0,-11 14 891,-25 42 0,37-56-791,0 1 0,1-1 0,0 1 0,0 0 0,1 0-1,0 0 1,0 0 0,1 0 0,0 1 0,0 8 0,1-16-171,0 1 0,1-1 0,-1 1 1,1-1-1,-1 1 0,1-1 0,0 0 1,0 1-1,-1-1 0,1 0 0,0 0 0,0 1 1,0-1-1,0 0 0,0 0 0,1 0 1,-1 0-1,0-1 0,0 1 0,1 0 1,-1 0-1,0-1 0,1 1 0,-1-1 1,1 1-1,-1-1 0,1 1 0,-1-1 1,1 0-1,-1 0 0,1 0 0,-1 0 1,1 0-1,2 0 0,4 0 20,1-1 0,-1 1 0,1-1 0,-1-1 0,10-2 0,-3-2-19,0 0 0,0 0 1,-1-2-1,0 0 0,0 0 0,14-13 1,-19 14-30,-1 0 1,1-1-1,-1 1 0,-1-2 1,1 1-1,-1-1 0,-1 0 1,0-1-1,8-16 1,-14 26 4,0 0 1,0 0 0,0 1 0,0-1 0,0 0-1,0 0 1,0 0 0,0 0 0,0 0-1,-1 0 1,1 0 0,0 0 0,0 0 0,0 0-1,0 0 1,0 0 0,0 0 0,0 0 0,0 0-1,0 0 1,0 0 0,-1 0 0,1 0-1,0 0 1,0 0 0,0-1 0,0 1 0,0 0-1,0 0 1,0 0 0,0 0 0,0 0 0,0 0-1,0 0 1,0 0 0,0 0 0,0 0-1,0 0 1,0 0 0,-1 0 0,1 0 0,0 0-1,0-1 1,0 1 0,0 0 0,0 0 0,0 0-1,0 0 1,0 0 0,0 0 0,0 0-1,0 0 1,0 0 0,0 0 0,0 0 0,0-1-1,0 1 1,0 0 0,0 0 0,0 0 0,1 0-1,-1 0 1,0 0 0,0 0 0,-11 6-19,-8 12-2,16-14 24,-37 57 19,39-57-24,-1-1 1,0 0-1,1 1 0,0-1 1,0 1-1,0-1 0,0 1 1,1-1-1,-1 1 0,1 0 1,0-1-1,0 1 0,0 0 1,0-1-1,1 1 0,0 0 1,0 3-1,0-5-16,0-1 1,0 0-1,0 1 0,0-1 1,0 0-1,1 0 1,-1 0-1,0 0 0,0 0 1,1 0-1,-1 0 0,0 0 1,1-1-1,-1 1 0,1 0 1,-1-1-1,1 0 1,0 1-1,-1-1 0,1 0 1,1 1-1,39 0-3342,-34-2 1599,17 1-5355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2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57 4036,'-1'0'392,"1"0"0,-1 0 0,0-1 0,0 1 0,1 0 0,-1 0 0,0 0 1,0 0-1,1 0 0,-1 0 0,0 1 0,1-1 0,-1 0 0,0 0 0,0 0 0,1 1 0,-1-1 0,0 0 1,1 1-1,-1-1 0,1 1 0,-1-1 0,0 0 0,1 1 0,-1 0 0,1-1 0,-1 1 0,1-1 0,-1 1 1,1-1-1,-1 2 0,4 6 3887,10-3-3793,-3-4-130,0-1 1,1 0-1,-1-1 0,0 0 0,0 0 0,11-3 1,-18 3-320,-1 1 1,1-1 0,-1 0 0,1 1 0,-1-1 0,0 0 0,1 0 0,-1-1 0,0 1-1,0 0 1,0-1 0,0 1 0,0-1 0,0 0 0,0 0 0,0 0 0,-1 0 0,1 0-1,-1 0 1,1 0 0,-1 0 0,0 0 0,0-1 0,0 1 0,0-1 0,0 1 0,-1 0-1,1-1 1,0-3 0,-2 5-33,0 0-1,1 0 1,-1-1-1,0 1 0,0 0 1,0 0-1,1 0 1,-1 0-1,0 0 1,0 0-1,-1 1 0,1-1 1,0 0-1,0 0 1,0 1-1,0-1 1,-1 1-1,1-1 0,0 1 1,-1-1-1,1 1 1,0 0-1,-1 0 0,1 0 1,0 0-1,-1 0 1,1 0-1,0 0 1,-3 0-1,-46 2-48,48-2 51,-4 1-3,1 0 0,-1 0 0,0 1 0,0 0 0,1 0 0,-1 0 0,1 0 0,0 1 0,0 0 0,0 0 0,0 1 0,-8 6 0,10-7 44,0 0-1,0 0 0,1 0 0,-1 0 1,1 0-1,0 1 0,0-1 1,0 1-1,0-1 0,0 1 1,1 0-1,0 0 0,0 0 1,0-1-1,0 1 0,0 0 1,1 0-1,0 0 0,0 6 1,0-8-31,1-1 1,0 1 0,0 0 0,-1-1 0,1 1 0,0 0-1,0-1 1,1 1 0,-1-1 0,0 0 0,0 1-1,1-1 1,-1 0 0,0 0 0,1 0 0,0 0-1,-1 0 1,1 0 0,-1 0 0,1 0 0,0-1-1,0 1 1,-1-1 0,1 1 0,0-1 0,2 0-1,52 6 250,-54-5-256,31 1-231,53 0-296,-45-9-2975,-9-8-4342,-19 1-2966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11307,'0'0'11285,"10"-4"-10772,13-7-516,-1 0 1,0-2 0,0-1-1,-2 0 1,0-1 0,36-36 0,-15 11-356,-50 67 310,1-13 96,-24 53 110,30-63-164,1 1 0,-1-1 0,1 1 0,0-1 0,0 1 0,1-1 0,0 1 0,-1 0 0,1-1 0,1 1 0,-1 0 0,1-1 1,1 6-1,-2-9-129,0-1 1,1 1 0,-1 0 0,1 0 0,-1-1 0,1 1 0,0 0-1,-1-1 1,1 1 0,0-1 0,-1 1 0,1 0 0,0-1 0,0 0-1,-1 1 1,1-1 0,0 1 0,0-1 0,0 0 0,0 0-1,-1 1 1,1-1 0,0 0 0,0 0 0,0 0 0,0 0 0,0 0-1,0 0 1,0 0 0,0-1 0,24 2-6726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12204,'0'0'4516,"-34"46"-2979,26-18-928,2 2 96,6 2 127,0-1-191,6-3-449,4-6-160,3-5-32,-3-4-1121,-1-5-577,-23-8-11882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11115,'0'0'7334,"63"-14"-6469,-28 14-512,8 4-257,5 2-64,2-2-64,-3-2-1762,-4-4-4612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7 11499,'0'0'5637,"-8"-2"-3993,3 1-1514,1 0-1,0 0 0,-1 0 0,1 1 0,-1-1 0,1 1 0,-1 0 1,0 1-1,1-1 0,-1 1 0,1 0 0,0 0 0,-1 0 1,1 1-1,0-1 0,0 1 0,0 0 0,0 0 0,0 1 0,0-1 1,0 1-1,1 0 0,-1 0 0,1 0 0,-5 6 0,4-4 34,0 0-1,0 0 0,1 0 1,-1 1-1,1-1 0,1 1 1,-1 0-1,1 0 0,0 0 1,-2 10-1,4-15-125,0 1 0,0-1 0,0 1 0,0 0-1,0-1 1,0 1 0,0-1 0,0 1 0,1 0 0,-1-1-1,1 1 1,-1-1 0,1 1 0,0-1 0,-1 0 0,1 1 0,0-1-1,1 2 1,0-1-27,0-1 0,0 0 0,0 1 0,0-1-1,0 0 1,0 0 0,1 0 0,-1 0 0,0-1 0,0 1-1,1-1 1,-1 1 0,0-1 0,1 0 0,-1 0 0,3 0-1,3 0-29,0 0 0,1 0 0,-1-1 0,0 0 0,-1 0 0,1-1-1,0 0 1,0-1 0,-1 0 0,1 0 0,-1 0 0,0-1 0,0 0-1,0 0 1,-1-1 0,1 0 0,-1 0 0,0-1 0,-1 1 0,1-1 0,5-9-1,-10 11-106,-13 13 86,-14 24 17,23-28 8,1 1-1,0-1 1,0 1 0,1 0-1,-1 0 1,1 0 0,1 0-1,-1 0 1,1 0 0,0 0-1,0 0 1,2 8 0,-2-11-242,1 0 1,0 1 0,0-1-1,0 0 1,1 0 0,-1 0-1,1 0 1,0 0 0,4 5 0,-4-5-284,0-1 0,0 0 0,0-1 0,1 1 0,-1 0 0,0-1 0,1 1 0,0-1 0,-1 1 1,1-1-1,0 0 0,5 1 0,10-1-5310</inkml:trace>
  <inkml:trace contextRef="#ctx0" brushRef="#br0" timeOffset="1">420 166 5894,'0'0'11082,"9"0"-8909,28 0-903,-36 0-1209,0 0 0,0 0 0,0 0-1,0 0 1,0 1 0,0-1 0,1 0-1,-2 0 1,1 1 0,0-1 0,0 1-1,0-1 1,0 1 0,0-1 0,0 1-1,0-1 1,0 1 0,-1 0 0,1 0 0,0-1-1,-1 1 1,1 0 0,0 0 0,-1 0-1,1 0 1,-1 0 0,1-1 0,-1 1-1,0 0 1,1 0 0,-1 0 0,0 0-1,0 0 1,1 0 0,-1 1 0,0-1-1,0 0 1,0 0 0,-1 0 0,1 0-1,0 0 1,0 0 0,-1 1 0,0 2 24,0 0 1,0-1-1,0 1 1,-1-1-1,1 1 1,-1-1 0,0 1-1,-5 5 1,-43 38 1269,-11 12 605,61-59-1944,-1 0 1,1 0-1,-1 1 1,1-1-1,-1 1 1,1-1-1,-1 0 1,1 1-1,0-1 1,-1 1-1,1-1 1,0 1-1,-1-1 0,1 1 1,0-1-1,-1 1 1,1-1-1,0 1 1,0 0-1,0-1 1,0 1-1,0-1 1,0 1-1,0-1 1,0 1-1,0 0 1,0-1-1,0 1 1,0-1-1,0 1 1,0 0-1,0-1 1,0 1-1,1-1 1,-1 1-1,0-1 1,0 1-1,1-1 1,-1 1-1,0-1 0,1 1 1,-1-1-1,1 1 1,-1-1-1,0 0 1,1 1-1,-1-1 1,1 0-1,-1 1 1,1-1-1,0 0 1,-1 1-1,1-1 1,-1 0-1,1 0 1,-1 0-1,1 0 1,0 0-1,43 2 14,-33-3 30,113-4-1811,-96 2-699,0-1-1,38-12 1,-11-3-6502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11082,'0'0'8104,"-5"55"-6855,-2-20-352,-4 7-384,6 0-321,5-3-96,0-4-32,5-6 0,7-7-64,1-7-544,-2-8-1026,-1-7-608,-4 0-1986,-6-10-1345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10378,'0'0'9417,"64"0"-9129,-12 6-224,7 0 0,9-4-769,1-2-4355,3 0-6343</inkml:trace>
  <inkml:trace contextRef="#ctx0" brushRef="#br0" timeOffset="1">1026 47 17040,'0'0'4741,"68"5"-4677,-18-5-224,5-3-2147,7-4-2785,3-1-2724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13229,'0'0'4099,"62"1"-4035,-33-7-64,14-1-2210,3-2-2146</inkml:trace>
  <inkml:trace contextRef="#ctx0" brushRef="#br0" timeOffset="1">433 6 15439,'0'0'5637,"64"7"-6726,-30-20-4452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12268,'0'0'9993,"-9"75"-9705,4-35-192,5-3-64,0-1 0,0-6 1,9-6-66,-4-5-479,1-6-257,-6-5-896,-11-8-7400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9417,'0'0'10186,"80"-30"-9578,-30 25-224,12-1-127,10-5-193,3-6-192,2-9-3812,1-8-8808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9449,'0'0'10025,"0"57"-9384,0-22-289,0 5-224,3-4-95,8-2 31,0-4-545,-6-4-960,-5-9-962,0-7-1376,-7-8-865</inkml:trace>
  <inkml:trace contextRef="#ctx0" brushRef="#br0" timeOffset="1">1 150 8584,'0'0'7303,"7"-49"-6086,5 49-704,10 0-385,6 12-96,1 6 0,5 3-64,0 1-2659,-6-1-5573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122 197 12107,'0'0'6076,"-4"-8"-4987,-14-27-166,17 33-880,1 1 1,-1 0-1,1 0 0,-1 0 0,0 0 1,1 0-1,-1 0 0,0 0 0,0 0 0,1 1 1,-1-1-1,0 0 0,0 0 0,0 1 1,0-1-1,0 0 0,0 1 0,0-1 1,0 1-1,-1-1 0,1 1 0,0 0 1,0 0-1,0-1 0,0 1 0,-1 0 1,1 0-1,0 0 0,0 0 0,0 0 1,0 0-1,-1 1 0,1-1 0,0 0 0,0 1 1,0-1-1,0 0 0,0 1 0,0-1 1,-2 2-1,0 0-24,0 1 0,0 0 0,0-1 0,0 1 0,1 0-1,-1 0 1,1 0 0,-4 7 0,1 0 19,1-1 0,0 1 0,0 0 0,1 0 0,0 0 0,1 0 0,0 1 0,0 10 0,1-20-33,1 0 0,0 0 1,1 0-1,-1 0 0,0 0 0,0 0 0,0 0 0,0-1 1,1 1-1,-1 0 0,0 0 0,1 0 0,-1-1 1,1 1-1,-1 0 0,1 0 0,-1-1 0,1 1 1,-1 0-1,1-1 0,0 1 0,-1 0 0,1-1 1,0 1-1,0-1 0,-1 1 0,1-1 0,0 0 1,0 1-1,0-1 0,-1 0 0,1 0 0,0 1 1,0-1-1,0 0 0,0 0 0,0 0 0,0 0 1,0 0-1,-1 0 0,1 0 0,0 0 0,0-1 1,0 1-1,0 0 0,0 0 0,-1-1 0,1 1 1,1-1-1,4-1 48,0-1 1,0 1 0,0-1-1,-1 0 1,1 0 0,6-6-1,9-9 46,0-1-1,-2-2 0,27-33 1,-36 41 29,0-1 0,-1-1 1,-1 1-1,0-2 0,-1 1 1,0-1-1,4-19 0,-10 17 502,-11 20-298,-11 25-296,11-5-40,0 0-1,-9 37 0,17-49-2,0 0 1,0 0-1,1 0 0,0 0 1,0 0-1,1 0 0,1 0 0,2 19 1,-2-27 7,0 0-1,0 0 1,0 0 0,0-1-1,1 1 1,-1 0 0,0-1 0,1 1-1,-1-1 1,1 1 0,-1-1 0,1 1-1,0-1 1,0 0 0,0 0 0,-1 0-1,1 0 1,0 0 0,2 0 0,48 13 118,-26-7-157,-3-4-2165,-22-3 1859,0-1 0,0 1 1,0-1-1,1 0 0,-1 1 0,0-1 0,0 0 0,0 0 1,0 1-1,0-1 0,0 0 0,-1 0 0,1 0 0,0 0 1,0 0-1,-1 0 0,1-1 0,0 1 0,-1 0 0,1 0 1,-1 0-1,1-2 0,7-20-5683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93 158 8488,'9'-11'2125,"-4"6"-1766,36-49 2788,-39 51-2753,1-1 0,-1 1 0,0-1-1,-1 0 1,1 1 0,-1-1 0,1 0 0,-1 0 0,0 0 0,-1 0-1,1 0 1,-1 0 0,0 0 0,0 0 0,0 0 0,-1-7-1,0 10-309,0 0-1,0 0 1,0 0-1,0 0 1,0 0-1,0 0 1,0 0-1,0 0 1,0 0-1,-1 0 1,1 0-1,0 1 1,-1-1-1,1 1 1,-1-1-1,1 1 1,-1-1-1,1 1 1,-1 0-1,1 0 1,-1 0-1,1 0 1,-1 0-1,1 0 1,-1 0-1,1 0 0,-1 0 1,1 1-1,0-1 1,-1 1-1,-2 0 1,-2 1 22,0 0-1,0 0 1,-1 0 0,2 1-1,-1 0 1,-8 4 0,7 0 29,0-1 1,0 1 0,0 0-1,1 1 1,0-1 0,1 1 0,0 1-1,0-1 1,-5 13 0,9-18-99,0-1-1,0 0 1,1 1 0,-1-1 0,1 0 0,-1 1 0,1-1 0,0 1-1,0-1 1,0 1 0,0-1 0,1 0 0,-1 1 0,1-1 0,-1 1-1,1-1 1,1 3 0,-1-3-16,1 0 0,0 0 0,-1 0 0,1 0 0,0-1 0,0 1 0,0-1 0,0 1 0,1-1 0,-1 0 0,0 0 0,0 0 0,1 0 0,-1 0 0,1 0 0,-1-1 0,1 1 0,-1-1 0,1 0 0,3 1 0,7-1 9,0 0-1,1-1 1,-1-1 0,0 0 0,0 0 0,0-2 0,-1 1 0,1-2 0,-1 1 0,0-2 0,0 0 0,0 0 0,-1-1 0,0 0 0,0-1 0,-1 0 0,0-1 0,0 0-1,-1-1 1,0 0 0,-1 0 0,10-17 0,-30 48-148,-4 4-1383,-24 53-1,36-68 1123,1 0 1,0 0-1,0 0 0,1 0 1,1 0-1,-1 0 0,2 1 1,-1-1-1,3 16 0,-2-24 59,0-1-1,0 1 1,0-1-1,0 1 1,1-1-1,-1 0 1,1 1-1,-1-1 1,1 0-1,-1 1 1,1-1-1,0 0 1,-1 0-1,1 1 1,0-1-1,0 0 1,0 0-1,0 0 1,0 0-1,0 0 1,1 0-1,-1-1 0,0 1 1,1 0-1,13 3-5439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12204,'0'0'10377,"-5"8"-9992,3-4-396,-3 4 219,1 0 1,0 0-1,0 1 0,-4 17 0,7-25-189,1 0 1,-1 1-1,1-1 1,0 0-1,0 1 1,-1-1-1,1 0 0,0 1 1,0-1-1,1 0 1,-1 1-1,0-1 1,0 1-1,1-1 0,-1 0 1,0 0-1,1 1 1,0-1-1,-1 0 0,1 0 1,0 1-1,-1-1 1,1 0-1,0 0 1,0 0-1,0 0 0,0 0 1,0 0-1,0 0 1,0-1-1,0 1 1,1 0-1,-1-1 0,0 1 1,0 0-1,1-1 1,-1 0-1,0 1 1,1-1-1,-1 0 0,0 1 1,1-1-1,-1 0 1,0 0-1,1 0 0,1-1 1,8 1-3,-1-1-1,1 0 1,-1 0 0,1-1-1,-1-1 1,1 0 0,-1 0 0,13-7-1,15-4-1,-37 13-25,-1 1 0,1 0 1,-1-1-1,1 1 0,-1 0 0,1 0 0,-1 0 0,1-1 0,-1 1 0,1 0 0,0 0 0,-1 0 0,1 0 0,-1 0 0,1 0 0,0 0 0,-1 0 0,1 0 0,-1 1 0,1-1 1,-1 0-1,1 0 0,-1 0 0,1 1 0,-1-1 0,1 0 0,-1 1 0,1-1 0,-1 0 0,1 1 0,-1-1 0,1 0 0,-1 1 0,0-1 0,1 1 0,-1-1 0,0 1 0,1-1 0,-1 1 1,0-1-1,0 1 0,0-1 0,1 1 0,-1 1 0,-1 34 1118,0-32-1214,1 0 1,-1 1-1,1-1 1,0 0-1,0 1 0,1-1 1,0 6-1,9-2-2537,12-15-2254,-9-4-3517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0 10730,'0'0'9641,"49"39"-8263,-44-6-1,4 7-128,-9 7-448,-9 8-289,-9 5-223,-16 1-129,-7 4-64,-9 2-64,-5 4-32,-6-2-673,4-2-2242,3-3-2754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86 10762,'1'-8'5445,"0"3"-5164,0 1 0,-1 0 0,1 0 0,-1-1 0,0 1 0,-1 0 0,1-1 0,-1 1 0,-1-6 0,1 8-207,0 0 0,0 0 0,-1 0 0,1 1 0,0-1 0,-1 0 0,1 1 0,-1-1 0,1 1 0,-1 0 0,0-1 0,0 1 1,1 0-1,-1 0 0,0 0 0,0 0 0,0 1 0,0-1 0,0 0 0,0 1 0,0-1 0,-1 1 0,1 0 0,0 0 0,-3 0 0,0 0-44,1 0 0,-1 0 0,0 1 0,0 0 0,0 0 0,0 0-1,0 0 1,1 1 0,-1 0 0,1 0 0,-1 0 0,1 0-1,0 1 1,0 0 0,0 0 0,0 0 0,0 0 0,1 1 0,-1-1-1,1 1 1,-5 7 0,3-3-4,-1 0 0,2 0 1,-1 1-1,1-1 0,1 1 0,-1 0 1,1 0-1,1 0 0,0 0 0,-1 14 0,3-21-4,0-1-1,0 1 0,0 0 0,0 0 1,0-1-1,1 1 0,-1 0 0,0-1 1,1 1-1,0 0 0,-1-1 0,1 1 0,0-1 1,0 1-1,0-1 0,0 1 0,0-1 1,0 0-1,0 0 0,1 1 0,-1-1 1,0 0-1,1 0 0,-1 0 0,1 0 1,-1 0-1,1-1 0,-1 1 0,1 0 1,0-1-1,-1 1 0,1-1 0,0 0 0,-1 1 1,1-1-1,0 0 0,0 0 0,-1 0 1,1 0-1,0 0 0,1-1 0,9 0 244,0 0 0,0-1-1,0 0 1,19-6 0,-12 2-188,-1-1 0,0 0 0,0-1 0,-1-1 1,0-1-1,-1-1 0,0 0 0,0-1 0,-1 0 0,16-19 1,-64 112-532,25-62 332,2-7-16,1 1 0,0-1 0,0 1 0,1 0 0,1 0 0,1 0 1,-1 0-1,2 1 0,0-1 0,1 17 0,0-29-27,0 0 1,0 1-1,1-1 1,-1 0-1,0 0 1,1 1-1,-1-1 0,1 0 1,-1 0-1,1 1 1,0-1-1,-1 0 1,1 0-1,0 0 0,0 0 1,0 0-1,0 0 1,0 0-1,0 0 1,0-1-1,0 1 0,0 0 1,0 0-1,1-1 1,-1 1-1,0-1 1,0 1-1,2-1 0,18 2-4692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10346,'0'0'8723,"12"-1"-7314,3-1-1336,1-1-1,-1 0 1,0-2-1,0 1 1,0-2-1,-1 0 1,1-1-1,-2 0 1,1-1-1,-1-1 1,14-11-1,-20 15-49,4-4 65,0 1 0,0-2 0,-1 1-1,0-1 1,16-22 0,-44 59 2081,5-9-1913,0 1-1,-10 21 1,15-22-29,5-13-199,0 0 0,1 0 0,-1 0 0,2 1 0,-1-1 0,0 1 0,1 0 0,0-1 0,0 10 0,1-15-135,0 0 1,0 1-1,0-1 0,1 1 0,-1-1 0,0 0 1,0 1-1,0-1 0,1 0 0,-1 1 0,0-1 0,1 0 1,-1 1-1,0-1 0,1 0 0,-1 0 0,0 1 1,1-1-1,-1 0 0,0 0 0,1 0 0,-1 0 0,1 1 1,-1-1-1,1 0 0,-1 0 0,0 0 0,1 0 0,-1 0 1,1 0-1,-1 0 0,1 0 0,-1 0 0,0 0 1,1 0-1,-1-1 0,1 1 0,-1 0 0,1 0 0,3-1-1188,12 1-5474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 15182,'0'0'5333,"12"-1"-4083,5 0-757,11-1 25,53 3 0,-75-1-520,0 0-1,0 1 0,-1 0 0,1 0 0,0 0 0,-1 1 1,1-1-1,-1 2 0,0-1 0,0 0 0,0 1 0,0 0 1,0 0-1,0 1 0,-1-1 0,1 1 0,3 4 0,-6-6-7,-1 1-1,0-1 1,1 0-1,-1 1 0,0-1 1,0 1-1,-1-1 1,1 1-1,-1-1 0,1 1 1,-1 0-1,0-1 1,1 1-1,-1-1 0,-1 1 1,1 0-1,0-1 1,-2 6-1,0-3 17,0 1 1,0-1-1,-1 0 1,0 0-1,0 0 1,0 0-1,-1 0 1,-5 5-1,-7 7 37,-1-2 0,-1 0 0,-26 16 0,36-25-66,-49 28 168,43-27-689,0 1-1,0 0 0,1 1 0,-15 13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10314,'0'0'9417,"-62"36"-8296,28-10-160,0 4-97,-5 0-383,3 0-193,2-2-224,5-5-32,8-5-32,14-5-128,7-7-1217,2-6-1602,15 0-1729,5-13-6054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6342,'0'0'2755,"48"-21"-4677,-21 2-3651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26 16752,'0'0'4393,"-9"-6"-3037,7 4-1305,-1 0-1,0 0 1,1 0 0,-1 0-1,0 1 1,0-1-1,0 1 1,0 0-1,0 0 1,-1 0-1,1 0 1,0 0 0,0 1-1,-1-1 1,1 1-1,0 0 1,-1 0-1,1 0 1,0 1-1,-1-1 1,1 1 0,0 0-1,0 0 1,-1 0-1,1 0 1,0 0-1,0 1 1,0 0-1,1-1 1,-1 1 0,0 0-1,1 0 1,-4 4-1,-12 9 292,1 1 1,0 0-1,2 1 0,0 1 0,-16 24 1,25-33-252,1 0 0,0 0 0,0 1 1,0 0-1,1 0 0,1 0 1,0 0-1,0 1 0,1-1 0,0 1 1,1-1-1,0 1 0,2 16 0,-1-24-73,1-1 0,0 1 0,0-1 0,0 1-1,0-1 1,1 0 0,-1 0 0,1 0 0,-1 0-1,1 0 1,0 0 0,0 0 0,0 0 0,0 0-1,0-1 1,0 1 0,0-1 0,0 0 0,1 0-1,-1 0 1,0 0 0,1 0 0,-1 0 0,1 0-1,-1-1 1,1 1 0,0-1 0,-1 0 0,5 0-1,7 1 72,0 0 0,0-1-1,1-1 1,16-3-1,-21 2-65,-1-1-1,0 0 1,0 0-1,-1-1 1,1 0 0,-1-1-1,0 0 1,0 0-1,0-1 1,0 0-1,-1 0 1,0-1-1,-1 0 1,1 0-1,-1 0 1,5-10-1,-5 9-15,-2 1 0,1-1-1,-1-1 1,0 1 0,0 0-1,-1-1 1,0 0 0,-1 0-1,0 0 1,0 0 0,-1 0-1,0 0 1,0 0 0,-1 0-1,-1-1 1,-2-17 0,2 25-31,0 0 0,1-1 1,-1 1-1,0 0 1,-1 0-1,1 0 0,0 0 1,-1 0-1,1 0 0,-1 0 1,1 0-1,-1 1 0,0-1 1,0 0-1,0 1 0,0 0 1,0-1-1,0 1 0,0 0 1,0 0-1,0 0 1,-1 0-1,-2 0 0,-26-4-2818,0 4-5223,30 1 7587,-12 0-9195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18193,'0'0'9097,"16"-56"-7848,-11 51-769,-1 0-480,1 2-128,2 2-1153,-5-2-2851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79 13901,'0'0'7228,"8"-1"-5877,-4 1-1277,1 0 1,-1 0 0,1-1-1,-1 0 1,1 0-1,-1 0 1,0 0-1,0-1 1,1 0-1,-1 0 1,0 0-1,-1 0 1,1 0-1,0-1 1,-1 0-1,1 0 1,-1 0 0,0 0-1,0 0 1,0-1-1,0 1 1,0-1-1,-1 0 1,0 1-1,4-10 1,-6 13-69,0 0 0,0-1 0,0 1 0,0 0 1,0-1-1,0 1 0,0-1 0,0 1 0,0 0 0,0-1 1,0 1-1,0 0 0,0-1 0,0 1 0,0-1 0,0 1 1,0 0-1,0-1 0,-1 1 0,1 0 0,0-1 0,0 1 1,0 0-1,-1-1 0,1 1 0,0 0 0,0 0 0,-1-1 1,1 1-1,0 0 0,-1 0 0,1 0 0,0-1 0,-1 1 1,1 0-1,0 0 0,-1 0 0,1 0 0,-1-1 0,-22 1 28,-21 12-95,34-6 57,-1 0 1,1 1 0,1 0 0,-1 1 0,1 0 0,0 0-1,-12 15 1,17-18 22,1-1 0,-1 1-1,1 0 1,0 0-1,0 0 1,0 0 0,1 0-1,0 1 1,0-1-1,0 1 1,0-1 0,1 1-1,0 0 1,1 0-1,-1-1 1,1 1 0,1 9-1,-1-14-14,1 1 0,0-1 0,0 0 0,0 0 0,0 0 0,0 0 0,0 0 0,0 0 0,0 0 0,0-1 0,0 1 0,1 0 0,-1 0-1,0-1 1,1 1 0,-1-1 0,0 1 0,1-1 0,-1 0 0,0 0 0,1 1 0,-1-1 0,1 0 0,-1 0 0,1 0 0,-1 0 0,0-1 0,3 0 0,44-7 41,-31 2-624,0 0-1,0-2 0,18-11 0,19-14-4990,-41 25 3535,21-13-4243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14638,'0'0'3491,"66"5"-2082,-36-5-352,10 0-352,-1-3-513,0-1-192,-1 3-32,-13 1-576,-4 0-417,-17 0-353,-19 4-5220,-13-4-192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12075,'0'0'1815,"8"3"-80,61 14 757,-43-12-2050,0 2 0,0 0 0,34 15 0,-59-21-436,1 0 0,0-1-1,-1 1 1,1 0 0,0 0-1,-1 0 1,1 0-1,-1 1 1,0-1 0,1 0-1,-1 0 1,0 1 0,0-1-1,1 1 1,-1 0-1,-1-1 1,1 1 0,0 0-1,0-1 1,-1 1 0,1 0-1,0 0 1,-1-1-1,0 1 1,1 0 0,-1 0-1,0 0 1,0 0 0,0 0-1,0-1 1,-1 1-1,1 0 1,0 0 0,-1 0-1,1 0 1,-1-1 0,0 1-1,0 0 1,1 0-1,-1-1 1,0 1 0,0-1-1,-2 3 1,-6 7 154,0 0 0,-1-1-1,0 0 1,-18 15 0,18-17-21,-38 30 620,-18 15 761,66-52-1497,-1-1-1,1 0 1,0 0-1,-1 1 1,1-1-1,-1 0 1,1 1-1,0-1 0,-1 1 1,1-1-1,0 0 1,-1 1-1,1-1 1,0 1-1,0-1 1,-1 1-1,1-1 1,0 1-1,0-1 1,0 1-1,0-1 1,0 1-1,-1-1 1,1 1-1,0-1 1,0 1-1,1-1 1,-1 1-1,0 0 1,0-1-1,0 1 1,0-1-1,0 1 1,0-1-1,1 1 1,19 5 209,30-10 5,-50 4-224,26-5-193,-1-1 0,25-8 1,47-24-5448,-52 20-485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 16335,'0'0'2707,"-9"-5"-2013,4 1-600,0 1 0,0 0 0,-1 0 0,1 1 1,-1-1-1,0 1 0,-11-2 0,14 3-63,-1 1 0,1 0 1,0 0-1,-1 0 0,1 1 0,0-1 0,0 1 1,-1 0-1,1 0 0,0 0 0,0 0 1,0 0-1,0 1 0,0-1 0,0 1 0,0 0 1,0 0-1,1 0 0,-5 4 0,4-3 99,0 0 0,0 0-1,0-1 1,1 1-1,-1 1 1,1-1 0,-1 0-1,1 1 1,0-1-1,1 1 1,-1 0 0,1-1-1,-1 1 1,1 0-1,0 0 1,0 0 0,0 5-1,2-7-103,0-1 0,0 0 0,0 0-1,0 0 1,0 0 0,0 0 0,0 0 0,1 0-1,-1 0 1,0 0 0,1-1 0,-1 1 0,0 0 0,1-1-1,-1 1 1,1-1 0,-1 1 0,1-1 0,-1 0-1,1 0 1,-1 0 0,1 0 0,-1 0 0,1 0-1,-1 0 1,3-1 0,47-3 388,-40 0-414,-1 1 1,1-2 0,-1 1-1,0-1 1,-1-1 0,1 0 0,-1 0-1,0-1 1,-1 0 0,0-1-1,0 0 1,0 0 0,-1 0 0,7-11-1,-25 37 92,1 0-1,1 1 0,-7 21 1,12-31-73,1 0 1,0 1 0,1-1-1,0 1 1,1 0 0,0-1-1,0 1 1,1 0 0,1 0-1,1 15 1,-1-23-93,0 0 0,-1 0-1,1-1 1,0 1 0,0 0-1,-1-1 1,1 1 0,1-1 0,-1 1-1,0-1 1,0 0 0,0 1-1,1-1 1,-1 0 0,1 0 0,-1 0-1,1 0 1,-1 0 0,1 0 0,0 0-1,-1 0 1,1-1 0,2 1-1,27 1-5176,-11-8-815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61 139 6150,'0'0'9705,"-26"57"-7879,15-32 448,-2 2-609,6-1-864,4-2-545,3-2-224,0-5-160,0-8-1441,5-6-1090,0-3-2465,4-9-4998</inkml:trace>
  <inkml:trace contextRef="#ctx0" brushRef="#br0" timeOffset="1">17 0 15022,'0'0'6534,"18"22"-16335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14734,'0'0'6112,"11"2"-5380,200 17 177,-74-10-2309,-136-9 1380,0 0-1,0 0 1,0 0 0,0 0 0,1 1 0,-1-1 0,0 0 0,0 0 0,0 1 0,0-1 0,0 1-1,0-1 1,0 1 0,0-1 0,0 1 0,0-1 0,0 1 0,0 0 0,1 1 0,-2-2 14,0 1 0,0-1 1,0 1-1,0 0 0,0-1 1,0 1-1,0-1 0,-1 1 1,1 0-1,0-1 0,0 1 1,0-1-1,-1 1 0,1-1 1,0 1-1,-1-1 0,1 1 1,0-1-1,-1 1 0,1-1 1,-1 0-1,1 1 0,-1-1 0,1 1 1,-1-1-1,-43 26 317,40-24-217,-32 16 362,-8 4 429,-78 52 1,111-62-690,11-12-279,0 0 0,0 0 0,0 1 0,0-1 0,0 0 0,-1 0 0,1 0 0,0 1 0,0-1 0,0 0 0,0 0 0,0 0 0,0 1 0,0-1 0,0 0 0,0 0 0,0 1 0,0-1 0,0 0 0,0 0 0,0 1 0,0-1 0,0 0 0,0 0 0,0 1 0,0-1 0,0 0 0,0 0 0,0 0 1,0 1-1,1-1 0,-1 0 0,0 0 0,0 0 0,0 1 0,0-1 0,0 0 0,1 0 0,-1 0 0,0 0 0,0 1 0,0-1 0,1 0 0,-1 0 0,0 0 0,0 0 0,1 0 0,-1 0 0,0 0 0,0 0 0,0 0 0,1 0 0,-1 0 0,0 0 0,0 0 0,1 0 0,-1 0 0,0 0 0,0 0 0,1 0 0,-1 0 0,13 0-5453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5:1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10762,'0'0'13912,"12"-2"-12786,11-5-1113,1-1-1,-1 0 0,0-2 0,-1 0 0,0-2 0,-1 0 1,26-21-1,-32 22-39,0-2 0,0 0 0,-2-1 1,1 0-1,-2-1 0,0 0 0,-1-1 0,0 0 1,-1-1-1,10-25 0,-41 75-291,-15 37 49,30-52 45,0 1 1,2 0-1,0 0 0,1 0 1,1 0-1,1 1 1,2 35-1,2-40-4329,6-5-4128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2594,'0'0'4405,"0"-8"-3097,3-35 512,-2 43-1649,-1 0 0,1-1 0,-1 1 0,1 0 0,-1 0-1,1 0 1,-1-1 0,1 1 0,-1 0 0,1 0 0,-1 0 0,1 0 0,-1 0 0,1 0 0,0 0 0,-1 0 0,1 0 0,-1 0-1,1 0 1,-1 0 0,1 0 0,-1 1 0,1-1 0,-1 0 0,1 0 0,-1 0 0,1 1 0,-1-1 0,1 0 0,-1 1 0,1 0-1,18 8 1765,-16-7-1847,0 0-1,0-1 1,0 1 0,0-1-1,1 0 1,-1 0-1,0 0 1,1 0 0,-1-1-1,0 1 1,1-1-1,5 0 1,-8 0-69,0-1 0,1 1 0,-1 0 1,0-1-1,0 1 0,0 0 0,0-1 0,1 1 0,-1-1 1,0 0-1,0 1 0,0-1 0,0 0 0,0 0 0,-1 0 1,1 0-1,0 0 0,0 0 0,0 0 0,-1 0 1,1 0-1,-1 0 0,1 0 0,0 0 0,-1 0 0,0 0 1,1-1-1,-1 1 0,0 0 0,0 0 0,0-1 0,1 1 1,-1 0-1,-1-3 0,1 4-23,0 0 0,0 0 0,0 0-1,1-1 1,-1 1 0,0 0 0,0 0 0,0 0 0,0-1 0,0 1 0,-1 0-1,1 0 1,0 0 0,0-1 0,0 1 0,0 0 0,0 0 0,0 0 0,0-1-1,0 1 1,0 0 0,0 0 0,-1 0 0,1-1 0,0 1 0,0 0 0,0 0-1,0 0 1,-1 0 0,1 0 0,0 0 0,0-1 0,0 1 0,0 0 0,-1 0-1,1 0 1,0 0 0,0 0 0,0 0 0,-1 0 0,1 0 0,0 0 0,0 0-1,-1 0 1,1 0 0,0 0 0,0 0 0,0 0 0,-1 0 0,1 0-1,0 0 1,0 0 0,0 0 0,-1 0 0,1 1 0,0-1 0,0 0 0,0 0-1,0 0 1,-1 0 0,1 1 0,-16 11 588,9-6 1554,6-1-2126,-1 1 0,1 0-1,0 0 1,1 0 0,-1 0 0,1 0-1,0-1 1,1 1 0,1 6-1,-2 4 80,0 166 673,0-181-806,0-1-1,0 0 1,0 0 0,0 1-1,0-1 1,0 0-1,0 0 1,0 1 0,0-1-1,0 0 1,0 0 0,0 1-1,1-1 1,-1 0 0,0 0-1,0 1 1,0-1 0,0 0-1,0 0 1,0 1 0,1-1-1,-1 0 1,0 0 0,0 0-1,0 0 1,0 1 0,1-1-1,-1 0 1,0 0-1,0 0 1,1 0 0,-1 0-1,0 0 1,0 0 0,1 1-1,-1-1 1,0 0 0,0 0-1,1 0 1,-1 0 0,0 0-1,0 0 1,1 0 0,-1 0-1,0 0 1,0 0 0,1 0-1,-1-1 1,0 1 0,0 0-1,1 0 1,14-8-1809,-9 5 2557,215-15 1385,0 1-2100,-199 26-827,-22-9 753,-1 0 1,1 0-1,0 0 0,0 0 1,-1-1-1,1 1 1,0 0-1,0 0 0,-1 0 1,1 0-1,0 0 0,-1 0 1,1 0-1,0 0 1,0 0-1,-1 0 0,1 1 1,0-1-1,0 0 0,-1 0 1,1 0-1,0 0 1,0 0-1,0 0 0,-1 0 1,1 1-1,0-1 0,0 0 1,0 0-1,-1 0 1,1 1-1,0-1 0,0 0 1,0 0-1,0 0 0,0 1 1,-1-1-1,1 0 1,0 0-1,0 1 0,0-1 1,0 0-1,0 0 1,0 1-1,0-1 0,0 0 1,0 0-1,0 1 0,0-1 1,0 0-1,0 0 1,0 1-1,0-1 0,0 0 1,0 0-1,0 1 0,1-1 1,-1 0-1,0 0 1,0 1-1,0-1 0,0 0 1,0 0-1,1 0 0,-1 1 1,0-1-1,0 0 1,-17 1-4504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3940,'0'0'8061,"10"1"-6620,-1 0-1276,1-1 0,-1-1 1,0 1-1,0-2 0,1 1 0,-1-1 0,0-1 0,0 0 0,-1 0 1,1-1-1,0 1 0,-1-2 0,0 0 0,0 0 0,13-11 1,-7 4 83,-1 0 0,0-1 0,-1 0 0,0-1 0,-1 0 0,-1-1 0,0 0 1,13-29-1,-23 61-204,1-1 0,0 1 0,2 0 0,-1 0 0,2 0-1,10 28 1,-11-37-187,1 0 0,0 0 0,1-1-1,-1 0 1,1 0 0,9 10 0,-9-12-447,1 0 0,0 0 1,0 0-1,0-1 0,1 0 1,-1 0-1,1 0 0,8 2 1,29 5-8909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 6502,'0'0'5050,"-8"-3"-2407,3 1-2475,0 0 1,-1 1-1,1 0 1,-1 0-1,1 0 1,-1 0-1,1 1 1,-1 0-1,1 0 1,-1 0-1,0 1 1,1 0-1,0 0 1,-1 0-1,1 1 1,-1 0-1,1 0 1,0 0-1,0 0 1,0 1-1,1 0 1,-6 4-1,0 1-58,1 0-1,0 1 0,0 0 0,-13 19 0,19-23-89,-1 0 1,1 0-1,0 1 1,0 0-1,1-1 0,-1 1 1,1 0-1,1 0 0,-1 0 1,1 0-1,-1 9 1,2-14-17,0 0 0,0 0 1,0 0-1,1 0 1,-1 0-1,0-1 1,0 1-1,1 0 1,-1 0-1,0 0 0,1 0 1,-1-1-1,1 1 1,-1 0-1,1 0 1,-1-1-1,1 1 1,0 0-1,-1-1 0,1 1 1,0 0-1,0-1 1,-1 1-1,1-1 1,0 0-1,1 1 1,30 4 124,-21-6-51,0 0 0,0 0-1,21-7 1,-12 1-20,-2-1 0,1-1 0,-1 0-1,0-1 1,-1-1 0,0-1 0,0 0 0,-2-1 0,0-1-1,0-1 1,14-18 0,-22 20 571,-12 14-14,-15 20-444,16-13-161,0-1 1,1 1-1,0 0 0,0 0 1,0 1-1,1-1 1,0 1-1,1-1 0,0 1 1,0 15-1,1-21-89,1 0-1,-1 0 1,1 0 0,-1-1-1,1 1 1,0 0 0,0 0-1,0 0 1,1 0 0,-1-1-1,1 1 1,0-1-1,-1 1 1,1-1 0,0 0-1,0 1 1,0-1 0,1 0-1,-1 0 1,1-1 0,-1 1-1,1 0 1,-1-1 0,1 0-1,0 1 1,0-1-1,0 0 1,-1-1 0,1 1-1,0 0 1,0-1 0,0 1-1,4-1 1,27 0-4704,1-2-3198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5317,'0'0'16271,"5"57"-15630,-5-31-385,0 3-192,0-2 0,4-3-192,1-6-2146,-1-8-865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11563,'0'0'3102,"-9"5"-1351,3-2-1482,3-2-177,0 0-1,0 0 0,0 0 0,1 0 0,-1 1 0,0 0 0,0-1 0,1 1 0,-1 0 0,1 0 0,0 1 0,0-1 1,-1 0-1,1 1 0,1-1 0,-1 1 0,0 0 0,1 0 0,-1 0 0,1-1 0,0 1 0,-1 4 0,2-6-71,1 0 0,-1 0 0,0 0 0,1 0 0,-1-1 0,1 1 0,0 0-1,-1 0 1,1 0 0,0-1 0,-1 1 0,1-1 0,0 1 0,0 0-1,0-1 1,-1 1 0,1-1 0,0 0 0,0 1 0,0-1 0,0 0 0,0 1-1,0-1 1,0 0 0,0 0 0,1 0 0,37 5 70,-25-4-28,-9 0-124,0 0 1,0 0-1,0 1 0,0-1 0,0 1 1,0 0-1,-1 0 0,1 1 0,-1-1 1,1 1-1,-1 0 0,0 0 1,4 5-1,-6-6 55,0 0 0,0 1-1,0 0 1,0-1 0,-1 1 0,1 0 0,-1 0 0,0 0 0,0 0-1,0 0 1,0 0 0,0 0 0,-1 0 0,1 0 0,-1 0 0,0 1-1,0-1 1,0 0 0,0 0 0,-1 0 0,1 0 0,-1 1 0,-1 2-1,1-3 214,-1 0-1,0-1 0,0 1 0,1-1 0,-1 1 0,-1-1 0,1 0 1,0 0-1,-1 1 0,1-2 0,-1 1 0,1 0 0,-1 0 0,0-1 1,0 0-1,0 1 0,0-1 0,0 0 0,0-1 0,0 1 0,-3 0 1,0 1 138,-1-1 1,1 0 0,-1-1-1,1 1 1,-1-1-1,1 0 1,0-1 0,-1 0-1,-10-2 1,16 2-376,-1 0 0,0 0 1,1 0-1,-1 0 0,1 0 0,-1 0 0,1 0 0,-1 0 1,1-1-1,0 1 0,-1-1 0,1 1 0,0-1 1,0 1-1,0-1 0,0 0 0,1 1 0,-1-1 0,0 0 1,1 0-1,-1 0 0,1 0 0,-1-2 0,3-12-3352,7 4-3470,5 2-5169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9321,'0'0'10410,"52"58"-14446,-16-48-480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10698,'0'0'2595,"-8"4"-316,-7 3-1408,-10 7 255,-1-2 1,0-1-1,-31 9 0,67-22-1440,0 2 1,0-1 0,1 2-1,-1-1 1,0 1 0,0 1-1,1 0 1,-1 0-1,14 6 1,-3-1-662,-1 2-1,0 0 0,27 17 1,-45-25 963,0 1 1,0-1 0,0 0-1,0 0 1,0 1 0,0-1-1,0 1 1,0 0-1,0-1 1,-1 1 0,1 0-1,-1 0 1,1 0 0,-1 0-1,0 0 1,0 1-1,0-1 1,0 0 0,0 1-1,0-1 1,-1 0-1,1 1 1,-1-1 0,1 1-1,-1-1 1,0 1 0,-1 3-1,0-2 181,-1 0 0,0 0-1,0-1 1,0 1 0,0-1 0,0 1-1,-1-1 1,0 0 0,0 0-1,0 0 1,0 0 0,0-1 0,0 1-1,-1-1 1,-5 3 0,-10 6 506,0-1 1,-1-1-1,-22 7 0,32-12-539,0-1 0,0-1 0,-1 0-1,1 0 1,-1-1 0,1 0 0,-1-1 0,-14-1-1,25 1-202,-1-1-1,0 1 0,0-1 0,0 1 0,0-1 0,1 1 0,-1-1 0,0 0 0,1 0 0,-1 1 0,0-1 0,1 0 0,-1 0 0,1 1 0,-1-1 0,1 0 0,0 0 0,-1 0 0,1 0 1,0 0-1,0 0 0,-1 0 0,1 0 0,0 0 0,0 1 0,0-1 0,0 0 0,0 0 0,0 0 0,1 0 0,-1 0 0,0 0 0,0 0 0,1 0 0,-1 0 0,0 0 0,1 0 0,-1 1 1,1-1-1,0-1 0,19-39-5250,2 7 476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15214,'0'0'2323,"-1"11"-1966,-5 42 677,3 0-1,5 71 1,1-98-971,0-1 0,2 1 0,0-1-1,2 0 1,1 0 0,1-1 0,15 30 0,-11-21-1227,-15-27-476,-11-18 306,-8-14 353,-33-55-1,-9-34 4104,63 115-3050,0-1-1,0 1 1,0-1 0,-1 1 0,1 0 0,0-1-1,0 1 1,0 0 0,0-1 0,0 1-1,0-1 1,0 1 0,0-1 0,0 1 0,0 0-1,0-1 1,0 1 0,0-1 0,0 1-1,0 0 1,0-1 0,0 1 0,0-1 0,1 1-1,-1 0 1,0-1 0,0 1 0,0 0-1,1-1 1,-1 1 0,0 0 0,0-1 0,1 1-1,18-6 639,33 7-1076,-39 0 619,41 2-177,27 2-3152,-42-5-2892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42 7303,'0'0'11077,"-5"11"-10842,-4 9-124,1 1 0,0 0 1,2 1-1,1-1 0,-4 33 0,7-34 7,-2 10 11,2-1 0,0 1 0,2 0 0,1 0 0,10 55 0,-10-82-120,0 1 1,0-1 0,0 0-1,1 1 1,0-1-1,0 0 1,0 0-1,0 0 1,0-1 0,0 1-1,1 0 1,-1-1-1,1 0 1,0 1 0,-1-1-1,5 2 1,-6-4 8,1 1 0,-1 0 0,1-1 1,-1 0-1,1 1 0,0-1 0,-1 0 1,1 0-1,0 0 0,-1 0 0,1 0 1,-1 0-1,1 0 0,0-1 0,-1 1 1,1-1-1,-1 1 0,1-1 0,-1 1 1,1-1-1,-1 0 0,1 0 0,-1 0 1,0 0-1,1 0 0,-1 0 0,0 0 1,0 0-1,0 0 0,0-1 0,0 1 1,0 0-1,0-1 0,0 1 0,0-1 1,0-1-1,14-30 47,-1-1 0,-2 1-1,-1-2 1,-2 0 0,9-70 0,-7 42 16,18-90 447,-29 153-534,0 0 0,0 1-1,0-1 1,0 1 0,0-1-1,1 0 1,-1 1 0,0-1 0,0 0-1,0 1 1,1-1 0,-1 0-1,0 1 1,1-1 0,-1 0 0,0 1-1,0-1 1,1 0 0,-1 0 0,1 1-1,-1-1 1,0 0 0,1 0-1,-1 0 1,0 0 0,1 0 0,-1 1-1,1-1 1,-1 0 0,1 0-1,-1 0 1,0 0 0,1 0 0,-1 0-1,1 0 1,-1 0 0,0-1-1,1 1 1,-1 0 0,1 0 0,-1 0-1,0 0 1,1 0 0,-1-1-1,0 1 1,1 0 0,-1 0 0,0-1-1,1 1 1,-1 0 0,0-1-1,1 1 1,-1 0 0,0-1 0,0 1-1,1 0 1,-1-1 0,0 1-1,0 0 1,0-1 0,0 1 0,0-1-1,1 1 1,-1 0 0,0-1-1,0 1 1,0-1 0,0 0 0,13 30-175,-13-25 190,1 0 0,-1 0 0,0 0 0,-1 0 0,1-1 0,-1 1 0,0 0 0,1 0 0,-2 0 0,1-1-1,0 1 1,-1-1 0,0 1 0,0-1 0,0 1 0,0-1 0,0 0 0,-1 0 0,1 0 0,-1 0 0,0-1 0,0 1 0,0-1 0,-7 5-1,-7 3-25,-1 0-1,0 0 0,-32 10 0,16-6-737,30-11-427,16-3-10357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1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52 13965,'0'0'1356,"-11"-2"256,-2 1-1420,1 0 1,0 0-1,0 1 0,-1 1 0,-18 3 0,28-4-187,0 0 1,0 1-1,-1 0 1,1 0-1,0 0 0,0 0 1,0 1-1,0-1 0,0 1 1,1 0-1,-1 0 0,0 0 1,1 0-1,-1 0 0,1 0 1,0 1-1,0-1 0,0 1 1,0-1-1,0 1 0,0 0 1,1 0-1,-1 0 1,1 0-1,0 0 0,0 0 1,0 0-1,0 1 0,1-1 1,-1 6-1,1-8 14,-1 1 1,1-1-1,0 1 1,0-1-1,1 0 1,-1 1-1,0-1 1,0 1-1,1-1 0,-1 0 1,1 1-1,-1-1 1,1 0-1,-1 1 1,1-1-1,0 0 1,0 0-1,-1 0 1,1 1-1,0-1 0,0 0 1,0 0-1,0-1 1,1 1-1,-1 0 1,2 1-1,1 0 79,-1-1 0,1 0 0,0 0 0,-1-1 0,1 1 0,0-1 0,-1 0 0,1 0 0,0 0 0,5-1 0,9-2 198,0-1 0,-1-1 0,24-8 0,15-13-232,-44 19-40,1 1 0,0 0 0,0 1 0,1 0 0,0 1 0,0 0 0,23-2 0,-37 8-16,1 0 1,-1 0 0,1 0 0,-1 0-1,1 0 1,-1 0 0,0 0-1,0 0 1,0 0 0,0 0-1,-1 0 1,1 0 0,0 0-1,-1 0 1,0 2 0,-3 5 108,-1 0 1,1 0 0,-1 0 0,-10 12 0,5-7 179,9-13 450,10-28 2269,12-32-2898,-16 43-275,0 0-1,1 0 0,11-19 1,-17 35 83,0-1 0,1 1-1,-1 0 1,0-1 0,1 1 0,-1-1 0,1 1 0,-1 0 0,0-1-1,1 1 1,-1 0 0,1 0 0,-1-1 0,1 1 0,-1 0-1,1 0 1,-1 0 0,1-1 0,-1 1 0,1 0 0,-1 0 0,1 0-1,-1 0 1,1 0 0,-1 0 0,1 0 0,-1 0 0,1 0-1,-1 0 1,1 1 0,-1-1 0,1 0 0,-1 0 0,1 0 0,-1 1-1,1-1 1,-1 0 0,1 0 0,-1 1 0,0-1 0,2 1-1,17 19-1669,-13-14 779,28 23-8073,-11-17 1564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1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 8968,'0'0'8168,"-9"-5"-7431,8 4-729,-1-1 11,0 1 0,0-1-1,0 0 1,-1 1 0,1-1 0,-1 1 0,1 0-1,-1 0 1,1 0 0,-1 0 0,0 0-1,1 1 1,-1-1 0,0 1 0,0 0-1,0-1 1,1 1 0,-1 1 0,0-1-1,0 0 1,1 1 0,-1-1 0,0 1-1,0 0 1,1 0 0,-1 0 0,1 0-1,-1 0 1,1 1 0,-1-1 0,-1 3-1,-2 1 124,1 0-1,-1 0 0,1 1 0,0 0 1,1 0-1,-1 0 0,1 0 0,-4 11 0,7-16-117,0 0 0,1 1 0,-1-1 0,1 0 0,-1 1 0,1-1 0,0 0 0,-1 1 0,1-1 0,0 1 0,0-1 0,0 0 0,0 1 0,0-1 0,0 1 0,1-1 0,-1 0 0,0 1 0,1-1 0,-1 0 0,1 1 0,-1-1 0,1 0 0,0 1 0,0-1 0,-1 0-1,1 0 1,0 0 0,0 0 0,0 0 0,0 0 0,0 0 0,0 0 0,1 0 0,-1-1 0,0 1 0,0 0 0,0-1 0,1 1 0,-1-1 0,0 1 0,1-1 0,-1 0 0,1 1 0,-1-1 0,0 0 0,1 0 0,-1 0 0,1 0 0,2-1 0,7 2 22,1 0 0,-1-1 1,1-1-1,0 1 1,-1-2-1,0 0 1,1 0-1,-1-1 1,0-1-1,0 0 0,0 0 1,-1-1-1,1 0 1,-1-1-1,0 0 1,-1-1-1,0 0 1,0 0-1,12-13 0,-21 19-24,-2 4-55,-1-1 1,1 1-1,0 0 0,-1-1 1,1 1-1,0 1 0,1-1 1,-1 0-1,0 0 1,1 1-1,0-1 0,-2 6 1,3-9 29,-1 5-36,-1-1 0,1 1 1,0 0-1,0 0 0,0-1 0,1 1 1,0 0-1,0 0 0,0 0 1,2 9-1,-2-11-202,1-1 0,0 0 0,0 0 0,-1 0 1,2-1-1,-1 1 0,0 0 0,0 0 0,0 0 0,1-1 0,-1 1 1,1-1-1,-1 1 0,1-1 0,0 0 0,0 1 0,0-1 0,-1 0 0,1 0 1,0 0-1,0 0 0,0-1 0,1 1 0,-1-1 0,0 1 0,3 0 0,18 0-3725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11082,'0'0'9951,"-5"8"-8840,1 0-873,0 0 1,0 0-1,1 0 1,0 0-1,-3 10 1,6-17-222,-1 1 0,1-1-1,0 1 1,-1-1 0,1 1 0,0 0 0,0-1 0,0 1 0,0-1 0,0 1-1,0-1 1,1 1 0,-1-1 0,1 1 0,-1-1 0,1 1 0,-1-1 0,1 1-1,0-1 1,-1 1 0,1-1 0,0 0 0,0 0 0,0 1 0,0-1 0,0 0-1,0 0 1,1 0 0,-1 0 0,0 0 0,0 0 0,1-1 0,-1 1-1,1 0 1,-1-1 0,1 1 0,-1-1 0,1 1 0,-1-1 0,1 0 0,-1 0-1,4 1 1,0-1-54,1 1 0,0-1-1,-1 0 1,1-1 0,0 0-1,-1 1 1,1-2 0,-1 1-1,1-1 1,-1 1 0,0-1-1,6-4 1,1-1-448,-1 0 0,0-2 0,15-13 0,16-12 327,-42 34 145,1 0 0,-1 0 0,0 1 0,1-1 0,-1 0 0,0 0 0,1 1 0,-1-1 0,0 0 0,1 1 0,-1-1 0,0 1 0,0-1 0,1 0 0,-1 1 0,0-1 1,0 1-1,0-1 0,0 0 0,0 1 0,0-1 0,0 1 0,1-1 0,-1 1 0,0-1 0,0 1 0,-1-1 0,1 0 0,0 1 0,0-1 0,0 1 0,0-1 0,0 1 1,0-1-1,-1 0 0,1 1 0,0 0 0,-3 34 264,1-18 192,2-16-411,0-1 0,0 1 0,0-1 0,0 1 0,0-1 0,0 1 0,1-1 0,-1 1 0,0-1 0,0 1 0,0 0 0,1-1 0,-1 0 0,0 1 0,1-1 0,-1 1 0,0-1 0,1 1 0,-1-1 0,1 0 0,-1 1 0,0-1 0,1 0 0,-1 1 0,1-1 0,-1 0 0,1 0 0,-1 1 0,1-1 0,-1 0 0,1 0 0,0 0 0,-1 0 0,1 0 0,28-2 536,23-18-617,-44 16-219,-4 1 118,-1 1 0,1 0 0,0 0 1,0 0-1,0 1 0,0-1 0,1 1 1,-1 0-1,0 0 0,1 0 1,-1 1-1,0-1 0,7 1 0,-9 3 131,-1 1 0,0-1 0,0 0 0,0 0 0,-1 0 0,1 1 0,-1-1 0,0 0 0,0 0 0,-1 7 0,2 6 20,-1-14-19,1-1 0,-1 1 0,0-1 0,1 0 0,-1 1-1,1-1 1,0 0 0,-1 1 0,1-1 0,0 0 0,0 0 0,-1 0-1,1 1 1,0-1 0,0 0 0,0 0 0,1 0 0,-1-1 0,0 1-1,0 0 1,0 0 0,1-1 0,-1 1 0,2 0 0,1 0-752,0 0 1,0-1-1,1 1 1,-1-1 0,0 0-1,0 0 1,7-1-1,11-3-5150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50 10474,'0'0'10570,"7"-2"-10479,-6 2-88,26-11 54,-26 11-58,-1-1 0,1 1 0,-1 0 0,1 0-1,-1-1 1,1 1 0,-1 0 0,0-1 0,1 1 0,-1-1 0,0 1 0,1 0 0,-1-1-1,0 1 1,1-1 0,-1 1 0,0-1 0,0 1 0,1-1 0,-1 1 0,0-1 0,0 1-1,0-1 1,0 1 0,0-1 0,0 0 0,0 1 0,0-1 0,0 1 0,0-1 0,0 1-1,0-1 1,0 1 0,-1-1 0,1 1 0,0-1 0,0 1 0,0-1 0,-1 1 0,1-1-1,0 1 1,-1-1 0,1 1 0,0 0 0,-1-1 0,1 1 0,-1-1 0,1 1-1,0 0 1,-1 0 0,1-1 0,-1 1 0,1 0 0,-1 0 0,1-1 0,-1 1 0,1 0-1,-2 0 1,-1-2-9,0 0-1,0 1 1,0 0-1,0-1 0,0 1 1,0 0-1,0 1 1,0-1-1,-1 0 1,1 1-1,0 0 0,-1 0 1,1 0-1,0 0 1,0 0-1,-1 1 1,1-1-1,0 1 0,0 0 1,-1 0-1,1 0 1,0 0-1,0 1 1,0-1-1,1 1 0,-1 0 1,0 0-1,1 0 1,-1 0-1,1 0 0,-1 1 1,1-1-1,0 1 1,0-1-1,0 1 1,0 0-1,1 0 0,-1 0 1,1 0-1,0 0 1,0 0-1,0 0 1,0 0-1,0 1 0,1-1 1,-1 0-1,1 1 1,0-1-1,0 0 1,0 1-1,1-1 0,0 4 1,-1-5 21,1 0-1,0 1 1,0-1 0,0 0-1,0 1 1,0-1 0,1 0 0,-1 0-1,1 0 1,-1 0 0,1 0 0,0-1-1,0 1 1,0 0 0,-1-1 0,2 1-1,-1-1 1,0 0 0,0 0 0,0 1-1,1-2 1,-1 1 0,0 0 0,1 0-1,-1-1 1,1 1 0,2-1-1,5 2-745,0-1 0,1 0 0,-1-1 0,0 0-1,14-2 1,5-5-4769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1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13869,'-4'9'534,"-8"12"312,1 2 0,2-1 0,0 1 0,1 1 0,-6 32 0,9-28-597,1-1 0,2 1 0,0-1 0,5 55 0,-3-80-243,0 1 1,0-1 0,1 1-1,0-1 1,-1 1 0,1-1-1,0 1 1,0-1 0,0 1-1,2 2 1,-3-5 5,1 1 0,-1-1 0,1 1-1,-1-1 1,0 1 0,1-1 0,-1 0 0,1 1 0,-1-1 0,1 0 0,-1 0 0,1 1-1,-1-1 1,1 0 0,-1 0 0,1 0 0,-1 0 0,1 0 0,0 1 0,-1-1 0,1 0-1,-1 0 1,1 0 0,-1-1 0,1 1 0,-1 0 0,1 0 0,-1 0 0,2 0 0,0-2 9,1 0 1,-1 0 0,1 0 0,-1 0 0,0 0 0,0-1-1,0 1 1,0-1 0,0 1 0,0-1 0,-1 1 0,1-1-1,-1 0 1,0 0 0,1-4 0,5-11-371,0 0-1,-2-1 1,0 0 0,-2 0 0,0 0-1,1-23 1,-4 41 381,6 34 187,-6-32-203,1 0-1,-1 0 1,1 0 0,-1 0 0,1 0 0,-1-1-1,1 1 1,0 0 0,-1 0 0,1 0-1,0 0 1,0-1 0,0 1 0,-1 0 0,1-1-1,0 1 1,0-1 0,0 1 0,0-1-1,0 1 1,0-1 0,0 0 0,0 0 0,1 1-1,-1-1 1,0 0 0,0 0 0,0 0-1,2 0 1,-2-1 74,0 0-1,0 0 0,0 0 1,0 0-1,0 0 0,0-1 1,-1 1-1,1 0 1,0 0-1,-1-1 0,1 1 1,-1 0-1,1-1 1,-1 1-1,0 0 0,1-1 1,-1 1-1,0-1 0,0 1 1,0 0-1,0-3 1,0 6-85,0 0 1,0 1-1,1-1 1,-1 0-1,1 0 1,0 1 0,0-1-1,0 0 1,0 0-1,0 0 1,0 0-1,0 0 1,1 0 0,-1 0-1,1-1 1,-1 1-1,1 0 1,0-1-1,0 1 1,-1-1 0,1 0-1,3 2 1,23 12-156,0 0 0,56 18 0,-34-14 413,-48-27 4242,3-34-3939,-3-2 80,-2 24-538,1-1 0,1 0-1,1 1 1,1 0 0,11-36-1,-14 54-193,0 1 0,-1-1 0,1 1 0,0 0-1,0-1 1,0 1 0,0 0 0,0 0 0,0 0 0,0 0 0,0 0-1,0 0 1,0 0 0,1 0 0,-1 0 0,0 0 0,1 1 0,-1-1-1,1 0 1,-1 1 0,1-1 0,-1 1 0,1 0 0,-1-1 0,1 1-1,-1 0 1,1 0 0,2 0 0,-2 1-993,1-1 0,0 1 0,0 0 0,0-1 0,-1 1 1,1 1-1,-1-1 0,1 0 0,3 3 0,5 2-8370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6:1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53 6951,'0'0'12513,"1"15"-12177,-4 211 917,-2-62-696,4-111-400,-1-29-96,1 0 0,2 1 0,1-1 0,0 0 0,9 34 0,-15-159 580,1 76-634,-11-71 33,4-1 0,5-144 1,5 235-46,0 1 1,1 0-1,0 0 1,0-1 0,1 1-1,-1 0 1,1 0-1,0 0 1,1 0-1,-1 1 1,1-1 0,0 1-1,0-1 1,0 1-1,1 0 1,-1 0 0,1 0-1,0 1 1,0 0-1,0-1 1,1 1-1,-1 0 1,1 1 0,0-1-1,0 1 1,0 0-1,0 0 1,10-1 0,8-2-18,1 1 1,0 1-1,0 2 1,0 0 0,24 3-1,-36-1 0,0 1-1,0-1 1,0 2-1,-1 0 1,1 0-1,-1 1 1,0 0-1,20 12 1,-28-15 18,0 1 0,-1-1 0,0 1 0,1-1 0,-1 1 0,0 0 0,0 0 0,0 0 0,0 0 0,0 0 0,0 1 0,-1-1 0,1 0 0,-1 1 0,0 0 0,1-1 0,-1 1 0,0-1 0,-1 1 0,1 0 0,0 0 0,-1 0 0,0-1 0,1 1 0,-1 0 0,0 0 0,-1 0 0,1 0 0,0 0 0,-1-1 0,1 1 0,-1 0 0,0 0 0,0-1 1,0 1-1,-1 0 0,1-1 0,0 1 0,-1-1 0,0 0 0,1 0 0,-4 3 0,-8 10 118,-1-2 0,0 0 0,-1-1 0,-1 0 0,0-1 0,0-1 0,-1 0 1,0-2-1,-1 0 0,0 0 0,0-2 0,-1 0 0,1-1 0,-1-2 0,-25 3 0,44-5-172,-1-1 0,1 0-1,0 0 1,0 0 0,-1 0-1,1 0 1,0 0 0,-1 0-1,1-1 1,0 1 0,-1 0-1,1 0 1,0 0 0,-1 0-1,1 0 1,0 0-1,0-1 1,-1 1 0,1 0-1,0 0 1,0 0 0,-1-1-1,1 1 1,0 0 0,0 0-1,0-1 1,-1 1 0,1 0-1,0 0 1,0-1 0,0 1-1,0 0 1,0-1 0,0 1-1,0 0 1,-1 0-1,1-1 1,0 1 0,0 0-1,0-1 1,0 1 0,0 0-1,0-1 1,0 1 0,1 0-1,-1-1 1,0 1 0,0 0-1,0 0 1,0-1 0,0 1-1,0 0 1,1-1-1,-1 1 1,1-2-517,5-19-5292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8456,'0'0'12289,"-7"10"-11264,1-3-788,3-3-120,-1 0 1,1 1 0,0-1-1,1 0 1,-1 1 0,1 0-1,0-1 1,0 1 0,0 0-1,1 0 1,-1 0 0,1 0-1,1 0 1,-1 9 0,8 127 1580,1-27-2179,-9-38-4137,6-88-4703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2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308 230 9129,'-249'49'115,"212"-44"3104,16-3 3387,792-41-4233,-513 21-2173,422-33-155,177-10-1115,-514 50 931,-638-1-790,-873 55 924,1054-33 18,-337 36-18,10 36 109,425-78-103,-6 1-4,0 0 0,0 2-1,1 0 1,0 2 0,0 0 0,-34 22 0,54-31-12,1 0 1,-1 0 0,1 0 0,-1 1 0,1-1-1,0 0 1,-1 1 0,1-1 0,-1 0 0,1 1-1,0-1 1,-1 1 0,1-1 0,0 0 0,-1 1-1,1-1 1,0 1 0,0-1 0,-1 1 0,1-1 0,0 1-1,0-1 1,0 1 0,0-1 0,0 1 0,0 0-1,0-1 1,0 1 0,0-1 0,0 1 0,15 5-404,37-6-87,-44-1 496,91-8 76,162-37 0,-136 20-52,168-30-219,480-84-4008,3 52 3178,-599 83 665,-170 5-2465,-151 0 164,47 0-287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3 119 10794,'0'0'9337,"13"0"-8419,83-6-291,1-4-1,178-42 0,-269 51-596,-3 1-5,0 0 1,-1-1-1,1 1 0,0-1 0,-1 0 0,1 0 0,0 0 0,-1 0 1,1 0-1,-1 0 0,1-1 0,-1 1 0,0-1 0,1 0 1,1-2-1,-8 2 123,0 1 0,0 0 0,0-1 0,-1 2 0,1-1 0,0 0 0,-1 1 1,-8 0-1,9 0-67,-343 0 444,240 2-553,333-15 37,-28 1 1119,-272 16-1000,-95 17 0,71-8-112,77-10-18,7-2-5,0 1 0,1 0 0,-1 1 0,-15 5 0,29-8 3,-1 0 0,1 0 0,0 0 0,0 0 0,0 0 0,0 0 0,-1 0-1,1 0 1,0 0 0,0 0 0,0 0 0,0 0 0,-1 0 0,1 0 0,0 0 0,0 0 0,0 0 0,0 0 0,0 1 0,-1-1 0,1 0 0,0 0 0,0 0 0,0 0 0,0 0 0,0 0 0,-1 0-1,1 0 1,0 1 0,0-1 0,0 0 0,0 0 0,0 0 0,0 0 0,0 0 0,0 1 0,0-1 0,0 0 0,0 0 0,0 0 0,0 0 0,-1 1 0,1-1 0,0 0 0,0 0 0,0 0-1,1 0 1,-1 1 0,0-1 0,0 0 0,0 0 0,0 0 0,0 0 0,0 1 0,0-1 0,0 0 0,0 0 0,0 0 0,0 0 0,15 4-86,21-1 81,-20-3 24,63 3-4,-1-4 0,133-18 0,-209 18 84,-6 0-55,-17-2-106,-33-1-521,33 4-137,-105 4-2375,108-2 31,1 1 1,-29 7 0,29-3-5416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11883,'0'0'2162,"-8"0"102,-22-1-416,45-2 27,71-5 208,-64 7-2353,310-21 1412,-312 17-877,-31 1 204,-37 0-226,-160 8-206,167-1-25,-1 2 0,1 2 0,-40 12 0,135-15-337,5-4 366,2 2-1,0-3 0,1-3 0,-1-2-1,63-15 1,-120 17 622,-15 0-441,-16 0-180,-269 1 871,292 4-965,-21 1 161,25-2-144,-1 0-1,1 0 1,-1 0-1,0 1 0,1-1 1,-1 0-1,1 0 1,-1 1-1,0-1 1,1 0-1,-1 0 1,1 1-1,-1-1 0,1 1 1,-1-1-1,1 1 1,0-1-1,-1 1 1,1-1-1,-1 1 1,1-1-1,0 1 0,0-1 1,-1 1-1,1-1 1,0 1-1,0 0 1,-1-1-1,1 1 1,0 0-1,0 0-146,1-1 0,-1 1 0,1-1 0,-1 1 0,0-1 0,1 0 0,-1 1 0,1-1-1,-1 0 1,1 1 0,-1-1 0,1 0 0,-1 1 0,1-1 0,-1 0 0,1 0 0,-1 0 0,1 0 0,0 1 0,-1-1 0,1 0 0,-1 0 0,1 0-1,-1 0 1,1 0 0,0 0 0,-1-1 0,1 1 0,-1 0 0,2 0 0,1-1-1285,20 1-7207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10394 1 3683,'0'0'6716,"-2"8"-6556,-7 63 1000,1 74 0,-5 49-266,-63 460 1257,51-512-1797,-6-1 0,-7-1 0,-89 215 0,-218 382 527,247-540-1037,-235 440 1404,-56-33-857,288-475-377,-6-5 1,-5-5-1,-6-4 0,-4-6 1,-161 111-1,117-109-38,-5-8 0,-4-6 0,-354 138-1,218-129 108,-3-13 0,-5-14 0,-524 61-1,-407-21-70,-4-71-125,350-109 326,12-88-138,870 144-42,-340-73-88,261 52 843,-145-59 0,224 76-578,1-2 1,0 0 0,0-1-1,-30-25 1,46 34-193,0-1 0,1 1 0,-1-1 1,1-1-1,0 1 0,0-1 0,0 1 0,1-1 0,0 0 1,0-1-1,0 1 0,0 0 0,1-1 0,0 1 0,0-1 1,1 0-1,-1 0 0,1 0 0,0 1 0,1-1 0,0 0 1,0 0-1,0-8 0,1 14-63,0-1 0,0 0 0,0 0 0,-1 1 0,1-1 0,0 1 0,0-1 0,0 1 0,0-1 0,0 1 0,0 0 0,0-1 0,0 1 0,0 0 0,0 0 0,0-1 0,0 1 0,0 0 0,0 0 0,0 0 0,0 0 0,0 1 0,0-1 0,0 0 0,2 1 0,27 5-3702,-2 10-4271,-18-6 2439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1 510 9833,'0'0'10773,"9"-5"-10020,6-4-612,-1-1 0,0-1 0,0 0 1,-2 0-1,1-2 0,-1 1 0,14-21 0,74-114 241,-31 29-253,-62 103-101,0 1-1,-1-1 0,-1-1 0,0 1 0,-1-1 1,2-22-1,9 61 81,1-1 1,20 23 0,-20-30-55,0 0 1,1-1 0,1-1 0,0 0-1,1-1 1,0-2 0,1 0 0,0 0 0,0-2-1,36 9 1,-16-6-489,61 7-1,33-8-4509,-102-10-2631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87 109 10218,'-12'3'464,"-4"0"12,7-2-90,0 1 0,1 0 0,0 1 0,0 0 0,-9 3 0,38-2 4239,16-4-3602,188-43 1974,-54 8-2673,193-18-1349,-362 53 593,8-2-29,-7-1-3750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14350,'-9'2'1291,"-5"0"-609,-33 11 1904,80-10-504,280-15-267,-312 12-1813,0-1 0,0 1 1,1 0-1,-1 0 0,0 0 1,0 0-1,0 1 0,0-1 1,0 0-1,0 0 1,0 0-1,0 1 0,0-1 1,0 1-1,0-1 0,0 1 1,0-1-1,0 1 1,-1-1-1,1 1 0,0 0 1,0 0-1,-1-1 0,2 2 1,-2-1 1,0 0 0,0 0 0,0 0 0,0 1 0,0-1 0,0 0 0,0 0 0,0 0 0,-1 0 0,1 0 0,0 0 0,-1 0 0,1 0 0,0 0 0,-1 0 0,0 0 0,1 0 0,-1-1 0,0 2 0,-5 6 31,-1-1 0,1 0 0,-1-1 0,-10 8 1,-174 124 109,-107 85 484,294-220-581,-27 25 263,30-27-299,0 0 1,0 0 0,0-1 0,1 1 0,-1 0 0,0 0 0,0 1 0,0-1 0,1 0 0,-1 0 0,1 0 0,-1 0 0,1 1 0,-1-1 0,1 0 0,0 0 0,-1 1 0,1-1 0,0 0 0,0 1 0,0-1 0,0 0 0,0 1 0,1 0 0,0 0-10,0-1 0,1 0 0,0 0 1,-1-1-1,1 1 0,-1 0 0,1 0 0,0-1 1,0 1-1,-1-1 0,1 0 0,0 1 0,0-1 1,0 0-1,-1 0 0,1 0 0,0 0 0,0 0 1,0-1-1,2 0 0,7 1 21,25-2 24,0-1 0,1-1 1,48-13-1,108-40-27,-78 22-38,-42 16-390,-9 3-2002,-24 4-2697,-22 4-1877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2594,'0'0'18493,"-9"4"-17794,-7 6-552,1 0 0,0 2-1,0-1 1,1 1 0,1 1 0,0 1 0,0 0-1,2 0 1,0 1 0,0 1 0,2 0 0,0 0-1,-8 20 1,17-35-127,-1 0 0,0 0 0,1 1 0,-1-1 0,1 0 0,0 0 0,-1 1-1,1-1 1,0 0 0,0 1 0,0-1 0,0 0 0,0 1 0,0-1 0,0 0 0,0 1 0,0-1 0,1 0-1,-1 1 1,0-1 0,1 0 0,-1 1 0,1-1 0,0 0 0,0 1 0,0-1-12,1 0 0,-1 0 0,1-1 0,-1 1 0,1-1 0,-1 1 0,1-1 0,-1 0 0,1 0-1,-1 0 1,1 1 0,-1-1 0,1-1 0,-1 1 0,1 0 0,-1 0 0,1-1 0,1 1 0,7-3 8,0 0 0,0-1-1,0 0 1,17-10 0,-9 2-20,0-1-1,21-20 1,-34 29-5,1-1 0,-1-1 0,-1 1 0,1-1 0,-1 1 0,0-1 0,0 0 0,-1-1 0,0 1 0,5-14 0,-8 20 9,0-1 1,0 1-1,0 0 1,0-1-1,0 1 0,0-1 1,0 1-1,0-1 1,0 1-1,0-1 1,0 1-1,0 0 1,0-1-1,0 1 1,0-1-1,-1 1 1,1-1-1,0 1 1,0 0-1,-1-1 1,1 1-1,0 0 1,0-1-1,-1 1 1,1 0-1,0-1 1,-1 1-1,1 0 1,0 0-1,-1-1 1,1 1-1,-1 0 1,1 0-1,0 0 1,-1 0-1,1-1 1,-1 1-1,1 0 1,-1 0-1,1 0 1,-1 0-1,1 0 1,0 0-1,-1 0 1,1 0-1,-1 0 1,1 0-1,-1 1 1,1-1-1,0 0 1,-1 0-1,1 0 1,-1 0-1,1 1 1,-1-1 0,-25 12 8,20-7 41,1 0-1,0 1 1,0 0 0,1 0 0,0 1 0,0-1 0,0 1-1,1 0 1,0 0 0,0 0 0,-2 9 0,4-14-39,1 0 1,-1 0-1,0 0 1,1 0-1,0 0 1,-1 0-1,1 0 1,0 1-1,0-1 1,0 0-1,0 0 1,1 0 0,-1 0-1,1 0 1,-1 0-1,1 0 1,0 0-1,-1 0 1,1 0-1,0 0 1,0 0-1,0-1 1,1 1-1,-1 0 1,0-1-1,1 1 1,-1 0-1,1-1 1,-1 0 0,1 1-1,0-1 1,0 0-1,0 0 1,-1 0-1,1 0 1,0 0-1,0-1 1,0 1-1,0 0 1,0-1-1,0 0 1,1 1-1,3-1 1,6 1-426,1 0 0,-1-1 0,22-2 0,-29 1-870,0 0 0,0 0 1,-1-1-1,1 1 0,-1-1 0,1 0 1,6-5-1,2-2-5458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97 179 12524,'0'0'5029,"-29"49"-3716,13-28 64,2 1-96,-2 2-448,2-3-641,10-3-160,0-5 0,4-4-192,8-5-833,6-4-896,2-4-2628,-4-13-2914</inkml:trace>
  <inkml:trace contextRef="#ctx0" brushRef="#br0" timeOffset="1">90 36 13004,'0'0'8488,"1"-35"-8552,14 36-1377,-6 3-3075,1-4-4485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8936,'0'0'3577,"-5"11"-1586,0-1-1470,1-1-1,0 1 0,1 0 0,0 0 0,1 0 1,0 1-1,0-1 0,0 15 0,2 87 1318,0-92-6943,0-40 589,-2-6-1858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2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10410,'0'0'1142,"10"10"-635,183 202 2099,-117-123-2409,4-3 1,124 103-1,-195-182-613,46 31 1386,-51-36-1637,-1 0-1,1-1 1,0 1 0,0-1 0,0 0 0,0 0 0,0-1 0,6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14221,'0'0'5157,"56"16"-3843,-22-10 191,5 1-416,6-2-416,5-2-417,-6-3-160,-3 0-64,-5 0-32,-9 0-737,-6 0-512,-10 0-673,-6 5-544,-5 0-1954,-9 1-3171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9705,'0'0'8520,"48"3"-8552,-23 3-1858,2-4-2658,0-2-3299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8168,'0'0'9801,"64"9"-9673,-40-16-96,2-3 0,1 2-128,-4 0-1313,-1 0-1794,-13 0-1634</inkml:trace>
  <inkml:trace contextRef="#ctx0" brushRef="#br0" timeOffset="1">23 189 8136,'0'0'11883,"50"-33"-11050,-30 25-513,3 1-288,2 4-64,-5 2-256,5 1-1218,-7 0-864,-2 0-1217,-2 2-97,0-2-2786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3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9993,'0'0'11398,"10"-12"-11222,57-53-127,-35 36-101,-1-1 0,31-40 0,-52 52 1,-19 34 44,2-3 64,0 0 0,1 1 0,0 0 1,1 0-1,1 1 0,0 0 0,2-1 1,-1 1-1,2 0 0,-1 28 1,2-42-97,1 0 1,-1 1-1,0-1 1,0 0 0,1 0-1,-1 0 1,1 0 0,-1 1-1,1-1 1,-1 0 0,1 0-1,0 0 1,-1 0 0,1 0-1,0 0 1,0-1 0,0 1-1,0 0 1,0 0 0,0-1-1,0 1 1,0 0 0,0-1-1,0 1 1,0-1 0,0 1-1,2 0 1,-2-1-212,0 0 1,0 0-1,0 0 1,0-1-1,0 1 1,-1 0-1,1 0 1,0-1-1,0 1 1,0 0-1,0-1 1,-1 1-1,1 0 1,0-1-1,0 1 1,-1-1-1,1 0 1,0 1-1,-1-1 1,1 0-1,0 1 1,-1-1-1,1 0 1,-1 0-1,1 1 1,0-3-1,9-22-8782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9129,'0'0'7708,"-4"12"-6394,3-7-1212,-5 12 398,1 0 0,1 1 0,0-1 0,-1 22 0,5-36-459,-1 1 0,1-1 1,0 1-1,0-1 0,0 1 1,0-1-1,1 1 0,-1-1 0,1 1 1,0-1-1,0 0 0,0 0 1,1 1-1,-1-1 0,1 0 1,0 0-1,-1 0 0,1 0 0,1-1 1,-1 1-1,0 0 0,1-1 1,-1 0-1,1 1 0,0-1 0,-1 0 1,1 0-1,0-1 0,1 1 1,-1-1-1,5 3 0,4-2-16,0 0-1,0-1 1,0 0 0,0 0-1,0-2 1,0 1-1,0-2 1,0 1 0,0-2-1,0 1 1,13-6 0,-10 2-170,0 1 1,-1-2-1,1 0 1,-2-1 0,1 0-1,-1-1 1,23-21 0,-24 15 0,-16 20-243,-21 41 972,24-44-837,0 1 1,1-1-1,-1 1 1,0-1-1,1 1 1,-1-1 0,1 1-1,0-1 1,0 1-1,0-1 1,0 1-1,0-1 1,1 1-1,-1-1 1,1 1 0,0-1-1,-1 1 1,1-1-1,0 0 1,3 5-1,12 4-7536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12300,'0'0'10442,"63"9"-9898,-15-12-448,0-4-192,6-1-1922,-11 1-1281,-9 2-2210,-13-2-1089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6022,'0'0'11755,"77"-2"-11211,-31-10-384,6 1-95,3 1-226,-3 1-2625,-2 2-2019,-9-1-4259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9513,'0'0'15033,"10"-8"-14216,70-52-588,-23 18-225,-2-2-1,68-71 1,-139 158-164,7-21 339,1 0 0,1 1-1,1 0 1,-5 37 0,10-51-331,0 0 0,1 0-1,0 0 1,1 0-1,0 0 1,4 16 0,-3-21-283,-1 0 0,1 0 0,0 0 0,0 0 1,0 0-1,0 0 0,1 0 0,-1-1 0,1 1 0,0-1 1,0 0-1,0 0 0,1 0 0,5 4 0,10 2-8672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10698,'0'0'8680,"65"28"-7975,-12-28-32,12 0-257,6-7-320,-1-2-32,-3 1-32,-9-1-672,-14 5-1026,-17 3-928,-16 1-930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7783,'0'0'8072,"-24"53"-6855,53-50-320,16-3 256,12 0-256,12-9-609,8-4-224,2 2-32,-11-1-1505,-11 1-3908,-13 2-3716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18 682 5733,'0'0'4191,"-3"9"-1799,-9 26-385,11-35-1938,1 0 0,0 1 0,0-1-1,0 0 1,0 1 0,-1-1 0,1 0 0,0 1 0,0-1 0,0 0 0,0 1 0,0-1-1,0 0 1,0 1 0,0-1 0,0 0 0,0 1 0,0-1 0,0 1 0,0-1 0,0 0 0,0 1-1,0-1 1,0 0 0,0 1 0,1-1 0,-1 0 0,0 0 0,0 1 0,0-1 0,1 0-1,-1 1 1,0-1 0,0 0 0,1 0 0,-1 1 0,0-1 0,0 0 0,1 0 0,-1 0 0,0 0-1,1 1 1,-1-1 0,0 0 0,1 0 0,-1 0 0,0 0 0,1 0 0,-1 0 0,0 0-1,1 0 1,-1 0 0,1 0 0,-1 0 0,1 0 0,16-5 1374,4-9-735,-1 0 1,0-2-1,-1 0 0,28-31 0,-18 18-528,66-62-170,-5-4 1,-4-5 0,86-127-1,-154 189 231,-19 29 244,-14 20-218,7-1-201,0-1-1,0 1 1,1 0-1,-7 14 1,12-21-8,0 1 1,0-1-1,1 1 1,-1 0 0,1 0-1,0 0 1,0-1 0,0 1-1,0 0 1,1 0 0,0 0-1,0 0 1,0 0 0,0 0-1,0 0 1,1 0-1,1 5 1,-1-7-45,0-1-1,1 0 1,-1 1 0,1-1-1,-1 0 1,1 0 0,0 0-1,-1 0 1,1 0 0,0-1-1,0 1 1,0 0 0,0-1-1,-1 1 1,1-1-1,0 0 1,0 1 0,0-1-1,0 0 1,0 0 0,0 0-1,0-1 1,3 0 0,49-10 85,-32 2-329,-1-1 0,0-1 0,0-2 0,-1 0 0,-1-1 0,0 0 0,-1-2 0,-1 0 0,0-1 0,18-25 0,-28 29 287,-12 14 131,-17 22 154,18-15-279,1-1 0,-1 1 0,1 0 0,1 0 0,-1 0 0,1 0 0,1 0 0,-1 0 0,1 0 0,1 1-1,0-1 1,1 9 0,-1-13-154,0 0 0,1 0 0,0-1 0,0 1 0,0 0 0,0 0 0,1-1 0,-1 1 0,1-1 0,0 0 0,0 1 0,0-1 0,1 0 0,-1 0 0,1 0 0,-1-1 0,1 1 0,0 0 0,0-1 0,0 0 0,1 0 0,-1 0 0,0 0 0,1 0 0,-1-1 0,1 1 0,6 0 0,30 3-6315,7-4-7014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12876,'0'0'10506,"57"36"-9353,-12-36-448,2 0-417,3-2-224,-6 0-64,-6 2-128,-6 0-929,-14 5-641,-8 6-736,-10 4-833,0-4-2018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5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7719,'0'0'-1729,"0"-52"512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5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8296,'0'0'2637,"-5"11"-181,-2 7-2063,0 1 0,2 1 0,0-1 0,1 1 0,1-1 0,1 1 0,1 22 0,20 488 178,3 328-491,30 368-122,3 24 244,91-9 1,-90-898-215,122 563 3,-160-841 13,-3-12 595,13 74-1,-28-127-595,0 1 1,0-1-1,0 1 0,0-1 1,0 1-1,0-1 0,0 1 1,0-1-1,0 0 1,1 1-1,-1-1 0,0 1 1,0-1-1,1 0 0,-1 1 1,0-1-1,1 0 0,-1 1 1,0-1-1,1 0 0,-1 1 1,0-1-1,1 0 0,-1 0 1,0 1-1,1-1 0,-1 0 1,1 0-1,-1 0 0,1 0 1,-1 0-1,0 1 0,1-1 1,-1 0-1,1 0 0,-1 0 1,1 0-1,-1 0 1,1 0-1,-1-1 0,1 1 1,-1 0-1,0 0 0,1 0 1,-1 0-1,1 0 0,-1-1 1,0 1-1,1 0 0,-1 0 1,1-1-1,-1 1 0,30-21-123,-19 11 197,35-18-43,0 2 0,1 2 0,2 2 0,61-19 1,213-48-351,-259 74 215,772-168-1014,11 77 1013,-637 99 327,-35 3-783,-62-5-2878,-61 1-3915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5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51 15022,'1'0'52,"1"1"0,-1 0 0,1-1 0,0 1 1,-1-1-1,1 0 0,-1 1 0,1-1 0,0 0 0,-1 0 0,1 0 0,0 0 0,-1 0 0,4-1 0,0 1-16,64-3 253,114-21 0,-125 13-180,1 3 0,0 3 0,62 2 0,-117 3-106,1 1 0,-1-1-1,0 0 1,1 1 0,-1 0-1,0 0 1,0 0 0,1 1-1,-1-1 1,0 1 0,0 0-1,-1 0 1,1 1 0,0-1-1,-1 1 1,1-1-1,-1 1 1,0 0 0,0 1-1,5 5 1,-6-5-4,-1 1 0,1-1 0,-1 1-1,0-1 1,0 1 0,0 0 0,0-1 0,-1 1-1,0 0 1,0 0 0,0-1 0,-1 1 0,1 0-1,-1-1 1,0 1 0,0 0 0,-1-1 0,0 1 0,-3 6-1,-8 15 35,-1-2 0,-1 0 0,0-1-1,-2 0 1,-39 39 0,-112 93 32,-371 278 1099,461-377-4602,15-15-6502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9:5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4 270 11339,'0'0'4062,"2"12"-2898,2 29 135,-2 0-1,-1 0 1,-6 45-1,2-65-917,1-8-216,1 1-1,0-1 0,1 1 0,0-1 1,3 20-1,-2-31-128,-1-1-1,1 0 1,-1 0 0,1 0-1,-1 0 1,1 0 0,0 0 0,-1 0-1,1 0 1,0 0 0,0 0-1,0 0 1,0 0 0,0-1 0,0 1-1,0 0 1,0-1 0,0 1 0,0 0-1,0-1 1,1 0 0,-1 1-1,0-1 1,0 0 0,0 1 0,1-1-1,-1 0 1,0 0 0,0 0-1,1 0 1,-1 0 0,2-1 0,42-9 1273,-4-11-875,-1-2 1,-1-1 0,-1-2 0,59-54 0,-64 53-351,208-175-43,-86 63-4155,-112 95-894,-10 8-3790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25 3427,'101'-1'9212,"-1"-1"-7213,-99 2-1407,-29-6 1207,-243-9-138,637 29-978,-390-16-714,-21-2 46,0 2 1,-1 1 0,-52 7 0,260-2 128,19-10-90,-305 8 228,-145 21 1,401-22-1133,-37 1-1593,73-2-8597,-281 3 11964,-80-2 1392,171-4-3319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1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86 269 11211,'-12'2'1633,"-50"8"831,51-8 322,50-8-1277,643-73-15,9 47-1498,-99 7-120,-194 4-463,-1142 27-2148,104-4 3114,454 7 71,-260 45-1,437-52-419,-23 4 66,31-6-97,0 0 0,0 0-1,0 1 1,0-1 0,0 0-1,1 1 1,-1-1 0,0 0-1,0 1 1,0 0 0,0-1-1,0 1 1,1-1 0,-1 1-1,0 0 1,0 0 0,1-1-1,-1 1 1,1 0 0,-1 0-1,1 0 1,-2 1 0,3-1-2,-1 0 0,1 0 1,-1 0-1,1 0 0,-1-1 0,1 1 1,-1 0-1,1 0 0,0-1 1,-1 1-1,1 0 0,0-1 0,-1 1 1,1-1-1,0 1 0,0-1 1,0 1-1,0-1 0,0 0 0,-1 1 1,1-1-1,0 0 0,0 0 1,0 1-1,0-1 0,0 0 0,2 0 1,37 5 93,-34-5-80,399 7 300,-245-8-221,91 2-28,601-26 95,-848 25-156,23-2 25,1-2 1,-1 0-1,0-1 1,0-2-1,48-19 1,-73 25-21,0 0 0,0 0 1,0 0-1,0 0 0,0 0 0,0 0 1,-1-1-1,1 1 0,0-1 1,-1 1-1,0-1 0,1 0 1,-1 1-1,0-1 0,0 0 0,2-3 1,-3 4-3,0 0 0,1-1 0,-1 1 0,0 0 1,0 0-1,-1 0 0,1-1 0,0 1 0,0 0 1,0 0-1,-1 0 0,1 0 0,-1-1 0,1 1 1,-1 0-1,1 0 0,-1 0 0,0 0 0,1 0 1,-1 0-1,-1-1 0,-3-3-4,-1 1 1,1-1-1,-1 1 1,0 1-1,0-1 0,0 1 1,-1 0-1,-10-4 1,-40-10 3,-2 2 0,0 3 0,-100-8 0,-182 8 32,307 12-35,-127 0-445,-1 8-1,2 6 1,-193 42-1,254-34-3302,22-7-2835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2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13677,'0'0'3854,"0"10"-2690,0 47 709,-1 14-965,2-1-1,18 114 1,-18-181-838,0 1-1,0 0 0,0 0 0,0-1 0,0 1 0,1-1 1,-1 1-1,1-1 0,0 0 0,0 0 0,1 0 0,-1 0 1,1 0-1,-1 0 0,6 4 0,-6-6 42,0 0 1,0 0-1,0-1 0,0 1 1,0 0-1,0-1 0,0 0 1,1 1-1,-1-1 0,0 0 1,0 0-1,0 0 0,0 0 1,1-1-1,-1 1 1,0 0-1,0-1 0,0 0 1,0 1-1,0-1 0,0 0 1,0 0-1,0 0 0,-1 0 1,1-1-1,0 1 0,0 0 1,-1-1-1,3-2 0,15-14 258,-1-1-1,-1-1 1,0-1-1,-1 0 0,-2-1 1,20-38-1,58-152-177,-81 184-142,-5 14 141,2-3-1136,-6 38-4896,-2-14-52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3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19 352,'0'0'18252,"11"0"-17003,275-14 1543,-17 18-2781,-423-8-38,45-1 24,-117 11 1,220-4 2,14-4-28,1 2 0,0-1 0,0 1 0,17 3 0,7-1 29,237-2-369,-284 1 316,0 1 0,1 0 0,-1 1 0,1 1 0,-22 9 0,-14 3 76,-26 6-322,-108 26 5,159-44-1327,1-1 1,0-1 0,-28-1 0,6-4-9170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5285,'0'0'2482,"-8"-2"-1264,-27-9-1,21 2 2597,24 3-1148,21 3-952,226-15 427,72-2-2195,-360 34 33,-51 6 168,-1-3 1,-1-3-1,0-5 0,-120 0 1,225-21 167,37-2-372,0 2 0,106-7 0,73 11-146,-722 33 267,617-42-1268,276-20-6769,-435 39 8613,1 1-1,-1 2 0,-35 11 1,3-2-171,-19 5 33,40-9-696,0-1 0,-61 5 0,60-13-4306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5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7591,'0'0'1228,"-3"13"-315,-2 8-585,2 2 1,0-1 0,1 0-1,1 0 1,2 1 0,0-1-1,1 0 1,7 27-1,95 261 1089,9 31-1307,-31 45 312,59 719 0,-129-695 1164,13 120 111,-12-440-1299,49 166-1,52 77-322,-79-240 19,0-3-1537,-14-31-4655,-21-53 3268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11531,'0'0'6822,"52"26"-4900,-17-25-160,14-1-225,1 0-640,1 0-320,-1-4-257,-3-2-192,-8-2-96,-9 0 0,-5 0-801,-7-1-1313,-7-4-2049,-2 0-6792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5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44 739 4228,'0'0'5611,"-7"-8"-5211,-21-25-101,28 33-293,-1-1 0,0 1 0,1-1 1,-1 1-1,1-1 0,-1 1 0,1-1 0,-1 1 0,1-1 1,-1 0-1,1 1 0,0-1 0,-1 0 0,1 1 0,0-1 0,0 0 1,-1 0-1,1 1 0,0-1 0,0 0 0,0 0 0,0 1 1,0-1-1,0 0 0,0 0 0,0 1 0,0-1 0,0 0 0,1 0 1,-1 1-1,0-1 0,0 0 0,1 1 0,-1-1 0,0 0 1,1 1-1,-1-1 0,1 0 0,-1 1 0,1-1 0,-1 1 0,1-1 1,-1 1-1,1-1 0,0 1 0,-1-1 0,1 1 0,0 0 1,-1-1-1,1 1 0,1-1 0,37-2 50,-34 3-26,757-23 1053,145-28 471,155-12-599,3407-223-330,-3522 239-591,670-29 33,-819 66-56,200-12 128,-949 19-184,16 1-98,-1-4-1,0-2 0,79-21 1,-139 28-328,0 0 1,0-1 0,0 1-1,0-1 1,-1 0 0,1 0-1,-1 0 1,1-1 0,2-2 0,10-11-5520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5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4837,'515'-3'5428,"1"0"-4248,921-63-993,1343-65 7,-2020 104-169,1489 6 130,-1124 74-129,230 2 12,149-100 1072,-1425 40-1022,881-34-966,-937 37-2020,-11-5-2238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77 316 4837,'0'0'1473,"-10"3"-128,1 2-934,6-3-254,0 0-1,-1-1 0,1 1 0,0-1 0,-1 0 0,1 0 0,-1 0 1,1 0-1,-1-1 0,0 1 0,-4-1 0,8 0-81,-1 0 1,1 0-1,0 0 0,-1 0 0,1 0 1,-1 0-1,1 0 0,-1 0 0,1 0 1,-1-1-1,1 1 0,-1 0 0,1 0 1,0 0-1,-1-1 0,1 1 0,-1 0 1,1-1-1,0 1 0,-1 0 0,1-1 0,0 1 1,-1 0-1,1-1 0,0 1 0,0-1 1,0 1-1,-1-1 0,1 1 0,0 0 1,0-1-1,0 1 0,0-2 0,2-20 1201,18-19-428,-2 20-709,1 2 1,1 0-1,1 1 0,1 1 1,0 1-1,1 1 0,1 1 1,38-16-1,-21 13-71,2 1 1,-1 2-1,2 3 1,63-10-1,-67 16-64,-1 1 0,1 3 0,-1 1 1,1 1-1,-1 3 0,0 1 0,0 2 0,56 17 0,-49-9 104,1-3-1,-1-2 0,2-2 1,-1-1-1,1-3 0,0-2 0,0-3 1,0-1-1,80-14 0,-48-1 256,-26 4-21,1 2 0,1 3-1,85-2 1,-129 11-260,0 1 1,0 1-1,0-1 1,-1 2-1,1 0 1,-1 0-1,0 1 0,19 11 1,-20-10 45,1 0 0,0-1 0,1 0 0,-1-1 1,1 0-1,0-1 0,0 0 0,20 2 0,-14-6-25,0-1 0,0-1 0,-1-1 0,1 0 0,-1-2 0,0 1 1,0-2-1,16-9 0,35-12-470,-10 5-3824,-38 13-1633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3:4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 3235,'0'0'9823,"-1"-3"-9695,1 2-127,0 1 1,-1-1 0,1 1-1,0-1 1,0 0-1,0 1 1,1-1-1,-1 1 1,0-1 0,0 1-1,0-1 1,0 1-1,0-1 1,1 1 0,-1-1-1,0 0 1,0 1-1,1 0 1,-1-1 0,0 1-1,1-1 1,-1 1-1,1-1 1,-1 1-1,1 0 1,-1-1 0,0 1-1,1 0 1,-1-1-1,1 1 1,-1 0 0,1 0-1,0 0 1,-1-1-1,1 1 1,-1 0-1,1 0 1,-1 0 0,1 0-1,-1 0 1,1 0-1,0 0 1,-1 0 0,1 0-1,-1 0 1,1 0-1,-1 1 1,1-1 0,47 7 8,-7-1-114,-53-6 107,-10-1 43,-1 1-1,1 0 1,0 2 0,-1 1-1,1 1 1,0 0 0,-41 15-1,126-18-88,24-16 99,-53 7-27,-32 5-21,-13 2-4,-2 1 2,10-1-7,1 1-1,0 0 1,-1-1 0,1 1 0,0 0-1,-1 0 1,1 1 0,0-1 0,-1 0-1,1 1 1,0-1 0,0 1 0,-1 0-1,1 0 1,0 0 0,0 0 0,-4 3 0,8-12-4089,12-11-4916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4:5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222 340 2851,'-10'0'251,"-169"-1"1868,177 1-1990,0-1 0,-1 1 0,1-1 0,0 0 0,0 1 0,0-1 0,0 0 0,0-1 0,1 1 0,-1 0 0,0 0 0,-3-4 0,5 5-87,0 0 1,-1-1 0,1 1-1,0 0 1,-1-1-1,1 1 1,0-1 0,0 1-1,-1 0 1,1-1-1,0 1 1,0-1 0,0 1-1,0-1 1,0 1-1,-1-1 1,1 1 0,0-1-1,0 1 1,0-1 0,0 1-1,0-1 1,0 1-1,1-1 1,-1 1 0,0-1-1,0 1 1,0-1-1,0 1 1,1 0 0,-1-1-1,0 1 1,0-1 0,1 1-1,-1 0 1,0-1-1,1 1 1,-1-1 0,0 1-1,1 0 1,-1 0-1,0-1 1,1 1 0,-1 0-1,1 0 1,-1-1-1,1 1 1,-1 0 0,1 0-1,-1 0 1,0 0 0,1 0-1,-1-1 1,1 1-1,-1 0 1,1 0 0,-1 0-1,1 1 1,-1-1-1,1 0 1,0 0 0,75-10 404,111-1 0,-98 8-252,1409-17 789,-1047 21-901,1988-62 425,-1226-78 20,-1099 120 61,179-24 1235,-305 45-1908,1 0 0,0 1 0,0 1 0,0 0 0,-19 9 0,-11 5-2482,14-10-1053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7:2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2080 3844,'-9'-1'160,"-3"1"-230,-7 0 342,-1-2 0,-26-4 0,39 5-4,1-1 0,-1 0 0,0 0 0,1-1 0,-1 0-1,1 0 1,0 0 0,0-1 0,0 0 0,1 0 0,-9-8 0,-5-7 451,1 0 0,1-1 0,0-1 1,-20-36-1,34 51-710,-1 0 0,1-1 0,1 0 0,-1 0 0,1 1 0,1-1 0,-1-1 0,1 1 1,0 0-1,1 0 0,0 0 0,0-1 0,0 1 0,1 0 0,0 0 0,0 0 0,1 0 0,0 0 0,0 0 0,1 0 0,6-11 0,23-35-69,4 0 0,41-47-1,7-10-8,-68 87 75,2 1 1,0 0 0,1 1-1,1 2 1,1 0 0,1 0-1,1 2 1,0 1 0,1 1-1,0 1 1,2 1 0,-1 1-1,2 2 1,-1 0 0,56-11-1,83-2 8,51-8-17,604-98 3,-525 94-96,469-118 0,-638 123 153,1 4 1,0 7-1,246-6 0,-81 14-27,47 0-28,-141 13-2,-6 1 14,223-26-1,1101-174-184,-1296 167 172,1430-154 9,-897 147-27,-417 21 13,699 11 50,-125 4-7,-272-47-81,-171 8 31,-301 29 50,801-30 263,-365 49-61,145-1-225,-398-23 30,35 0 20,-82 16 2795,-300 44-2610,0-18-438,0 1-1,2 0 1,1-1 0,10 30-1,3 17-82,-13-40 380,-2 0 0,-2 0 0,0 0 0,-3-1 0,-6 44 0,-2 62 37,9-128-132,2 1 0,-1-1 0,1 0 0,1 0 0,0 1 0,0-1 0,1-1 0,0 1 0,1 0 0,0-1 0,1 0 0,-1 1 0,2-2 0,-1 1 0,8 7 0,5 7 4,-1 1 1,-2 0-1,22 44 1,-31-52-9,0 0 0,-1 0 0,-1 0-1,0 1 1,-1-1 0,-1 1 0,0 29 0,-18 222 454,16-266-461,0 1 1,0-1-1,0 1 1,0-1-1,0 1 1,1-1 0,0 1-1,-1-1 1,1 0-1,0 1 1,0-1-1,0 0 1,0 0-1,1 0 1,-1 1 0,0-1-1,1 0 1,0-1-1,-1 1 1,1 0-1,0 0 1,3 1-1,-1 0 9,1-2 0,-1 1 0,0 0 0,0-1 0,1 0 0,-1 0 0,1 0 0,-1-1 0,1 0 0,-1 1 0,8-2 0,5-1 21,0-1 0,-1 0 0,1-1 0,-1-1 0,29-12 0,13-14-42,0-3-1,55-42 1,-2 0-58,-106 74 82,-11 39 225,5-32-241,0 0 0,1-1 0,-1 1 0,1 0 0,0-1 0,1 1 0,-1 0 0,1-1 0,0 1 0,0 0 0,1-1 0,-1 1 0,1-1 0,0 0 0,0 0 0,0 1 0,1-1 0,-1-1 0,1 1 0,0 0 0,0-1 0,4 5 0,95 93-348,-68-64-1454,2-2-1,49 37 1,-31-35-2341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7:5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5177 341 4612,'0'0'540,"11"-7"-514,11-12-31,49-36-113,-65 51 74,1 0 1,0 0-1,0 0 0,0 1 0,0 0 1,1 0-1,-1 1 0,1 0 0,12-1 1,41-3-1384,-51 5 1796,-1-1-1,0 0 1,0 0-1,0-1 1,0 0-1,0 0 1,14-10-1,-22 13-281,-1 0 0,0 0 0,0 0 0,0 0 0,0 0 0,0 0 0,0 0 0,1 0 0,-1-1 0,0 1 0,0 0 0,0 0 0,0 0 0,0 0 0,0 0 0,0 0 0,0-1 0,0 1 0,0 0 0,0 0 0,0 0 0,1 0 0,-1 0 0,0-1 0,0 1 0,0 0 0,0 0 0,0 0 0,0 0 0,-1-1 0,1 1 0,0 0 0,0 0 0,0 0 0,0 0 0,0 0 0,0-1 0,0 1 0,0 0 0,0 0 0,0 0 0,0 0 0,0 0 0,-1 0 0,1 0 0,0-1 0,0 1 0,0 0 0,0 0 0,0 0 0,0 0 0,-1 0 0,1 0 0,-14-6 1183,-16-2-704,-36 4 1179,-80 5 0,48 1-1567,-5 3 31,-155 28 1,50-4-154,-534 7 178,429-28-174,-823-24 431,880-6-392,-604-80-92,488 43-40,272 49 20,-176 5 1,263 6 12,1 1 0,-1 1 0,1 0 0,0 0 0,-1 2 0,1-1 0,1 1 0,-1 1 0,1 0 0,0 1 0,1 0 0,-17 14 0,-7 10 0,1 1 0,-32 42 0,54-61 0,-7 9 22,1 1 0,2 1 0,0 0 0,1 1 0,2 0 0,1 1 0,0 0 0,2 1 0,2 0 0,-7 36 0,3 22 97,3 1 0,4 88 0,3-128-94,-1 73 199,4 210-175,0-308-44,0-1 1,1 1 0,2-1 0,0 0 0,1 0 0,1-1 0,0 0 0,2 0 0,14 24 0,-16-32-6,1 0 0,0-1 0,1 0 0,0 0-1,0-1 1,1-1 0,0 1 0,0-1 0,1-1 0,0 0 0,1-1 0,-1 0 0,1-1 0,0 0 0,22 6 0,77 13 2,1-5-1,1-4 0,142-1 1,177-7-8,862 41-15,-359 24 46,3-54-50,-594-38 56,33-2-3,-344 22-23,0-2 0,0-1 1,0-2-1,-1-1 0,0-2 1,0 0-1,-1-3 0,33-15 1,-50 19-4,-1 0 0,1-1 1,-1-1-1,-1 0 1,0 0-1,0-2 0,-1 1 1,0-1-1,-1-1 1,-1 0-1,1-1 1,-2 1-1,0-2 0,0 1 1,-2-1-1,1 0 1,-2-1-1,0 1 0,4-20 1,-1-17 8,-3-1 0,-2-1 0,-5-78 1,2-33 7,11 17-17,1-122 9,-13 233-9,-1 1 0,-2-1 1,-2 1-1,-1 0 0,-18-52 0,3 34 61,-2 0 0,-3 2 0,-53-79-1,66 102 50,13 26-106,1 0-1,-1 0 1,1 1-1,-1-1 1,0 0-1,1 1 1,-1-1-1,0 1 1,0-1-1,0 1 1,0-1-1,-1 1 1,1 0-1,0 0 1,-1-1-1,1 1 1,0 0-1,-1 0 1,0 0-1,1 1 1,-1-1-1,1 0 1,-1 0-1,0 1 1,1-1-1,-1 1 1,0 0-1,0-1 1,0 1-1,1 0 1,-1 0-1,0 0 1,-2 1-1,-16 1 0,-1 1 0,2 1-1,-1 0 1,0 2-1,1 1 1,0 0-1,1 1 1,-21 12 0,-43 17 7,-13-5-11,0-5-1,-2-4 1,-1-4 0,-147 10 0,-405-18 5,414-13-6,-1172-46 0,311-13-21,279 59 10,808 2 3,0 1 0,0 0 1,1 1-1,-1 0 0,0 0 0,1 1 0,0 0 0,-1 1 0,2 0 0,-1 1 0,0-1 0,1 2 0,0-1 0,0 1 0,0 0 0,1 1 0,-11 11 1,8-4-9,0 0 1,1 1 0,0 0 0,1 0 0,1 1 0,0-1 0,1 2 0,1-1 0,-3 20 0,-46 179-45,-22 110-15,66-268 62,3 0 0,3 0 0,4 102 0,4-135 12,0 0 1,2 0-1,0 0 0,2-1 0,0 0 1,2 0-1,1-1 0,0 0 1,2-1-1,0 0 0,18 20 0,11 10-6,2-2-1,97 82 0,-118-113 4,0 0 0,1-2 0,0 0 0,1-2 0,1-1 0,0-1 0,1-1 1,0-1-1,1-1 0,0-2 0,0-1 0,1-1 0,0-1 0,43-1 0,24-5 12,0-5-1,124-24 1,-25 2-4,815-21-116,4 84-99,69 0 85,-433-44 148,-5-55-1,-625 62-9,-10 2-10,1 0-1,-1-1 1,0 0 0,0-1 0,0 0 0,0-1 0,9-5 0,-18 7 4,0 0 1,0 0-1,-1-1 1,1 1-1,-1 0 1,1-1-1,-1 1 1,0-1 0,1 1-1,-1 0 1,0-1-1,-1 1 1,0-5-1,1-4-6,0-53 4,-3 0 1,-2-1 0,-4 1-1,-2 1 1,-3 0 0,-2 1-1,-27-65 1,-21-21 21,32 78-27,2 0 0,4-2 0,-23-101-1,23-67 13,5 29-11,20 200 1,-1 1 0,0-1 0,-1 1 1,-1 0-1,1 0 0,-2 0 0,-6-13 0,8 19 0,1 1 0,-1-1 0,0 1 0,0 0-1,0 0 1,0 0 0,-1 0 0,1 1 0,-1-1 0,1 1-1,-1 0 1,0 0 0,0 0 0,0 1 0,0-1 0,0 1-1,-1 0 1,1 0 0,0 1 0,-8-1 0,-17 1 1,0 2 1,1 1-1,-1 1 1,-45 13-1,-53 8 12,-44 3 229,-287 84 0,285-65-179,34-12-59,0-7-1,-2-6 1,0-6 0,-1-6-1,-1-7 1,-263-26-1,-96-45-93,-226-27-197,-2 39 117,627 52 145,0 4 0,0 6 0,-170 30 0,-194 75-3,410-94 16,56-17-21,27 1-341,-7-1-145,63 3-3520,152-16-1,-231 12 4038,5 0-18,1 0 1,0 0-1,0 0 0,0 1 1,12 2-1,-19-2 48,-1 0-1,1 1 0,0-1 1,-1 1-1,1-1 0,0 1 1,-1 0-1,1 0 0,-1 0 1,1 0-1,-1 0 0,0 0 0,1 0 1,-1 0-1,0 0 0,0 1 1,0-1-1,0 1 0,0-1 1,0 0-1,0 1 0,0 0 1,0-1-1,-1 1 0,1 0 1,-1-1-1,1 1 0,-1 0 1,0-1-1,1 1 0,-1 0 1,0 2-1,0 25 528,-2 0 0,0 0 0,-13 55 0,-33 87-146,18-73-183,-149 505 35,166-563-209,1 1-1,3 0 1,1 0 0,2 1-1,2 0 1,1 0 0,5 56 0,-1-92-39,1 1 1,0-1 0,0 0 0,1 0-1,0 1 1,0-2 0,0 1-1,1 0 1,0-1 0,0 1 0,0-1-1,1 0 1,0-1 0,0 1 0,0-1-1,0 0 1,1 0 0,-1 0 0,1-1-1,9 4 1,3 2 24,1-1 0,0-1 1,0-1-1,1 0 0,29 4 0,30-4 27,0-3 1,0-3-1,123-17 0,11 0-43,1430-25 63,-37 5-70,-1355 28-6,387-34 33,-81-12 304,-526 53-346,80-9 40,-100 9-30,0-1 1,0 0-1,0 0 1,0-1-1,0 0 1,-1-1-1,14-8 1,-22 12-3,-1 0 1,1 0-1,-1-1 1,1 1-1,-1 0 0,1-1 1,-1 1-1,0-1 1,0 0-1,0 1 1,0-1-1,0 0 1,0 0-1,0 1 1,0-1-1,-1 0 1,1 0-1,-1 0 1,1 0-1,-1-3 1,0 1 21,0 0 0,-1 0 0,1 0 0,-1 0 1,0 0-1,0 1 0,-1-1 0,1 0 1,-4-6-1,-5-7 70,-1 1 1,-1 1-1,-19-21 0,19 21-147,0 1 127,0-1 0,1-1-1,1 0 1,1 0 0,0-1 0,2 0 0,-11-30 0,11 17 3,0-1-1,2 0 1,-2-56 0,2-92-1,-12-187-49,9 286-57,-4 1 0,-32-118 0,35 167 17,-2 1 0,0 0 0,-3 1-1,0 1 1,-24-35 0,28 47-5,-1 1 0,0 0-1,-1 1 1,-1 1 0,0 0 0,0 0 0,-1 1 0,0 1-1,-1 1 1,-27-14 0,40 23-49,1-1 0,-1 1 1,1 0-1,-1-1 0,1 0 0,0 1 1,-1-1-1,1 0 0,0 0 0,-1 0 1,1 0-1,0 0 0,0 0 0,0 0 1,0 0-1,0 0 0,0 0 0,0-1 1,-1-1-1,3 1-160,-1 0 0,1 1-1,0-1 1,0 0 0,-1 1 0,1-1 0,0 1-1,1-1 1,-1 1 0,0-1 0,0 1 0,1 0 0,-1-1-1,1 1 1,-1 0 0,3-1 0,28-26-2956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8:4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2893 339 3427,'-125'-30'7896,"-168"-26"-7581,130 22 33,119 22-230,0 3 1,-1 1-1,-56-3 1,12 13 26,0 3 0,1 4-1,0 3 1,1 5 0,0 3 0,-148 57 0,140-38 40,1 4 0,2 4 0,2 4 0,3 4 0,-126 105 0,148-103-86,2 3 0,3 2 0,3 4 0,3 1 0,-53 87-1,71-94 23,3 1-1,2 2 1,3 1-1,3 1 1,3 1-1,-26 129 0,42-161-89,2 0-1,1 0 1,2 1-1,1-1 1,2 0-1,7 40 1,-5-54-24,1 0 0,0-1 0,2 0 0,0 0 0,2 0 1,0-1-1,1 0 0,0-1 0,2 0 0,0-1 0,25 26 0,-14-19 11,1-2-1,1-1 1,1-1-1,1-1 1,1-2-1,32 15 1,-16-11 17,1-3 1,1-2-1,72 14 1,-22-14 21,0-4-1,0-4 1,144-9 0,-147-6-38,1-4 1,-1-3 0,-1-5 0,-1-4 0,-2-4 0,0-4 0,-2-3 0,-1-4-1,-3-4 1,-1-4 0,-2-3 0,-3-3 0,-2-4 0,-2-3 0,-4-3 0,-2-4-1,78-98 1,-111 119 27,-3 0 0,-1-2 0,-3-1 0,-2-1 0,-2-2 0,28-90 0,-32 66 160,-2-1-1,-4 0 1,-3-1-1,-1-95 1,-8 119-117,-2-1 0,-3 0 1,-20-102-1,17 131-53,-1-1-1,-1 1 1,-1 1-1,-1-1 1,-2 2-1,0 0 0,-2 0 1,0 1-1,-32-35 1,28 39-50,-2 0 0,0 1 0,-1 1 1,0 1-1,-2 1 0,0 1 0,0 1 1,-1 1-1,-1 1 0,0 2 1,0 0-1,-1 2 0,0 1 0,-45-5 1,22 7-627,0 1 1,-82 8-1,-95 29-4691,117-13 333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8:5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2778 265 3972,'-12'-2'2973,"-170"-19"-1674,78 12 1092,-180-41 0,219 34-2202,-1 2 0,0 4 0,0 3 0,-86 1 0,58 7-65,0 4 0,0 5 1,1 3-1,-146 41 1,170-32-68,1 3-1,2 2 1,0 3 0,2 4 0,2 2-1,-95 72 1,121-80 29,1 2-1,1 1 1,2 2-1,-46 60 0,65-76-24,2 1 0,0 0 0,1 0-1,1 1 1,1 1 0,1 0 0,0 0 0,1 0-1,2 0 1,0 1 0,1 0 0,0 29-1,3-31-58,1 0 0,1 0-1,1 0 1,1 0-1,0 0 1,2-1-1,0 0 1,1 0 0,0 0-1,2-1 1,0 0-1,1-1 1,0 0 0,2-1-1,0 0 1,0 0-1,1-1 1,1-1 0,1 0-1,28 19 1,-11-12-12,0-2 1,0-1 0,2-2-1,0-1 1,1-1 0,0-2-1,0-2 1,1-1 0,1-2-1,37 2 1,30-4 42,0-4-1,1-4 1,-1-5 0,141-31 0,-117 11-18,-2-7 0,-2-5 0,131-62 0,88-80 35,-283 144-31,-1-2 1,-3-3 0,72-71-1,-115 103-8,0-1-1,-2-1 0,0 0 1,0 0-1,-1-1 1,-1 0-1,0-1 1,-1 0-1,-1 0 0,-1-1 1,0 0-1,-1 0 1,-1 0-1,0-1 0,-1 1 1,-2-1-1,1 0 1,-2 0-1,-2-20 0,1 29 16,-1 0-1,0 0 1,-1 0-1,0 0 0,0 1 1,-1-1-1,0 1 1,-1 0-1,0 0 0,0 1 1,0-1-1,-1 1 1,0 0-1,-1 1 0,1 0 1,-1 0-1,-1 0 1,1 0-1,-10-4 0,-6-4 36,0 2-1,-1 1 0,-1 0 1,0 2-1,-38-9 1,-3 4-17,0 3 0,-100-4 0,-138 15-32,66 1 36,-49-14 54,-144 1 388,378 15-458,0 2 0,1 2 0,0 3-1,0 2 1,-76 29 0,41-7-32,2 5 1,-102 61 0,153-79-8,2 1 0,0 1 0,1 1 0,1 2 0,2 1 0,1 2 0,1 0 0,-25 38 0,37-46 0,1 0 1,1 2-1,1 0 1,1 0-1,1 1 0,0 0 1,3 0-1,0 1 1,1 0-1,1 0 0,1 0 1,2 0-1,2 40 1,0-49 3,2 1 0,0 0 1,1-1-1,0 0 0,1 0 0,1 0 1,1-1-1,0 0 0,1 0 0,0 0 1,12 14-1,-4-10-3,0-1 1,1-1-1,0 0 1,2-1-1,0-1 0,41 25 1,-12-15 0,1-2 0,0-2 0,2-2 0,0-3 0,1-2 0,67 10 0,-19-11 11,-1-4 0,2-4 0,-1-4 0,0-5 0,0-5 0,-1-3 1,0-5-1,172-53 0,-179 38-2,-1-3 1,-2-4 0,-1-4-1,-3-4 1,-2-4 0,-2-3-1,-2-3 1,-3-4 0,75-78-1,-113 99 2,-1-1 0,-2-2 0,43-70 0,-68 96-3,0-1 1,-1 0-1,0 0 0,-2-1 0,0 0 0,-1 0 0,-1-1 0,-1 0 0,-1 0 0,-1 0 0,0 0 0,-3-37 0,-1 43 3,-1 1-1,-1-1 0,-1 1 0,0-1 0,0 1 0,-1 1 0,-1-1 0,0 1 0,-1 0 0,0 0 1,-1 1-1,0 1 0,-1-1 0,0 1 0,-1 1 0,-17-13 0,0 2 6,-1 2 1,-1 1-1,0 1 1,-1 1-1,-57-18 0,21 15 27,0 2-1,-2 4 1,1 2-1,-1 4 1,-1 2-1,1 4 1,-120 14-1,41 8-1591,2 7 1,-218 73-1,200-48-2535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0:1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2774 343 6566,'-14'-2'-26,"-40"-3"28,-13 0 10,-130-28 0,75-1 265,-1 6-1,-1 5 1,0 5-1,-206-1 1,227 20-34,0 5 1,1 4-1,0 5 1,-156 43-1,170-30-192,2 4 0,-153 80 0,190-84-14,1 2 1,1 2 0,2 2 0,1 2-1,-73 78 1,95-87-30,2 0 0,1 1 0,1 1-1,1 0 1,2 2 0,1 0 0,1 0 0,2 1 0,1 1 0,2 0-1,1 0 1,2 0 0,1 1 0,1 0 0,2 0 0,3 35-1,1-47 7,0-1 0,1 0 0,1-1 0,1 1 0,1-1 0,1 0 0,1 0 0,0-1-1,2 0 1,0-1 0,1 0 0,0-1 0,2 0 0,0-1 0,1-1 0,0 0 0,1-1-1,1-1 1,0 0 0,1-1 0,19 9 0,3-1 9,0-2 0,1-1 0,1-2-1,0-2 1,1-2 0,0-2 0,1-2 0,0-2 0,52 0-1,-9-6 2,0-5-1,0-3 0,156-37 1,242-106 96,-356 104 17,-3-5-1,166-97 1,-238 118-90,-3-2 1,0-2-1,-3-2 1,-1-3-1,-2-2 1,-2-1-1,63-84 1,-87 99 8,0-1-1,-2-1 1,-2 0 0,-1-1 0,-1 0 0,-2-2-1,-1 1 1,-1-1 0,4-39 0,-11 54 57,0 0 0,-2-1 0,0 1 0,-1 0 0,-1 0 0,0 0 0,-2 0 0,0 0 1,-1 0-1,-1 1 0,-1 0 0,0 0 0,-1 1 0,-1 0 0,-1 0 0,0 1 0,-1 1 0,-14-16 1,4 11-46,-1 0 0,-1 2 1,0 1-1,-2 0 1,0 2-1,0 1 0,-1 1 1,-1 1-1,0 1 1,-1 2-1,0 0 0,-34-5 1,3 4-23,0 3 1,-1 2-1,1 3 0,-119 10 1,127-1-38,0 1 0,1 3 0,1 3 0,0 1 0,0 3 0,-48 24 0,60-23-203,0 2 0,1 1 0,1 2 0,2 1-1,0 2 1,2 1 0,-49 57 0,13 4-2027,7-8-176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8808,'0'0'8584,"-10"0"-8018,-1 2-388,0-1 0,1 1 0,-1 1 0,1 0 0,0 0 0,0 1 0,0 0 0,0 1 0,0 0 0,1 1 0,0 0 0,0 0 0,1 1 0,-12 12 0,0 0 244,2 2 0,0 0 0,2 1 0,0 0 0,1 1 1,2 1-1,-13 30 0,18-35-238,0 0-1,2 1 1,0-1-1,2 1 1,0 0 0,1 1-1,1-1 1,1 0-1,1 1 1,3 27 0,-3-43-183,1 1 0,1-1 0,-1 0 0,1 1 0,0-1 0,0 0 0,0 0 0,1 0 0,0-1 0,0 1 0,0-1 0,1 1 0,-1-1 0,1 0 1,8 7-1,-4-6-13,0 0 0,0 0 1,1 0-1,0-1 0,0 0 1,0-1-1,0 0 0,13 2 1,2 0-694,0-2 0,37 0 0,35-5-5308,-35-3-938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1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468 2242,'0'0'358,"9"-9"-118,45-39-280,-32 30 1287,0-1 0,-1-1 0,-1-1 0,0 0 0,24-37 0,-43 56-1149,0 0 1,0 0-1,0 0 1,0 0 0,-1 0-1,1 0 1,-1 0-1,1 0 1,-1 0 0,0 0-1,1 0 1,-1 0-1,0 0 1,-1 0 0,1 0-1,0 0 1,0 0-1,-1-1 1,0 1-1,1 1 1,-1-1 0,0 0-1,0 0 1,0 0-1,0 0 1,0 0 0,0 1-1,0-1 1,-1 1-1,-2-3 1,-3-2 41,-1 0 0,-1 0 0,1 1 0,-1 0 0,-12-4 0,1-1 176,-18-8-135,0 1 0,-1 3 0,-1 1 0,-65-13 0,41 16 103,1 3-1,-85 1 1,84 6-22,-1 2-1,-107 18 1,126-11-187,0 2 0,1 2 0,0 2 0,1 2 0,1 2 0,-52 30 1,75-36 8,1 0 1,0 1 0,1 1 0,0 1 0,1 1 0,1 0 0,1 1 0,0 1 0,1 0-1,1 1 1,1 0 0,1 1 0,1 1 0,-11 31 0,9-8-41,1 1 0,2 0 0,-4 71 0,8 143 23,5-213-59,0 3 19,2 1 0,14 77 0,-10-102-16,0 0-1,2-1 1,1 0-1,1 0 1,1-1-1,23 37 1,-17-36-109,0 0 0,2-1 1,1-1-1,1-1 0,0-1 1,48 36-1,-51-45 36,0-1 0,1 0 0,0-1 0,1-1 0,0-1 0,0-1-1,1-1 1,0 0 0,0-2 0,34 3 0,-14-6 87,0-2-1,-1-2 1,1-1 0,-1-2 0,0-2-1,0-2 1,-1-2 0,52-22 0,-15 0 33,-2-3-1,-1-4 1,75-56 0,-109 69-20,-1-2 1,-1-1-1,-2-2 1,-1-2 0,50-67-1,-66 77 40,-2 0 0,-1-2 0,-1 1 0,-1-2 0,-2 0 0,0 0 0,-2-1 0,-2 0 0,0 0 0,3-44 0,-7 33 63,-2 0 1,-1 0-1,-7-41 0,4 58-113,-2 1-1,0 0 1,-1 0-1,-2 0 1,0 1-1,-21-39 1,5 21 1,-1 2 0,-2 0 0,-2 2 0,-1 0 0,-2 3 0,-1 0 1,-1 2-1,-2 2 0,-52-32 0,57 41-33,-2 2 0,1 1 0,-2 2 0,0 1 0,-1 2 0,0 1 0,0 2 1,-1 1-1,0 2 0,0 1 0,-1 2 0,-42 3 0,57 2-5,0 1 0,-1 1 1,2 1-1,-1 1 0,1 1 0,0 0 0,0 2 0,1 0 1,1 2-1,-1 0 0,2 1 0,0 1 0,1 1 0,-27 27 1,6 1 7,1 2 1,2 2 0,2 1 0,-42 81 0,69-117-2,-169 353-37,158-321 29,2 1 1,2 1-1,2 0 1,2 1 0,3 0-1,-3 69 1,9-100-12,1-1 0,0 0 1,2 0-1,-1 0 0,2-1 1,0 1-1,0-1 1,1 1-1,1-1 0,1-1 1,0 1-1,0-1 0,11 12 1,-6-10-35,1 0 0,0-1 0,2-1 0,-1 0 0,2-1 0,0-1 0,0 0 0,1-1 0,21 10 0,-5-7-19,1-1 0,0-1 0,0-2-1,1-1 1,0-2 0,0-1 0,1-2-1,-1-1 1,1-2 0,62-8 0,-51-1 54,0-3-1,0-1 1,-2-2 0,0-2 0,65-35 0,201-136 17,-298 180-1,-1 0 10,49-31-5,-1-2 1,90-83 0,-135 110 11,0-2 1,-2 1-1,1-2 1,-2 0-1,0 0 1,-2-1-1,1 0 1,-2-1-1,-1 0 1,0-1-1,-1 0 1,-1 0-1,-1 0 1,2-22-1,-4 8 88,-1 0-1,-2 0 1,-1 0 0,-1 0-1,-2 0 1,-2 1-1,-15-53 1,12 60-29,-1 1-1,-1 0 1,-1 0 0,-1 1-1,-2 1 1,0 0 0,-1 1-1,-1 1 1,-39-37 0,27 32-115,-2 2 0,0 1 1,-2 2-1,0 1 0,-1 1 0,-1 2 1,-61-21-1,64 28-14,1 2 1,-2 0-1,1 2 1,-1 2-1,0 1 1,0 1-1,1 2 0,-1 1 1,-45 8-1,68-7-83,0 0 0,1 1 0,-1 0 0,1 1 0,0 0-1,0 1 1,0 0 0,0 0 0,-13 11 0,17-12-232,1 1 1,-1-1-1,1 1 1,-1 0-1,1 0 1,1 0-1,-1 1 1,1-1-1,0 1 1,0 0-1,1 0 1,-1 0-1,1 0 1,1 1-1,-3 11 1,3 24-3142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2:5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1843 283 9513,'-5'-10'561,"-47"-121"474,49 123-1020,-1 0-1,0 0 1,-1 1 0,1-1-1,-2 1 1,1 0 0,-1 0-1,0 1 1,0 0-1,-1 0 1,0 0 0,0 1-1,0 0 1,-1 0 0,1 1-1,-1 0 1,0 0-1,0 1 1,-1 0 0,1 1-1,-17-4 1,-14-1-178,1 2-1,-1 2 1,-58 2 0,96 1 163,-76 1 205,0 4-1,0 3 1,-94 22 0,122-17 32,1 1 0,0 3 0,1 2 1,0 2-1,-85 54 0,70-33-210,2 4 0,2 2 0,-96 103 0,115-106-21,2 1 0,2 2 0,2 2 0,2 0 0,-35 81 0,52-95 0,2 0-1,1 0 0,2 1 0,2 0 0,1 1 0,2 0 1,2-1-1,4 74 0,2-66 7,3-1 0,1 0 0,2 0 0,2-1 0,2 0 0,2-1 0,28 53 0,-25-60-3,2-1 1,1 0-1,2-2 0,1-1 0,1-1 0,1-1 0,2-1 1,43 32-1,-46-42-9,1 0 0,0-2 1,2-1-1,0-1 1,0-2-1,1-1 0,0-1 1,1-1-1,1-2 1,62 6-1,-37-11 4,-1-3-1,1-2 1,-1-3-1,0-2 1,0-3-1,-1-2 1,-1-2-1,0-3 1,-1-2 0,-1-3-1,96-56 1,-103 50 180,-2-1 1,-1-3-1,-1-1 1,-2-1-1,53-64 1,-66 66 60,-2 0 1,-1-2-1,-1 0 0,-2-2 0,-2 0 1,-1-1-1,17-59 0,-25 60-127,-2 0 0,-1-1 0,-2 0 0,-1 1-1,-2-1 1,-2 0 0,-7-49 0,0 39-30,-1 2 1,-3 0-1,-1 0 1,-3 1-1,-29-60 1,26 69-91,-3 1-1,-1 1 1,-1 1 0,-2 1 0,-1 2 0,-1 0 0,-2 2-1,-1 1 1,-1 1 0,-1 2 0,-1 1 0,-1 2 0,-67-30 0,38 25 21,0 2 1,-2 3 0,-1 3 0,0 3-1,-1 3 1,-1 3 0,-98-1 0,143 9-188,-1 2 0,1 0 0,-1 2 0,1 1 1,0 1-1,0 0 0,1 2 0,-1 1 0,1 1 1,1 1-1,0 1 0,0 0 0,2 2 0,-1 1 0,-23 20 1,-24 33-2930,9 0-2022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22:5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383 453 3972,'-24'10'847,"-318"126"6313,342-136-7139,-1 0 0,0 0 0,1 0 0,-1 0 0,0 0 0,0 1 0,1-1 0,-1 0 0,0 0 0,1 1 0,-1-1 0,0 0 0,1 1 0,-1-1 0,1 1 0,-1-1 0,1 1 0,-1-1 0,1 1-1,-1-1 1,1 1 0,-1-1 0,1 1 0,0 0 0,-1-1 0,1 1 0,0 0 0,-1-1 0,1 1 0,0 1 0,0-1-15,1 1 1,-1-1-1,1 0 0,0 0 0,0 0 1,-1 0-1,1 0 0,0 0 0,0 0 1,0 0-1,0 0 0,0 0 0,0 0 1,1 0-1,0 0 0,52 25-121,-52-25 142,21 7-266,0 0 0,0-2 1,1-1-1,0-1 0,0-1 0,0-1 0,0-1 0,0-1 0,30-4 0,21-7 25,118-33-1,-13 2 476,-8 18 376,195-1 0,18-1 604,75-44-641,-38 5-586,-292 50 26,165 4 0,-293 11-39,12 0-1,-1 0-1,1 1 1,-1 0 0,0 1 0,1 0 0,-1 1 0,19 8 0,-85-1 1761,-324 63-1249,-265 37-362,-266-53-276,538-39 129,-2-13 190,346-9-180,26 4-16,0 0-1,0 0 1,0-1-1,-1 1 0,1 0 1,0 0-1,0 0 1,0-1-1,0 1 0,0 0 1,-1 0-1,1 0 1,0-1-1,0 1 0,0 0 1,0 0-1,0 0 1,0-1-1,0 1 0,0 0 1,0 0-1,0-1 1,0 1-1,0 0 0,0 0 1,0-1-1,0 1 1,0 0-1,0 0 0,0 0 1,0-1-1,0 1 1,1 0-1,-1 0 0,0 0 1,0-1-1,0 1 1,0 0-1,0 0 0,1 0 1,-1-1-1,0 1 1,0 0-1,0 0 0,1 0 1,2-3-53,1 1 0,0-1 0,-1 1 1,1 0-1,0 0 0,0 1 0,8-3 1,443-86-929,-186 43 558,-169 27 409,1039-175-88,-859 165-194,250-32-1625,-392 39 353,241-73 0,-227 41-4382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17489,'0'0'5578,"-4"12"-5252,-7 23-247,1 1-1,3 1 1,1-1 0,1 1 0,2 0-1,2 0 1,4 44 0,6-54-417,-1-19-2074,-2-17-4949,-3-9 239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12332,'0'0'10730,"58"21"-9449,-23-18-672,8-2-481,4-1-64,-5 0 0,1-5-160,-4-2-353,-5 1-608,-9 3-320,-10 2-1121,-35 7-8585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0 512,'0'0'17553,"-39"46"-16015,57-46-161,10 0-480,10 0-97,3-4-447,2-4-257,-2 0-32,-7 7-128,-11 1-1474,-3 0-1184,-17 10-385,-3 6-1249,-9 2-2242</inkml:trace>
  <inkml:trace contextRef="#ctx0" brushRef="#br0" timeOffset="1">56 228 7847,'0'0'4357,"-54"41"-1571,52-30-576,2-4-929,13-4 1,15-3-225,6 0-449,11 0-319,3-8-193,0 2-96,1-2-2563,-10 0-2882,-9 2-5573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12812,'0'0'8739,"-7"6"-8312,0 1-338,1 0-1,1 0 1,-1 0-1,1 1 0,0 0 1,1 0-1,-1 0 1,2 0-1,-1 1 1,1 0-1,1-1 1,-1 1-1,-1 17 1,-6 69 216,6 173 0,5-186-237,-3-104-242,-1-1 1,-1 0-1,-1 1 1,0 0 0,-12-27-1,9 28 7,1-1-1,1-1 1,1 1 0,1-1-1,-1-28 1,5 51 171,0-1 0,0 0 0,0 1 0,1-1 0,-1 1 1,0-1-1,1 1 0,-1-1 0,1 1 0,-1-1 0,1 1 0,-1-1 0,1 1 0,-1-1 0,1 1 0,-1 0 1,1-1-1,-1 1 0,1 0 0,-1 0 0,1-1 0,0 1 0,-1 0 0,1 0 0,0 0 0,-1 0 0,1 0 1,-1 0-1,1 0 0,1 0 0,25-1-57,-20 2 43,6-1-13,-1 0-871,0 0 0,0-1 0,0-1 0,0 1 0,18-6 1,8-8-4969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9865,'0'0'6321,"-7"8"-5227,-1 3-913,1 0 0,1 0-1,-1 1 1,2 0-1,0 0 1,0 1 0,1-1-1,1 1 1,0 0 0,0 0-1,0 18 1,-4 230-76,7-216-120,3-30 103,6-23 571,6-23 329,-1-25-818,-2-2-1,6-81 0,-18 141-158,0 1 1,1-1 0,-1 1-1,0-1 1,1 0 0,-1 1-1,1-1 1,0 1 0,0-1-1,0 0 1,0 0 0,0 1-1,0-1 1,0 0 0,1 0-1,-1 0 1,3 2 0,-2-3 1,-1 0 1,1 0-1,-1-1 1,1 1 0,-1 0-1,1-1 1,0 1-1,-1-1 1,1 1-1,0-1 1,-1 0 0,1 0-1,0 1 1,-1-1-1,1-1 1,0 1 0,0 0-1,-1 0 1,3-1-1,0-1 8,1 1 0,-1-1-1,1 0 1,-1 0 0,0-1-1,0 1 1,0-1 0,0 0-1,0 0 1,-1 0 0,1 0-1,-1-1 1,0 0-1,0 1 1,0-1 0,3-6-1,3-14 210,-8 16 199,-9 17-100,5-2-202,0 1-1,0 0 1,0 0-1,1 0 1,0 0 0,1 0-1,0 0 1,0 1-1,1-1 1,0 0 0,0 1-1,1-1 1,2 11-1,-2-17-171,0-1-1,-1 1 0,1-1 0,0 1 1,0-1-1,0 1 0,0-1 0,0 0 0,0 0 1,0 1-1,0-1 0,1 0 0,-1 0 1,0 0-1,1 0 0,-1-1 0,1 1 1,-1 0-1,1 0 0,-1-1 0,1 1 1,0-1-1,-1 0 0,1 1 0,-1-1 1,1 0-1,0 0 0,-1 0 0,4 0 0,-4 0-301,0 0-1,0-1 1,1 1-1,-1 0 1,0 0-1,0-1 1,0 1-1,0 0 0,0-1 1,0 1-1,0-1 1,0 0-1,0 1 1,0-1-1,0 0 1,0 1-1,0-1 0,0 0 1,0 0-1,0 0 1,-1 0-1,1 0 1,-1 0-1,1 0 1,0 0-1,0-2 1,2-19-7928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10730,'0'0'12556,"9"-2"-12439,10 1-478,-1 0 0,0 1 0,0 0 0,1 2 0,-1 0 0,0 1 0,-1 1 0,1 1 0,0 0 0,21 11 0,-37-15 404,1 1 0,-1 0 0,0 0 0,0 0 0,0 0 0,-1 0 0,1 0 0,0 1 0,-1-1 0,1 1 0,-1-1 0,0 1 0,0-1 0,0 1 1,0 0-1,0-1 0,-1 1 0,1 0 0,-1 0 0,0 0 0,1-1 0,-1 1 0,-1 0 0,1 0 0,0 0 0,-1 0 0,1-1 0,-1 1 0,0 0 0,0-1 0,0 1 0,0 0 0,-2 2 1,-5 10 354,0 1 1,-1-1 0,-20 27-1,25-38-360,-9 12 382,9-13-300,0 2 0,0-1 0,1 0-1,-1 1 1,1-1 0,0 1-1,0 0 1,1 0 0,-4 8 0,13-12-61,0 0 0,1 0 1,-1 0-1,0-1 1,0 0-1,9-1 1,3-1-275,0 0 0,26-8 0,-39 9-473,-1-1 1,1 0 0,0-1 0,-1 1 0,1-1-1,8-6 1,-7 2-3205,-5-1-1329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10730,'0'0'8584,"63"10"-7559,-31-8-448,3-2-417,3 0-96,-4 0-1217,-6 0-3267,-3-2-1346</inkml:trace>
  <inkml:trace contextRef="#ctx0" brushRef="#br0" timeOffset="1">332 0 11211,'0'0'9705,"-16"61"-8296,7-34-288,7 1-448,1-3-417,1-3-224,0-2 0,0-6-865,0-2-1121,0-9-896,9-3-10603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15054,'0'0'5744,"-2"12"-4761,-12 52 308,3 2 1,-4 98 0,13-123-1218,1-22-26,1-1 1,3 33-1,1-43-1017,1-14-1469,0-18-2451,-5-1-1383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63 15086,'0'0'7970,"9"-1"-7585,-8 1-383,4 0 27,1-1 0,-1 1 0,0-1 0,0 0 0,0-1 0,8-2-1,-12 3-31,1 0-1,-1 1 1,1-1-1,-1 0 0,0 0 1,1-1-1,-1 1 0,0 0 1,0 0-1,1-1 1,-1 1-1,0 0 0,0-1 1,-1 1-1,1-1 1,0 0-1,0 1 0,-1-1 1,1 1-1,-1-1 0,0 0 1,1 0-1,-1 1 1,0-1-1,0 0 0,0 1 1,0-1-1,0 0 1,-1-2-1,1 3-10,0 1 0,-1-1 0,1 1-1,0-1 1,-1 1 0,1-1 0,-1 1 0,1-1 0,-1 1 0,1 0-1,-1-1 1,1 1 0,-1 0 0,1-1 0,-1 1 0,1 0 0,-1 0 0,1 0-1,-1 0 1,1-1 0,-1 1 0,0 0 0,1 0 0,-1 0 0,1 0-1,-1 0 1,0 0 0,1 0 0,-1 0 0,1 1 0,-1-1 0,1 0 0,-1 0-1,1 0 1,-1 1 0,0-1 0,-23 11-157,20-7 182,0 0 0,1 0 1,0 0-1,-1 1 0,2-1 0,-1 1 0,0 0 0,1 0 1,0 0-1,0 0 0,0 0 0,1 0 0,-1 0 1,1 0-1,1 1 0,-1-1 0,1 1 0,0-1 0,0 0 1,2 9-1,-1-12-1,0-1-1,0 1 1,0-1 0,1 0-1,-1 0 1,1 1 0,-1-1-1,1 0 1,-1 0 0,1 0 0,0-1-1,-1 1 1,1 0 0,0-1-1,0 1 1,-1-1 0,1 1-1,0-1 1,0 0 0,0 0 0,0 0-1,0 0 1,-1 0 0,1 0-1,0 0 1,2-1 0,52-9 64,-10-10-563,-40 16 405,1 0 0,0 1 0,0 0 0,0 0 1,0 0-1,1 1 0,-1 1 0,9-2 0,-14 32-113,-3-14 180,4 14-331,-3-28 113,1-1 0,-1 1 0,1 0 0,0 0 0,0-1 0,0 1 0,-1 0 0,1-1 0,0 1 0,0-1 0,0 1 0,0-1 0,0 1 0,0-1 0,0 0 0,0 0 0,0 1 0,0-1 0,0 0 0,0 0 0,0 0 0,0 0 0,0 0 0,0 0 0,0 0 0,1-1 0,0 1 0,17-3-4415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11115,'0'0'3843,"9"-1"-1264,1-2-2287,-5 2 133,1-1 0,0 1 0,0 0-1,0 1 1,0 0 0,9 0 0,-13 0-361,-1 0 0,1 1 1,-1-1-1,1 1 0,0-1 0,-1 1 1,1 0-1,-1 0 0,1-1 0,-1 1 1,0 0-1,1 0 0,-1 1 0,0-1 1,1 0-1,-1 0 0,0 0 0,0 1 1,0-1-1,0 1 0,-1-1 1,1 1-1,0-1 0,-1 1 0,1-1 1,0 1-1,-1 0 0,0-1 0,1 1 1,-1 2-1,0 5 4,1 0-1,-1 0 1,-1-1 0,0 1 0,0 0 0,-1-1-1,0 1 1,-1-1 0,-6 16 0,-7 29 209,16-52-286,-1 0 0,1 0 0,0 0 0,0-1-1,0 1 1,0 0 0,0 0 0,0 0 0,0 0-1,0 0 1,0-1 0,0 1 0,0 0 0,1 0-1,-1 0 1,0 0 0,1-1 0,-1 1 0,0 0-1,1 0 1,-1-1 0,1 1 0,-1 0 0,1-1-1,0 1 1,-1 0 0,1-1 0,0 1 0,-1-1-1,1 1 1,0-1 0,0 1 0,-1-1 0,1 0-1,0 1 1,0-1 0,0 0 0,-1 0-1,1 1 1,0-1 0,0 0 0,0 0 0,0 0-1,0 0 1,-1 0 0,1 0 0,0 0 0,0-1-1,0 1 1,0 0 0,-1 0 0,1-1 0,0 1-1,1-1 1,3 0-726,0 0-1,0-1 0,0 0 1,-1 0-1,1 0 1,-1 0-1,1-1 0,5-4 1,1-6-3883,-3-3-1014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6342,'0'0'12780,"6"47"-11563,26-46-480,-2-1-513,8 0-96,-3 0-96,-1-4 32,0-6-544,-5-1-1474,-8-3-2850,-3 2-4037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27 115 5862,'0'0'12299,"-6"-9"-10035,-14-30-588,20 37-1616,0 1-1,-1 0 1,1 0 0,0-1-1,0 1 1,0 0 0,1 0-1,-1 0 1,0-1 0,0 1-1,1 0 1,-1 0 0,1 0-1,-1-1 1,1 1 0,-1 0-1,1 0 1,0 0 0,-1 0-1,1 0 1,0 0 0,0 0-1,0 1 1,0-1 0,0 0-1,0 0 1,0 1 0,1-2-1,33-14 908,-33 15-883,1-1-35,1 1-1,0 0 1,0-1-1,0 1 1,0 1-1,0-1 1,0 0-1,0 1 1,0 0-1,0 0 1,0 0-1,0 1 1,0-1-1,0 1 1,0 0-1,0 0 1,4 2-1,-5-1-43,0 0 1,-1 0-1,1 0 1,-1 1-1,0-1 1,0 1-1,0-1 1,0 1-1,0 0 1,0 0-1,-1 0 1,1 0-1,-1 0 0,0 0 1,0 0-1,0 0 1,0 0-1,-1 1 1,1-1-1,-1 0 1,0 5-1,0 5 32,0 1-1,-1 0 1,0-1 0,-1 1-1,-1-1 1,-8 25-1,10-37-12,1 0-1,-1 0 0,1 0 0,0 0 0,-1 0 1,1 0-1,0 0 0,-1 0 0,1 0 0,0 0 1,0 0-1,0 0 0,0 0 0,0 0 0,0 1 1,0-1-1,0 0 0,0 0 0,1 0 0,-1 0 1,0 0-1,1 0 0,-1 0 0,1 0 0,-1 0 1,1 0-1,0 0 0,-1 0 0,1 0 0,0-1 1,0 1-1,-1 0 0,1 0 0,0-1 0,0 1 1,0-1-1,0 1 0,0 0 0,0-1 0,0 0 1,0 1-1,1 0 0,4-1 84,-1 0 0,1 0 0,0 0-1,-1-1 1,1 1 0,-1-1 0,9-3 0,2-1-56,-1 0 1,1-1 0,-1-1-1,-1-1 1,1 0 0,23-18-1,-32 22-47,0-1 0,0 1-1,0-1 1,-1 0 0,0-1-1,0 1 1,0-1 0,-1 0-1,0-1 1,0 1-1,0-1 1,-1 1 0,0-1-1,0 0 1,-1 0 0,0 0-1,2-10 1,-4 15-24,0 1 0,0-1 0,0 0 0,0 0 0,0 0 0,0 1 0,-1-1 0,1 0 0,-1 0 0,1 1 0,-1-1 0,0 0 0,1 1 0,-1-1 0,0 1 0,0-1 0,0 1 0,0-1 0,-1 1 0,1-1 0,0 1 0,0 0 0,-1 0 0,1 0 0,-1 0 0,-2-1 0,0 0-264,-1 0 1,0 1-1,0-1 1,1 1 0,-1 1-1,0-1 1,0 1-1,-7 0 1,11 0 130,1 0 0,0 0 0,-1 0 0,1 0 0,0 0 0,0 0 0,-1 0 0,1 0 0,0 0 1,-1 0-1,1 0 0,0 0 0,0 0 0,-1 0 0,1 1 0,0-1 0,0 0 0,-1 0 0,1 0 0,0 0 0,0 1 0,0-1 0,-1 0 0,1 0 0,0 1 0,0-1 0,0 0 1,0 0-1,0 1 0,-1-1 0,1 0 0,0 0 0,0 1 0,0-1 0,0 0 0,0 1 0,0-1 0,0 0 0,0 0 0,0 1 0,0-1 0,0 0 0,0 1 0,0-1 0,0 0 1,0 0-1,0 1 0,1-1 0,-1 0 0,0 1 0,0-1 0,0 0 0,0 0 0,0 0 0,1 1 0,-1-1 0,0 0 0,0 0 0,1 1 0,9 5-5548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3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10922,'0'0'17254,"-2"7"-17008,-2 22-81,4-28-160,0 0-1,0 0 1,0-1-1,0 1 1,0 0-1,0 0 1,0 0-1,0 0 1,0-1 0,1 1-1,-1 0 1,0 0-1,1 0 1,-1-1-1,0 1 1,1 0-1,-1-1 1,1 1 0,-1 0-1,1-1 1,0 1-1,-1 0 1,1-1-1,-1 1 1,1-1-1,0 1 1,0-1 0,-1 0-1,1 1 1,0-1-1,0 0 1,-1 1-1,1-1 1,0 0-1,1 0 1,33 1 90,-26-1-55,6-1-88,0-1 0,0 0-1,24-8 1,-28 7-131,-1 0-1,1 1 1,0 0-1,0 0 1,0 1 0,1 1-1,20 1 1,-31-1 181,0 1 0,0-1 0,0 0 0,0 1 0,0-1 0,0 1 0,0-1 0,-1 1 0,1-1 0,0 1 0,0 0 0,-1-1 0,1 1 0,0 0 0,-1 0 0,1-1 1,-1 1-1,1 0 0,-1 0 0,1 0 0,-1 0 0,1 0 0,-1 0 0,0 0 0,0 0 0,1 0 0,-1 1 0,0 31 914,0-21-597,4-11-276,1-1 0,-1 0 1,1 1-1,-1-1 1,1-1-1,-1 1 0,7-2 1,2-3-256,19-4-554,-10 10-3248,-19 7-4794,-1-1-139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1281,'0'29'15735,"0"8"-8507,0 2-4945,0 81-4725,0-73 3939,4-1-3692,-5-64-3176,-8-26-570,-3 9 624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 3651,'0'0'17804,"-7"-4"-16128,25 2-1172,0 0-1,0 2 1,30 2 0,12 0-261,59-9-199,-53 2-2674,-1 3-6411,-37 2-2863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18161,'0'0'6695,"57"25"-6183,-23-23-480,6 1 32,-3-2-865,-7 1-1120,-1 0-546,-15 1-640,-8-2-2306,-6 4-96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10858,'0'0'11243,"53"30"-10474,-14-30-481,10 0-192,-7 0-64,-2-2-544,-6 0-1827,-8 2-960,-9 0-2466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14318,'0'0'9139,"8"-8"-8755,57-51-247,-36 34-100,-1 0-1,-1-2 1,-1-1 0,37-53 0,-60 73-37,-24 33-38,9-6 98,1 0 0,1 0 0,-13 34 0,20-44 10,0-1 0,1 1 1,-1 0-1,2-1 0,-1 1 1,1 0-1,1 0 0,0 0 1,0 0-1,1 0 0,3 17 1,-4-25-90,1 1 0,0 0 0,0-1 0,0 1 0,0-1-1,0 1 1,0-1 0,0 0 0,0 1 0,1-1 0,-1 0 0,0 0 0,1 0 0,-1 0 0,1 0 0,0 0 0,-1 0 0,1-1 0,2 2 0,8 1-2688,0-2-3446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12716,'0'0'8008,"56"-4"-6791,-12 4 384,15 0-672,7 0-320,4-1-321,-2-2-256,0 2 0,-9 1-192,-18 0-2114,-11 0-2307,-10-1-5220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12396,'0'0'10762,"78"16"-10025,-37-16-545,8-4-128,-1-2-32,-4-2-64,-1 2-513,-9 0-768,-9 2-417,-9 3-191,-5 1-1443,-6 0-1056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8904,'0'0'10763,"-2"9"-8911,-7 29-347,8-37-1457,1 0 0,0 0 0,0 0 0,0 0 0,0 0 0,0 1 0,0-1 0,1 0 0,-1 0 0,0 0 0,0 0 0,1 0 0,-1 0 0,1 0 0,-1 0 0,1 0 0,-1 0 0,1 0 0,0 0 0,-1 0 0,1 0 0,0 0 0,0-1-1,0 1 1,0 0 0,-1-1 0,1 1 0,0 0 0,0-1 0,0 1 0,0-1 0,0 0 0,2 1 0,34 5 77,-35-6-76,19 0-158,0-2 0,-1 0 0,0-1 0,1-1 0,-1-1 0,36-14 1,-23 9-379,-33 9 513,0 1 1,1 0 0,-1 0-1,0 0 1,1 0 0,-1-1 0,0 1-1,1 0 1,-1 0 0,0 0-1,1 0 1,-1 0 0,1 0-1,-1 0 1,0 0 0,1 0-1,-1 0 1,0 0 0,1 0 0,-1 0-1,0 0 1,1 1 0,-1-1-1,0 0 1,1 0 0,-1 0-1,0 0 1,1 1 0,-1-1-1,0 0 1,1 0 0,-1 1 0,-3 12 941,-20 24 602,14-25-1279,6 5-322,3-17-104,0 1 1,0-1 0,0 0 0,0 1-1,1-1 1,-1 0 0,0 1 0,0-1 0,0 0-1,0 0 1,1 1 0,-1-1 0,0 0 0,0 0-1,1 1 1,-1-1 0,0 0 0,0 0 0,1 0-1,-1 0 1,0 1 0,1-1 0,-1 0 0,0 0-1,1 0 1,-1 0 0,0 0 0,1 0 0,-1 0-1,0 0 1,1 0 0,-1 0 0,0 0 0,1 0-1,-1 0 1,0 0 0,0 0 0,1 0 0,-1 0-1,0 0 1,1-1 0,-1 1 0,1 0 0,12-7-9081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10154,'0'0'11456,"8"-2"-10175,13-3-888,1 2 0,-1 0 0,1 2-1,0 0 1,29 3 0,-29 0-923,0-1 1,0-1-1,0-2 0,-1 0 1,1-1-1,39-10 0,-50 5-2438,-11 8 2814,0-1 0,0 1 0,1 0 0,-1-1 0,0 1 0,0 0-1,0-1 1,0 1 0,0 0 0,0-1 0,0 1 0,0 0 0,0 0 0,-1-1 0,1 1 0,0 0 0,0-1 0,0 1 0,0 0-1,0-1 1,0 1 0,-1 0 0,1 0 0,0-1 0,0 1 0,0 0 0,-1 0 0,1-1 0,0 1 0,0 0 0,-1 0-1,1 0 1,0-1 0,-1 1 0,1 0 0,0 0 0,-1 0 0,1 0 0,0 0 0,0 0 0,-1 0 0,1 0 0,-1 0-1,-19-7-5199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8968,'0'0'2312,"-9"2"181,-40 11 1089,117 13 256,-62-25-3698,-1 1 0,0 1 0,0-1 0,0 1 0,-1 0 0,1 0 0,0 0 0,-1 1 0,0 0 0,0-1 0,0 2 0,0-1 0,3 6 0,-5-7-92,-1 0 1,1 0-1,-1 0 0,0 0 0,0 1 0,0-1 0,-1 0 0,1 0 0,-1 1 0,0-1 0,0 0 0,0 1 0,0-1 0,-1 0 0,1 1 0,-1-1 0,0 0 0,0 0 0,0 0 0,0 1 0,0-1 0,-1 0 0,-3 5 0,-4 6 144,-1-1 1,-1 1 0,0-2-1,-1 0 1,0 0 0,0-1-1,-1 0 1,-1-1 0,0-1-1,-18 9 1,39-19-246,1 1-1,-1-1 1,0 1-1,0 0 1,11 2-1,7-1-9,41 1-141,37-1-1206,-36-9-3025,-32-1-1304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25 4484,'17'-25'18791,"-32"37"-18743,-130 147 3518,100-105-3293,26-33-420,15-16-1169,6-8-855,15-37-7472,-11 14 787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12396,'0'0'7858,"-7"10"-6379,4-6-1304,0 0 1,0 0 0,0 1-1,1 0 1,-1-1 0,1 1 0,0 0-1,0 0 1,1 0 0,-1 0-1,1 0 1,0 0 0,1 1 0,-1-1-1,1 0 1,0 1 0,0-1 0,1 0-1,0 0 1,0 0 0,0 1-1,0-1 1,5 10 0,7 8 168,2 0 1,1-1-1,1-1 1,31 32-1,29 36-2258,-66-69-859,-8-5-3444,-3-9-77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8360,'0'0'16309,"2"12"-15412,-1 123 311,-2-104-4789,1-4-4227,0-42-1043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17392,'0'0'5862,"55"21"-9738,-42-21-7591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69 8456,'0'0'4954,"2"-8"-2456,-2 7-2461,0-32 1957,0 33-1944,0-1 1,-1 0-1,1 0 1,-1 0-1,1 0 1,-1 0-1,1 1 1,-1-1 0,0 0-1,1 1 1,-1-1-1,0 0 1,0 1-1,1-1 1,-1 1-1,0-1 1,0 1 0,0-1-1,0 1 1,0 0-1,0-1 1,1 1-1,-1 0 1,0 0-1,0 0 1,0-1 0,0 1-1,0 0 1,0 0-1,0 1 1,0-1-1,0 0 1,0 0-1,0 0 1,0 1 0,0-1-1,0 0 1,0 1-1,1-1 1,-1 1-1,0-1 1,0 1-1,-1 0 1,-2 2 26,0 0 0,1 0 1,-1 1-1,0-1 0,1 1 0,0 0 0,0 0 1,0 0-1,0 0 0,1 0 0,0 1 0,0-1 0,0 1 1,0-1-1,1 1 0,-1 0 0,1 0 0,0 0 1,1 0-1,-1 0 0,1 0 0,0 0 0,1 8 0,0-12-56,-1 1-1,1-1 1,0 1-1,0-1 1,0 0-1,-1 1 0,1-1 1,0 0-1,0 0 1,1 0-1,-1 0 0,0 0 1,0 0-1,0 0 1,1 0-1,-1 0 0,0-1 1,1 1-1,-1-1 1,1 1-1,-1-1 1,1 1-1,-1-1 0,1 0 1,-1 1-1,1-1 1,-1 0-1,1 0 0,0 0 1,-1-1-1,1 1 1,-1 0-1,1 0 0,-1-1 1,1 1-1,1-2 1,5 1 59,0-1 1,0 0-1,-1-1 1,1 0-1,10-6 1,-5 1-33,0 0 0,0-1 0,-1 0 0,-1-1 0,0-1 0,0 0 0,-1 0 0,0-1 0,12-19 0,-23 32-27,-5 11 24,0-1 1,0 1-1,1 1 1,1-1-1,0 1 1,0-1-1,-2 22 1,6-33-38,0-1 0,0 1 1,0 0-1,1 0 0,-1 0 1,0 0-1,0 0 0,0-1 1,1 1-1,-1 0 0,0 0 1,1-1-1,-1 1 0,1 0 1,-1 0-1,1-1 0,-1 1 1,1 0-1,-1-1 0,1 1 1,0-1-1,-1 1 0,1 0 1,0-1-1,-1 0 0,1 1 1,0-1-1,1 1 1,29 0 390,-22-3-297,-1 0 0,0 0 1,0-1-1,0 0 0,12-6 0,-9 2-72,0 0-1,-1-1 0,0 0 1,0 0-1,0-1 1,-1-1-1,0 0 0,-1 0 1,0 0-1,-1-1 0,10-19 1,-32 55-447,-24 48 663,37-71-230,1 1 0,0-1-1,0 1 1,1 0 0,-1-1 0,0 1 0,1 0 0,0 0 0,-1 0-1,1-1 1,0 1 0,1 0 0,-1 0 0,0-1 0,1 1 0,0 0 0,1 3-1,-2-5 11,1 0-1,0 0 1,0 0-1,0 0 0,0 0 1,0 0-1,1 0 1,-1 0-1,0-1 1,0 1-1,1 0 0,-1-1 1,0 1-1,1-1 1,-1 1-1,0-1 1,1 0-1,-1 0 0,1 0 1,-1 1-1,1-1 1,-1 0-1,3-1 1,4 0 41,0-1 1,0 1-1,0-2 1,-1 1-1,1-1 1,0 0-1,-1-1 1,0 0 0,0 0-1,7-5 1,-3 1-55,-1 0 1,-1-1 0,0 0-1,0 0 1,0-1 0,-1 0-1,-1-1 1,12-20 0,-24 43-84,0-1 1,1 1-1,1 0 1,0 0 0,0 0-1,1 1 1,1-1-1,0 0 1,1 13 0,1-23 52,-1-1 0,1 0 0,0 0 1,0 0-1,0 0 0,0 0 0,1 0 1,-1-1-1,0 1 0,0 0 0,0 0 1,1-1-1,-1 1 0,0-1 0,1 1 1,-1-1-1,0 0 0,1 1 1,-1-1-1,0 0 0,1 0 0,-1 0 1,1 0-1,-1 0 0,1 0 0,0-1 1,41-4-3590,-5-18-3745,-22 9 1810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21 11819,'0'0'10597,"-8"-4"-9145,2 1-1257,-1 0 0,1 1 0,-1 0 1,1 0-1,-1 0 0,-8 0 0,13 2-183,0 0 0,0-1 0,1 1-1,-1 0 1,0 1 0,0-1 0,0 0 0,1 0 0,-1 1 0,0-1 0,0 1 0,1 0-1,-1-1 1,1 1 0,-1 0 0,0 0 0,1 0 0,-1 0 0,1 0 0,0 0-1,-1 1 1,1-1 0,0 0 0,0 1 0,0-1 0,0 1 0,0-1 0,0 1-1,0 0 1,1-1 0,-1 1 0,0 0 0,1-1 0,-1 1 0,1 2 0,0-3-11,0 0 1,0 0 0,0 0 0,0-1 0,1 1 0,-1 0 0,0 0 0,1-1 0,-1 1 0,0 0-1,1-1 1,-1 1 0,1 0 0,-1-1 0,1 1 0,-1-1 0,1 1 0,0-1 0,-1 1-1,1-1 1,0 1 0,-1-1 0,1 1 0,0-1 0,0 0 0,-1 1 0,1-1 0,0 0-1,1 0 1,32 9 34,-21-6-160,-1 1-140,0-1 51,1 1 1,-1 0 0,15 7-1,-25-10 219,-1 0 0,1-1 0,0 1 0,-1 0-1,1 0 1,-1 0 0,1 0 0,-1 0-1,1 1 1,-1-1 0,0 0 0,1 1-1,-1-1 1,0 1 0,0-1 0,0 1 0,0-1-1,0 1 1,-1 0 0,1-1 0,0 1-1,-1 0 1,0 0 0,1 0 0,-1 0-1,0-1 1,0 1 0,0 0 0,0 0 0,0 2-1,-2-1 135,1 0 0,-1 0 0,0-1 0,0 1 0,0 0 0,0-1 0,0 0 0,0 0 0,-1 0 0,1 0 0,-1 0 0,0 0 0,1 0 0,-1-1 0,0 1 0,0-1 0,0 0 0,0 0 0,-6 1 0,-2 1 234,-1 0 0,1-1 1,0 0-1,-16-1 0,19-3-1364,7-5-3348,1 5 2796,0-3-5227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0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12780,'0'0'4148,"7"9"-2541,16 23-112,-1 0 1,26 55 0,-38-68-1236,-2 1 1,-1 0-1,0 0 1,-2 1 0,0-1-1,-1 1 1,1 22-1,-4-23-178,-1 0 0,-1 0 0,-1 0 0,0 0 0,-2-1 0,0 1 0,-1-1 0,-1 1 0,-1-1 0,0-1 0,-2 0 0,0 0 0,-1 0 0,-1-1 0,0-1 0,-1 0-1,-1-1 1,-1 0 0,-25 22 0,23-24-243,0 0-1,-33 17 1,-11-5-3604,17-18-2460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143 138 6182,'0'0'13501,"-10"-7"-12925,5 4-517,3 1-45,1 0 0,-1 1-1,0 0 1,1-1-1,-1 1 1,0 0 0,0 0-1,0 0 1,0 0 0,0 0-1,0 0 1,0 0 0,0 1-1,0-1 1,0 1 0,0 0-1,0-1 1,0 1 0,-1 0-1,1 0 1,0 1 0,0-1-1,0 0 1,0 1-1,0-1 1,0 1 0,0 0-1,0-1 1,0 1 0,0 0-1,0 0 1,0 0 0,-3 3-1,-1 3-5,0-1 0,0 1 0,1 1 0,0-1-1,1 1 1,0 0 0,0 0 0,0 0 0,1 0-1,0 1 1,1-1 0,-3 18 0,5-26-5,0 1 1,-1 0-1,1 0 1,0 0-1,0 0 1,0 0-1,0 0 1,0 0-1,0 0 0,0 0 1,1 0-1,-1-1 1,0 1-1,0 0 1,1 0-1,-1 0 1,1 0-1,-1 0 1,0-1-1,1 1 1,0 0-1,-1 0 1,1-1-1,-1 1 0,1 0 1,0-1-1,-1 1 1,1-1-1,0 1 1,0-1-1,0 1 1,1 0-1,0-1 21,1 1 0,0-1-1,0 0 1,0 0 0,0 0-1,-1 0 1,1 0 0,0-1-1,0 1 1,5-3 0,4-1 68,0-1 1,0 0 0,-1-1-1,13-7 1,4-7-40,-1-1 1,35-35-1,-52 45 180,0 0 0,0 0 0,-1-1 0,-1-1 1,0 1-1,0-1 0,-1-1 0,5-15 0,-12 23-22,-8 12-170,-7 15 11,3 4-24,-15 44 0,25-62-25,0 1 1,0-1-1,0 1 1,1-1-1,0 1 0,1 0 1,0 0-1,0-1 0,0 1 1,1 0-1,2 8 0,-2-15-12,0 1 0,0 0 0,0-1 0,0 1 0,0-1-1,0 0 1,0 1 0,1-1 0,-1 0 0,1 0-1,-1 0 1,1 0 0,-1 0 0,1 0 0,-1 0 0,1 0-1,0 0 1,0-1 0,-1 1 0,1-1 0,0 0 0,0 1-1,0-1 1,0 0 0,-1 0 0,3 0 0,0 0-373,0 0 1,1 0-1,-1 0 1,0-1-1,0 0 1,0 0-1,-1 0 1,1 0-1,0 0 1,0-1-1,5-2 0,12-14-4534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8808,'0'0'13021,"13"4"-11201,-7-2-1590,-1 0-137,0 0 0,0 0 0,-1 0 0,1-1 1,0 0-1,0 0 0,0-1 0,0 1 0,0-1 0,0 0 0,0-1 0,0 1 0,1-1 0,-2 0 1,1 0-1,0 0 0,9-4 0,-4-1 0,54-30 139,-60 33-216,0 0 0,0 0 1,0 0-1,0 0 0,-1 0 0,0-1 0,1 0 0,-1 0 0,-1 0 0,1 0 0,4-9 0,-7 13-16,0 0-1,0-1 1,0 1 0,0 0 0,0 0 0,0-1 0,0 1 0,1 0 0,-1-1 0,0 1 0,0 0 0,-1 0 0,1-1-1,0 1 1,0 0 0,0-1 0,0 1 0,0 0 0,0 0 0,0-1 0,0 1 0,0 0 0,-1 0 0,1-1-1,0 1 1,0 0 0,0 0 0,-1-1 0,1 1 0,0 0 0,0 0 0,0 0 0,-1 0 0,1-1 0,0 1-1,0 0 1,-1 0 0,1 0 0,0 0 0,-1 0 0,1 0 0,0 0 0,0 0 0,-1 0 0,1 0 0,0 0-1,-1 0 1,1 0 0,0 0 0,0 0 0,-1 0 0,1 0 0,0 0 0,-1 0 0,1 0 0,0 0 0,0 0-1,-1 0 1,1 1 0,0-1 0,0 0 0,-1 0 0,1 0 0,0 1 0,0-1 0,0 0 0,-1 0 0,1 1 0,-21 11-133,9-2 139,1 1 1,0 0 0,1 1-1,-10 13 1,16-20 10,0 1 0,0 0 1,1 0-1,0 0 0,0 1 0,0-1 1,1 1-1,0 0 0,0 0 1,1-1-1,-2 10 0,3-15-8,1 0 1,-1 0-1,0-1 0,0 1 0,0 0 1,0 0-1,1-1 0,-1 1 0,0 0 1,1 0-1,-1-1 0,0 1 0,1 0 1,-1-1-1,1 1 0,-1-1 0,1 1 1,0-1-1,-1 1 0,1-1 1,-1 1-1,1-1 0,0 1 0,-1-1 1,1 0-1,0 1 0,1-1 0,29 4 162,29-13-3,-2-14-281,-49 18 3,1 0-1,0 1 0,0 0 0,0 1 1,1 0-1,-1 0 0,19-1 1,-28 5 100,-1-1 0,1 1 0,0 0 0,0-1 1,-1 1-1,1 0 0,0-1 0,-1 1 0,1 0 0,-1 0 1,1-1-1,-1 1 0,1 0 0,-1 0 0,0 0 0,1 0 1,-1 0-1,0 0 0,0 0 0,0 0 0,1 0 0,-1 0 1,0 0-1,0 0 0,-1 0 0,1 1 0,0 40 743,-1-31-522,2-10-186,-1-1-1,1 1 1,0-1 0,-1 1 0,1-1 0,0 1 0,-1-1 0,1 0 0,0 1 0,-1-1-1,1 0 1,0 1 0,0-1 0,0 0 0,-1 0 0,1 0 0,0 0 0,0 0-1,-1 0 1,1 0 0,0 0 0,0 0 0,0 0 0,0-1 0,23-1 148,21-16-67,-39 15-251,0 0 0,0 0 0,0 1-1,1 0 1,-1 0 0,1 0 0,-1 1-1,11-1 1,-16 27-82,-1-13-2433,0-10-112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 7495,'6'-5'14321,"-7"20"-14533,-8 88 2263,4-59-487,2 60 0,3-102-1531,0 0 1,0 0-1,1-1 1,-1 1-1,1 0 1,-1 0-1,1 0 1,0-1-1,-1 1 1,1 0-1,0-1 1,0 1-1,1-1 1,-1 1-1,0-1 1,0 0-1,1 1 1,-1-1-1,1 0 1,-1 0-1,1 0 1,-1 0-1,1 0 1,0 0-1,-1 0 1,1-1-1,0 1 1,0-1-1,-1 1 1,1-1-1,0 1 1,0-1-1,0 0 1,0 0-1,0 0 1,-1 0-1,5-1 1,1 0 12,0 1 0,0-1 0,-1-1 0,1 1 1,0-1-1,0 0 0,-1-1 0,1 0 0,7-4 1,2-5-91,0-1 0,0-1-1,16-18 1,-10 10-356,-21 21 229,-12 34-476,1-2 566,11-30 82,-1-1-1,1 1 1,-1 0-1,0 0 0,1 0 1,0 0-1,-1-1 0,1 1 1,-1 0-1,1-1 0,0 1 1,0 0-1,-1-1 1,1 1-1,0-1 0,0 1 1,0-1-1,-1 1 0,1-1 1,0 0-1,0 0 1,0 1-1,0-1 0,0 0 1,0 0-1,0 0 0,0 0 1,0 0-1,0 0 0,0 0 1,0 0-1,0 0 1,1-1-1,43-3-182,-38 2-238,0 0-1,-1 0 0,1 0 1,-1-1-1,0 0 0,0 0 1,0 0-1,0-1 0,0 0 1,-1 0-1,0-1 0,0 1 1,0-1-1,5-7 0,-14 51 1142,4-35-539,-1 1 1,0-1-1,1 0 0,0 0 0,0 0 0,0 1 1,2 7-1,-2-11-127,1 0-1,-1 0 1,1 0 0,0 0 0,-1 0 0,1 0-1,0 0 1,0 0 0,0-1 0,0 1 0,-1 0-1,1 0 1,0-1 0,1 1 0,-1-1 0,0 1-1,0-1 1,0 1 0,0-1 0,0 0 0,0 1-1,1-1 1,-1 0 0,0 0 0,0 0 0,0 0-1,1 0 1,-1 0 0,2 0 0,4-1-2,0 0 1,0 0-1,0 0 0,0-1 1,0 0-1,0-1 1,0 1-1,-1-1 1,1-1-1,-1 1 1,0-1-1,11-8 0,27-16-27,-34 72-68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14958,'0'0'6054,"56"8"-8424,-39 3-3076,1 0-4099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7591,'0'0'5440,"10"0"-2915,-1 0-1944,-1 0 0,1-1 0,-1 0 0,0-1 0,1 0 0,8-3 0,-14 4-381,0 0 0,-1 0-1,1 0 1,0 0 0,-1 0 0,0-1 0,1 1 0,-1-1 0,0 0-1,0 1 1,1-1 0,-1 0 0,-1 0 0,1-1 0,0 1-1,-1 0 1,1-1 0,-1 1 0,1-1 0,-1 1 0,0-1-1,0 1 1,0-1 0,-1 0 0,1 1 0,-1-1 0,1-3 0,-1 4-166,-1 1 1,1 0 0,-1 0 0,0 0 0,1 0 0,-1 0-1,0 0 1,1 0 0,-1 0 0,0 0 0,0 0 0,0 0 0,0 1-1,0-1 1,0 0 0,0 1 0,0-1 0,0 0 0,0 1 0,-1-1-1,1 1 1,0 0 0,0-1 0,0 1 0,-1 0 0,1 0-1,0 0 1,0 0 0,-1 0 0,1 0 0,0 0 0,0 0 0,-3 1-1,-1-1-28,0 0 0,-1 1 0,1 0 1,0 0-1,0 0 0,0 1 0,-7 2 0,9-2-1,0 0 1,0 0-1,0 1 1,0 0 0,0-1-1,0 1 1,1 0-1,-1 1 1,1-1-1,0 0 1,0 1-1,0-1 1,1 1 0,-1-1-1,1 1 1,0 0-1,0 0 1,0-1-1,0 1 1,1 0-1,-1 0 1,1 0 0,1 7-1,-1-9-10,1-1 0,0 0 0,-1 0 0,1 0 1,0 0-1,0 0 0,0 0 0,0 0 0,0 0 0,0 0 0,0 0 0,1 0 0,-1 0 0,0-1 0,0 1 0,1-1 0,-1 1 1,0-1-1,1 1 0,-1-1 0,0 0 0,1 1 0,-1-1 0,0 0 0,1 0 0,-1 0 0,3-1 0,42 0-4170,-14-11-4917,-14 3 1197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 9353,'0'0'15321,"1"-5"-15054,-1-16-123,0 20-134,-1 1 0,1 0 0,-1-1 0,0 1 0,1 0 0,-1-1 0,0 1 1,1 0-1,-1 0 0,0 0 0,0 0 0,1 0 0,-1 0 0,0 0 0,1 0 0,-1 0 0,0 0 0,0 0 1,1 0-1,-1 0 0,0 0 0,1 1 0,-1-1 0,0 0 0,1 0 0,-1 1 0,1-1 0,-1 1 0,0-1 1,1 0-1,-1 1 0,1-1 0,-1 1 0,1-1 0,-1 2 0,0-2 5,1 0-1,-1 0 1,0 1 0,1-1-1,-1 0 1,1 1-1,-1-1 1,1 0 0,-1 1-1,1-1 1,-1 1-1,1-1 1,-1 0 0,1 1-1,0-1 1,-1 1 0,1-1-1,0 1 1,-1 0-1,1-1 1,0 1 0,0-1-1,-1 1 1,1 0 0,0-1-1,0 1 1,0-1-1,0 1 1,0 1 0,15 7-10,28-3-54,-24-7 65,-14 1-28,0-1 1,-1 1-1,1 0 1,0 0-1,0 1 1,-1-1-1,1 1 1,0 0-1,-1 0 1,1 1 0,-1-1-1,9 5 1,-12-5 14,0-1-1,-1 1 1,1-1 0,-1 1 0,1-1 0,0 0 0,-1 1 0,1-1 0,0 0 0,-1 1 0,1-1 0,0 0-1,0 0 1,-1 0 0,1 0 0,0 0 0,0 0 0,-1 0 0,1 0 0,0 0 0,0 0 0,-1 0 0,1 0-1,0 0 1,0-1 0,-1 1 0,1 0 0,0-1 0,-1 1 0,1 0 0,0-1 0,0 0 0,14-24 151,-7 9-116,-5 16-55,-1-1 0,1 0 1,-1 1-1,1 0 0,0-1 1,-1 1-1,1 0 0,-1 0 0,1 1 1,0-1-1,-1 0 0,1 1 0,-1 0 1,1 0-1,-1-1 0,4 3 0,18 3-104,61-4-482,-79-2 563,0-1-1,0 0 1,0 0-1,0 0 1,0-1-1,0 0 1,-1 0-1,1 0 1,-1-1-1,1 0 1,8-6-1,-24 14-424,-8 7 396,17-10 77,-1 0 0,1-1 0,0 1 0,-1 0 0,1 0 0,0-1-1,0 1 1,0 0 0,1 0 0,-1 0 0,0 0 0,1 0 0,0 1 0,-1-1 0,1 0-1,0 4 1,0-5 9,1 0-1,0 0 1,-1 0-1,1 0 1,0 0-1,-1 0 1,1 0-1,0 0 1,0 0-1,0 0 1,0-1-1,0 1 1,0 0-1,0-1 1,0 1 0,0-1-1,0 1 1,1-1-1,-1 1 1,0-1-1,0 0 1,0 0-1,1 1 1,-1-1-1,0 0 1,0 0-1,0 0 1,1-1-1,-1 1 1,2 0-1,96-10 48,-85 32-3715,0-19-1207,5-2-4201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49 13453,'0'-3'221,"-1"1"0,1 0 0,-1 0 0,1 0 0,-1 0 0,0 0 0,0 0 0,0 0 0,0 0 0,-1 0 0,1 0 0,0 0 0,-1 1 0,1-1 0,-1 1 0,1-1 0,-1 1 0,0-1 0,0 1 0,0 0 0,0 0 0,0 0 0,0 0 0,0 0 0,0 0 0,0 1 0,0-1 0,0 1 0,-1-1 0,1 1 0,-4 0 1,-11-2-47,-1 0 0,-35 2 1,38 1 200,-36 4-226,48-4-138,0-1-1,-1 1 1,1 0 0,0 0 0,0 0 0,0 0 0,0 1-1,0-1 1,0 1 0,1 0 0,-1 0 0,0 0-1,-2 3 1,4-4-11,1-1-1,0 0 0,0 1 0,0-1 1,-1 1-1,1-1 0,0 1 1,0-1-1,0 0 0,0 1 1,0-1-1,0 1 0,0-1 1,0 1-1,0-1 0,0 1 1,0-1-1,0 1 0,0-1 0,0 1 1,1-1-1,-1 0 0,0 1 1,0-1-1,0 1 0,1-1 1,-1 0-1,0 1 0,1-1 1,-1 0-1,0 1 0,1-1 1,-1 0-1,0 1 0,1-1 0,-1 0 1,0 0-1,1 1 0,-1-1 1,1 0-1,-1 0 0,1 0 1,24 10-64,-18-8 27,12 5-92,-1 1 1,1 1-1,25 18 1,-41-26 129,0 1 1,0 0 0,0 0-1,0 1 1,0-1 0,-1 1-1,1-1 1,-1 1 0,1 0-1,-1 0 1,0 0 0,0 0 0,-1 0-1,1 0 1,-1 0 0,1 1-1,-1-1 1,0 0 0,0 1-1,0 0 1,-1-1 0,0 1-1,1-1 1,-1 1 0,0-1-1,0 1 1,-1 0 0,0 3-1,-1-4 137,1-1 0,-1 1 0,0-1-1,0 0 1,0 0 0,0 1-1,0-1 1,-1-1 0,1 1-1,0 0 1,-1-1 0,1 1-1,-1-1 1,0 0 0,0 1 0,1-1-1,-1-1 1,0 1 0,0 0-1,-5 0 1,-62 5 1582,70-5-1726,-1-1 1,0 0-1,0 0 0,1 0 1,-1 0-1,0 0 0,0 0 1,1 0-1,-1 0 0,0 0 0,0 0 1,1 0-1,-1 0 0,0-1 1,1 1-1,-1 0 0,0 0 1,1-1-1,-1 1 0,0 0 0,1-1 1,-1 1-1,0-1 0,1 1 1,-1-1-1,1 1 0,-1-1 1,1 0-1,-1 1 0,1-1 1,0 1-1,-1-1 0,1 0 0,0 1 1,-1-1-1,1 0 0,0 0 1,0 1-1,0-1 0,0 0 1,-1 0-1,1 1 0,0-1 0,0 0 1,1 0-1,-1 1 0,0-1 1,0 0-1,0 0 0,1-1 1,0-1-327,1 0-1,-1-1 1,1 1 0,0 0 0,0 0 0,0 0 0,0 0 0,1 0 0,3-3 0,3-1-1498,0 1 0,0 0 0,0 0 0,17-7 0,11-1-5409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5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132 212 11147,'0'0'9043,"-11"3"-8595,-2 1-229,-1 0 0,1 1 0,-21 12 0,31-16-106,0 1-1,0-1 1,0 1 0,0 0-1,1 0 1,-1 0 0,1 1 0,-1-1-1,1 0 1,0 1 0,0 0-1,0-1 1,0 1 0,0 0 0,0 0-1,1 0 1,0 0 0,-1 0-1,1 0 1,0 1 0,1-1 0,-1 0-1,1 1 1,-1-1 0,1 5-1,1-7-91,0 1-1,-1-1 0,1 0 0,0 0 0,0 1 0,0-1 0,0 0 0,1 0 0,-1 0 1,0 0-1,0 0 0,1 0 0,-1-1 0,0 1 0,1 0 0,-1-1 0,1 1 0,-1-1 0,1 1 1,-1-1-1,1 0 0,-1 0 0,1 1 0,-1-1 0,1 0 0,-1 0 0,4-1 0,50-1 194,-51 1-179,9-1-19,0 0 0,-1-1 0,1-1 1,-1 0-1,0-1 0,0 0 0,0-1 0,-1 0 1,0-1-1,0 0 0,-1 0 0,1-1 0,-2-1 1,1 0-1,8-12 0,-10 13-28,-1-1 1,0-1-1,0 1 0,-1-1 0,-1-1 1,1 1-1,-2-1 0,0 0 0,0 0 1,-1 0-1,0 0 0,-1-1 1,0 1-1,-1-1 0,0 1 0,-1-1 1,-1-11-1,1 21 3,0 1 0,0 0 0,-1 0 0,1-1 0,-1 1 1,1 0-1,-1 0 0,0 0 0,1 0 0,-1-1 0,0 1 0,0 0 0,0 0 0,0 0 0,0 1 1,0-1-1,0 0 0,0 0 0,0 0 0,0 1 0,0-1 0,0 1 0,-1-1 0,1 1 0,0-1 0,0 1 1,-1 0-1,1-1 0,0 1 0,-1 0 0,1 0 0,0 0 0,-1 0 0,1 0 0,0 1 0,-1-1 1,1 0-1,0 0 0,0 1 0,-1-1 0,1 1 0,0-1 0,-2 2 0,-5 0-30,0 1-1,0 1 0,1 0 0,-1 0 1,-10 7-1,10-4 53,-1 1-1,1-1 1,0 2-1,0-1 1,1 1 0,-11 18-1,17-26-1,0 1 0,0 0-1,0-1 1,0 1 0,0 0 0,0 0-1,0 0 1,0 0 0,1 0-1,-1 0 1,1 0 0,0 0 0,-1 0-1,1 0 1,0 0 0,0 0 0,0 0-1,0 0 1,1 0 0,-1 0 0,1 0-1,-1 0 1,1 0 0,-1 0-1,1 0 1,0 0 0,0 0 0,0-1-1,0 1 1,1 0 0,-1-1 0,0 1-1,1-1 1,-1 1 0,1-1 0,-1 0-1,1 1 1,0-1 0,-1 0 0,1 0-1,0 0 1,0 0 0,0 0-1,3 0 1,5 2-128,0-1-1,0 0 1,0 0 0,0-1-1,11-1 1,-11 0-927,0 1 1,0 0-1,0 0 0,-1 1 0,16 4 1,-23-5 584,-1 0 0,1-1 0,0 1 0,-1 0 1,1 1-1,-1-1 0,1 0 0,-1 0 1,1 1-1,-1-1 0,0 1 0,1-1 0,-1 1 1,0-1-1,0 1 0,1 3 0,2 7-3101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80 3395,'0'0'5600,"-1"-9"-1836,1 8-3730,0-4 545,-1-1 0,0 0 0,0 1 0,0-1-1,0 1 1,-4-10 0,4 14-488,0 0 0,0-1 0,1 1 0,-1 0 0,0-1 0,0 1 0,0 0 0,0 0 0,-1 0 0,1 0 0,0 0 0,0 0 0,-1 0 0,1 0 0,0 1 0,-1-1 0,1 0 0,-1 1-1,1-1 1,-1 1 0,1 0 0,-1-1 0,1 1 0,-1 0 0,1 0 0,-1 0 0,0 0 0,1 0 0,-1 0 0,1 1 0,-1-1 0,1 0 0,-1 1 0,1-1 0,-1 1 0,1 0 0,-2 0 0,-2 2 33,1 0-1,0 0 1,0 0-1,0 0 1,1 1 0,-1-1-1,1 1 1,0 0 0,0 0-1,0 1 1,0-1 0,1 0-1,-1 1 1,1 0-1,0-1 1,1 1 0,-1 0-1,1 0 1,0 0 0,0 0-1,1 0 1,-1 0 0,1 0-1,1 10 1,0-14-102,0 1 0,0-1 0,0 0-1,0 1 1,1-1 0,-1 0 0,0 1 0,1-1 0,-1 0 0,1 0 0,-1 0 0,1 0 0,0-1-1,-1 1 1,1 0 0,0-1 0,-1 1 0,1-1 0,0 1 0,0-1 0,0 0 0,-1 0 0,1 0-1,0 0 1,0 0 0,2 0 0,51-7 172,-48 4-300,0 0 0,0 0 0,0-1 0,-1 0 0,1-1 0,-1 1 0,0-1 1,-1 0-1,9-10 0,-10 11 60,0-1 1,-1 1-1,1-1 0,-1 1 1,0-1-1,-1 0 0,1 0 1,-1-1-1,0 1 0,0 0 1,-1-1-1,1 1 1,0-10-1,-10 17-461,4 4 519,0-1 0,0 1 0,0 0 0,1 0 1,0 0-1,0 1 0,1-1 0,0 1 0,0-1 0,0 1 1,1 0-1,0-1 0,0 1 0,1 0 0,-1 0 0,2 0 1,1 13-1,-2-18-40,1-1 0,-1 1 0,1-1 0,-1 1 0,1-1 0,-1 0 1,1 1-1,0-1 0,0 0 0,0 1 0,0-1 0,0 0 0,0 0 0,0 0 0,0 0 1,1 0-1,-1 0 0,0 0 0,1 0 0,-1-1 0,0 1 0,1 0 0,-1-1 1,1 1-1,-1-1 0,1 0 0,-1 1 0,1-1 0,-1 0 0,1 0 0,-1 0 1,1 0-1,0 0 0,-1 0 0,1-1 0,1 1 0,2-1-589,-1 1-1,1-1 1,0 0 0,-1 0-1,1-1 1,-1 1 0,1-1-1,-1 0 1,0 0-1,0-1 1,5-2 0,14-18-4199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12812,'0'0'3513,"-10"11"-1442,1-1-1605,1 1 1,0 0-1,1 0 1,0 1-1,0-1 0,1 1 1,1 1-1,0-1 0,0 1 1,-2 15-1,4 0 124,1-1-1,1 34 0,2-30-360,28-41 214,-4-8-1107,-21 14 453,1-1-1,0 1 1,1 1-1,-1-1 0,1 1 1,0 0-1,-1 0 0,1 1 1,0 0-1,1 0 0,10-2 1,-16 4 198,0 0 0,-1 1 1,1-1-1,0 1 0,-1 0 1,1-1-1,0 1 0,-1-1 1,1 1-1,-1 0 0,1 0 1,-1-1-1,0 1 0,1 0 1,-1 0-1,0-1 0,1 1 0,-1 0 1,0 0-1,0 0 0,0 0 1,0-1-1,0 1 0,0 0 1,0 0-1,0 0 0,0 0 1,0 1-1,-3 27 39,-1-21-23,1-1-1,-1 0 0,-1 0 1,1 0-1,-1 0 1,-10 10-1,-12 17 643,53-31 183,-7-4-946,1-2 1,-1 0-1,0-1 1,0-1-1,-1-1 1,23-9 0,-24 1-2910,-14-2-3294,-3 3-2263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8168,'0'0'15695,"58"9"-15119,-14-3-256,4 0-159,1-4-33,-3 0-128,-5 0-128,-11 0-1250,-10-2-1120,-4 0-1378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10890,'0'0'11147,"68"-25"-10955,-34 25-128,3 0-64,2 3-416,-3 5-2563,-2 0-4484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89 10186,'0'0'10196,"9"-4"-8819,-5 3-1229,48-22 922,-50 22-1033,1 0 0,0-1 0,-1 1 0,0-1 0,1 0 0,-1 0 0,0 0 0,0 0 0,0 0 1,0-1-1,0 1 0,0 0 0,-1-1 0,1 1 0,-1-1 0,0 0 0,0 0 0,0 1 0,1-5 0,-2 7-40,0-1 0,-1 0 0,1 0 0,0 1 0,0-1 0,-1 0 0,1 1 0,-1-1 0,1 1 0,0-1 0,-1 0 0,1 1 0,-1-1 0,1 1-1,-1-1 1,1 1 0,-1 0 0,0-1 0,1 1 0,-1-1 0,0 1 0,1 0 0,-1 0 0,0-1 0,1 1 0,-1 0 0,0 0 0,0 0 0,1 0-1,-1 0 1,0 0 0,1 0 0,-1 0 0,0 0 0,0 0 0,1 0 0,-1 0 0,0 0 0,0 1 0,-34 8-152,-3 21 51,37-29 104,0 0 0,0 0 0,0 0-1,0 0 1,0 0 0,0 0 0,0 0-1,0 1 1,0-1 0,0 0-1,1 0 1,-1 1 0,1-1 0,-1 1-1,1-1 1,-1 0 0,1 1 0,0-1-1,-1 1 1,1-1 0,0 1-1,0-1 1,0 1 0,0-1 0,1 1-1,-1-1 1,0 1 0,0-1 0,1 0-1,-1 1 1,2 1 0,2-1 37,0 0 0,0-1 1,0 0-1,1 1 0,-1-2 0,0 1 1,0 0-1,1-1 0,-1 0 0,0 0 1,1 0-1,7-2 0,2 1-14,-4 1-52,0-1 1,0-1-1,0 0 1,17-6-1,-17 5-16,0 0 0,-1 0 0,1 1 0,19-1 0,-10 31 1352,-11-25-1135,-1-1-1,1 1 0,0-2 0,0 1 1,1-1-1,-1 0 0,0-1 0,11 0 1,34-7-3086,-44 2-160,-3-3-1977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11979,'0'0'7495,"84"-1"-6694,-37 1-320,10 9-321,3-2-160,3-2-1794,-4-3-8872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9929,'0'0'10602,"88"26"-9833,-26-31-545,2-8-128,-1-1-64,-4 1-416,-18 3-1121,-14 5-801,-18 5-994,-17 4-1921,-18 5 2403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0 1858,'-14'2'2696,"-21"0"-2105,-82 9 2978,102-9-1315,0 1 0,-27 9 0,40-12-2141,1 1-1,0-1 1,0 0 0,0 1-1,-1-1 1,1 1 0,0-1-1,0 1 1,0-1 0,0 1-1,0 0 1,0-1 0,0 1-1,0 0 1,0 0 0,0 0-1,0 0 1,1 0 0,-1 0-1,0 0 1,1 0 0,-1 0-1,1 0 1,-1 1 0,1-1 0,-1 0-1,1 0 1,-1 3 0,2-2-50,0 0 1,0 0 0,0-1-1,0 1 1,0 0 0,0 0 0,0-1-1,0 1 1,1 0 0,-1-1-1,1 1 1,-1-1 0,1 0 0,-1 0-1,4 2 1,9 6 35,1-1 0,30 13 1,-45-21-94,10 3 4,-1 1 0,0 0 0,0 0-1,0 1 1,-1 1 0,12 8 0,-18-12-7,0 0-1,-1 0 1,1 0 0,0 0-1,-1 0 1,0 1 0,1-1-1,-1 0 1,0 1 0,0-1 0,0 1-1,-1 0 1,1-1 0,0 1-1,-1 0 1,0-1 0,0 1-1,0 0 1,0-1 0,0 1-1,0 0 1,-1-1 0,1 1-1,-1 0 1,0-1 0,1 1-1,-1-1 1,-1 1 0,0 2-1,-4 5 51,-1 1 0,1-1 0,-2 0-1,1-1 1,-2 0 0,1 0 0,-1 0-1,-11 7 1,-82 57 179,98-71-229,-23 15 99,-23 17 720,54-32-770,-1-1 1,0-1-1,1 1 0,-1 0 1,1-1-1,-1 1 0,1-1 1,-1 0-1,7-1 0,118-22-764,-14 1-3637,-68 16-279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25 10025,'0'0'4052,"-10"-5"-1906,6 2-2019,-1 1-1,0-1 1,1 1-1,-1 0 0,0 0 1,-1 1-1,1 0 1,0 0-1,0 0 1,0 0-1,-1 1 0,1 0 1,0 0-1,-1 0 1,1 1-1,0 0 1,0 0-1,-1 0 0,1 1 1,0-1-1,-6 4 1,-5 4 261,1 0 0,0 2-1,1-1 1,-26 26 0,34-31-292,1 1-1,0 0 0,0 0 0,0 0 1,1 0-1,0 1 0,0 0 0,0 0 1,1 0-1,0 0 0,1 0 0,-1 1 1,1-1-1,0 9 0,1-15-86,1 0-1,1 1 0,-1-1 1,0 0-1,0 0 1,0 0-1,1 0 1,-1 0-1,0 0 1,1 0-1,-1 0 0,1 0 1,-1-1-1,1 1 1,-1 0-1,1 0 1,0 0-1,0 0 1,-1-1-1,1 1 0,0 0 1,0-1-1,0 1 1,0-1-1,-1 1 1,2 0-1,35 7 250,-26-8-191,0-1-1,0 1 0,0-2 0,20-4 0,-21 2-48,0-1-1,0 1 1,-1-2 0,0 1-1,0-1 1,0-1-1,-1 0 1,0 0 0,11-11-1,-14 12 3,0 0 0,0 0-1,-1 0 1,1 0-1,-1 0 1,-1-1-1,1 0 1,-1 0-1,0 0 1,-1 0 0,0 0-1,0-1 1,0 1-1,0-10 1,-14 18-234,9 2 203,-1 0 0,1 0 0,0 0 0,1 1 0,-1-1-1,0 1 1,1-1 0,0 1 0,0 0 0,0 0 0,0 0 0,0 0-1,1 0 1,-2 8 0,1-1-13,-1 1 0,2 0-1,0-1 1,0 19 0,1-29-3,0 1 0,0-1 1,0 0-1,1 0 0,-1 1 1,0-1-1,1 0 0,-1 0 1,1 1-1,-1-1 0,1 0 0,0 0 1,-1 0-1,1 0 0,0 0 1,0 0-1,0 0 0,0 0 1,0 0-1,0 0 0,0-1 0,0 1 1,0 0-1,0-1 0,0 1 1,0-1-1,0 1 0,2 0 1,39 3-4101,-41-4 3951,28 1-5733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5:5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85 194 13229,'0'0'3363,"-48"63"-1281,35-38-545,1-2-320,3-3-448,7-5-673,2-6-128,2-6-897,12-3-865,0-4-3298,1-13-5254</inkml:trace>
  <inkml:trace contextRef="#ctx0" brushRef="#br0" timeOffset="1">85 2 15439,'0'0'6438,"5"-2"-10154,2 7-3683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6:0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12236,'0'0'7879,"-12"7"-7244,-16 14 117,0 0 0,-47 48 0,-56 72 974,85-90-1827,22-18 129,-7 7-539,9-23-2897,22-33-496,0 9 3024,7-55-5995,0 22 2182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6:0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5637,'0'0'2579,"3"-9"-76,8-26 418,-2 21 2049,3 15-3286,9 17-1642,-19-15 335,73 75 803,45 48-458,-38-46-4962,-66-65-325,-1-6-1846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6:0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27 150 8488,'0'0'9769,"0"67"-7943,-5-36-353,-4 2-320,3-2-480,3 1-321,-1-4-320,4-7 1,0-1-98,4-7-799,5-7-129,-4-4-865,4-2-2658</inkml:trace>
  <inkml:trace contextRef="#ctx0" brushRef="#br0" timeOffset="1">29 0 16464,'0'0'9384,"28"0"-13355,-8 0-5831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13997,'0'0'6214,"61"37"-4805,-11-32-127,8-2-578,5-1-479,3-2-97,-5 0-160,-13 0-1666,-14 0-1441,-11 0-4901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3908,'0'0'21497,"3"9"-20488,3 17-658,-2 1 0,0 0-1,-2 1 1,-1-1 0,-1 0 0,-5 39-1,1 35 457,4-100-364,6-19-550,-4-6-3624,-2-4-5932,0 9 316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11851,'0'0'15364,"15"4"-14184,9 1-897,1-2 0,0 0 0,0-1 0,0-2 0,-1 0-1,46-8 1,-30 0-1235,3-1 3744,-13 4-4348,-6 2-4644,0 2-6504,-18 1 3736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10122,'0'0'14371,"3"-7"-13726,-1 3-591,0 0 0,0 0-1,0 0 1,0 1-1,1-1 1,-1 1 0,1 0-1,0 0 1,0 0-1,0 0 1,1 0-1,-1 1 1,1-1 0,-1 1-1,1 0 1,0 0-1,0 0 1,0 1 0,0-1-1,0 1 1,0 0-1,0 0 1,0 1-1,1-1 1,-1 1 0,7 0-1,-5 0-60,-1 0 1,1 0-1,-1 0 0,1 1 1,-1-1-1,1 1 0,-1 1 1,0-1-1,1 1 0,-1 0 1,0 0-1,0 1 0,0-1 1,0 1-1,-1 0 0,1 0 1,-1 1-1,0 0 0,6 6 1,-8-8 57,0-1 1,0 1 0,1 0 0,-1-1-1,0 1 1,1-1 0,-1 0 0,0 0 0,1 0-1,0 0 1,-1 0 0,1 0 0,0-1-1,-1 1 1,1-1 0,0 0 0,-1 0-1,1 0 1,0 0 0,0 0 0,-1-1-1,1 1 1,0-1 0,2-1 0,6-2 304,-1-1 0,0 0 0,0 0 0,14-12 1,10-4-309,-20 19-4707,-9 2 445,1-1-2587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6887,'-5'1'736,"-1"0"161,3-1 32,6 1-2018,5 1-1313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9993,'0'0'13757,"9"-6"-13233,14 2-40,0 2 1,44 1-1,-4 0-363,1-1 99,-53 2-3494,-3 0-3548,-19 0 1100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5573,'0'0'16720,"84"5"-14926,-39-11-705,-1-1-737,1-1-256,-7 1-64,-8 4-64,-10 0-961,-6 1-1793,-7 0-4389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1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73 10794,'0'0'2798,"-1"-8"-631,1 5-1965,0 0 0,0 0 0,0 0-1,-1 0 1,1 0 0,-1 0 0,0 1 0,0-1 0,0 0 0,0 0 0,0 1 0,-1-1 0,1 0-1,-5-4 1,4 5-69,-1 0-1,1 0 1,-1 1-1,0-1 0,0 1 1,0-1-1,0 1 1,0 0-1,0 0 1,-1 0-1,1 0 0,0 1 1,0-1-1,-1 1 1,1 0-1,-6 0 1,6 1-95,-1-1 0,1 1 0,-1 0 0,1 0-1,-1 0 1,1 1 0,0-1 0,0 1 0,0 0 0,0 0 0,0 0 0,0 0 0,0 0 0,0 1 0,1-1 0,-1 1 0,1-1 0,0 1 0,0 0 0,0 0 0,-2 4 0,2-3 12,0-1 1,0 1-1,0 0 0,1 0 0,-1-1 0,1 1 0,0 0 0,0 0 1,1 0-1,-1 0 0,1 0 0,0 1 0,0-1 0,0 0 0,0 0 0,1 0 1,0 0-1,2 7 0,-2-9-25,1 0 0,0 1 0,0-1 0,0 0 0,0-1 1,0 1-1,0 0 0,0-1 0,1 1 0,-1-1 0,1 1 0,-1-1 0,1 0 0,-1 0 0,1-1 0,0 1 1,0 0-1,-1-1 0,1 1 0,0-1 0,4 0 0,66-2 355,-68 1-356,10-1 7,-1 0 0,1-1 0,-1-1 1,1 0-1,-1-1 0,-1 0 1,1-2-1,-1 1 0,0-2 1,0 1-1,-1-2 0,0 0 1,0 0-1,14-16 0,-18 8 73,-12 10-130,3 6 17,0 1 0,-1 0 1,1 1-1,0-1 0,0 0 1,0 0-1,-1 0 0,1 1 0,0-1 1,0 1-1,0-1 0,0 1 1,0-1-1,0 1 0,0 0 1,0-1-1,0 1 0,0 0 0,0 0 1,0 0-1,0 0 0,0 1 0,-2 1-20,0 0-1,1 0 0,-1 0 0,1 0 0,0 0 0,0 1 0,0 0 0,1-1 0,-1 1 0,1 0 0,0-1 0,0 1 0,0 0 0,0 0 0,1 0 0,0 0 0,0 4 0,0-6-79,1-1 0,-1 0 0,1 0 0,0 0-1,0 0 1,-1 0 0,1 0 0,0 0 0,0 0-1,0 0 1,0 0 0,0-1 0,0 1-1,0 0 1,1-1 0,-1 1 0,0-1 0,0 1-1,0-1 1,1 1 0,-1-1 0,0 0 0,0 0-1,1 0 1,-1 1 0,0-1 0,3-1 0,45 3-3610,-40-2 2002,26 0-4444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1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9737,'0'0'10100,"11"2"-9544,42 9-647,1-4 0,-1-1 0,57-2 1,-115 4-10,-8 1 269,-56 32 1065,-43 28-55,107-62-2652,15-7-315,12-4-2088,-1-7-1826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1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14318,'0'0'4644,"-75"33"-3235,39-12-416,-8 4-320,1 1-481,-2 1-96,11-3 0,6-2-128,19-8-929,4-3-1537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1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52 9449,'0'0'7025,"-11"-6"-5685,4 2-1189,1 0 0,-1 1 0,0-1-1,0 2 1,0-1 0,0 1 0,0 0 0,-1 1-1,1-1 1,0 2 0,-1-1 0,1 1 0,-1 0 0,1 0-1,-1 1 1,1 0 0,-1 1 0,1-1 0,-11 5-1,8 0-80,-1 0-1,1 0 0,1 1 0,-1 1 1,1 0-1,1 0 0,-1 0 1,-7 11-1,12-14 47,0 0 0,0 1 1,1-1-1,-1 1 0,1 0 0,1 0 1,-1 0-1,1 0 0,0 0 0,0 0 1,1 1-1,0-1 0,0 1 0,0-1 1,1 1-1,0 7 0,1-11-70,-1-1 0,1 1 0,0-1 0,0 0 0,0 1 0,0-1 0,0 0 0,0 0 0,0 0 0,1 0 1,-1 0-1,1 0 0,-1 0 0,1 0 0,0-1 0,0 1 0,0 0 0,2 1 0,2 0 47,-1-1 0,1 1 0,-1-1-1,1 0 1,0 0 0,0-1 0,7 2 0,8-1 97,0-1-1,0 0 0,28-4 1,-40 2-164,1 0 1,-1-1 0,0 0 0,1 0-1,-1-1 1,0-1 0,-1 1-1,1-2 1,-1 1 0,0-1-1,0 0 1,0-1 0,0 1-1,8-10 1,-11 10-12,-1 0 1,0-1-1,0 1 0,0-1 1,-1 1-1,1-1 0,-1 0 0,-1 0 1,1-1-1,-1 1 0,0-1 1,-1 1-1,0-1 0,0 1 0,0-1 1,-1 0-1,0 1 0,0-1 1,0 0-1,-1 1 0,-2-10 0,2 12-160,-1 1-1,0-1 1,1 0-1,-2 1 0,1 0 1,0-1-1,-1 1 1,1 0-1,-1 0 1,0 0-1,0 0 0,0 1 1,0-1-1,0 1 1,-1 0-1,1 0 0,-1 0 1,0 0-1,1 1 1,-1-1-1,-6 0 0,5 0-199,1 1 0,-1 0 0,0 0 0,0 0-1,0 0 1,0 1 0,1 0 0,-1 0-1,0 0 1,0 1 0,0 0 0,0 0 0,0 0-1,1 0 1,-1 1 0,0 0 0,-5 3 0,-3 7-7236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2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1 699 11115,'0'0'8738,"10"-12"-8001,140-156 453,38-44-468,-152 166-596,-1-1 0,49-89 0,-80 129-73,-1 0-1,0 0 1,0 0-1,-1-1 1,3-9-1,-8 11 465,-6 11-360,-6 9-131,-11 18 17,-28 46 0,47-66-49,1 0 1,0 1-1,0-1 1,1 1 0,1 0-1,0 1 1,-4 24-1,8-36 6,0-1 0,0 0-1,0 1 1,0-1 0,0 0 0,0 1-1,0-1 1,0 1 0,1-1-1,-1 0 1,0 1 0,1-1 0,-1 0-1,1 0 1,-1 1 0,1-1-1,0 0 1,0 0 0,-1 0 0,1 0-1,0 0 1,0 0 0,0 0-1,0 0 1,0 0 0,0 0-1,3 1 1,-1-1 1,1 0 0,-1 0 0,1 0 0,0 0 0,-1 0 0,1-1-1,0 0 1,-1 0 0,1 0 0,5-1 0,7-1 19,1-1-1,-1-1 1,29-11-1,-6-1-87,0-1-1,0-2 0,-2-2 0,-1-1 1,-1-2-1,0-1 0,57-57 1,-89 79 64,0 0 0,0-1 1,0 0-1,-1 1 0,0-1 1,0 0-1,0 0 0,0-1 1,0 1-1,0-5 0,-2 9 3,0-1 0,1 0 0,-1 1 0,0-1 0,0 1 0,0-1 0,0 0-1,-1 1 1,1-1 0,0 1 0,0-1 0,0 0 0,0 1 0,0-1 0,-1 1 0,1-1 0,0 1-1,-1-1 1,1 1 0,0-1 0,-1 1 0,1-1 0,0 1 0,-1-1 0,1 1 0,-1 0-1,0-1 1,-1 0-5,0 1-1,1 0 0,-1-1 1,0 1-1,0 0 0,0 0 1,1 0-1,-1 0 1,0 0-1,0 1 0,1-1 1,-1 0-1,0 1 0,-2 0 1,-4 3 3,0 0 1,0 0-1,0 0 1,0 1 0,1 1-1,0-1 1,0 1-1,0 0 1,1 0-1,0 1 1,0 0 0,1 0-1,0 1 1,-6 9-1,6-8 2,0 0-1,1 0 0,0 0 0,0 0 1,1 1-1,0 0 0,0 0 1,1 0-1,1 0 0,0 0 0,0 0 1,1 14-1,1-20-22,0-1-1,0 0 1,0 1 0,0-1 0,0 0-1,0 0 1,1 0 0,0 0 0,0 0-1,0 0 1,0 0 0,0-1-1,0 1 1,1-1 0,-1 1 0,1-1-1,-1 0 1,1 0 0,0 0 0,4 2-1,1-1-529,0 1 0,0-1 0,0 0-1,0-1 1,0 0 0,0-1 0,11 2 0,25-2-6466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51 4901,'0'0'13613,"13"-1"-12161,217-32 1886,-71 16-4872,-213 25-8702,-4 4 5250,-62 9 1048,76-19 3826,-11 2 3139,2 7 3812,65-9-1336,54 9-3533,-35-7-1628,-20-4-276,0 1 1,1 1-1,-1 0 1,0 0-1,0 1 1,0 0-1,0 1 1,0 0-1,-1 1 1,12 7-1,-20-11-46,-1 0-1,0 0 0,0 0 1,0 1-1,0-1 0,0 0 1,0 1-1,-1-1 0,1 1 1,0-1-1,-1 1 1,1-1-1,-1 1 0,1-1 1,-1 1-1,0-1 0,0 1 1,1 0-1,-1-1 0,0 1 1,-1 0-1,1-1 0,0 1 1,0-1-1,-1 1 0,1-1 1,-1 1-1,1 0 0,-1-1 1,0 0-1,1 1 0,-1-1 1,0 1-1,0-1 0,0 0 1,0 0-1,-2 2 0,-5 6 165,1-1-1,-2 0 1,1-1-1,-10 7 1,16-13-171,-133 83 1047,82-54-604,50-28-433,1-1 0,0 1 0,0-1 0,0 1 0,0-1 0,0 1 0,0 0 0,0 0 0,1 0 0,-3 4 0,6 3 20,15-3 40,29-5-492,85-7 1,-14-10-5298,-74 8-519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98 13389,'0'0'1793,"0"-8"225,0 5-1846,1 0 0,-1-1-1,0 1 1,0 0 0,-1-1 0,1 1-1,-1-1 1,0 1 0,1 0-1,-1 0 1,-1 0 0,1-1 0,0 1-1,-1 0 1,0 0 0,1 1-1,-1-1 1,-1 0 0,1 1 0,0-1-1,0 1 1,-1-1 0,1 1-1,-1 0 1,0 0 0,0 1 0,0-1-1,0 0 1,0 1 0,0 0 0,0-1-1,0 1 1,-1 1 0,1-1-1,-4 0 1,-1 0-137,1 1 0,-1 0 1,1 0-1,-1 1 0,1 0 0,0 0 0,-1 1 0,1 0 1,0 0-1,0 1 0,0 0 0,1 0 0,-1 1 1,1-1-1,-1 1 0,1 1 0,0-1 0,1 1 0,-1 0 1,1 0-1,0 1 0,0 0 0,1 0 0,0 0 0,0 0 1,0 0-1,1 1 0,-1 0 0,2 0 0,-1 0 0,1 0 1,0 0-1,-2 15 0,4-20-18,0 0 0,0 0 0,0 0 1,0 0-1,0 0 0,0 0 0,1 0 0,-1 0 1,1-1-1,-1 1 0,1 0 0,0 0 0,-1 0 1,1 0-1,0 0 0,0-1 0,0 1 0,1-1 1,-1 1-1,0 0 0,1-1 0,-1 0 0,1 1 0,2 1 1,0-1 14,0-1 1,0 1-1,0-1 1,0 1-1,0-1 1,1-1-1,-1 1 1,0-1-1,1 1 1,-1-1 0,5-1-1,5 0 15,-1-1 0,1 0-1,-1-1 1,1 0 0,-1-2 0,22-9 0,-21 7-58,-1-2 0,-1 1 1,23-19-1,-31 22-1,1 1-1,0-1 1,-1 0-1,0 0 1,0-1-1,0 1 1,-1-1-1,0 0 1,0 0-1,0 0 1,2-10-1,-8 15-153,-7 9 47,-8 11-7,12-10 116,1 0 0,0 1 0,1 0 0,0 0 0,-4 14 1,7-21-53,0 1 1,0-1 0,0 1 0,1 0 0,-1-1 0,1 1 0,0-1 0,0 1 0,0 0 0,0-1 0,1 1 0,-1-1 0,1 1 0,0-1 0,0 1-1,0-1 1,1 0 0,-1 1 0,4 4 0,-4-7-233,1 0-1,-1 0 1,1 0-1,0 0 1,-1 0-1,1 0 1,0 0-1,0-1 1,-1 1-1,1 0 1,0-1-1,0 0 1,0 1-1,0-1 1,0 0-1,0 0 1,3 0-1,-5 0 295,21 0-6048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13421,'0'0'5093,"0"59"-3012,-3-36-479,-6 1-545,7-7-448,-3 0-513,5-6-32,0-3-224,0-5-1474,7-23-14990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15086,'0'0'5413,"54"32"-14573</inkml:trace>
  <inkml:trace contextRef="#ctx0" brushRef="#br0" timeOffset="1">359 65 15118,'0'0'6567,"65"8"-6439,-40-5-96,-2-2-417,0 2-864,-2-2 192,-6 3-384,-6-2-705,-8 1-545,-1 1-224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3908,'0'0'8872,"-47"22"-6566,47-18-256,2 1-833,20-3-96,1-2-192,5-1-544,6 1-321,0 0-32,0-7-128,0-1-1762,5 0-2786,-1-1-2243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12748,'0'0'11873,"10"-1"-10229,0 0-1546,0-1 0,0 0 0,1 0 0,-1-1 1,-1 0-1,1-1 0,-1-1 0,1 1 0,-1-1 0,0-1 0,-1 1 1,9-9-1,-3 4-168,-1-1 0,0 0 0,-1-1 0,0 0 0,-1-1 0,0 0 0,-1-1 0,-1 0 0,9-19 0,-25 48 52,1 1 0,1-1 0,0 1 0,1 0 0,0 0-1,1 0 1,1 1 0,1-1 0,1 28 0,0-42-242,0 1 0,1-1 0,-1 0 0,1 1 0,0-1 0,0 0 1,0 1-1,0-1 0,0 0 0,0 0 0,1 0 0,-1 0 0,1 0 0,-1 0 0,4 3 0,12 5-5137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87 10602,'0'0'1361,"4"-9"-42,-2 5-1280,1-1 312,0-1 1,-1 0 0,1 0-1,-2 0 1,3-10 0,-4 15-290,1 0 0,-1 0 0,0 0 0,0 0 0,0 0 1,0 0-1,-1 0 0,1 0 0,0-1 0,0 1 0,0 0 1,-1 1-1,1-1 0,-1 0 0,1 0 0,-1 0 0,1 0 0,-1 0 1,1 0-1,-1 0 0,0 1 0,0-1 0,1 0 0,-1 1 1,0-1-1,0 0 0,0 1 0,0-1 0,1 1 0,-1-1 0,0 1 1,0 0-1,0-1 0,0 1 0,0 0 0,0 0 0,0-1 0,0 1 1,0 0-1,-1 0 0,1 0 0,0 0 0,0 1 0,0-1 1,0 0-1,0 0 0,0 0 0,-1 1 0,-2 0 0,0 1-1,1-1 0,-1 1 1,0-1-1,1 1 1,-1 0-1,1 0 1,-1 1-1,1-1 1,0 1-1,0 0 1,0 0-1,0 0 0,1 0 1,-1 0-1,1 0 1,-3 6-1,-31 63 536,34-69-575,0 1-1,1 0 0,-1-1 1,1 1-1,0 0 1,0-1-1,0 1 1,1 0-1,0 0 1,-1 0-1,1 0 1,1 0-1,-1-1 1,0 1-1,2 6 0,0-8-4,-1-1-1,0 1 0,1-1 0,-1 1 0,1-1 0,0 0 0,-1 1 1,1-1-1,0 0 0,0 0 0,0 0 0,0 0 0,0-1 0,0 1 1,0 0-1,0-1 0,0 1 0,0-1 0,0 0 0,0 0 0,0 0 1,1 0-1,-1 0 0,0 0 0,0-1 0,0 1 0,0-1 0,4-1 1,9-1 148,0-2 0,-1 0 0,1 0 0,-1-2 0,0 1 0,-1-2 0,0 0 1,15-12-1,-10 7-61,-1-1-1,-1-1 1,0 0 0,-1-1-1,16-22 1,-33 41-321,-37 61-1432,36-58 773,0 0 0,1 0 1,0 0-1,0 0 0,1 0 0,-2 11 0,4-5-4873,8-10-3412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91 12684,'2'-12'2915,"7"-39"-764,-8 50-2013,-1-1 0,1 1 0,-1 0 0,0-1 0,0 1 0,0-1 0,0 1 0,0 0 0,0-1 0,0 1 0,-1 0 0,1-1 0,0 1 0,-1 0 0,1-1 0,-2-1 0,2 3-91,-1-1 0,1 1 0,0 0 0,-1 0 0,1-1 0,-1 1 0,1 0 0,-1 0 0,1 0 0,-1 0 0,1 0 0,-1 0 0,1 0 0,-1 0 0,1 0 0,-1 0 0,1 0 0,-1 0 0,1 0 0,-1 0 0,1 0 0,-1 0 0,1 1 0,-1-1 0,1 0 0,-1 0 0,1 1 0,-1-1 0,-2 2 40,-1 1 0,1-1 1,0 1-1,0-1 1,0 1-1,0 0 0,0 0 1,-2 4-1,-8 15 8,0 0 0,2 0 0,0 2 0,2-1 0,0 1-1,2 0 1,1 1 0,-5 33 0,11-57-88,0 1 1,0-1-1,0 0 0,0 1 0,0-1 0,0 1 1,0-1-1,1 0 0,-1 1 0,0-1 0,1 1 1,-1-1-1,1 0 0,0 0 0,-1 1 0,1-1 1,0 0-1,0 0 0,0 0 0,0 0 0,0 0 1,0 0-1,0 0 0,0 0 0,0 0 1,2 1-1,0-1 14,1 0 0,-1 0-1,1 0 1,0 0 0,-1 0 0,1-1 0,-1 1 0,1-1 0,0 0 0,4-1 0,9-1 25,-1-1 0,0 0 0,27-10 0,-30 7-160,30-9-164,-41 15 252,0-1 0,1 0 0,-1 1-1,0-1 1,0 1 0,0 0 0,1 0-1,-1 0 1,0 0 0,0 0 0,0 1-1,1-1 1,-1 0 0,0 1 0,2 1-1,-3-1 20,0 0-1,0 0 0,-1 1 1,1-1-1,0 0 0,-1 1 0,1-1 1,-1 1-1,0-1 0,1 1 1,-1-1-1,0 1 0,0-1 0,0 1 1,0-1-1,0 1 0,0-1 1,-1 1-1,1-1 0,0 1 1,-1-1-1,0 3 0,-13 32 207,8-28-58,-1 0 0,0 0 0,-1 0 0,1-1 0,-1 0 0,-1-1 1,0 0-1,1 0 0,-2 0 0,1-1 0,-1-1 0,1 0 0,-1 0 0,0-1 0,-1 0 1,1-1-1,0 0 0,-1 0 0,0-1 0,1-1 0,-1 0 0,-18-2 0,28 1-165,-1 1 0,1 0-1,0-1 1,-1 0-1,1 1 1,0-1 0,0 0-1,-1 0 1,1 1-1,0-1 1,0 0 0,0 0-1,0 0 1,0-1-1,0 1 1,0 0 0,1 0-1,-1 0 1,0-1 0,1 1-1,-1 0 1,0-1-1,1 1 1,0 0 0,-1-1-1,1 1 1,0-1-1,0 1 1,0-1 0,0 1-1,0-1 1,0 1-1,0 0 1,0-1 0,1 1-1,-1-1 1,0 1-1,1 0 1,-1-1 0,1 1-1,0-2 1,2-4-510,0 0 0,0-1 0,1 1 0,0 0 0,0 1 0,7-9 1,55-55-7721,-30 30 1832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11307,'0'0'3801,"-4"9"-1533,-54 157 3105,49-135-4986,2 0-1,0 0 1,-3 56-1,10-85-381,0-1 0,-1 1 1,1 0-1,0-1 0,0 1 0,0-1 0,1 1 0,-1 0 1,0-1-1,0 1 0,1-1 0,-1 1 0,1-1 0,0 1 1,-1-1-1,1 1 0,0-1 0,0 1 0,0-1 1,0 0-1,0 0 0,0 1 0,0-1 0,0 0 0,1 0 1,-1 0-1,0 0 0,1 0 0,-1-1 0,0 1 0,3 1 1,0-2 12,1 1 1,-1-1-1,0 0 1,0 0-1,0-1 0,0 1 1,0-1-1,0 0 1,0 0-1,0 0 1,0-1-1,4-1 1,50-31-488,-51 28 286,1 1-1,1-1 1,-1 2 0,1-1-1,-1 1 1,2 0-1,-1 1 1,18-4-1,-26 7 174,-1 0 0,1 1 0,-1-1 0,1 0 1,-1 1-1,0-1 0,1 1 0,-1-1 0,1 0 0,-1 1 0,0-1 0,1 1 0,-1-1 0,0 1 0,1-1 0,-1 1 0,0 0 0,0-1 0,0 1 0,0-1 0,1 1 0,-1-1 0,0 1 0,0 0 0,0-1 0,0 1 0,0-1 0,0 1 0,-1 0 0,1 27 4,0-20-9,-9 79-38,9-86-30,0-1 0,0 1-1,0 0 1,0-1 0,0 1 0,0-1 0,0 1 0,0-1 0,0 1 0,1-1 0,-1 1 0,0 0 0,0-1-1,0 1 1,1-1 0,-1 0 0,0 1 0,1-1 0,-1 1 0,0-1 0,1 1 0,-1-1 0,1 0 0,-1 1-1,1-1 1,0 1 0,17-2-6642,7-10-4816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8648,'0'0'13997,"-39"51"-13868,44-51-258,9 0-2689,4-17-7496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2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3043,'0'0'13933,"6"-76"-13324,36 31-385,7-10 128,10-1-256,-1 3 0,-1 7-64,-12 6-608,-7 8-1538,-10 5-2915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6470,'0'0'10570,"-4"8"-9481,-5 21-448,1 0 0,1 1 0,1-1-1,2 1 1,-1 35 0,3 161-1308,4-139-3851,-2-108-35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2 112 7976,'0'0'3731,"-1"-7"-827,1 0-2318,-1 0-1,1 1 0,0-1 1,1 0-1,-1 1 1,1-1-1,1 1 1,1-8-1,-2 12-444,0-1-1,0 1 0,0 0 1,0 0-1,0 0 1,1 0-1,-1 0 0,1 1 1,-1-1-1,1 0 1,-1 1-1,1-1 1,0 1-1,0-1 0,0 1 1,0 0-1,0 0 1,0 0-1,0 0 0,0 0 1,0 0-1,1 1 1,-1-1-1,0 1 1,1-1-1,-1 1 0,0 0 1,0 0-1,1 0 1,-1 0-1,0 0 0,3 1 1,-3 0-127,0-1 0,0 1 1,0-1-1,-1 1 0,1-1 0,0 1 1,0 0-1,-1 0 0,1 0 0,-1 0 1,1 0-1,-1 0 0,1 0 0,-1 1 0,0-1 1,1 0-1,-1 1 0,0-1 0,2 4 1,-1-1-8,0 1 1,0 0-1,0 0 1,-1-1-1,0 1 1,0 0 0,1 7-1,-1 6 0,-1 1 0,0 0 0,-3 19 1,-3-11 40,5-23-70,0 0 0,0 0-1,0 0 1,0 0 0,1 0 0,0 0 0,0 0-1,0 6 1,1-9 20,-1 0 0,1 0 1,0 0-1,-1 0 0,1 0 0,0 0 0,0 0 1,0 0-1,0 0 0,-1 0 0,1-1 0,0 1 0,1 0 1,-1-1-1,0 1 0,0 0 0,0-1 0,0 0 0,0 1 1,1-1-1,-1 0 0,0 1 0,0-1 0,0 0 0,1 0 1,-1 0-1,0 0 0,0 0 0,1 0 0,-1-1 0,0 1 1,0 0-1,2-1 0,18-3 27,0-2 1,0 0-1,0-1 0,-1-1 1,0-1-1,-1-1 1,0 0-1,-1-2 0,0 0 1,0-1-1,30-29 0,-47 41-48,0-1-1,1 1 1,-1 0-1,0-1 1,0 1-1,0-1 0,0 1 1,0-1-1,-1 1 1,1-1-1,0 1 1,-1-1-1,1 0 1,-1 0-1,1 1 1,-1-1-1,0 0 1,0 0-1,0 1 0,0-1 1,0 0-1,0 0 1,0 1-1,-1-1 1,0-2-1,1 3-82,-1 0 1,0 0-1,0 0 0,0 1 0,0-1 0,0 0 1,0 0-1,0 1 0,0-1 0,0 1 0,0-1 0,0 1 1,0-1-1,0 1 0,0 0 0,0-1 0,-1 1 1,1 0-1,0 0 0,0 0 0,0 0 0,-1 0 1,1 0-1,0 0 0,0 1 0,0-1 0,0 0 1,-1 0-1,1 1 0,0-1 0,0 1 0,0-1 1,0 1-1,0 0 0,0-1 0,-1 2 0,0-1-239,1 0 0,0 1-1,-1-1 1,1 0-1,0 1 1,-1-1 0,1 1-1,0 0 1,0-1 0,0 1-1,0 0 1,1-1 0,-1 1-1,0 0 1,1 0-1,-1 0 1,1 0 0,0 0-1,-1-1 1,1 1 0,0 0-1,1 3 1,-1 5-3963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 13036,'-9'0'2194,"4"0"-1946,-2-1 25,1 1-1,-1 0 1,1 0-1,-1 0 1,1 1-1,-1 0 1,1 1-1,0-1 1,-1 1-1,1 0 1,0 1-1,0-1 0,-9 7 1,-34 36 433,47-43-691,0 1 0,0-1 1,0 0-1,0 1 1,0 0-1,1-1 1,-1 1-1,1 0 0,0 0 1,0-1-1,0 1 1,0 0-1,0 0 1,0 0-1,1 0 1,0 1-1,-1-1 0,1 0 1,1 5-1,0-7-4,-1 0 0,1 0 0,0 0 0,0-1 0,-1 1 0,1 0 0,0 0 0,0-1 0,0 1 0,0 0 0,0-1 0,0 1 0,0-1 0,0 1 0,0-1 0,0 0 0,1 1 0,-1-1 0,0 0 0,0 0 0,0 0 0,0 0 0,2 0 0,32 0 296,-28-1-184,20-1 142,0-2-1,43-11 0,-50 9-264,1 1-1,0 2 1,0 0-1,0 1 1,31 0-1,-51 3-4,0-1-1,0 0 1,-1 1-1,1-1 1,0 1 0,0-1-1,0 1 1,0-1-1,0 1 1,0 0-1,-1-1 1,1 1-1,0 0 1,-1 0-1,1 0 1,0-1 0,-1 1-1,1 0 1,-1 0-1,1 0 1,-1 0-1,0 0 1,1 0-1,-1 0 1,0 0-1,0 0 1,0 0 0,1 0-1,-1 0 1,0 0-1,0 0 1,-1 0-1,1 2 1,-6 40 97,5-36-57,0-6-32,1 0 1,0 0-1,-1 1 1,1-1-1,0 0 1,0 1 0,0-1-1,0 0 1,0 1-1,0-1 1,0 0 0,0 1-1,1-1 1,-1 0-1,0 1 1,1-1-1,-1 0 1,1 0 0,-1 0-1,1 1 1,0-1-1,-1 0 1,1 0 0,0 0-1,0 0 1,0 0-1,2 1 1,-1-1 16,0 0 0,0-1 0,0 1 0,1-1 1,-1 0-1,0 1 0,1-1 0,-1 0 0,0-1 0,1 1 0,-1 0 1,0-1-1,0 1 0,4-2 0,12-5 91,0 0-1,0-1 1,17-11 0,-27 14-140,11-6 43,-14 7-21,0 0 1,0 1 0,1 0-1,-1 0 1,0 0 0,1 1-1,0 0 1,0 0-1,0 0 1,0 1 0,0-1-1,12 1 1,-17 3-111,0 1 1,0-1-1,0 1 0,-1 0 1,1 0-1,0-1 0,-1 1 1,0 0-1,0 0 0,0 0 1,0 0-1,0-1 0,-1 6 1,1 6-6200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252 120 4292,'0'0'7885,"5"-11"-4154,16-34-1430,-20 44-2203,0-1 0,0 1-1,-1-1 1,1 0 0,-1 1-1,1-1 1,-1 0 0,0 1-1,0-1 1,0 0 0,0 0-1,0 1 1,0-1 0,0 0-1,0 1 1,-1-1 0,1 0-1,-1 1 1,1-1 0,-1 0-1,0 1 1,0-1 0,0 1-1,1-1 1,-1 1 0,-1-1-1,1 1 1,0 0 0,0 0-1,0-1 1,-1 1 0,1 0-1,0 0 1,-1 0 0,1 1 0,-1-1-1,0 0 1,1 0 0,-1 1-1,1-1 1,-1 1 0,0-1-1,1 1 1,-3 0 0,-7-2 40,0 0 1,0 1-1,1 1 1,-1-1-1,-12 3 1,12 0-18,1 1 1,-1 0-1,1 1 1,0 0-1,0 1 1,0 0-1,1 0 1,0 1-1,0 1 1,0-1-1,1 1 1,0 1-1,0 0 1,1 0-1,0 0 1,-8 13-1,14-20-103,0 0-1,0 0 0,1 0 0,-1 0 0,0 0 0,1 0 0,-1 0 0,1 1 0,-1-1 1,1 0-1,0 0 0,0 0 0,-1 1 0,1-1 0,0 0 0,0 0 0,0 1 0,0-1 0,0 0 1,0 0-1,1 0 0,-1 1 0,0-1 0,1 0 0,-1 0 0,1 0 0,-1 0 0,1 0 1,-1 1-1,1-1 0,0 0 0,-1 0 0,1 0 0,0-1 0,0 1 0,0 0 0,0 0 0,0 0 1,0-1-1,0 1 0,0 0 0,0-1 0,0 1 0,0-1 0,1 1 0,-1-1 0,0 0 0,0 0 1,2 1-1,9 1 6,-1-1 0,1 0 0,-1 0 0,17-2 0,-11 0 21,1 1-20,1-1-1,0-1 1,-1 0 0,1-2 0,24-7-1,-35 8-10,1 0-1,0-1 1,-1 0-1,0 0 1,0-1-1,0 0 0,0-1 1,-1 1-1,0-1 1,0-1-1,0 1 1,9-15-1,-6 1 117,-10 20-126,-1 0 0,1 0 0,0-1 0,0 1 0,0 0 0,0 0 0,-1 0 0,1 0 0,0-1 0,0 1 0,0 0 0,-1 0 0,1 0 0,0 0 0,0 0 0,-1 0 0,1 0 0,0 0 0,0 0 0,-1 0 0,1 0 0,0 0 0,0 0 0,-1 0 0,1 0 0,0 0 0,0 0 0,-1 0 0,1 0 0,0 0 0,0 0 0,-1 0 0,1 0 0,0 0 0,0 1 0,0-1 0,-1 0 0,1 0 0,0 0 0,0 1 0,-4 1-4,0 0 0,0 0 0,1 1 1,-1-1-1,1 1 0,0 0 0,-5 6 1,2-2-6,1 0 0,0-1 0,1 1 0,0 1 0,0-1 0,0 1 0,1 0 0,0-1 0,1 1 0,-1 1 0,2-1 0,-1 0 0,1 0 0,0 1 0,1-1 0,1 12 0,-1-18-8,1 0 1,0 0-1,0 0 0,1-1 1,-1 1-1,0 0 0,0-1 0,1 1 1,-1 0-1,1-1 0,0 0 0,-1 1 1,1-1-1,0 0 0,0 0 0,0 0 1,0 0-1,0 0 0,0-1 1,0 1-1,0 0 0,0-1 0,0 0 1,0 1-1,0-1 0,4 0 0,61-1-2983,-66 1 2965,44-9-4671,-1-8-4133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14862,'0'0'9417,"11"-2"-8168,18-7-1070,0-1-1,0-1 0,-1-1 1,-1-2-1,0 0 0,-1-2 1,-1-1-1,0-1 1,-1-1-1,-1-2 0,21-23 1,-55 57-269,1 0 1,0 1-1,1 0 1,1 1-1,0-1 1,1 1-1,-6 18 1,10-24-522,1 1 1,0 0-1,1-1 0,-1 19 1,2-26 315,0-1 142,-1 0 0,1 0-1,0-1 1,0 1 0,0 0-1,0 0 1,0-1 0,0 1-1,0 0 1,0 0 0,0-1-1,0 1 1,1 0 0,-1 0-1,0-1 1,0 1 0,1 0-1,-1-1 1,1 1 0,-1 0-1,0-1 1,1 1-1,-1-1 1,1 1 0,-1-1-1,1 1 1,0-1 0,-1 1-1,1-1 1,-1 1 0,1-1-1,0 0 1,0 1 0,-1-1-1,1 0 1,1 1 0,19 0-5255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13805,'0'0'6630,"70"32"-6534,-34-30-1217,7-2-4132,3 0-7591</inkml:trace>
  <inkml:trace contextRef="#ctx0" brushRef="#br0" timeOffset="1">641 51 16976,'0'0'3363,"58"-4"-3491,-25 0-1313,0-1-2723,2 1-1922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9513,'0'0'9673,"48"0"-7943,-28 0-513,-1 0-384,8 0-545,2 0-288,-1-7-1730,6-6-5541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84 5317,'0'0'7057,"-9"-10"-4307,3 5-2596,0 0-1,0 0 1,0 1 0,-1 0 0,0 0 0,1 0 0,-2 1 0,1 0 0,0 0 0,-1 1 0,1 0 0,-1 0 0,1 1 0,-1 0-1,0 0 1,0 1 0,1 0 0,-1 0 0,0 1 0,0 0 0,1 0 0,-1 1 0,-9 3 0,6-1-97,1 1-1,-1 0 1,1 0 0,0 1 0,1 0 0,-12 10 0,16-13-27,1 1 0,1-1 0,-1 1 0,0-1 0,1 1 0,0 0 0,0 0 0,0 1 0,0-1 0,1 1-1,0-1 1,0 1 0,0 0 0,0 0 0,1 0 0,-2 6 0,4-10-19,-1 1 0,0-1 0,1 0 0,-1 1 0,1-1 0,-1 0 0,1 0 0,0 1 0,-1-1 0,1 0 0,0 0 0,0 0 0,0 0 0,0 0 0,0 0 0,0 0 0,0 0 0,0 0 0,0 0 0,0-1-1,1 1 1,-1 0 0,0-1 0,1 1 0,-1-1 0,0 1 0,1-1 0,-1 0 0,0 0 0,1 1 0,-1-1 0,1 0 0,-1 0 0,1 0 0,1-1 0,58-3 1068,-34-3-744,-1-1 0,-1-1 0,1-2 0,-1 0 0,-1-2 0,0 0 0,-1-2 0,-1 0 0,0-2 0,-1-1 0,27-28 0,-59 80-709,2-15 251,-34 81 365,39-90-417,1 0 0,1 0-1,-1 0 1,2 0 0,0 1 0,0-1 0,0 1 0,2 13-1,-1-23-27,1 1 0,-1 0 0,1 0-1,-1 0 1,1 0 0,-1-1 0,1 1-1,0 0 1,0-1 0,0 1-1,0 0 1,0-1 0,0 1 0,0-1-1,1 1 1,-1-1 0,1 0 0,-1 0-1,1 0 1,2 2 0,0-1-623,1 0 0,-1 0 1,1-1-1,0 0 0,-1 0 1,1 0-1,7 0 0,29 0-8164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19090,'0'0'1377,"-12"7"-47,9-5-1159,-13 7 380,1 1 1,0 1 0,-16 15 0,27-22-422,0 0-1,0 0 1,1 0 0,-1 1 0,1 0 0,0-1-1,-3 9 1,5-11-97,0 0 1,1 0-1,-1 0 1,1 1-1,-1-1 0,1 0 1,0 0-1,0 1 0,0-1 1,0 0-1,0 1 1,0-1-1,1 0 0,-1 1 1,1-1-1,-1 0 0,1 0 1,0 0-1,1 2 0,-1-2-25,0-1 0,1 0 0,-1 0-1,0 1 1,0-1 0,1 0-1,-1 0 1,1-1 0,-1 1-1,1 0 1,-1 0 0,1-1 0,-1 1-1,1-1 1,0 1 0,-1-1-1,1 0 1,3 1 0,35-1 115,-31 0-72,5-1-23,-1-1 0,1-1 0,-1 0 0,0-1 0,0 0 0,0-1 0,-1 0 0,16-10 0,48-18 40,-75 33-74,0 0 0,-1 0 0,1-1-1,-1 1 1,1 0 0,-1 0 0,1 0 0,0 0 0,-1 0 0,1 0-1,-1 0 1,1 0 0,-1 0 0,1 0 0,0 0 0,-1 0-1,1 0 1,-1 0 0,1 1 0,0-1 0,-1 0 0,1 0 0,-1 1-1,1-1 1,-1 0 0,1 1 0,-1-1 0,1 0 0,-1 1-1,0-1 1,1 1 0,0 0 0,0 22-87,-17 34 63,13-49 25,-11 44-880,10-15-3173,4-18-1206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14221,'0'0'1250,"79"-22"-1186,-33 10-96,11-1-449,-1 4-3266,-1 2-1891</inkml:trace>
  <inkml:trace contextRef="#ctx0" brushRef="#br0" timeOffset="1">484 60 11179,'0'0'8039,"63"-2"-7334,-33-6-545,2 1-160,4-5-1313,-4-4-4100,-7 2-7560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9033,'0'0'12011,"-5"9"-11798,-3 7-109,0 1 0,1-1 0,1 1 0,1 0-1,0 1 1,2-1 0,-1 1 0,0 29 0,4-46-99,0 0 0,0 0 1,0 0-1,0 0 1,0 0-1,0-1 0,0 1 1,0 0-1,1 0 1,-1 0-1,0 0 0,1 0 1,-1 0-1,0 0 0,1-1 1,-1 1-1,1 0 1,-1 0-1,1-1 0,0 1 1,-1 0-1,1-1 1,0 1-1,-1 0 0,1-1 1,0 1-1,0-1 1,0 1-1,-1-1 0,3 1 1,-1-1 26,1 1 0,-1-1 0,1 0 0,-1 0 0,1 0 0,-1-1 0,1 1 0,-1-1 1,1 1-1,-1-1 0,4-1 0,5-2 113,-1-1-1,1-1 1,-1 1 0,10-9 0,-2 1-60,0-1 0,-1-1 1,-1-1-1,-1-1 1,0 0-1,-1-1 0,-1 0 1,14-26-1,-52 110 123,22-57-195,0 0-1,1-1 1,0 1-1,1 0 1,0 0-1,1 0 1,-1 0-1,2 11 1,0-19-6,0 1 1,0-1 0,-1 1 0,1-1-1,0 0 1,0 1 0,0-1 0,1 0-1,-1 0 1,0 0 0,0 0 0,1 0 0,-1 0-1,1 0 1,-1 0 0,0 0 0,1-1-1,0 1 1,-1-1 0,1 1 0,-1-1-1,1 1 1,0-1 0,-1 0 0,1 0-1,0 0 1,-1 0 0,1 0 0,0 0 0,-1-1-1,1 1 1,2-1 0,57-13 376,-23-1-262,0-2-1,64-40 1,-38 20-28,-64 36-104,0 1 0,1 0 0,-1 0-1,1-1 1,-1 1 0,0 0 0,1 0-1,-1 0 1,1 0 0,-1-1 0,0 1-1,1 0 1,-1 0 0,1 0 0,-1 0-1,1 0 1,-1 0 0,0 0 0,1 0-1,-1 0 1,1 0 0,-1 1 0,0-1-1,1 0 1,-1 0 0,1 0 0,-1 0-1,0 1 1,1-1 0,-1 0 0,0 0-1,1 1 1,-1-1 0,6 18-116,-8 36 231,1-33-29,1-19-70,-1 0-1,1 1 1,0-1 0,1 0 0,-1 1 0,0-1 0,1 0 0,-1 1-1,1-1 1,0 0 0,-1 0 0,1 1 0,0-1 0,1 0 0,1 3-1,-2-4 12,1-1-1,-1 1 0,1 0 1,0 0-1,-1-1 0,1 1 1,0-1-1,0 0 1,-1 1-1,1-1 0,0 0 1,0 0-1,-1 0 0,1 0 1,0 0-1,0-1 0,-1 1 1,1 0-1,0-1 0,0 0 1,-1 1-1,3-2 0,10-4 33,-1 0 0,0-1-1,0-1 1,-1 0 0,0 0-1,0-2 1,10-10-1,-7 8-42,0-1-1,1 2 1,25-15-1,-41 54-608,-10 7 497,0-1-1801,8-11-3377,2-20-145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15631,'0'0'4036,"64"0"-2563,-23 0-288,9 0-352,4 0-545,0 0-192,-1 0-64,-8 0 0,-2 0-64,-18 3-416,-6 6-1026,-12 1-736,-7-1-993,-3 1-2818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15983,'0'0'1415,"-13"11"-374,5-4-938,-73 70 2153,72-68-2068,0 1 1,1 0-1,0 1 0,1 0 0,0 0 0,0 1 1,-4 13-1,10-25-189,1 1 0,0-1 0,0 0 0,0 1 0,0-1 0,0 1 0,0-1 0,0 0 1,0 1-1,0-1 0,0 1 0,0-1 0,0 0 0,0 1 0,0-1 0,0 0 0,1 1 0,-1-1 0,0 0 0,0 1 1,0-1-1,0 0 0,1 1 0,-1-1 0,0 0 0,0 1 0,1-1 0,-1 0 0,0 0 0,1 1 0,-1-1 1,0 0-1,1 0 0,-1 0 0,0 1 0,1-1 0,-1 0 0,0 0 0,1 0 0,-1 0 0,1 0 0,-1 0 0,0 0 1,1 0-1,-1 0 0,0 0 0,1 0 0,-1 0 0,1 0 0,22-3 234,-12-1-179,-1 0 1,1 0 0,-1-1-1,1 0 1,-2-1 0,1 0-1,0-1 1,-1 0-1,11-12 1,72-80 111,-81 86-115,-11 13-59,0 0 0,0 0 0,0 1 0,0-1 0,0 0 0,0 0 1,0 0-1,0 0 0,0 0 0,0 1 0,0-1 0,0 0 0,0 0 0,0 0 0,0 0 0,0 0 0,0 1 0,0-1 0,0 0 0,0 0 1,0 0-1,0 0 0,1 0 0,-1 0 0,0 0 0,0 1 0,0-1 0,0 0 0,0 0 0,0 0 0,0 0 0,1 0 0,-1 0 0,0 0 1,0 0-1,0 0 0,0 0 0,0 0 0,0 0 0,1 0 0,-1 1 0,0-1 0,0 0 0,0 0 0,0 0 0,0 0 0,1 0 0,-1-1 1,0 1-1,0 0 0,0 0 0,0 0 0,1 0 0,-4 15-7,-16 26 236,-9 30-58,26-66-185,1 0 0,0 0-1,0 0 1,0 0 0,1 0 0,0 0-1,0 0 1,0 1 0,0-1 0,1 0 0,2 9-1,-2-13-94,-1 0 1,1 0-1,0 0 0,0 0 0,0 0 0,0 0 0,0 0 0,0 0 0,1 0 0,-1-1 0,0 1 1,0 0-1,1-1 0,-1 1 0,0-1 0,1 1 0,-1-1 0,0 0 0,1 1 0,-1-1 0,1 0 0,-1 0 1,0 0-1,1 0 0,-1 0 0,1 0 0,-1-1 0,0 1 0,1 0 0,-1-1 0,0 1 0,1-1 1,1-1-1,4 0-624,0 0 0,-1-1 1,1 0-1,-1 0 0,10-7 1,18-18-4385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10762,'0'0'7543,"-7"9"-6582,-13 16 231,-31 52-1,44-66-1064,1 1 0,1-1 0,-1 1 0,2 0-1,0 0 1,0 0 0,1 0 0,1 1 0,-2 13 0,5-25-124,0 1 1,0-1 0,0 1-1,0-1 1,0 0 0,0 1-1,0-1 1,1 0 0,-1 0-1,1 0 1,-1 0 0,0 0-1,1 0 1,0 0 0,-1-1-1,1 1 1,-1 0 0,1-1-1,0 1 1,-1-1 0,1 0-1,0 1 1,0-1 0,-1 0-1,1 0 1,3-1 0,-1 2-46,1-1 0,0 1 0,-1-1 0,1 0 0,0-1 0,-1 1 0,1-1 0,0 0 0,6-3 0,-10 4 49,0-1-1,0 0 1,0 0-1,0 1 1,0-1-1,0 0 1,0 1-1,0-1 0,0 1 1,0-1-1,0 1 1,0 0-1,1 0 1,-1-1-1,0 1 1,0 0-1,0 0 1,1 0-1,-1 0 0,0 0 1,0 0-1,0 1 1,2-1-1,-2 1 38,-1 0 0,1 0 0,-1 0-1,1-1 1,-1 1 0,1 0-1,-1 0 1,0 0 0,1 0 0,-1 0-1,0 0 1,0 0 0,0 0 0,0 0-1,0 0 1,0 0 0,0 0 0,0 0-1,0 0 1,-1 2 0,0 6 394,-2-1-1,1 1 1,-1-1-1,-8 16 1,8-18-300,-1 2 40,0-1 1,0 0-1,-1-1 1,0 1-1,-7 7 1,11-13-158,0 0 0,0 0 0,0-1-1,0 1 1,0 0 0,0-1 0,0 1 0,0 0 0,0-1 0,-1 1 0,1-1 0,0 0 0,0 0 0,0 1 0,-1-1 0,1 0 0,0 0 0,0 0 0,-1 0 0,1 0-1,0 0 1,0 0 0,0-1 0,-1 1 0,1 0 0,0-1 0,0 1 0,0-1 0,0 1 0,0-1 0,0 0 0,0 1 0,0-1 0,0 0 0,0 0 0,0 0 0,0 1-1,0-1 1,0 0 0,1 0 0,-1 0 0,0 0 0,0-2 0,-7-10 87,7 12-249,1 0 0,-1 0 1,0-1-1,0 1 0,1 0 0,-1 0 1,0 0-1,0 0 0,0 1 0,0-1 1,0 0-1,0 0 0,0 0 0,0 1 1,0-1-1,-1 1 0,1-1 0,0 1 0,0-1 1,-1 1-1,1 0 0,0-1 0,0 1 1,-3 0-1,-22-8-2479,26 7 2419,-1 1-1,1 0 1,-1-1-1,0 1 1,1-1-1,0 1 1,-1-1-1,1 1 1,-1-1-1,1 1 1,0-1 0,-1 0-1,1 1 1,0-1-1,-1 1 1,1-1-1,0 0 1,0 1-1,0-1 1,0 0-1,-1 1 1,1-1-1,0 0 1,0 1 0,0-1-1,1 0 1,-1 1-1,0-1 1,0 0-1,0 1 1,0-1-1,1 0 1,-1 1-1,0-1 1,0 1 0,1-1-1,-1 0 1,1 1-1,-1-1 1,1 0-1,13-11-4399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11563,'0'0'10816,"-9"9"-9893,-16 16-141,1 1 1,1 1-1,2 2 1,1 0-1,1 1 1,-22 46-1,40-73-775,0-1-1,0 1 1,0 0-1,0 0 1,1 0-1,-1-1 1,1 1-1,0 0 1,0 0 0,0 0-1,0 0 1,0 0-1,1-1 1,-1 1-1,3 5 1,-2-6-3,0-1 1,0 1-1,0-1 1,0 1-1,0-1 1,1 1 0,-1-1-1,0 0 1,1 1-1,-1-1 1,1 0-1,0 0 1,-1 0-1,1 0 1,0-1 0,0 1-1,-1 0 1,3 0-1,5 0-122,-1 0-1,0 0 1,0-1 0,1 0-1,-1 0 1,0-1-1,1 0 1,-1 0 0,13-5-1,16-9-1140,-31 12 1153,1 0 1,-1 0-1,1 0 1,-1 1-1,1 0 1,0 1-1,11-2 1,-16 5 60,-1-1 0,0 1 0,0 0-1,0-1 1,0 1 0,0 0 0,0 0 0,0 0 0,0 0 0,-1 0-1,1 0 1,-1 0 0,1 0 0,-1 0 0,0 1 0,0-1 0,0 0 0,0 0-1,0 2 1,5 26-1513,-3-28 1301,0 0 0,0 0 0,1 0 0,-1 0 0,0-1-1,1 1 1,0-1 0,-1 1 0,1-1 0,0 0 0,0 0 0,0 0 0,-1-1 0,1 1 0,0-1 0,0 1 0,0-1-1,0 0 1,4-1 0,58-6-5833,-24-6-327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36 14350,'0'0'2498,"-8"4"-1057,-25 13-47,32-16-1313,-1-1 1,1 1 0,0 0 0,0-1 0,0 1 0,0 0-1,0 0 1,1 0 0,-1 0 0,0 0 0,0 0 0,0 0-1,1 0 1,-1 0 0,1 0 0,-1 1 0,1-1-63,0-1 1,0 1-1,0-1 1,0 1 0,0-1-1,0 0 1,0 1-1,0-1 1,1 1-1,-1-1 1,0 0 0,0 1-1,1-1 1,-1 0-1,0 1 1,0-1 0,1 0-1,-1 1 1,0-1-1,1 0 1,-1 0 0,0 1-1,1-1 1,-1 0-1,1 0 1,-1 0-1,0 1 1,1-1 0,33 5 311,-17-6-941,1-1 1,-1 0 0,1-2 0,30-9-1,31-7-1548,-78 20 2161,0-1 1,-1 1-1,1 0 0,-1 0 1,1 0-1,-1 0 0,1 0 1,-1 0-1,1 0 0,-1 0 0,1 1 1,-1-1-1,1 0 0,-1 0 1,1 0-1,-1 0 0,1 1 1,-1-1-1,1 0 0,-1 0 1,0 1-1,1-1 0,-1 0 1,1 1-1,-1-1 0,0 1 1,1-1-1,-1 0 0,0 1 1,0-1-1,1 1 0,-1-1 1,0 1-1,1 24 546,-20 34 544,14-46-1092,-23 93 1482,24-82-1390,-1 0 0,-1 0 0,-2-1 1,0 0-1,-1-1 0,-2 0 1,0 0-1,-25 34 0,24-40 36,-2-1-1,-22 18 0,38-44 587,13-15-724,1 1 0,31-35 1,-14 17-302,31-44-234,176-220 693,-270 391 2274,27-76-2183,0 0 0,1 1 0,0 0 0,0-1 0,1 1-1,0 0 1,1 12 0,0-18-214,0-1 0,0 0 1,1 1-1,-1-1 0,1 0 0,-1 0 0,1 1 0,0-1 0,0 0 1,0 0-1,0 0 0,0 0 0,1 0 0,-1 0 0,0-1 0,1 1 0,0 0 1,-1-1-1,1 1 0,0-1 0,0 1 0,0-1 0,0 0 0,0 0 1,0 0-1,0 0 0,0 0 0,0 0 0,0-1 0,1 1 0,-1-1 1,4 1-1,-2-1-240,0 1-1,0-1 1,0 0 0,0 0 0,0 0 0,0-1 0,0 1 0,0-1 0,0 0 0,0 0-1,0 0 1,0-1 0,-1 0 0,1 1 0,0-1 0,-1 0 0,1-1 0,-1 1-1,0-1 1,0 1 0,0-1 0,0 0 0,0 0 0,-1 0 0,1-1 0,-1 1 0,2-5-1,3-5-1494,-1-1-1,-1 0 0,0 0 0,-1-1 1,0 1-1,1-18 0,1-6-3959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6694,'0'0'11980,"-45"20"-11756,40-1-160,5 1-96,0-1-1409,10-4-2307,6-6-1089,6-1-3010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153 137 7399,'2'8'4079,"0"-1"-3630,0 0 1,-1 0 0,0 0 0,0 0 0,0 0-1,-1 0 1,0 0 0,-1 0 0,1 0 0,-1-1 0,-1 1-1,1 0 1,-1 0 0,-1 0 0,1-1 0,-1 1 0,0-1-1,-4 6 1,-6 8 80,0-1-1,-1-1 0,0 0 0,-2-1 1,0-1-1,-28 22 0,44-38-534,0 0-1,0 1 1,0-1-1,-1 0 0,1 0 1,0 0-1,0 0 1,0 0-1,0 1 1,0-1-1,0 0 1,0 0-1,0 0 1,0 0-1,0 0 1,-1 0-1,1 1 1,0-1-1,0 0 1,0 0-1,0 0 0,0 0 1,0 0-1,-1 0 1,1 0-1,0 0 1,0 0-1,0 0 1,0 0-1,-1 0 1,1 0-1,0 0 1,0 0-1,0 0 1,0 0-1,-1 0 1,1 0-1,0 0 0,0 0 1,0 0-1,0 0 1,0 0-1,-1 0 1,1 0-1,0 0 1,0 0-1,0 0 1,0 0-1,0 0 1,-1-1-1,1 1 1,0 0-1,0 0 1,0 0-1,0 0 0,0 0 1,0 0-1,0-1 1,0 1-1,0 0 1,-1 0-1,8-13-828,15-18-530,2 10 1272,1 2 0,0 0 1,2 2-1,47-24 0,36-24 802,-85 48-140,38-35 1,-57 47-452,-1 0 0,0-1 0,0 0 1,-1 0-1,1 0 0,-1 0 0,0-1 0,-1 1 1,0-1-1,0 0 0,0 0 0,2-12 0,-5 18-105,0 0 0,1 0 0,-1 0 0,0-1-1,0 1 1,0 0 0,0 0 0,0-1 0,-1 1-1,1 0 1,0 0 0,-1 0 0,1-1 0,0 1-1,-1 0 1,1 0 0,-1 0 0,0 0 0,1 0-1,-1 0 1,0 0 0,0 0 0,0 0 0,0 0 0,1 1-1,-1-1 1,-2-1 0,0 1-11,0-1 1,0 1-1,0 0 0,-1 0 1,1 1-1,0-1 0,0 1 1,-1-1-1,1 1 1,-5 1-1,0-1-3,0 1 0,0 0-1,0 0 1,0 1 0,0 0 0,1 1 0,-1 0-1,-9 4 1,14-5 31,0 0-1,0 0 1,1 0-1,-1 0 1,1 0-1,0 1 1,-1-1-1,1 0 1,0 1-1,0 0 1,1 0-1,-1-1 0,0 1 1,1 0-1,0 0 1,0 0-1,0 1 1,0-1-1,0 0 1,1 0-1,-1 0 1,1 1-1,0-1 1,0 0-1,0 1 1,0-1-1,2 6 1,-1-5 14,1 1 0,0-1 0,0 1 0,0-1 0,1 0 0,-1 0 0,1 0 0,0 0 0,0-1 0,1 1 0,-1-1 0,1 0 0,0 0 0,-1 0 0,1 0 0,1 0 0,-1-1 0,5 2 0,6 3 9,0-2 1,0 0 0,27 5 0,-34-8-810,-1-1 0,1-1 1,0 0-1,-1 0 1,13-1-1,-13-5-4871,-6-11-5414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15983,'0'0'545,"48"-13"95,5 6 545,19 1-320,8 6-641,1 0-224,2 0-5765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592 1 8488,'0'0'8360,"-13"9"-8050,-21 19 217,0 1 0,-43 50 0,-65 89 999,57-65-886,23-36-435,38-43-26,1 2 0,1 0 0,1 1 0,-34 58 0,59-127-8779,0-3-161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15246,'0'0'545,"36"60"1633,-7-30-929,10 4-256,4 0-224,5-2-513,11 0-160,0 0-64,-2-4-96,-2-2-1569,-8-9-2019,-8-4-3234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12716,'0'0'6283,"0"8"-4857,-16 189 1243,16-196-2668,0 0 1,0 0-1,0 0 1,0 0-1,0 0 1,0 1-1,0-1 1,1 0-1,-1 0 1,0 0-1,1 0 1,-1-1-1,0 1 1,1 0-1,0 0 1,-1 0-1,1 0 1,-1 0-1,1-1 1,0 1-1,0 0 1,-1 0-1,1-1 1,0 1-1,0-1 1,0 1-1,0 0 1,1 0-1,1-1 26,0 1-1,0-1 0,-1 0 1,1 1-1,0-1 0,0 0 1,0-1-1,-1 1 0,1 0 1,5-2-1,4-2 91,-1 0 0,1-1 0,-1 0 0,12-7 0,49-40 62,-48 34-130,42-26 1,-65 44-53,-1 0 1,0 0-1,0 0 1,1 0 0,-1 0-1,0 0 1,0 0-1,1 0 1,-1 0 0,0 0-1,0 0 1,1 0 0,-1 0-1,0 1 1,0-1-1,0 0 1,1 0 0,-1 0-1,0 0 1,0 0-1,1 0 1,-1 1 0,0-1-1,0 0 1,0 0-1,0 0 1,1 1 0,-1-1-1,0 0 1,0 0-1,0 0 1,0 1 0,0-1-1,0 0 1,0 0-1,1 1 1,-1-1 0,0 0-1,0 0 1,0 1-1,0-1 1,0 0 0,0 0-1,0 1 1,0-1 0,0 0-1,0 0 1,-1 0-1,1 1 1,0 18-140,0-15 147,-14 149-645,15-142-3108,7-10-3661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13805,'0'0'6758,"76"10"-5220,-29-10-769,5 0-577,-1 0-160,-1 0-32,-12 0-737,-9 0-1505,-19 5-2723,-10 5-1473</inkml:trace>
  <inkml:trace contextRef="#ctx0" brushRef="#br0" timeOffset="1">0 335 14446,'0'0'4868,"79"1"-3170,-36-2-481,5-8-704,7 1-449,-3 2-32,2-1-641,-8-2-1857,-7 0-3524,-3-3-5573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96 129 6342,'5'-9'6427,"-2"2"-5715,3-4 387,-1 0 1,0-1-1,0 0 1,-1 0-1,-1 0 1,0-1 0,1-12-1,-4 24-1078,0 1-1,-1 0 1,1-1-1,0 1 1,-1 0-1,1 0 1,0-1-1,-1 1 1,1 0-1,0 0 1,-1-1-1,1 1 1,-1 0-1,1 0 1,-1 0-1,1 0 1,0 0-1,-1-1 1,1 1-1,-1 0 1,1 0-1,-1 0 1,1 0-1,0 0 1,-1 0-1,1 1 1,-1-1-1,1 0 1,-1 0-1,1 0 1,0 0-1,-1 0 1,1 1-1,-1-1 0,1 0 1,0 0-1,-1 1 1,1-1-1,0 0 1,-1 1-1,1-1 1,0 0-1,-1 1 1,1-1-1,0 0 1,-1 1-1,-18 13-107,7-2 86,1 1 0,1 0 0,0 0 1,-14 25-1,22-35-8,0 1 1,1-1-1,-1 0 0,1 1 1,0-1-1,-1 0 0,2 1 1,-1 0-1,0-1 1,1 1-1,0-1 0,-1 1 1,2 0-1,-1-1 0,0 1 1,1 0-1,-1-1 0,1 1 1,0-1-1,0 1 1,1-1-1,-1 0 0,1 1 1,-1-1-1,1 0 0,0 0 1,4 5-1,11 7 17,0 0 0,0-1 0,20 11 0,-17-12-1,0 1 0,22 22 0,-40-35-9,0 1-1,-1-1 1,1 1-1,-1 0 1,1 0-1,-1-1 1,0 1-1,0 0 1,0 0-1,0 0 1,0 0-1,0 1 0,-1-1 1,1 0-1,-1 0 1,1 3-1,-1-3 23,0-1-1,0 1 1,-1-1-1,1 1 1,-1-1-1,1 0 1,-1 1 0,1-1-1,-1 0 1,0 1-1,1-1 1,-1 0-1,0 0 1,0 1-1,0-1 1,0 0-1,0 0 1,-2 1-1,-2 1 147,0 0 0,0 0 0,0 0-1,0-1 1,-1 0 0,1 0 0,-1-1-1,1 1 1,-1-1 0,-10 0 0,1 0 225,1-1 1,0 0-1,0-1 1,-25-5-1,36 6-382,1-1 1,-1 1-1,1-1 0,0 1 1,-1-1-1,1 0 0,0 0 0,-1 0 1,1 0-1,0-1 0,0 1 1,0 0-1,0-1 0,0 0 0,1 1 1,-1-1-1,0 0 0,1 0 1,-1 0-1,1 0 0,0 0 0,-1 0 1,1 0-1,0 0 0,0-1 0,1 1 1,-1 0-1,0-1 0,1 1 1,0-1-1,-1 1 0,1-1 0,0 1 1,0 0-1,0-1 0,1-3 1,0 3-163,0 0 0,1 1 0,-1-1 1,1 0-1,-1 1 0,1-1 0,0 1 1,0 0-1,0 0 0,0-1 1,0 1-1,0 0 0,1 1 0,-1-1 1,1 0-1,-1 1 0,6-3 0,57-22-4016,-45 19 2429,36-14-3850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15246,'0'0'2301,"-6"8"-859,-1 2-828,0-1 1,0 1 0,1 1-1,-6 14 1,11-23-504,0 0-1,1 1 1,-1-1-1,0 1 1,1-1-1,-1 1 1,1-1-1,0 1 1,0-1-1,0 1 1,0-1-1,0 1 1,1-1-1,0 3 1,0-3-107,-1-1 1,1 0-1,0 1 1,0-1-1,0 0 0,1 0 1,-1 1-1,0-1 1,0 0-1,0 0 1,1 0-1,-1 0 0,1-1 1,-1 1-1,1 0 1,-1-1-1,1 1 1,-1-1-1,1 1 0,-1-1 1,1 0-1,0 1 1,-1-1-1,4 0 1,10 0-31,1-1 0,-1-1 0,0 0 1,0 0-1,0-2 0,0 0 0,0 0 1,-1-2-1,0 0 0,0 0 0,0-1 1,-1-1-1,0 0 0,0-1 0,-1-1 1,12-12-1,-46 80 2118,20-52-2028,0 0 0,0 0-1,1 1 1,0-1-1,0 1 1,0-1-1,1 0 1,0 1 0,0-1-1,2 12 1,-1-17-59,0 0 0,0 0 0,0 0-1,0-1 1,0 1 0,0 0 0,0-1 0,0 1 0,0-1 0,0 1 0,0-1 0,0 1 0,0-1 0,1 0-1,-1 0 1,0 0 0,0 1 0,0-1 0,1 0 0,-1 0 0,0-1 0,0 1 0,0 0 0,2-1 0,31-5 256,-15 0-198,0-2-1,0 0 1,-1-2-1,0 0 0,18-14 1,80-66-59,-115 90-13,-1-1 1,0 1-1,0 0 0,1 0 0,-1-1 0,0 1 0,0 0 1,1 0-1,-1-1 0,0 1 0,1 0 0,-1 0 1,0 0-1,1 0 0,-1 0 0,0-1 0,1 1 0,-1 0 1,0 0-1,1 0 0,-1 0 0,0 0 0,1 0 1,-1 0-1,0 0 0,1 0 0,-1 0 0,0 0 0,1 1 1,-1-1-1,0 0 0,1 0 0,-1 0 0,0 0 1,1 0-1,-1 1 0,0-1 0,1 0 0,-1 0 1,0 1-1,0-1 0,1 0 0,-1 0 0,0 1 0,0-1 1,0 0-1,1 1 0,-1-1 0,5 28-128,-6 34 209,1-61-71,-7 36 808,5-25-2137,3-23-7154,2-8 1473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17296,'0'0'4901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180 279 14670,'0'0'2450,"-4"-8"-731,-18-27-470,22 34-1212,-1 0 0,0 0 0,0 0 0,0 0 0,0 0 0,-1 1-1,1-1 1,0 0 0,0 1 0,0-1 0,0 1 0,-1-1 0,1 1-1,0 0 1,-1-1 0,1 1 0,0 0 0,0 0 0,-1 0 0,1 0 0,0 0-1,-1 0 1,1 0 0,0 1 0,-1-1 0,1 0 0,0 1 0,0-1-1,-1 1 1,1-1 0,0 1 0,0 0 0,0-1 0,0 1 0,-2 1-1,-30 29 207,23-19-158,1 0 0,1 0-1,0 1 1,1 0 0,0 1 0,1-1 0,0 1 0,1 0 0,-5 25 0,10-38-83,-1 0 1,1-1-1,0 1 1,0 0-1,0-1 1,0 1-1,0 0 1,0-1-1,0 1 1,0 0-1,0 0 1,0-1-1,1 1 1,-1-1-1,0 1 1,0 0-1,1-1 1,-1 1-1,0 0 1,1-1-1,-1 1 1,0-1-1,1 1 1,-1-1-1,1 1 1,-1-1-1,1 1 1,-1-1-1,1 0 1,0 1-1,0 0 1,25-3 310,24-20 532,-21 3-694,0-2 1,-2-1-1,0-1 0,-2-1 0,0-1 1,-2-1-1,-1-2 0,-1 0 0,-1-1 1,-2-1-1,23-49 0,-40 76-49,11-29 477,-11 31-555,-1 0-1,1 0 1,-1-1 0,0 1 0,1 0 0,-1 0 0,0-1 0,0 1 0,0 0 0,1 0 0,-1-1-1,-1 1 1,1 0 0,0 0 0,0-1 0,0 1 0,-1 0 0,1 0 0,-1-2 0,-1 4-39,1 0 1,-1 0 0,1 0 0,-1 0-1,1 0 1,0 0 0,-1 1-1,1-1 1,0 0 0,0 1 0,0-1-1,0 1 1,0-1 0,0 1 0,0 0-1,0 3 1,-1-3-10,-10 22 20,1 0-1,1 1 1,1 0 0,1 1 0,2 0 0,0 0 0,2 0-1,-2 37 1,6-59-31,0 0-1,0 0 1,0 1-1,0-1 1,1 0-1,0 0 0,0 0 1,0 0-1,0 0 1,0 0-1,1 0 1,0 0-1,0 0 1,0-1-1,0 1 1,1 0-1,-1-1 0,1 0 1,5 5-1,-4-5-326,1 0-1,0 0 1,0 0-1,0-1 1,1 0-1,-1 0 0,1 0 1,-1 0-1,1-1 1,-1 0-1,1 0 1,0-1-1,11 0 1,34-2-4859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6 171 8936,'0'0'742,"-1"-11"449,0 9-1135,0-2 114,0 0 1,1 0-1,-1 0 0,1 0 1,0 0-1,0 0 0,0 0 1,0 0-1,1 0 0,-1 0 0,1 0 1,0 0-1,1 0 0,-1 0 1,1 1-1,-1-1 0,1 0 1,0 1-1,0 0 0,1-1 1,-1 1-1,1 0 0,0 0 1,-1 0-1,7-4 0,4-1 427,0 0-1,1 1 0,-1 0 1,1 1-1,22-6 0,-27 10-419,0 0 0,0 0-1,1 0 1,-1 1-1,0 1 1,1-1-1,-1 2 1,1-1-1,17 5 1,-24-5-172,-1 1-1,1 0 1,-1 1 0,1-1 0,-1 0-1,0 1 1,0 0 0,0-1 0,0 1-1,0 0 1,0 0 0,0 0-1,0 0 1,-1 0 0,1 1 0,-1-1-1,1 0 1,-1 1 0,0-1 0,0 1-1,0-1 1,-1 1 0,1-1 0,0 1-1,-1 0 1,0 0 0,0-1 0,0 1-1,0 0 1,0-1 0,0 1-1,-1 0 1,0 2 0,0 6 62,-2 0 0,1 0 0,-1 0 0,-1 0 0,0 0 0,-9 16 0,-35 41 284,38-57-299,1 0 0,1 0 1,0 1-1,0 0 0,1 1 1,1 0-1,0 0 1,-8 26-1,14-38-53,0 0 1,0 0-1,0 0 0,0 0 1,0 0-1,0 0 1,0 0-1,0 0 0,0 0 1,0 0-1,0 0 1,1 0-1,-1 0 0,0-1 1,1 1-1,-1 0 0,1 0 1,-1 0-1,1 0 1,-1-1-1,1 1 0,0 0 1,-1-1-1,1 1 0,0 0 1,0-1-1,-1 1 1,1-1-1,0 1 0,0-1 1,0 1-1,1-1 1,2 1 18,0 0 1,0 0-1,0 0 1,0-1 0,0 1-1,1-1 1,-1 0 0,5-1-1,8-1 52,0-1 0,-1-1 0,18-6 0,-7 0-72,0-1 1,46-26-1,-65 32 11,-1 0 0,1 0-1,-1-1 1,0 1 0,0-2 0,-1 1-1,0-1 1,0 0 0,0 0-1,-1 0 1,0-1 0,-1 0 0,5-9-1,-11 14 110,-5 7 25,-8 10 29,13-11-172,0 1-1,0 0 1,0 0 0,1 0-1,-1 0 1,1 0 0,0 0-1,0 0 1,0 0 0,0 0-1,1 5 1,0-8 5,0 0-1,0 1 1,1-1 0,-1 0 0,1 1-1,-1-1 1,1 0 0,-1 0 0,1 0-1,0 1 1,-1-1 0,1 0 0,0 0-1,0 0 1,0 0 0,0 0-1,0 0 1,0-1 0,0 1 0,0 0-1,0 0 1,0-1 0,1 1 0,-1-1-1,0 1 1,0-1 0,1 1 0,-1-1-1,0 0 1,1 0 0,-1 0 0,0 1-1,1-1 1,-1 0 0,0-1 0,1 1-1,0 0 1,10-1 101,-1-1 0,0 0-1,0 0 1,0-1 0,0 0 0,0-1 0,-1 0-1,1-1 1,-1 0 0,0-1 0,13-10 0,-8 5-46,0 0 0,-1-2 1,0 1-1,-1-2 1,-1 0-1,13-18 0,-18 21 36,-8 12 33,-10 19 31,7-11-159,0 0 0,1 0 1,0 1-1,1-1 0,0 1 1,0-1-1,1 1 0,0 0 1,1 0-1,0-1 0,2 16 1,-1-23-39,1 0 0,-1 0 1,1 0-1,-1 0 0,1 0 1,-1 0-1,1 0 0,0-1 0,0 1 1,0-1-1,0 1 0,0-1 1,0 0-1,1 0 0,-1 0 1,0 0-1,0 0 0,1-1 1,-1 1-1,1-1 0,-1 1 1,1-1-1,-1 0 0,0 0 0,1 0 1,-1 0-1,4-1 0,5 1-930,0-1-1,-1-1 0,1 1 1,-1-2-1,11-3 1,12-10-5904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9097,'0'0'7009,"-5"10"-6155,-2 4-408,1 1-1,0 1 1,-6 29 0,11-41-359,0 0 1,1 1-1,-1-1 0,1 1 1,0-1-1,0 0 1,1 1-1,-1-1 0,1 0 1,2 7-1,-3-10-62,1 1 0,0 0 1,0-1-1,0 0 0,0 1 0,0-1 0,0 1 0,1-1 1,-1 0-1,0 0 0,1 0 0,-1 0 0,0 0 0,1 0 1,-1 0-1,1 0 0,0-1 0,-1 1 0,1-1 0,0 1 1,-1-1-1,1 1 0,0-1 0,-1 0 0,1 0 0,0 0 1,2 0-1,-3-1 49,0 0 0,-1-1 1,1 1-1,0 0 1,-1 0-1,1-1 1,-1 1-1,1 0 0,-1-1 1,0 1-1,1 0 1,-1-1-1,0 1 0,0-1 1,0 1-1,0 0 1,-1-3-1,0-30 231,0 33-314,1-1 1,0 1-1,-1-1 0,1 1 1,-1-1-1,0 1 1,0-1-1,1 1 0,-1-1 1,0 1-1,0 0 1,0 0-1,-2-2 0,-7 0-2422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67 11211,'0'0'6790,"-1"-9"-5573,-3-28-240,3 36-943,1 0 1,0 0-1,0 0 0,-1 0 0,1 0 0,0 0 1,-1 0-1,1 1 0,-1-1 0,1 0 1,-1 0-1,1 0 0,-1 1 0,0-1 0,1 0 1,-1 0-1,0 1 0,0-1 0,1 1 0,-1-1 1,0 1-1,0-1 0,0 1 0,0-1 1,0 1-1,0 0 0,0-1 0,0 1 0,0 0 1,0 0-1,0 0 0,0 0 0,0 0 1,0 0-1,0 0 0,0 0 0,-1 0 0,-1 1-8,1 0-1,-1-1 1,0 1-1,1 0 1,-1 0-1,1 0 0,-1 1 1,1-1-1,0 1 1,-4 2-1,-4 9 252,1 1 0,0 0-1,0 0 1,2 0-1,0 1 1,1 1 0,0-1-1,1 1 1,1 0 0,-4 29-1,5-27-180,1 0 0,0 0 0,2 0 1,0 1-1,1-1 0,1 0 0,0 0 0,2 0 0,0 0 0,1-1 0,0 0 0,2 0 0,0 0 0,14 22 1,-8-10-61,-12-25-23,1 1 1,-1-1-1,1 1 1,1-1-1,-1 0 1,0 0-1,1 0 0,0 0 1,0 0-1,0 0 1,8 6-1,-10-10 163,-15-29 374,-24-32-1255,29 50 535,1-1 0,0 0 0,1-1 0,1 0-1,0 0 1,0 0 0,-4-19 0,9 30 189,1 0 1,-1 1-1,1-1 0,0 0 1,0 0-1,0 0 0,0 0 1,0 0-1,1 0 0,-1 0 1,0 0-1,1 0 0,0 1 1,-1-1-1,1 0 0,0 0 1,0 1-1,0-1 0,2-2 0,11-8-1822,6 2-6587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11851,'0'0'10116,"2"11"-9197,4 34 113,-2 1 0,-2 45 0,6 80 575,-7-162-1456,1-1 0,0 1-1,0-1 1,1 0 0,6 15 0,-9-22-104,1 0-1,-1 0 1,1 0 0,0 0 0,-1 0-1,1 0 1,0 0 0,0 0 0,0 0-1,-1 0 1,1 0 0,0 0-1,0-1 1,0 1 0,0 0 0,1-1-1,-1 1 1,0-1 0,0 1 0,0-1-1,0 0 1,0 1 0,1-1 0,-1 0-1,0 0 1,0 0 0,1 0-1,-1 0 1,0 0 0,0 0 0,1 0-1,-1 0 1,0-1 0,0 1 0,0 0-1,0-1 1,1 1 0,-1-1-1,0 1 1,0-1 0,0 0 0,0 0-1,0 1 1,0-1 0,0 0 0,-1 0-1,1 0 1,0 0 0,0 0 0,0-1-1,11-11 54,-2-1-1,0 0 1,0 0-1,-1-1 1,-1 0-1,0 0 1,-1-1-1,-1 0 1,-1 0-1,6-27 1,1-19-223,6-90 0,-18 140 1835,1 5-7113,-2 22-7112,1 0 6118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28 12204,'0'0'2316,"-8"-4"535,-1 0-2282,-1 0 1,1 0-1,-1 2 0,1-1 0,-1 1 1,0 0-1,-11 0 0,16 2-504,0 0 0,1 0-1,-1 0 1,0 0-1,0 1 1,0 0-1,0 0 1,0 0 0,0 1-1,1 0 1,-1-1-1,1 2 1,-1-1 0,1 0-1,0 1 1,0 0-1,0 0 1,-6 7 0,6-5-8,0 0 0,0 1 1,1 0-1,0 0 1,0 0-1,0 0 0,1 0 1,-2 8-1,3-10-42,0-1-1,0 0 1,1 1 0,-1-1-1,1 1 1,0-1-1,0 1 1,0-1 0,0 1-1,1-1 1,-1 1-1,1-1 1,0 0 0,0 1-1,0-1 1,0 0-1,3 4 1,-4-6-3,0 0 0,1-1 0,-1 1 0,1 0 0,-1 0 0,1-1 0,-1 1 0,1 0 0,-1-1 0,1 1 0,0-1 0,-1 1 0,1-1 0,0 1 0,-1-1 0,1 1 0,0-1 0,0 0 0,0 1 0,-1-1 0,1 0 0,0 0 0,0 1 0,0-1 0,0 0 0,0 0 0,-1 0 0,1 0 0,2-1 0,-2 0 35,0 1-1,1-1 0,-1 0 0,0-1 1,0 1-1,0 0 0,0 0 1,0 0-1,-1-1 0,1 1 1,0 0-1,0-1 0,-1 1 0,1-1 1,0-1-1,1-6 166,1 0 0,-1 0 1,-1-1-1,1-12 0,-2 22-246,1 0 0,-1 0 0,0-1 0,0 1 0,0 0 0,0 0 0,0-1 0,0 1 0,0 0 0,1 0 0,-1-1 0,0 1 0,0 0 0,0-1 0,0 1 0,0 0 0,0 0 0,0-1 0,0 1 0,-1 0 0,1-1 0,0 1-1,0 0 1,0 0 0,0-1 0,0 1 0,0 0 0,0 0 0,-1-1 0,1 1 0,0 0 0,0 0 0,0-1 0,-1 1 0,1 0 0,0 0 0,0 0 0,-1 0 0,1-1 0,0 1 0,0 0 0,-1 0 0,1 0 0,0 0 0,0 0 0,-1 0 0,1 0 0,0 0 0,0 0 0,-1 0 0,1 0 0,0 0 0,-1 0 0,1 0 0,-13 12-4074,6-5 1508,1-1-3768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274 116 11371,'2'-8'2909,"0"2"-2246,0-1 207,1 0-1,-2 0 1,1 0 0,-1 0-1,0 0 1,0 0-1,-1 0 1,0 0-1,0 0 1,-2-14 0,1 20-812,0 0 1,0 1 0,0-1 0,0 0-1,0 0 1,0 0 0,0 1 0,0-1 0,0 0-1,0 1 1,0-1 0,0 1 0,0-1-1,0 1 1,-1 0 0,1 0 0,0-1 0,0 1-1,-1 0 1,1 0 0,0 0 0,0 0 0,0 0-1,-1 0 1,1 1 0,0-1 0,0 0-1,-1 1 1,1-1 0,0 1 0,-2 0 0,-36 21-211,23-6 205,0 0-1,1 1 0,1 1 1,1 0-1,0 1 0,1 0 1,1 1-1,1 0 0,-11 33 1,9-18 157,2 0 0,1 1-1,2 0 1,1 1 0,-1 39 0,6-63-159,0 1 0,1 0 0,0 0 0,1 0 0,1 0-1,0-1 1,1 1 0,1-1 0,0 1 0,1-1 0,0 0 0,1-1 0,0 1-1,1-1 1,0 0 0,13 15 0,-9-14-7,1 0 1,0 0-1,1-1 1,0-1-1,28 19 1,-41-30-46,0 0 0,0 0 0,1 1 0,-1-1 0,0 0-1,1 0 1,-1 0 0,0 1 0,1-1 0,-1 0 0,1 0 0,-1 0 0,0 0 0,1 0 0,-1 0 0,0 0 0,1 0-1,-1 0 1,1 0 0,-1 0 0,0 0 0,1 0 0,-1 0 0,0 0 0,1 0 0,-1 0 0,1-1 0,-1 1 0,0 0 0,1 0-1,-1 0 1,0-1 0,0 1 0,1 0 0,-1 0 0,0-1 0,1 1 0,-1 0 0,0-1 0,0 1 0,0 0 0,1-1-1,1-22-610,-12-24-1703,-6 14-751,-1 1 0,-1 1-1,-2 1 1,-27-32 0,11 13 1515,2 0 3347,33 48-1622,1 0-1,-1 0 1,0 0 0,0 0-1,1 0 1,-1 0 0,1 0-1,-1 0 1,1 0-1,-1-1 1,1 1 0,0 0-1,0 0 1,-1 0 0,1-1-1,0 1 1,0 0 0,0 0-1,0 0 1,1-1-1,-1 1 1,0 0 0,0 0-1,1 0 1,-1 0 0,1-1-1,-1 1 1,1 0-1,-1 0 1,1 0 0,-1 0-1,1 0 1,0 0 0,0 0-1,0 1 1,0-1-1,-1 0 1,1 0 0,0 1-1,0-1 1,0 0 0,0 1-1,1-1 1,-1 1 0,0-1-1,0 1 1,0 0-1,2-1 1,9-2 101,0 0 0,-1 1 1,1 1-1,13 0 0,-11 0 352,190-3-805,-85 4-7149,-74-1 1524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14926,'0'0'1740,"-9"0"-448,3 1-1160,0-1 0,0 1 0,0 1 0,0-1 0,0 1 0,0 0 0,1 1-1,-1-1 1,0 1 0,1 0 0,0 0 0,0 1 0,0 0 0,0 0 0,1 0 0,-9 9-1,-3 5 190,0 1-1,1 0 0,1 1 1,0 1-1,2 0 0,0 1 1,2 0-1,0 1 0,2 0 0,1 0 1,0 1-1,2 0 0,0 0 1,2 1-1,1-1 0,1 48 1,3-63-333,0-1 1,0 1 0,1-1 0,0 0-1,0 0 1,0 0 0,1 0-1,1-1 1,-1 1 0,1-1 0,1 0-1,-1 0 1,1-1 0,0 0 0,1 0-1,-1 0 1,1-1 0,12 7 0,-12-7-596,1-1 1,-1-1-1,1 0 0,0 0 1,-1 0-1,1-1 1,10 2-1,21-2-5751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29 12556,'0'0'3374,"-10"-2"-518,6 1-2614,0 0-84,1 0 0,-1 0 0,0 0 0,0 1 0,0-1 0,0 1 0,1 0 0,-1 0 0,0 0 1,0 0-1,0 1 0,0 0 0,0 0 0,1 0 0,-1 0 0,0 0 0,1 1 0,-1 0 0,1 0 0,0 0 0,-1 0 0,1 0 0,-5 5 1,1 0 2,2 0 0,-1 1 0,1 0 0,0-1 0,0 2 0,1-1 0,0 0 0,0 1 0,1 0 0,1 0 0,-1 0 0,1 0 0,1 0 0,0 0 0,0 0 0,1 1 0,1 14 0,-1-21-140,1 0-1,0-1 1,1 1-1,-1 0 1,0-1-1,1 1 1,-1-1-1,1 0 1,0 1-1,0-1 1,0 0-1,0 0 1,0 0-1,1 0 1,-1-1-1,0 1 1,1-1-1,-1 1 1,1-1-1,0 0 1,-1 0-1,1 0 1,0 0-1,0 0 1,0-1-1,0 1 1,0-1-1,-1 0 1,1 0-1,0 0 1,4-1-1,1 2 19,0-2 0,0 1 0,0-1 0,0-1 0,0 1 0,0-1-1,-1-1 1,1 1 0,-1-1 0,12-7 0,-9 2-15,-1 0 0,0-1 0,0 0 0,0 0 0,-2-1 0,1 0 0,-1 0 0,0-1 0,-1 0 0,0 0 0,-1-1 0,-1 0 0,1 0 0,-2 0 0,0 0 0,0 0 0,-1-1 0,-1 1 0,1-19 0,-2 31-30,0 0-1,0 0 1,0 0-1,0 0 0,0 0 1,0 0-1,0 0 0,0 0 1,0-1-1,0 1 1,0 0-1,0 0 0,0 0 1,0 0-1,0 0 0,0 0 1,0 0-1,0-1 1,0 1-1,0 0 0,0 0 1,0 0-1,0 0 0,0 0 1,0 0-1,0 0 0,0-1 1,0 1-1,0 0 1,0 0-1,0 0 0,-1 0 1,1 0-1,0 0 0,0 0 1,0 0-1,0 0 1,0 0-1,0-1 0,0 1 1,0 0-1,-1 0 0,1 0 1,0 0-1,0 0 0,0 0 1,0 0-1,0 0 1,0 0-1,0 0 0,-1 0 1,1 0-1,0 0 0,0 0 1,0 0-1,0 0 1,0 0-1,0 0 0,0 0 1,-1 0-1,1 0 0,0 0 1,0 1-1,0-1 0,0 0 1,0 0-1,0 0 1,-9 11-234,-7 17 114,11-17 114,0 2 0,1-1 0,1 0 0,0 1 0,1 0 0,0 0 0,1-1 0,0 1 0,1 0 0,0 0 0,3 15 0,-2-26-89,0 0 1,0 1 0,0-1-1,0 0 1,1 0 0,-1 0 0,1 0-1,-1 0 1,1 0 0,0-1-1,-1 1 1,1 0 0,0-1-1,0 0 1,0 1 0,1-1 0,-1 0-1,0 0 1,0 0 0,1 0-1,-1 0 1,0-1 0,1 1 0,-1-1-1,1 0 1,-1 1 0,0-1-1,1 0 1,-1 0 0,1-1-1,2 0 1,2 1-755,-1-1 0,0 0 0,1 0 0,-1-1 0,0 0 0,0 0 0,0 0 0,0-1 0,0 0 0,10-7 0,14-17-5903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11691,'0'0'3176,"-6"10"-1569,-3 5-1072,2-1-1,-1 2 0,2-1 1,0 1-1,1 0 0,1 0 1,0 0-1,1 0 1,-1 19-1,4-22-339,-1-1 1,2 0-1,0 0 1,0 0-1,1 0 1,0 0-1,8 20 1,-9-29-174,0 0 0,1 0 0,-1 0 0,1 0 1,0 0-1,0-1 0,0 1 0,1 0 0,-1-1 0,0 0 1,1 1-1,0-1 0,-1 0 0,1 0 0,0-1 1,0 1-1,0-1 0,0 1 0,1-1 0,-1 0 0,0 0 1,0 0-1,1 0 0,-1-1 0,1 0 0,-1 1 0,0-1 1,1 0-1,-1-1 0,1 1 0,-1-1 0,4 0 0,-1-1-2,-1 0 0,1 0-1,-1-1 1,1 0-1,-1 0 1,0 0-1,0 0 1,-1-1-1,1 0 1,-1 0-1,0 0 1,0 0-1,0-1 1,0 1-1,-1-1 1,1 0-1,-2 0 1,1-1-1,0 1 1,1-7-1,4-8 39,0 0 0,-2-1 0,-1 1 0,4-27 0,-3-24-181,-7 70 111,1 1 1,0 0-1,0 0 0,0 0 1,0 0-1,0 0 0,-1 0 1,1 0-1,0 0 0,0 0 1,0 0-1,0 0 0,-1 0 1,1 0-1,0 0 0,0 0 1,0 0-1,0 0 0,-1 0 1,1 0-1,0 0 0,0 0 1,0 0-1,0 0 0,-1 0 1,1 0-1,0 0 0,0 0 1,0 0-1,0 0 0,0 0 1,0 1-1,-1-1 0,1 0 1,0 0-1,0 0 0,0 0 1,0 0-1,0 0 0,0 1 1,0-1-1,0 0 0,0 0 1,-1 0-1,1 0 0,0 1 1,0-1-1,0 0 0,0 0 1,0 0-1,0 0 0,0 1 1,0-1-1,-6 12-3,1 0 1,0 0-1,0 1 0,2 0 1,-1 0-1,2 0 0,-3 20 1,0 97-1177,5-97-2492,2-8-2766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6406,'0'0'2498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13036,'0'0'10688,"-3"-8"-10485,-11-21-203,14 28 0,0 1 0,0-1 0,0 1 0,0-1 0,0 1 0,0-1 1,0 0-1,0 1 0,0-1 0,0 1 0,0-1 0,0 1 0,0-1 0,0 0 1,0 1-1,1-1 0,-1 1 0,0-1 0,0 1 0,1-1 0,-1 1 0,0-1 1,1 1-1,-1-1 0,0 1 0,1 0 0,-1-1 0,1 1 0,-1 0 0,1-1 1,-1 1-1,0 0 0,1-1 0,0 1 0,-1 0 0,1 0 0,-1 0 0,1-1 1,-1 1-1,1 0 0,-1 0 0,1 0 0,0 0 0,-1 0 0,1 0 0,-1 0 1,1 0-1,-1 0 0,1 0 0,-1 1 0,1-1 0,0 0 0,-1 0 0,1 0 1,-1 1-1,1-1 0,3 0 2005,8 10-2108,-10-8 121,-1-1 1,1 1 0,0 0 0,0-1 0,0 0 0,0 1-1,0-1 1,0 0 0,1 0 0,-1 0 0,0 0-1,1 0 1,-1-1 0,0 1 0,5 0 0,-7-2-10,0 0 1,1 1 0,-1-1-1,0 0 1,1 1 0,-1-1 0,0 0-1,0 1 1,0-1 0,0 0-1,0 0 1,0 1 0,0-1-1,0 0 1,0 0 0,0 1-1,0-1 1,0 0 0,0 1-1,-1-1 1,1 0 0,0 1-1,0-1 1,-1 0 0,1 1-1,-1-1 1,1 0 0,0 1 0,-1-1-1,1 1 1,-1-1 0,1 1-1,-1-1 1,0 1 0,1-1-1,-1 1 1,0 0 0,1-1-1,-1 1 1,0 0 0,1 0-1,-2-1 1,-6 2-8,1 0-1,0 1 1,0-1-1,-1 2 1,1-1-1,1 1 0,-1 0 1,0 0-1,1 1 1,-1 0-1,1 0 1,0 0-1,1 1 1,-1 0-1,1 0 1,0 1-1,-6 7 1,10-13-5,1 1 0,0-1 0,-1 1 1,1 0-1,0-1 0,0 1 0,-1-1 1,1 1-1,0 0 0,0-1 0,0 1 0,0 0 1,0-1-1,0 1 0,0 0 0,0-1 0,0 1 1,0 0-1,0-1 0,0 1 0,0 0 1,1-1-1,-1 1 0,0-1 0,0 1 0,1 0 1,-1-1-1,0 1 0,1-1 0,-1 1 0,1-1 1,-1 1-1,1-1 0,-1 1 0,1-1 0,-1 0 1,1 1-1,-1-1 0,1 0 0,-1 1 1,1-1-1,0 0 0,-1 0 0,1 1 0,0-1 1,34 13-26,-31-12 34,64 19 0,-44-14 3,0 1 1,0 2-1,43 20 0,-66-29-14,0 0 1,0 1-1,0-1 0,0 1 0,-1-1 1,1 1-1,0 0 0,0-1 1,0 1-1,0 0 0,-1-1 1,1 1-1,0 0 0,-1 0 0,1 0 1,0 0-1,-1 0 0,1 0 1,-1 0-1,0 0 0,1 0 0,-1 0 1,0 0-1,1 0 0,-1 0 1,0 0-1,0 0 0,0 2 0,-1-2 24,0 1 0,0 0 0,1-1 0,-1 1-1,-1-1 1,1 1 0,0-1 0,0 0 0,0 1-1,-1-1 1,1 0 0,-1 0 0,1 0 0,-4 2-1,-5 2 233,0 1 0,-1-2-1,-18 6 1,7-5 16,0-1 0,-1-1 0,0-1-1,-34-1 1,102-17-15540,-20 6 5691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99 4676,'2'-9'2339,"2"-15"-1715,2-26 6958,-7 35-1051,-9 58-5509,6-29-965,2 0 0,0 0 1,0 0-1,2 0 0,-1 0 1,3 16-1,-2-28-21,1 1 0,-1 0 0,1-1 0,0 1 0,0-1 0,0 0 0,0 1 0,0-1 0,0 0 0,1 1 0,-1-1 0,1 0 0,-1 0 0,1 0 1,0 0-1,0-1 0,0 1 0,0 0 0,0-1 0,0 1 0,1-1 0,-1 0 0,0 0 0,1 0 0,-1 0 0,1 0 0,-1 0 0,1-1 0,-1 1 0,1-1 0,0 0 0,-1 0 0,1 0 0,-1 0 0,1 0 0,0 0 0,-1-1 1,1 1-1,-1-1 0,4-1 0,5-1 109,0-2 1,0 1 0,-1-1 0,1-1 0,-1 0-1,-1 0 1,1-1 0,-1-1 0,0 1 0,-1-1 0,1-1-1,-2 0 1,1 0 0,-1 0 0,7-13 0,-14 21-132,1 1 0,-1-1 1,1 0-1,-1 0 1,1 0-1,-1 0 1,1 0-1,-1 0 0,0 0 1,0 0-1,1 0 1,-1 0-1,0 0 1,0 0-1,0 0 0,0 0 1,0 0-1,0 0 1,-1 0-1,1 0 1,0 0-1,0 0 0,-1 0 1,1 0-1,-1 0 1,1 0-1,-1-1 1,0 1-24,0 1 1,0 0 0,1 0-1,-1 0 1,0 0 0,0 0-1,1 0 1,-1 0 0,0 0-1,0 0 1,1 0 0,-1 0-1,0 0 1,0 0 0,1 1-1,-1-1 1,0 0 0,1 1-1,-1-1 1,0 0 0,1 1 0,-1-1-1,0 1 1,1-1 0,-1 1-1,1-1 1,-1 1 0,1-1-1,-1 1 1,1 0 0,-1-1-1,1 1 1,0 0 0,-1-1-1,1 1 1,0 1 0,-3 1-4,1 1 1,-1 0 0,1 0 0,0 1 0,0-1 0,1 0-1,0 1 1,-1-1 0,1 1 0,1-1 0,-1 1 0,0 8-1,2-12 13,-1 0 0,0 0-1,0 0 1,0-1 0,1 1-1,-1 0 1,0 0-1,1 0 1,-1-1 0,0 1-1,1 0 1,-1 0-1,1-1 1,0 1 0,-1 0-1,1-1 1,-1 1 0,1-1-1,0 1 1,0-1-1,-1 1 1,1-1 0,0 1-1,0-1 1,1 1-1,0-1 10,1 0-1,0 0 0,-1 0 0,1 0 0,0 0 0,-1 0 0,1-1 0,0 1 0,-1-1 1,1 0-1,-1 0 0,5-2 0,9-4-604,-1-1 0,-1-1-1,24-17 1,34-39-8224,-51 40 2461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74 9449,'0'0'10501,"-9"5"-8932,-10 5-939,-38 22 48,53-30-618,1 0 1,-1 1-1,0-1 1,1 1-1,0 0 1,0 0-1,0 0 1,0 1-1,0-1 1,1 1-1,-4 5 1,6-9-53,0 0 0,0 1-1,0-1 1,0 0 0,0 1 0,0-1 0,0 0 0,1 1 0,-1-1-1,0 0 1,0 1 0,0-1 0,0 0 0,0 1 0,0-1 0,1 0-1,-1 0 1,0 1 0,0-1 0,1 0 0,-1 1 0,0-1-1,0 0 1,1 0 0,-1 0 0,0 1 0,0-1 0,1 0 0,-1 0-1,0 0 1,1 0 0,-1 0 0,0 0 0,1 1 0,-1-1 0,0 0-1,1 0 1,-1 0 0,0 0 0,1 0 0,-1 0 0,20 1 178,-17-1-136,58 0 285,-23-1-324,0 2 0,0 1 0,59 12 0,-96-14 133,-5-3-14,1 0 0,0-1 0,0 1 0,0-1 0,0 0 0,0 0 0,1 0 0,0 0 0,0 0 0,0 0 0,0-1 0,1 1 0,-1-1 0,1 1 0,0-1 0,0-5 1,0 3-25,-1 0 1,0 0 0,0 0-1,-1 0 1,-4-8 0,6 14-27,5 2-138,0 0 0,0 0 1,-1 0-1,1 1 0,-1-1 1,1 1-1,-1 0 0,5 3 0,13 7 39,-3-6-43,0-1 1,-1-1 0,1-1 0,1 0 0,-1-1 0,0-1-1,32-3 1,-42 2 56,-1-1 0,0-1-1,0 1 1,0-1 0,0 0 0,-1-1-1,1 0 1,0 0 0,-1 0-1,7-5 1,-10 5 39,1 0-1,-1 0 1,0 0 0,0 0-1,0-1 1,-1 1 0,1-1-1,-1 0 1,0 0 0,0 0 0,0 0-1,-1 0 1,1 0 0,-1 0-1,0 0 1,0 0 0,0-9-1,0 12-27,-1 1-1,0 0 0,0 0 0,0-1 1,0 1-1,0 0 0,0 0 1,0 0-1,0-1 0,0 1 0,0 0 1,1-1-1,-1 1 0,0 0 1,-1 0-1,1-1 0,0 1 0,0 0 1,0 0-1,0-1 0,0 1 1,0 0-1,0 0 0,0-1 1,0 1-1,0 0 0,-1 0 0,1 0 1,0-1-1,0 1 0,0 0 1,0 0-1,-1 0 0,1 0 0,0-1 1,0 1-1,0 0 0,-1 0 1,1 0-1,0 0 0,0 0 0,-1 0 1,1 0-1,0-1 0,0 1 1,-1 0-1,-12 9-46,-10 20-119,19-23 144,-1 0 0,1 0-1,1 1 1,0 0-1,-1 0 1,2-1 0,-1 2-1,1-1 1,0 0-1,1 0 1,0 1 0,0-1-1,0 14 1,2-20 1,-1 0 0,1 0-1,-1 0 1,1 0 0,0 0 0,-1 0 0,1-1 0,0 1 0,0 0 0,0-1 0,-1 1 0,1 0-1,0-1 1,0 1 0,0-1 0,0 1 0,0-1 0,0 0 0,0 1 0,0-1 0,0 0-1,0 0 1,0 0 0,0 0 0,0 0 0,0 0 0,0 0 0,2 0 0,31-7-2361,-29 4 1248,0-1 0,0 0 0,-1 0 0,1 0 0,-1 0-1,0-1 1,0 1 0,-1-1 0,0 0 0,1 0 0,3-10-1,6-15-6259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4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11018,'0'0'8456,"-10"60"-8488,20-39-1441,5-4-2755,-1-2-2723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5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29 15951,'0'0'1500,"-11"4"-32,-6 4-522,0 0 0,-21 15 0,33-21-740,1 1 1,-1 0 0,1 1-1,0-1 1,0 1 0,0 0-1,1 0 1,-1 0 0,1 0 0,0 1-1,0-1 1,0 1 0,1 0-1,0 0 1,-3 7 0,6-11-200,-1 0 0,0-1 1,1 1-1,-1 0 0,1-1 1,-1 1-1,1 0 1,-1-1-1,1 1 0,0-1 1,-1 1-1,1-1 0,0 1 1,-1-1-1,1 0 0,0 1 1,0-1-1,-1 0 0,1 1 1,0-1-1,0 0 0,0 0 1,-1 0-1,1 0 0,0 0 1,0 0-1,0 0 1,0 0-1,-1 0 0,1 0 1,0 0-1,0-1 0,0 1 1,-1 0-1,2-1 0,35-6 236,-27 3-296,0-1 1,0-1-1,-1 1 1,0-2-1,0 1 1,-1-1-1,11-10 1,-14 12 51,0 0 0,0-1 0,-1 1 0,1-1 0,-1 0 0,-1 0 0,1 0 0,-1-1 0,0 1 0,0-1 0,-1 1 0,2-11 0,-37 68-815,31-47 801,1 1 1,-1 0-1,1 0 0,0 0 1,0 1-1,0-1 1,1 0-1,-1 0 1,1 0-1,1 1 1,-1-1-1,1 0 0,0 0 1,1 5-1,0-7-105,-1-1 0,1 0 1,-1 0-1,1 0 0,0 0 0,0 0 0,0 0 0,0-1 0,1 1 0,-1-1 0,0 1 0,1-1 0,-1 0 0,1 0 0,-1 0 0,1 0 0,-1 0 0,1-1 0,0 1 1,-1-1-1,1 0 0,0 0 0,-1 0 0,1 0 0,0 0 0,-1 0 0,6-2 0,1 1-825,0-1-1,0-1 1,0 1 0,0-2-1,-1 1 1,1-1 0,-1 0-1,0-1 1,0 0 0,-1 0-1,10-9 1,22-17-7783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5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94 9769,'0'0'6588,"-10"-3"-4629,8 2-1867,-1 0-20,1 1 1,0-1-1,-1 0 0,1 0 1,-1 1-1,1 0 1,-1-1-1,0 1 0,1 0 1,-1 0-1,1 0 1,-1 1-1,1-1 0,-1 1 1,1-1-1,-1 1 0,1 0 1,-1 0-1,1 0 1,0 0-1,0 0 0,-1 1 1,1-1-1,0 0 1,0 1-1,0 0 0,1 0 1,-1-1-1,-3 5 0,-10 14 592,1 0-1,-16 27 1,26-38-430,-1-1 1,1 1-1,1 0 0,0 0 1,0 0-1,1 0 1,0 1-1,-1 18 0,3-27-220,0 1-1,0-1 0,0 1 0,1-1 0,-1 0 0,0 1 1,1-1-1,-1 1 0,1-1 0,-1 0 0,1 0 1,0 1-1,0-1 0,-1 0 0,1 0 0,0 0 1,0 0-1,0 0 0,0 0 0,0 0 0,0 0 1,1 0-1,1 1 0,1 0 29,0-1 1,0 1 0,0-1-1,0 1 1,1-1-1,-1-1 1,9 2-1,6-2 72,0 0 0,31-6 0,-50 6-114,31-5-208,-22 2-8,1 2 1,-1-1-1,1 1 0,0 0 1,-1 1-1,1 0 1,17 3-1,-27-3 215,1 0 0,-1 0 0,0 1 0,1-1 0,-1 1 0,0-1 1,1 0-1,-1 1 0,0-1 0,1 0 0,-1 1 0,0-1 0,0 1 0,0-1 0,1 1 0,-1-1 0,0 1 0,0-1 0,0 1 0,0-1 0,0 1 0,0-1 0,0 1 0,0-1 1,0 1-1,0-1 0,0 1 0,0-1 0,0 1 0,-1-1 0,1 0 0,0 1 0,0 0 0,-8 16 476,-2-7-211,0-1 1,0 0-1,-1-1 0,-1 0 0,1-1 1,-1 0-1,0-1 0,0 0 0,-1-1 1,0-1-1,0 0 0,0 0 0,0-1 1,-1-1-1,-23 1 0,36-2-333,-1-1 1,1 0-1,0 0 0,-1 0 0,1 0 0,0-1 1,-1 1-1,1 0 0,0-1 0,0 1 0,-1 0 1,1-1-1,0 0 0,0 1 0,0-1 0,0 0 1,-1 1-1,1-1 0,0 0 0,0 0 0,1 0 1,-1 0-1,0 0 0,0 0 0,0 0 0,1 0 0,-1 0 1,0-1-1,1 1 0,-1-2 0,0-2-1074,0-1-1,0 1 1,1 0-1,0 0 1,0-1-1,2-7 1,2-15-5573</inkml:trace>
  <inkml:trace contextRef="#ctx0" brushRef="#br0" timeOffset="1">521 1 16720,'0'0'5477,"-34"51"-3363,17-14-416,1 3-225,1 3-832,1 0-321,5-1-224,0-5-96,4-6 32,3-5-160,2-8-609,0-6-512,2-7-288,7-5-994,0 0-896,1-9-4741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5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16560,'0'0'5002,"13"3"-2904,-12-3-2057,9 4 202,0-2 0,0 1 0,0-1 0,1-1 0,-1 0 0,0-1 0,1 0 0,-1 0 0,1-1 0,-1 0 0,12-4 0,-6 0-178,-2-1 0,1-1 1,20-11-1,-31 15-38,0 0 0,0 1 0,0-1 0,-1 0 0,1-1 0,-1 1 0,0-1 0,1 1 1,-2-1-1,1 0 0,0 0 0,-1-1 0,0 1 0,0 0 0,3-9 0,-5 13-21,0-1 0,0 1 0,0-1 0,0 0 0,0 1 0,0-1 0,0 1 0,0-1-1,0 1 1,0-1 0,-1 1 0,1-1 0,0 0 0,0 1 0,-1-1 0,1 1 0,0-1 0,0 1 0,-1 0 0,1-1-1,-1 1 1,1-1 0,0 1 0,-1-1 0,1 1 0,-1 0 0,1 0 0,-1-1 0,1 1 0,-1 0 0,1 0 0,-1-1-1,0 1 1,1 0 0,-1 0 0,1 0 0,-1 0 0,1 0 0,-1 0 0,0 0 0,1 0 0,-1 0 0,1 0 0,-1 0-1,1 0 1,-1 0 0,0 1 0,-31 6-210,24-3 181,1 1 0,-1 0 0,1 1 0,0-1 0,0 1 0,0 1 0,1-1 0,0 1 0,-5 8-1,8-11 38,0 0 0,0 0 0,0 0 0,1 0 0,0 0-1,0 1 1,0-1 0,0 1 0,1-1 0,0 1 0,0 0-1,0 0 1,0-1 0,1 1 0,0 0 0,0 0 0,0 0-1,2 9 1,-1-13 10,1 1-1,-1 0 1,0-1 0,1 1-1,0-1 1,-1 0-1,1 1 1,0-1-1,0 0 1,0 0 0,-1 0-1,1 0 1,0 0-1,1-1 1,-1 1-1,0-1 1,0 1 0,0-1-1,0 0 1,0 0-1,0 1 1,1-2-1,1 1 1,55-3 558,-43-1-527,1 1-1,-1-2 1,-1 0-1,1-1 1,-1-1 0,0 0-1,0-1 1,22-16 0,-10 4-20,0-1 1,-2-2 0,28-30 0,-33 31-11,-2 0-1,26-41 1,-38 54-20,-1-1 0,1-1 0,-2 1-1,0-1 1,0 0 0,-1 0 0,0 0 0,-1 0 0,2-18 0,-4 28-11,0 0-1,0-1 1,1 1 0,-1-1-1,0 1 1,0 0-1,-1-1 1,1 1 0,0 0-1,0-1 1,-1 1 0,1 0-1,0-1 1,-1 1-1,0 0 1,1 0 0,-1-1-1,0 1 1,1 0 0,-1 0-1,0 0 1,0 0 0,0 0-1,0 0 1,0 0-1,0 0 1,0 1 0,0-1-1,-1 0 1,1 0 0,0 1-1,0-1 1,-1 1-1,1-1 1,0 1 0,-1 0-1,1 0 1,0-1 0,-1 1-1,1 0 1,0 0-1,-1 0 1,1 0 0,-1 1-1,1-1 1,0 0 0,-1 0-1,0 1 1,-6 1-39,1 0 0,0 1 0,0 0 0,0 0 0,0 0 0,1 1-1,-10 7 1,0 2 60,2 0-1,0 1 1,1 0-1,0 1 0,1 1 1,-19 32-1,26-40 84,0 1 0,1-1-1,0 1 1,0 0 0,1 1 0,0-1 0,1 1 0,0-1-1,1 1 1,0 0 0,0-1 0,1 1 0,0 0-1,1 0 1,3 18 0,-1-22-48,-1 0 0,1-1 0,1 1 0,-1-1 0,1 0 0,0 0 0,0 0 0,1 0 0,-1-1 0,1 0 1,0 0-1,0 0 0,0 0 0,1-1 0,-1 0 0,1 0 0,0-1 0,0 1 0,0-1 0,9 2 0,7 2-48,1-1 1,0-1-1,1-1 0,27 1 0,-37-4-156,-5 1-295,0 0 0,0-1 0,0 0 0,0-1 0,0 0 0,0 0 0,-1-1 0,1 0 1,0 0-1,13-7 0,9-11-5664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10346,'0'0'8264,"80"-5"-7111,-30 5-577,7-2-320,6 1-159,-2-3-65,-4 2 32,-11-4-96,-12 5-833,-12-2-577,-17 1-1504,-5-1-1122,-18-1-1794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5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6694,'0'0'16811,"-1"9"-16122,-13 78 739,4-24 6,-5 104 1,24-169-800,16-16-336,-1-2 0,33-33 0,-38 33-296,1 2 0,0 0 1,2 1-1,24-15 0,-45 31-10,-1 1 1,1-1-1,-1 1 0,1 0 1,0-1-1,-1 1 0,1 0 0,0-1 1,-1 1-1,1 0 0,-1 0 1,1-1-1,0 1 0,0 0 1,-1 0-1,1 0 0,0 0 0,-1 0 1,1 0-1,0 0 0,-1 0 1,1 0-1,0 1 0,-1-1 0,1 0 1,0 0-1,-1 0 0,1 1 1,0-1-1,-1 0 0,1 1 1,-1-1-1,1 1 0,-1-1 0,1 1 1,-1-1-1,1 1 0,-1-1 1,1 1-1,-1-1 0,0 1 0,1-1 1,-1 1-1,0 0 0,1-1 1,-1 1-1,0 0 0,0-1 1,0 1-1,0 0 0,1 0 0,0 44-173,-2-32 266,0 17 18,-2-1-1,-10 46 1,-1 6-100,13-50-1118,6-25-7819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7:5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20 100 1345,'-2'-6'834,"1"1"1,0 0-1,0-1 0,1 1 0,-1-1 0,1 1 0,0-1 1,1 0-1,-1 1 0,4-11 0,3-11 5048,-5 26-3289,-2 10-486,-13 126-1036,-2 40 1087,15-101-263,20-101-1190,31-78-498,14-24-248,-62 125 23,-1 0 0,0 0 0,1 1 1,0-1-1,0 1 0,0 0 0,0 0 1,0 0-1,6-4 0,-9 7 11,0 0 1,1 0-1,-1-1 1,1 1-1,-1 0 0,1 0 1,-1 0-1,0 0 1,1 0-1,-1 0 0,1-1 1,-1 1-1,1 0 1,-1 0-1,1 1 0,-1-1 1,1 0-1,-1 0 1,1 0-1,-1 0 0,0 0 1,1 0-1,-1 1 1,1-1-1,-1 0 1,1 0-1,-1 1 0,0-1 1,1 0-1,-1 1 1,1-1-1,0 2 0,0 0-1,0 0 1,0 1 0,-1-1 0,1 0 0,0 0 0,-1 0-1,0 0 1,1 1 0,-1-1 0,0 4 0,-1 35 44,-1 0 1,-14 73-1,14-105-32,2-9-5,0 0 1,0 0-1,0 1 1,0-1-1,0 0 0,0 1 1,0-1-1,0 0 1,0 0-1,0 1 0,0-1 1,0 0-1,0 1 1,0-1-1,0 0 0,0 0 1,0 1-1,0-1 1,0 0-1,0 0 0,0 1 1,0-1-1,1 0 1,-1 0-1,0 1 0,0-1 1,0 0-1,0 0 1,1 0-1,-1 1 1,0-1-1,0 0 0,1 0 1,-1 0-1,0 0 1,0 1-1,1-1 0,-1 0 1,0 0-1,0 0 1,1 0-1,-1 0 0,0 0 1,1 0-1,-1 0 1,0 0-1,0 0 0,1 0 1,-1 0-1,0 0 1,0 0-1,1 0 0,-1 0 1,0 0-1,1 0 1,-1 0-1,0-1 0,0 1 1,1 0-1,-1 0 1,0 0-1,0 0 0,0-1 1,1 1-1,17-11 107,20-20-6,62-66-1,1-2-135,-99 98 33,-1-1 0,1 1-1,-1-1 1,1 1 0,0 0 0,-1 0 0,1 0 0,0 0-1,0 0 1,0 0 0,0 1 0,0-1 0,3 0 0,-4 1 0,-1 0 0,1 0 0,-1 1 0,0-1 0,1 0 1,-1 0-1,1 1 0,-1-1 0,0 0 0,1 1 1,-1-1-1,0 1 0,1-1 0,-1 0 0,0 1 0,1-1 1,-1 1-1,0-1 0,0 1 0,0-1 0,0 1 1,1-1-1,-1 1 0,0-1 0,0 1 0,0-1 0,0 1 1,0-1-1,0 1 0,0-1 0,0 1 0,0-1 1,-1 1-1,-14 62-121,9-45 108,0 7 85,0 1-1,1-1 1,-1 45-1,6-70-241,0 1 0,0-1 0,1 1 0,-1-1 0,0 0-1,0 1 1,1-1 0,-1 0 0,0 0 0,1 1 0,-1-1 0,0 0 0,1 0 0,-1 1 0,1-1 0,-1 0 0,0 0 0,1 0 0,-1 0-1,1 0 1,-1 0 0,1 0 0,-1 0 0,0 0 0,1 0 0,-1 0 0,1 0 0,-1 0 0,1 0 0,-1 0 0,0 0 0,1 0-1,-1 0 1,1 0 0,-1-1 0,0 1 0,1 0 0,-1 0 0,0-1 0,1 1 0,-1 0 0,0 0 0,1-1 0,-1 1 0,0 0-1,1-1 1,5-10-6527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7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14862,'0'0'7629,"-3"9"-6658,-3 4-590,-35 96 1411,37-96-1683,1 0 0,0 1-1,1-1 1,0 0 0,1 1 0,0 0-1,2 13 1,-1-27-94,1 1 1,-1 0-1,1-1 0,-1 1 1,1 0-1,-1-1 0,1 1 1,-1-1-1,1 1 0,0-1 0,-1 1 1,1-1-1,0 0 0,0 1 1,-1-1-1,1 0 0,0 0 1,0 1-1,-1-1 0,1 0 1,0 0-1,0 0 0,0 0 0,-1 0 1,1 0-1,0 0 0,0 0 1,0 0-1,-1-1 0,1 1 1,0 0-1,0 0 0,-1-1 1,1 1-1,0 0 0,0-1 0,-1 1 1,1-1-1,1 0 0,32-17 382,0-11-325,-1-2 0,50-60 0,-47 50-90,-35 40 13,-1 0 0,1 0 0,-1 0 0,1 0 0,0 0 0,-1 1 0,1-1 1,0 0-1,0 0 0,-1 1 0,1-1 0,0 0 0,0 1 0,0-1 0,0 1 1,0-1-1,0 1 0,0 0 0,0-1 0,0 1 0,0 0 0,0 0 0,0 0 1,2-1-1,-3 2-4,1 0 1,-1 0-1,1 0 0,-1 0 1,1 0-1,-1 1 1,0-1-1,0 0 1,1 0-1,-1 0 0,0 0 1,0 0-1,0 0 1,0 0-1,0 0 1,-1 1-1,1 1 0,-15 55 40,9-42-25,3-9-10,0 0 0,0 0 0,1 1 0,0-1 0,0 1 0,0-1 0,1 1 0,1 0 0,-1 0-1,1-1 1,1 9 0,0-15 6,-1 0-1,1-1 1,0 1-1,-1-1 1,1 1-1,0-1 1,0 1-1,0-1 1,0 1-1,-1-1 1,1 0-1,0 1 1,0-1-1,0 0 1,0 0-1,0 0 1,0 0-1,0 1 1,0-1-1,0-1 1,0 1-1,0 0 1,1 0-1,24-4 59,-8-4-194,0 0-1,-1-1 0,0-1 0,-1 0 0,0-2 0,0 0 0,-1 0 1,17-20-1,26-19-162,-58 51 298,0-1 0,0 1 0,1 0 0,-1-1 0,0 1 1,0 0-1,1-1 0,-1 1 0,0 0 0,1-1 0,-1 1 1,0 0-1,1 0 0,-1-1 0,1 1 0,-1 0 0,0 0 1,1 0-1,-1 0 0,1-1 0,-1 1 0,1 0 0,-1 0 0,1 0 1,-1 0-1,0 0 0,1 0 0,-1 0 0,1 0 0,-1 0 1,1 0-1,-1 1 0,0-1 0,1 0 0,0 0 0,-3 18 107,-19 30 196,19-44-256,-3 6 105,1-1-1,0 1 0,1 0 0,0 0 0,0 0 0,1 1 0,-1 20 1,17-32-3800,-12-11-175,-2-5-2792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7:5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13293,'0'0'11338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7:5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4260,'0'0'6556,"2"-8"-3423,3-11-1801,4-10 1203,-7 19 2097,-3 97-3703,-1-15-331,4 1 0,16 115-1,-18-185-538,0 0 0,1-1-1,0 1 1,-1 0-1,1 0 1,0-1-1,0 1 1,1 0-1,-1-1 1,1 1-1,-1-1 1,1 0-1,0 1 1,0-1-1,0 0 1,4 4-1,-4-5 6,0 0 1,0-1-1,0 1 0,0 0 0,0-1 0,0 1 0,0-1 1,0 0-1,0 0 0,0 0 0,0 0 0,0 0 1,0 0-1,0 0 0,0-1 0,0 1 0,0-1 0,3 0 1,4-3 105,-1 0 0,1-1 1,-1 0-1,0 0 0,0-1 1,-1 0-1,0 0 1,10-12-1,5-7-116,-1 0 0,-2-2 0,0-1 0,-2 0 0,-1-1 0,-2 0-1,-1-2 1,-1 1 0,13-53 0,-19 59-321,-6 30-2229,-9 39-7558,2-29 2543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138 173 1281,'0'0'8857,"5"-8"-8041,20-31 797,1 8 3517,-25 31-5012,-1 0 1,1-1 0,-1 1-1,1 0 1,-1-1 0,1 1-1,-1-1 1,1 1 0,-1-1-1,0 1 1,1 0-1,-1-1 1,0 0 0,1 1-1,-1-1 1,0 1 0,1-1-1,-1 1 1,0-1 0,0 1-1,0-1 1,0 0 0,0 1-1,0-1 1,0 0 0,0 1-1,0-1 1,0 1-1,0-1 1,0 0 0,0 1-1,0-1 1,-1 1 0,1-1-1,-1 0 1,-22-7 1258,-32 10-609,48 0-663,0 0-1,0 1 0,1 0 0,-1 0 0,1 0 0,-1 1 0,1 0 0,1 0 0,-1 1 0,0 0 1,1 0-1,0 0 0,0 0 0,1 1 0,-1 0 0,1 0 0,0 0 0,1 1 0,0-1 0,0 1 1,0 0-1,1-1 0,-3 12 0,5-17-96,0 0-1,0 0 1,0 1 0,0-1-1,0 0 1,0 0-1,0 0 1,0 0 0,0 1-1,0-1 1,1 0 0,-1 0-1,1 0 1,-1 0 0,1 0-1,-1 0 1,1 0 0,-1 0-1,1 0 1,0 0 0,-1 0-1,1 0 1,0-1 0,0 1-1,0 0 1,1 1 0,1-1 1,0 0 0,0 0 0,0 0 1,0 0-1,0 0 0,0 0 0,0-1 1,0 0-1,0 1 0,3-1 0,3-1 6,0 1 0,0-1-1,0-1 1,0 0 0,0 0-1,11-4 1,-10 0-5,1 1 1,-1-2-1,1 1 1,-2-1-1,17-16 0,-22 19-3,0 1 1,0-1-1,-1 0 0,0 0 0,0-1 0,0 1 0,0-1 0,-1 1 0,0-1 0,0 0 1,0 0-1,0 0 0,-1 0 0,0 0 0,1-9 0,-27 43-7,21-23 18,1 1-1,0-1 0,1 1 1,-1-1-1,1 1 1,0 0-1,-1 9 1,3-14-14,0-1 1,0 1-1,0-1 1,0 1-1,0-1 1,0 1-1,0-1 1,1 0-1,-1 1 1,1-1-1,-1 1 1,1-1-1,-1 0 1,1 1-1,-1-1 1,1 0-1,0 0 1,0 1-1,0-1 1,0 0-1,0 0 1,0 0 0,0 0-1,0 0 1,0 0-1,1 0 1,-1-1-1,0 1 1,0 0-1,1-1 1,-1 1-1,1-1 1,-1 1-1,0-1 1,1 0-1,-1 0 1,1 1-1,-1-1 1,3 0-1,23 1 27,1-1 0,0 0-1,52-10 1,-79 10-29,0-1-1,0 1 0,0-1 1,0 1-1,0-1 1,0 0-1,0 1 1,0-1-1,0 0 0,0 0 1,0 1-1,0-1 1,0 0-1,-1 0 0,1 0 1,0 0-1,-1 0 1,1 0-1,0 0 1,-1 0-1,0-1 0,1-1 1,5-38 71,-6 26-45,-2-1 0,1 0 1,-5-15-1,-15-36 266,68 88-214,-37-17-915,1-1 0,-1-1 1,22 3-1,11-3-8265,-25-2 1568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14574,'0'0'10516,"-11"7"-9587,-4 4-719,-1 1 0,2 1 0,0 0-1,0 1 1,2 1 0,0 0 0,0 0 0,1 1-1,-13 28 1,19-33-86,0 0 0,1 1-1,0-1 1,1 1 0,1 0 0,0 0-1,0 1 1,1-1 0,1 0 0,1 22-1,0-29-193,-1-1 0,1 0-1,1 1 1,-1-1-1,1 0 1,-1 1 0,1-1-1,0 0 1,1 0-1,-1-1 1,1 1 0,-1 0-1,1-1 1,0 0-1,1 1 1,-1-1 0,0-1-1,1 1 1,0 0 0,-1-1-1,1 0 1,0 0-1,0 0 1,1 0 0,-1 0-1,0-1 1,1 0-1,-1 0 1,0 0 0,1-1-1,8 1 1,-6 0-885,-1-1 0,1 0 0,0 0 0,0 0 0,0-1 0,0 0 0,-1 0-1,1-1 1,8-2 0,9-10-5702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4773,'0'0'17178,"1"7"-16003,-7 229 3176,2-133-3994,4-103-363,1 0-1,-1 0 0,0 0 1,0 0-1,0 1 0,0-1 1,0 0-1,1 0 0,-1 0 1,0 0-1,0 0 0,0 0 1,0 0-1,1 0 0,-1 0 1,0 0-1,0 0 0,0 0 1,0 0-1,1 0 1,-1 0-1,0 0 0,0 0 1,0 0-1,0 0 0,1 0 1,-1 0-1,0 0 0,0 0 1,0 0-1,0 0 0,1 0 1,-1 0-1,0 0 0,0-1 1,0 1-1,0 0 0,0 0 1,0 0-1,1 0 0,-1 0 1,0-1-1,0 1 0,0 0 1,0 0-1,0 0 0,0 0 1,0 0-1,0-1 0,0 1 1,0 0-1,0 0 0,0 0 1,0 0-1,0-1 0,0 1 1,0 0-1,0 0 1,0 0-1,0-1 0,0 1 1,0 0-1,8-12-1698,-2-26-7344,-5 23 2413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8712,'0'0'14814,"5"0"-13666,81-2 475,144-23 0,-183 17-1761,33-6 359,-27 10-3027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5285,'0'0'15278,"10"-11"-14413,-8 10-816,13-16 496,2 2 1,23-18 0,-35 29-427,1 0 0,-1 0 0,1 1 0,0 0 0,0 0 0,0 0 0,1 1-1,-1 0 1,0 0 0,1 1 0,0-1 0,-1 1 0,1 1 0,10 0 0,-14 1-93,0 1-1,0-1 1,0 1-1,0 0 1,0 0-1,0 1 1,-1-1-1,1 1 1,-1-1-1,0 1 0,0 0 1,0-1-1,0 1 1,0 0-1,-1 1 1,1-1-1,1 5 1,20 27 150,-20-32-111,1 0-1,-1-1 1,1 0-1,0 0 1,0 0-1,0 0 0,0-1 1,0 1-1,0-1 1,1 0-1,-1 0 0,0 0 1,1-1-1,-1 0 1,0 0-1,1 0 0,-1 0 1,1-1-1,-1 1 1,0-1-1,0 0 0,9-3 1,-3 0 82,-1 0-1,1-1 1,0 0 0,-1 0 0,0-1 0,-1 0 0,1-1-1,8-8 1,-14 12-110,0 0 0,0 0 0,0 0 0,-1 0 0,1 0 0,-1 0 0,0-1 0,0 1 0,0-1 0,0 1 1,0-1-1,-1 0 0,0 0 0,0 0 0,1-6 0,36 4-6299,-21-2 726,0-3-3043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9065,'0'0'8215,"12"4"-7729,32 8-138,-26-9-295,1 1 1,-1 1-1,0 1 0,0 1 0,-1 0 1,30 17-1,-45-22-27,0 0 0,0 0 0,-1 0 0,1 0 0,0 0 1,-1 1-1,1-1 0,-1 0 0,1 1 0,-1-1 0,0 1 0,0 0 0,0-1 0,-1 1 1,1 0-1,-1-1 0,1 1 0,-1 0 0,0-1 0,0 1 0,0 0 0,0 0 0,-1-1 1,1 1-1,-1 0 0,0 0 0,1-1 0,-1 1 0,0-1 0,-1 1 0,1-1 0,0 1 1,-1-1-1,1 0 0,-4 3 0,-4 8 165,-1-1 0,-1 0 0,0-1 0,-21 16 0,-44 26 642,56-42-411,1 2-1,1 0 1,-31 29 0,48-41-416,1-1 0,-1 0 1,1 1-1,0-1 0,-1 0 0,1 1 1,0-1-1,-1 1 0,1-1 0,0 1 1,-1-1-1,1 0 0,0 1 1,0-1-1,0 1 0,-1 0 0,1-1 1,0 1-1,0-1 0,0 1 1,0-1-1,0 1 0,0-1 0,0 1 1,0-1-1,0 1 0,0-1 0,1 1 1,-1-1-1,0 1 0,0-1 1,0 1-1,1-1 0,-1 1 0,1 0 1,20 9 221,36-3 118,-54-7-330,209 4 446,-117-4-2023,-2 3-3468,-46-2-2632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1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5445,'0'0'11168,"2"3"-10319,15 23 156,-1 1 0,17 40 1,21 37-365,-40-82-521,0 2 0,-2-1 1,0 1-1,15 49 0,-24-63 47,-1 0 0,0 0-1,-1 0 1,0 1-1,0-1 1,-1 0-1,0 1 1,-1-1 0,0 0-1,-1 0 1,0 0-1,-1 0 1,1 0 0,-2 0-1,-8 17 1,3-10 34,-1-1 0,-1 0 0,0-1-1,-22 23 1,28-33-338,0 0-1,0-1 1,0 1-1,-1-1 1,0 0-1,1-1 1,-2 1-1,1-1 1,0 0-1,-1-1 1,1 0-1,-1 0 1,0 0-1,1-1 0,-14 2 1,19-3-55,1 0 0,0 0-1,-1-1 1,1 1 0,0 0 0,-1 0 0,1 0-1,0 0 1,-1 0 0,1-1 0,0 1 0,0 0-1,-1 0 1,1 0 0,0-1 0,-1 1 0,1 0-1,0-1 1,0 1 0,0 0 0,-1 0 0,1-1-1,0 1 1,0 0 0,0-1 0,0 1 0,0-1-1,0 1 1,-1 0 0,1-1 0,0 1-1,0 0 1,0-1 0,0 1 0,0 0 0,0-1-1,1 1 1,-1 0 0,0-1 0,0 1 0,0 0-1,0-1 1,1-3-2305,-1-7-6984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4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93 4869,'0'0'7879,"8"-4"-6027,-5 3-1752,0 0 187,0 0 1,0-1-1,0 1 1,0 0 0,-1-1-1,1 1 1,0-1-1,-1 0 1,1 0 0,-1 0-1,0 0 1,1-1-1,-1 1 1,0-1 0,0 1-1,-1-1 1,1 0-1,-1 1 1,1-1-1,-1 0 1,0 0 0,0 0-1,0 0 1,0 0-1,-1 0 1,1-1 0,-1-3-1,0 6-234,-1 0 1,0 0-1,1 0 0,-1 0 1,0-1-1,0 1 0,0 0 0,0 1 1,0-1-1,0 0 0,0 0 1,0 0-1,0 1 0,-1-1 0,1 0 1,0 1-1,0-1 0,-1 1 1,1 0-1,0-1 0,0 1 0,-1 0 1,1 0-1,-1 0 0,-1 0 1,-41-2 142,40 2-139,-6 2-34,1 0 0,0 0 0,1 1 0,-1 0-1,0 0 1,1 1 0,0 0 0,-1 1 0,2-1 0,-1 2 0,1-1 0,-1 1-1,1 0 1,1 1 0,-1-1 0,1 1 0,1 1 0,-1-1 0,1 1 0,-8 16 0,13-23-15,-1 0 0,0 1 1,1-1-1,-1 1 1,1-1-1,0 1 1,0-1-1,-1 1 1,1-1-1,0 1 1,0-1-1,0 1 1,1-1-1,-1 1 1,0-1-1,1 1 0,-1-1 1,0 1-1,1-1 1,0 1-1,-1-1 1,1 0-1,0 1 1,1 0-1,0 0 10,-1-1-1,1 0 1,0 0-1,0 0 1,0 0-1,0 0 1,0 0-1,0 0 1,0-1-1,0 1 1,1-1-1,-1 0 1,0 1-1,4-1 1,5-1 37,-1 1 1,0-2 0,0 1 0,0-1 0,0-1 0,12-4-1,-9 1-13,1 0-1,-1-1 0,-1 0 0,22-18 1,-29 22-23,0-2 0,0 1 0,-1 0 0,1-1 1,-1 0-1,0 0 0,-1 0 0,1-1 0,-1 1 1,0-1-1,-1 1 0,1-1 0,2-10 0,-5 16-10,0 0-1,0 1 0,-1-1 1,1 0-1,0 0 0,0 0 0,0 0 1,0 0-1,0 0 0,0 0 1,0 0-1,0 0 0,0 0 0,0 0 1,0 0-1,-1 0 0,1 0 1,0 0-1,0 0 0,0-1 0,0 1 1,0 0-1,0 0 0,0 0 1,0 0-1,0 0 0,0 0 0,0 0 1,0 0-1,-1 0 0,1 0 1,0 0-1,0 0 0,0 0 0,0 0 1,0 0-1,0 0 0,0-1 1,0 1-1,0 0 0,0 0 0,0 0 1,0 0-1,0 0 0,0 0 0,0 0 1,0 0-1,0 0 0,0 0 1,0 0-1,0-1 0,0 1 0,0 0 1,0 0-1,-9 11 19,-9 18-131,16-24 101,0-1 0,0 1-1,1 0 1,0 0 0,-1 0-1,2 0 1,-1 0 0,0 0-1,1 1 1,1 8 0,-1-12-5,1 0 0,-1 0 0,1 0 0,0 0 0,-1-1 0,1 1 0,0 0 0,0 0 0,1-1 0,-1 1 0,0 0 0,0-1 0,1 1 1,-1-1-1,1 0 0,-1 0 0,1 1 0,0-1 0,-1 0 0,1 0 0,0 0 0,0-1 0,0 1 0,0 0 0,0-1 0,0 1 0,0-1 0,0 0 0,0 1 0,2-1 1,51 1-5317,-43-1 2619,7 0-4427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4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9865,'0'0'8504,"2"11"-6945,0-5-1327,0 0 0,-1 1 0,-1-1 0,1 1 0,-1-1 0,0 1-1,0-1 1,-1 1 0,0-1 0,0 1 0,0-1 0,-1 0 0,0 1 0,0-1-1,-4 7 1,5-11-129,-5 8 133,2-1 1,-1 0-1,1 1 1,1 0 0,0 0-1,0 0 1,1 0-1,-2 16 1,4-25-231,0 0 0,0-1 0,1 1 0,-1 0 0,0-1 0,0 1 0,1-1 0,-1 1 0,0 0 0,1-1 0,-1 1 0,0-1 0,1 1 0,-1-1 0,1 0 0,-1 1 0,1-1 0,-1 1 0,1-1 0,0 0 0,-1 1 0,1-1 0,-1 0 0,1 0 0,0 1 0,-1-1 0,1 0 1,-1 0-1,1 0 0,0 0 0,-1 0 0,1 0 0,0 0 0,-1 0 0,1 0 0,0 0 0,-1 0 0,1 0 0,0-1 0,-1 1 0,1 0 0,-1 0 0,1-1 0,0 1 0,-1 0 0,1-1 0,0 0 0,30-14-808,-27 12 351,-1-1 0,1 1 0,-1 0 0,0-1 0,-1 1 0,1-1 0,-1 0 0,3-4 0,6-21-5510,-5 3-3354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8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15054,'0'0'10218,"16"-11"-20308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17617,'0'0'843,"-6"9"-378,-2 6-10,-1 1 1,2 1 0,0 0 0,1 0 0,1 0 0,1 0 0,0 1 0,1 0 0,0 21 0,1 117 1161,18-180-4708,-12 15 1212,-1-1 0,0 0 1,2-20-1,-5 29 1723,8-41-5311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9225,'0'0'12636,"-2"13"-11643,0-5-867,1 0 1,0 0 0,1 0-1,-1 0 1,2 0 0,-1 0 0,1 0-1,0 0 1,1 0 0,0-1-1,0 1 1,1 0 0,-1-1-1,8 12 1,2 3 132,0-1 1,22 26-1,-29-40-172,1 0 1,0-1 0,0 0 0,0 0-1,1 0 1,0 0 0,0-1 0,0-1-1,16 8 1,-21-11-1,0 0 1,0-1-1,1 1 0,-1-1 1,1 1-1,-1-1 0,0 0 1,1 0-1,-1 0 0,1 0 0,-1 0 1,0-1-1,1 1 0,-1-1 1,0 0-1,1 1 0,-1-1 1,0 0-1,0 0 0,4-3 1,-2 1 1,0 0 1,-1-1-1,1 1 1,-1-1-1,1 0 0,-1 0 1,0 0-1,-1-1 1,4-5-1,1-6 10,0 0-1,-2-1 0,0 1 0,5-30 0,-2-40 283,-7 67-5331,-1 0-5396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12684,'0'0'9241,"7"10"-8910,-2-2-302,0 1 0,-1-1 0,0 1 0,0 0 0,0 0 0,-1 0 1,-1 1-1,0-1 0,0 1 0,1 15 0,-4 7-17,0-18-168,0 0 0,2 0 0,0 0 0,3 18-1,-4-32 64,0 1 0,0-1 0,1 1-1,-1-1 1,0 1 0,0-1-1,1 1 1,-1-1 0,0 0 0,1 1-1,-1-1 1,1 0 0,-1 1 0,0-1-1,1 0 1,-1 1 0,1-1 0,-1 0-1,1 0 1,-1 1 0,0-1-1,1 0 1,-1 0 0,1 0 0,-1 0-1,1 0 1,0 0 0,6-6-8175,-3-5 671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12908,'0'0'7036,"3"-8"-5333,-3 5-1593,1 0-1,0 1 1,0-1 0,0 0-1,0 1 1,1-1 0,-1 1-1,1-1 1,-1 1 0,1 0 0,0 0-1,3-3 1,-2 3-19,1 0-1,-1 0 1,1 0 0,0 0-1,0 0 1,0 1 0,0 0 0,0 0-1,0 0 1,7 0 0,9-2 31,-1 0 0,1 2 0,-1 0 0,1 2 0,-1 0 0,33 6 0,-50-7-94,0 0 0,0 1 0,-1 0 0,1-1 0,0 1 0,0 0 0,0 0 0,-1 0 0,1 0 0,-1 0 0,1 0 0,-1 0 1,1 1-1,-1-1 0,1 1 0,-1-1 0,0 1 0,0-1 0,0 1 0,0 0 0,0-1 0,0 1 0,0 0 0,-1 0 0,1 0 0,-1 0 0,1-1 0,-1 1 0,0 0 0,0 0 0,0 0 0,0 0 0,0 0 0,0 0 1,0 0-1,0 0 0,-1 0 0,1 0 0,-1 0 0,0-1 0,1 1 0,-1 0 0,0 0 0,0-1 0,-1 3 0,-6 9 256,0-1 0,0 1-1,-1-1 1,-16 16 0,21-24-233,-14 12 152,15-14-182,0-1-1,1 1 1,-1 1-1,0-1 1,1 0 0,0 1-1,-1-1 1,1 1-1,0-1 1,0 1-1,0 0 1,1 0-1,-3 6 1,44-1-171,-33-7 118,8 1-245,64 11-1239,-73-11 1427,1-1 1,-1 2-1,1-1 0,-1 1 1,0 0-1,0 0 1,0 0-1,-1 1 0,8 6 1,-12-9 79,0 0 1,0 0-1,1 0 1,-1 0 0,0 0-1,0 1 1,-1-1 0,1 0-1,0 1 1,0-1-1,-1 0 1,1 1 0,-1-1-1,1 1 1,-1-1-1,1 1 1,-1 0 0,0-1-1,0 1 1,0-1 0,0 1-1,0-1 1,0 1-1,-1 2 1,0-1 84,0 0 0,-1-1 0,1 1 1,-1 0-1,0-1 0,0 1 0,0-1 0,0 1 0,0-1 0,0 0 1,-5 3-1,-5 4 607,-1-1 1,0 0-1,-26 10 1,29-13-489,0-1 0,0 0 1,0 0-1,-1-1 1,1 0-1,-1-1 1,0 0-1,0-1 1,1 0-1,-1 0 1,0-2-1,-11 0 1,20 0-294,1 1 0,0-1 0,-1 1 0,1-1 0,0 0 0,0 0 0,0 0 0,0 1 1,0-1-1,0 0 0,0 0 0,0 0 0,0-1 0,0 1 0,0 0 0,1 0 0,-1 0 1,0-1-1,1 1 0,-1 0 0,1-1 0,-1 1 0,1 0 0,0-1 0,0 1 0,0-1 0,0 1 1,0 0-1,0-1 0,0-1 0,0-1-679,0 0 0,1 0 0,0 1 0,0-1 0,0 0 0,0 0 0,0 0 0,1 1 0,3-7 0,13-15-5971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16111,'0'0'7527,"13"52"-6598,-13-40-769,5-1-128,1 0-576,-3-3-2467,-1-1-3587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0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13741,'0'0'11339,"-2"16"-12492,7-16-2915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10474,'0'0'7495,"47"55"-6246,-36-37-288,-2 1-545,-4-1-255,-2-1-65,3-5-32,-6-2 0,0-6-352,-7-20-9289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2883,'0'0'3459,"32"-47"-3363,-32 43 64,-3 0-96,-3-1-544,3 0-2659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8104,'0'0'10863,"4"0"-10099,113 1 75,166-3 1194,-225-4-3910,-54 5 1643,0 1 0,-1-1-1,1 0 1,0 0 0,0 0 0,-1-1-1,1 1 1,-1-1 0,1 0 0,-1 0-1,1 0 1,2-3 0,-12 0-11105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9449,'0'0'7810,"7"4"-7442,10 5-174,0-1 0,1-2-1,-1 1 1,1-2-1,1 0 1,-1-2 0,1 0-1,34 1 1,-20-1 61,-1 2 1,36 9-1,-67-14-255,1 0-1,-1 0 1,0 0-1,0 0 1,0 0-1,0 1 0,0-1 1,0 0-1,0 1 1,0-1-1,0 1 1,0-1-1,0 1 0,0-1 1,-1 1-1,1 0 1,0-1-1,0 1 1,0 0-1,-1 0 0,1-1 1,0 1-1,-1 0 1,1 0-1,-1 0 1,1 0-1,-1 0 0,1 0 1,-1 0-1,0 0 1,0 0-1,1 0 1,-1 0-1,0 0 0,0 0 1,0 0-1,0 0 1,0 1-1,0-1 0,0 0 1,-1 0-1,1 0 1,0 0-1,0 0 1,-1 0-1,1 0 0,-1 0 1,0 1-1,-2 2 6,0 0-1,0 0 1,-1 0-1,1-1 0,-1 1 1,0-1-1,0 0 1,0 0-1,-6 3 0,-64 28 180,0-2-1,-83 21 0,107-36 260,59-19-358,0 1 0,0 0 1,1 1-1,-1 0 0,17 2 0,9 0-30,31-4-9,59 1 10,-113 2-62,0 0 1,-1 1 0,1 0-1,0 1 1,0 1 0,-1-1-1,20 11 1,-30-14 9,1 1 0,-1 0-1,0 0 1,0 0 0,0 0 0,0 0 0,0 0-1,0 1 1,0-1 0,0 0 0,-1 0 0,1 1-1,0-1 1,-1 0 0,1 1 0,0 2 0,-1-4-107,0 1 1,0-1-1,0 1 1,0-1-1,0 1 1,0-1-1,0 1 1,0-1-1,0 1 1,0-1-1,0 1 1,0 0-1,0-1 0,0 1 1,-1-1-1,1 0 1,0 1-1,0-1 1,-1 1-1,1-1 1,0 1-1,-1-1 1,1 1-1,0-1 1,-1 0-1,1 1 1,0-1-1,-1 0 1,1 0-1,-1 1 1,1-1-1,-1 0 1,1 0-1,-1 1 1,1-1-1,-1 0 1,1 0-1,-1 0 1,1 0-1,-1 0 1,1 0-1,-1 0 1,1 0-1,-2 0 1,-4 0-4244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72 5125,'0'0'5856,"2"-8"-2931,1-26-661,-3 33-2157,0 0 1,0-1-1,0 1 1,-1 0-1,1-1 0,-1 1 1,1 0-1,-1-1 1,0 1-1,1 0 0,-1 0 1,0 0-1,0 0 1,0 0-1,1 0 0,-1 0 1,-1 0-1,1 0 1,0 0-1,0 0 0,0 0 1,0 1-1,0-1 1,-1 0-1,1 1 0,0-1 1,-1 1-1,1 0 1,0-1-1,-1 1 0,1 0 1,0 0-1,-1 0 1,1 0-1,-1 0 0,1 0 1,0 0-1,-3 1 1,-4 0 61,0-1 0,0 1 1,1 1-1,-1 0 1,-9 3-1,6 0-8,1 1 0,-1 0 0,2 0 0,-1 1 0,0 0 0,1 1 0,-12 12 0,17-15-70,0 0 0,0-1-1,0 1 1,0 0 0,1 1-1,0-1 1,0 1-1,0-1 1,1 1 0,-1 0-1,2 0 1,-1 0 0,1 0-1,-1 1 1,1 9-1,1-14-66,1-1 0,-1 0-1,1 0 1,-1 1-1,1-1 1,-1 0 0,1 0-1,0 0 1,0 0-1,0 1 1,0-1 0,-1 0-1,1-1 1,1 1-1,-1 0 1,0 0 0,0 0-1,0-1 1,0 1 0,0 0-1,1-1 1,-1 1-1,0-1 1,1 1 0,-1-1-1,0 0 1,1 0-1,-1 0 1,0 1 0,1-1-1,2-1 1,49-1 458,-50 2-449,12-3 9,1 0 1,-1-1-1,0-1 1,0-1-1,-1 0 0,0 0 1,0-2-1,0 1 0,-1-2 1,0 0-1,-1 0 0,0-2 1,0 1-1,-1-1 1,17-23-1,-32 40-44,-43 72-183,43-71 167,1-1 0,1 1 0,-1-1 0,1 1 0,0 0 0,0 0 0,1 0 0,0 0 0,0 0 1,1 11-1,0-16-21,1-1 0,-1 0 0,1 0 1,0 0-1,-1 0 0,1 0 1,0 0-1,0 0 0,0 0 0,-1 0 1,1 0-1,0 0 0,0 0 0,0-1 1,0 1-1,1 0 0,-1-1 1,0 1-1,0-1 0,0 1 0,0-1 1,1 0-1,-1 1 0,0-1 0,0 0 1,1 0-1,-1 0 0,0 0 1,1 0-1,0 0 0,42-3-4003,-14-3-954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74 260 14542,'0'0'4740,"-48"68"-2594,34-47-608,6 1-193,5-8-993,3-3-384,3-6-32,10-5-897,5 0-640,-4-9-1186,-1-12-2562,-6-5-3043</inkml:trace>
  <inkml:trace contextRef="#ctx0" brushRef="#br0" timeOffset="1">79 16 11787,'0'0'12172,"11"-15"-12172,-2 20-641,0-5-2498,-4 0-4324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10346,'0'0'7367,"62"2"-5830,-17-2-31,9-2-289,6-3-609,3 2-383,-1 0-161,-8 3-32,-11 0 0,-9 0-673,-18 3-896,-7 5-738,-9 1-928,-16-1-384,-11-2-2595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8136,'0'0'10281,"59"4"-9256,-10-4-352,4 0-160,6 0-257,-5-1-224,-3 1-32,-6 0-833,-6 0-2114,-7 1-1697,-1 1-1026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7431,'0'0'13458,"12"-2"-11856,11-4-1350,-1-1 0,0-1 0,-1-1 1,0-1-1,-1-1 0,1-1 0,22-17 1,46-42-167,-79 62-49,-1 0-1,0-1 1,-1 0-1,0 0 0,-1 0 1,11-21-1,-57 90-52,30-40 83,1 1 0,0 0 0,2 0 0,-7 32 0,11-42-118,0-1 1,1 1-1,0 0 0,1 0 1,0 0-1,0 0 1,1 0-1,1 0 1,0 0-1,0-1 0,7 18 1,7-5-2908,-1-14-2268,0-3-6508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44 5958,'0'0'13516,"-10"-2"-13254,7 1-247,0 0 0,-1 1 1,1-1-1,-1 1 0,1 0 0,0 0 1,-1 0-1,1 1 0,-1-1 0,1 1 0,0-1 1,0 1-1,-1 0 0,1 1 0,0-1 1,0 0-1,0 1 0,0 0 0,0 0 0,0 0 1,1 0-1,-1 0 0,1 0 0,-1 1 1,1-1-1,-4 6 0,2-3 34,1 1 0,-1 0 0,1 0 0,1 0 0,-1 0 0,-1 8 0,3-13-35,1 1 0,-1-1 0,1 0 0,-1 0 0,1 0 0,0 1 0,0-1 1,0 0-1,0 0 0,0 1 0,0-1 0,0 0 0,0 0 0,0 1 0,0-1 1,1 0-1,-1 0 0,1 1 0,-1-1 0,1 0 0,-1 0 0,1 0 0,-1 0 1,1 0-1,0 0 0,0 0 0,0 0 0,-1 0 0,1 0 0,0 0 0,0-1 1,0 1-1,0 0 0,1-1 0,-1 1 0,0 0 0,0-1 0,0 0 0,2 1 1,6 1 62,0-2 1,1 1 0,-1-1 0,0 0-1,1-1 1,-1 0 0,0-1 0,0 0-1,0 0 1,0-1 0,0 0 0,-1-1-1,13-6 1,-5 1-40,0-1 1,-1 0-1,0-1 0,0-1 1,22-23-1,-35 33 85,1-1-1,-1 0 0,0 0 1,0 1-1,0-2 1,0 1-1,0 0 0,0 0 1,-1 0-1,0-1 1,1 1-1,-1-1 0,1-6 1,-3 10-114,1 0 0,0-1 0,0 1 0,0 0 0,0 0 0,-1 0 0,1 0 0,0 0 0,0 0 1,0-1-1,-1 1 0,1 0 0,0 0 0,0 0 0,-1 0 0,1 0 0,0 0 0,0 0 0,-1 0 0,1 0 0,0 0 1,0 0-1,0 0 0,-1 0 0,1 0 0,0 0 0,0 0 0,-1 0 0,1 0 0,0 1 0,0-1 0,0 0 0,-1 0 0,1 0 1,0 0-1,0 0 0,0 1 0,0-1 0,-1 0 0,1 0 0,0 0 0,0 0 0,0 1 0,0-1 0,0 0 0,-1 0 0,1 0 1,0 1-1,0-1 0,0 0 0,-10 11-77,6-6 80,1 0 0,0 1 0,0-1 0,0 1 0,1 0 0,0 0 0,0-1 0,1 2 0,-1-1 0,1 0 0,1 0 0,-1 0 0,1 0 0,0 1-1,2 9 1,-1-12-185,0-1-1,0 1 1,0 0-1,1-1 1,-1 1-1,1-1 0,0 0 1,0 0-1,0 0 1,0 0-1,1 0 1,-1 0-1,1 0 0,0-1 1,0 1-1,0-1 1,0 0-1,0 0 1,1 0-1,-1 0 0,0-1 1,1 1-1,0-1 1,-1 0-1,1 0 1,7 1-1,19 1-4663,0-2-3074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13293,'0'0'8520,"13"0"-7720,-3 0-749,1-1 0,0 0 0,-1-1-1,1 0 1,-1 0 0,0-1-1,0-1 1,0 0 0,13-6 0,25-18-244,0-1 1,53-44 0,-101 72 176,0 1 0,0 0 1,0-1-1,0 1 0,0 0 0,1 0 0,-1-1 1,0 1-1,0 0 0,0 0 0,0-1 1,1 1-1,-1 0 0,0 0 0,0 0 0,0-1 1,1 1-1,-1 0 0,0 0 0,1 0 0,-1 0 1,0 0-1,0 0 0,1-1 0,-1 1 0,0 0 1,0 0-1,1 0 0,-1 0 0,0 0 0,1 0 1,-1 0-1,0 0 0,1 0 0,-1 0 1,0 0-1,0 0 0,1 1 0,-1-1 0,0 0 1,1 0-1,-1 0 0,0 0 0,0 0 0,1 1 1,-6 17-175,-21 32 320,23-43-177,-3 4 47,-1 0 4,1 1 1,0 0 0,0 0-1,2 1 1,-1-1 0,-4 26-1,9-36-25,0-1-1,0 0 1,0 0 0,0 0-1,0 0 1,0 0-1,0 0 1,1 0-1,-1 0 1,0 0 0,0 0-1,1 0 1,-1-1-1,1 1 1,-1 0 0,1 0-1,-1 0 1,1 0-1,0 0 1,-1-1-1,1 1 1,0 0 0,0-1-1,0 1 1,-1 0-1,1-1 1,0 1-1,0-1 1,0 1 0,0-1-1,0 0 1,0 1-1,0-1 1,0 0 0,1 0-1,2 1-569,1-1-1,-1 1 0,0-1 1,1 0-1,-1-1 1,0 1-1,7-3 0,16-7-5397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10186,'0'0'5957,"-4"39"-8327,13-35-2082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5029,'0'0'15663,"-8"66"-15087,7-36-320,1 1-192,0 3 0,0-1-31,0-5-770,5-2-512,-1-7-481,-1-7-1345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7111,'0'0'14157,"76"-24"-13773,-36 24-223,4 0-129,4 0-225,1 1-2337,-5 1-2851,-3-1-3075</inkml:trace>
  <inkml:trace contextRef="#ctx0" brushRef="#br0" timeOffset="1">627 0 12780,'0'0'5664,"-11"0"-5221,5 0-334,0 1 0,0-1-1,0 1 1,0 0 0,0 0 0,0 0-1,0 1 1,0 0 0,1 0 0,-1 0-1,1 1 1,-1 0 0,1 0-1,0 1 1,0-1 0,1 1 0,-1 0-1,-5 6 1,5-4 118,1 0 0,-1 0 0,1 0 0,0 1 0,0-1 0,1 1-1,0 0 1,-3 10 0,5-15-200,1-1 0,-1 1-1,1 0 1,0 0 0,-1 0 0,1 0 0,0 0-1,0 0 1,1 0 0,-1 0 0,0-1-1,0 1 1,1 0 0,-1 0 0,1 0-1,0 0 1,0-1 0,-1 1 0,1 0-1,0 0 1,0-1 0,1 1 0,-1-1-1,0 1 1,0-1 0,1 0 0,-1 1-1,1-1 1,-1 0 0,1 0 0,0 0-1,-1 0 1,1 0 0,0-1 0,0 1 0,-1 0-1,4 0 1,2 1-5,0 0-1,0-1 1,0 0 0,0 0 0,0-1-1,0 0 1,-1 0 0,1-1-1,0 1 1,0-1 0,0-1-1,0 0 1,0 0 0,-1 0-1,1 0 1,-1-1 0,8-5-1,-6 3-79,0 0 0,0-1-1,0-1 1,-1 1 0,0-1-1,-1 0 1,0 0 0,0-1-1,0 0 1,-1 0 0,8-16-1,-45 70-709,28-39 709,2 0 0,-1 0 0,1 1 0,0-1 0,0 1 0,1 0 1,0 0-1,0-1 0,1 12 0,0-15-271,1-1 1,-1 1 0,1-1-1,0 1 1,0-1-1,0 0 1,1 1-1,-1-1 1,4 5-1,-4-6-178,1 1 0,0-1 0,-1-1 0,1 1 0,0 0 0,0 0 0,0-1 0,0 1 0,1-1 0,-1 1 0,0-1 0,1 0 0,-1 0 0,4 1-1,12 1-6788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10250,'0'0'7799,"4"10"-6352,-4-8-1403,2 2 102,0 1 1,0-1-1,-1 1 1,1 0-1,-1 0 0,0 0 1,-1 0-1,1 0 1,-1 0-1,0 0 1,-1 0-1,1 0 1,-1 0-1,0 0 1,0-1-1,0 1 1,-1 0-1,1 0 1,-4 5-1,-5 4 260,0-1-1,-1-1 0,-1 0 0,-22 18 1,3-1 509,30-29-905,1 0-1,0 0 1,0 0 0,0 0 0,0 0 0,-1 1 0,1-1-1,0 0 1,0 0 0,0 0 0,0 0 0,0 1 0,-1-1-1,1 0 1,0 0 0,0 0 0,0 1 0,0-1 0,0 0-1,0 0 1,0 0 0,0 1 0,0-1 0,0 0 0,0 0-1,0 0 1,0 1 0,0-1 0,0 0 0,0 0 0,0 1-1,0-1 1,0 0 0,0 0 0,0 0 0,0 1 0,1-1-1,-1 0 1,0 0 0,0 0 0,0 0 0,0 1 0,0-1-1,1 0 1,-1 0 0,0 0 0,0 0 0,0 0 0,0 0-1,1 1 1,-1-1 0,0 0 0,0 0 0,0 0 0,1 0-1,20 4 251,37-3-640,-50-1 105,100-8-4498,-36-7-2615,-22 1-2846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11179,'0'0'7495,"-21"52"-6470,21-33 96,9-1-513,7 2-416,2-1-63,-2-2-514,-2-2-2562,-3-6-3555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10634,'0'0'6790,"47"-18"-6309,-13 18-289,7 0-128,7 0 0,0 1-1313,2 2-4677</inkml:trace>
  <inkml:trace contextRef="#ctx0" brushRef="#br0" timeOffset="1">568 84 5189,'0'0'8072,"61"-7"-7047,-35 1-833,-1 0-545,8 0-3650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3523,'0'0'4677,"9"1"-4389,30 3 165,76-2 1,23 0 4485,-105 6-1199,-29-6-3859,0-1-1,1 1 0,-1-1 1,0 0-1,0-1 0,1 1 1,-1-1-1,8 0 0,6-4-4417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13933,'0'0'5670,"-25"55"-5126,25-29-63,0-1-321,7 0-192,9-4 64,2-3-897,-6-5-865,-3-7-1825,-9-3-1314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12075,'0'0'3428,"50"-9"-2596,-18 7-351,7 2 63,4 0-287,7 0-225,2 0-481,1 0-3202,-4 0-1442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42 9929,'0'0'5056,"-9"-7"-2964,5 3-2011,0 1 0,-1-1-1,1 1 1,-1 0-1,0 1 1,0-1-1,0 1 1,0 0-1,0 0 1,0 0-1,-1 1 1,1 0-1,-1 0 1,1 0-1,-1 1 1,1-1-1,-1 1 1,1 1-1,-1-1 1,1 1-1,-1 0 1,1 0-1,-10 4 1,8-2 41,1 1 0,0-1 0,0 1 0,0 0 0,1 1 0,-1 0 0,1-1 0,-7 10 0,11-13-90,0 0 1,0 0-1,0 0 1,0 0-1,0 1 0,0-1 1,0 0-1,1 0 1,-1 1-1,0-1 1,1 1-1,-1-1 0,1 1 1,-1-1-1,1 1 1,0-1-1,0 1 1,0-1-1,-1 1 0,1-1 1,1 1-1,-1 0 1,0-1-1,0 1 1,1-1-1,-1 1 0,1-1 1,-1 1-1,1-1 1,-1 0-1,1 1 1,0-1-1,0 0 0,0 1 1,0-1-1,0 0 1,0 0-1,0 0 0,0 0 1,0 0-1,1 0 1,-1 0-1,0 0 1,3 0-1,6 4 46,0-1 0,0 0-1,1-1 1,0-1 0,-1 0 0,1 0 0,18 0-1,-3-1-22,-1-1-1,33-5 0,-47 4-45,0-2 0,1 1 0,-1-1 0,0-1 1,0 0-1,-1-1 0,1 0 0,-1 0 0,0-1 0,0 0 0,-1-1 1,0 0-1,13-13 0,-34 30-399,8-8 380,1 1 1,0 0 0,0-1-1,0 1 1,0 0-1,0 0 1,1 0-1,-3 4 1,3-4-2,1 0 0,-1 1 0,1-1 0,-1 0 0,1 1 0,0-1 0,0 1-1,0-1 1,1 1 0,-1-1 0,1 1 0,0-1 0,0 1 0,0 0 0,0-1 0,1 1 0,-1-1 0,1 1 0,0-1 0,0 1 0,2 3 0,-1-4-234,0 0 0,1-1 0,-1 1 0,1 0 0,-1-1 0,1 1 0,0-1 1,0 0-1,0 0 0,0 0 0,0-1 0,0 1 0,1-1 0,-1 1 0,0-1 0,1 0 0,-1 0 0,1-1 0,0 1 0,5 0 0,20-1-4426,-4 0-1639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51 128 12139,'0'0'6102,"-7"11"-4874,-24 33 53,30-42-1232,-1-1-1,1 1 0,0 0 0,0 0 1,0 0-1,0 0 0,0 0 1,0 1-1,1-1 0,-1 0 0,1 0 1,-1 0-1,1 1 0,0-1 1,0 0-1,0 0 0,0 1 1,0-1-1,1 4 0,0-5 18,0 1 1,0-1-1,0 1 0,0-1 1,0 0-1,1 0 0,-1 1 1,0-1-1,1 0 0,-1 0 1,0 0-1,1 0 0,0-1 0,-1 1 1,1 0-1,-1-1 0,1 1 1,0-1-1,1 1 0,10 1 299,-1-1 0,1 0-1,-1 0 1,25-4 0,-33 3-354,2-1-146,0-1 0,0 1 0,-1-1 0,1 0 0,0-1 0,-1 1 0,6-5 0,-7 5-21,0-1-1,1 1 1,-1 0 0,1 0-1,0 0 1,0 1-1,-1 0 1,10-2-1,-13 7 55,-1-1 0,0 0 0,-1 0 0,1 1 0,0-1 0,-1 0 0,0 0 0,-2 6 0,1-5-96,0 1-1,1-1 1,-1 1-1,1-1 1,0 1 0,0 0-1,0-1 1,1 1-1,-1 0 1,1 0-1,1 7 1,3-7-4249,6-4-1356</inkml:trace>
  <inkml:trace contextRef="#ctx0" brushRef="#br0" timeOffset="1">590 1 14414,'0'0'7271,"48"0"-6759,-3 0-128,3 0-288,1 3-31,4 1-65,-12 1-449,-7 0-1601,-7-1-961,-13-4-2466,-9 0-3203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32 13068,'0'0'7656,"54"-18"-7656,-28 15-32,1-2-929,-7 2-1986,-6 1-2594</inkml:trace>
  <inkml:trace contextRef="#ctx0" brushRef="#br0" timeOffset="1">1 100 7783,'0'0'8456,"68"12"-8295,-38-12-129,2-5-1025,-3 1-3203,-6-2-3139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12300,'0'0'5701,"75"23"-4548,-25-19-416,5-2-417,2 0-256,-3-2 0,-1 1-320,-6-1-2403,-8 0-4836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49:4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15214,'0'0'4271,"9"0"-2888,11-1-1238,-1-1 0,0-1 1,0 0-1,0-1 1,0-1-1,-1-1 0,1-1 1,-2-1-1,1 0 0,20-14 1,-23 14-285,0-2 0,-1 0 0,-1 0 0,0-2 0,0 1 0,-1-2 0,-1 1 0,0-2 0,-1 1 0,0-1 0,-1-1 0,10-22 0,-22 129 2722,2-76-2161,2-1-1,0 1 1,1-1-1,0 0 0,1 0 1,10 29-1,3-1-2173,2 0-3730,-18-43 5346,10 20-9654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81 4805,'0'0'13933,"-2"-8"-12380,-10-24-368,11 31-1102,0 0-1,1-1 0,-1 1 0,0 0 1,0 0-1,0 0 0,0 0 1,0 0-1,0 0 0,0 0 0,-1 1 1,1-1-1,0 0 0,0 0 0,-1 1 1,1-1-1,0 1 0,-1 0 1,1-1-1,0 1 0,-1 0 0,1 0 1,-1-1-1,1 1 0,0 0 0,-1 1 1,1-1-1,-1 0 0,-1 1 1,0-1-4,0 1 0,0-1 1,0 1-1,-1 0 0,1 0 1,0 1-1,0-1 0,0 1 1,-4 2-1,0 4 40,0 0 1,0 0-1,1 0 0,-10 17 0,14-22-74,0 0-1,0 0 0,1 0 0,-1 1 1,1-1-1,0 0 0,0 1 1,0-1-1,0 1 0,1-1 0,-1 1 1,1-1-1,0 1 0,0-1 1,0 1-1,1-1 0,0 7 0,0-9-35,0 0 0,0-1 1,-1 1-1,1 0 0,0 0 0,0-1 0,0 1 0,0-1 0,0 1 0,0 0 0,0-1 0,0 0 0,0 1 0,0-1 0,1 0 0,-1 1 0,0-1 0,0 0 0,0 0 0,0 0 0,0 0 0,1 0 0,-1 0 1,0-1-1,2 1 0,30-10 268,-23 4-247,-1 0 1,0-1 0,0 0-1,-1-1 1,0 0 0,-1 0-1,1 0 1,-2-1-1,1 0 1,-1-1 0,-1 1-1,1-1 1,-2 0-1,5-12 1,-13 35-86,-3 11 42,1-1 0,1 1 0,-3 39 0,9-62 14,-1 0 0,0 1 0,1-1 0,-1 0 0,1 1 0,-1-1 0,1 0 0,-1 0 0,1 1 0,0-1 1,0 0-1,0 0 0,-1 0 0,1 0 0,0 0 0,0 0 0,1 0 0,-1 0 0,0 0 0,0-1 0,0 1 0,1 0 0,-1-1 0,0 1 0,0-1 0,1 1 0,-1-1 0,1 0 0,-1 0 0,0 1 0,1-1 0,-1 0 0,1 0 0,-1 0 0,0 0 0,1-1 0,-1 1 0,3-1 0,5 0 29,1 0-1,-1-1 0,0 0 1,16-6-1,0-3 1,-1-2 0,29-19-1,-6 2-11,-46 30-11,0-1-1,-1 1 1,1-1 0,0 0-1,0 1 1,-1 0 0,1-1 0,0 1-1,0-1 1,0 1 0,0 0-1,0 0 1,0-1 0,0 1-1,-1 0 1,1 0 0,0 0 0,0 0-1,0 0 1,0 0 0,0 1-1,0-1 1,0 0 0,0 0 0,0 0-1,-1 1 1,1-1 0,0 1-1,0-1 1,0 1 0,0-1 0,-1 1-1,1-1 1,0 1 0,-1-1-1,1 1 1,0 0 0,-1 0 0,1-1-1,-1 1 1,1 0 0,-1 0-1,1 0 1,-1-1 0,0 1 0,1 0-1,-1 0 1,0 0 0,0 0-1,0 0 1,0 0 0,1 0-1,-1 0 1,0-1 0,-1 3 0,2 8 168,-1 0 0,0 0 0,-3 18 0,2-16 37,3-15-75,2-10-64,-1 0-1,0-1 0,-1 1 1,0-1-1,-1 0 0,-1 1 1,0-1-1,-2-20 0,2 32-82,-1 1 0,1-1 0,0 1-1,-1-1 1,1 1 0,0-1-1,0 0 1,0 1 0,0-1-1,-1 1 1,1-1 0,0 0-1,0 1 1,0-1 0,0 1-1,1-1 1,-1 0 0,0 1-1,0-1 1,0 0 0,0 1-1,1-1 1,-1 1 0,0-1 0,0 1-1,1-1 1,-1 1 0,0-1-1,1 1 1,-1-1 0,1 1-1,-1-1 1,1 1 0,-1 0-1,1-1 1,-1 1 0,1-1-1,-1 1 1,1 0 0,-1 0-1,1-1 1,0 1 0,-1 0 0,1 0-1,-1 0 1,1 0 0,0 0-1,-1 0 1,1 0 0,-1 0-1,1 0 1,0 0 0,-1 0-1,1 0 1,1 1 0,11-2-203,3-1-1456,0-1-1,0 0 1,27-10-1,-12 0-4021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4356,'0'0'14467,"-7"3"-13458,-3 2-797,0 0 0,0 1 0,1 0 0,0 1 1,0 0-1,0 1 0,1 0 0,0 0 0,1 0 0,0 1 0,0 0 0,1 1 0,0-1 0,0 1 0,-6 17 1,5-9-69,0 0 0,1 1 1,1 0-1,1 0 0,0 0 1,2 0-1,0 0 0,2 35 1,0-49-138,0-1 0,1 0 0,-1 1 0,1-1 0,0 0 0,1 1 1,-1-1-1,1 0 0,0 0 0,0 0 0,0 0 0,0-1 0,1 1 1,-1 0-1,1-1 0,0 0 0,0 0 0,1 0 0,-1 0 0,0 0 1,1-1-1,0 1 0,0-1 0,8 4 0,0-2-747,1 0 1,0-1-1,0 0 0,0-1 1,1-1-1,-1 0 0,15-1 1,22 0-6676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8584,'0'0'10826,"-25"47"-9833,16-17 128,-5 5-32,7 4-576,1 2-353,5-5-64,2 0-96,-1-8 0,8-4-96,2-10-545,1-2-608,-4-8-352,-1-4-898,-1 0-1729,-5-14-2690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12684,'0'0'8520,"73"-23"-7047,-25 18-319,9 0-514,2 4-320,2-2-223,-4 2-65,-4 1-161,-10 0-1120,-11 0-961,-8 0-1954,-7 0-4292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72 4324,'0'0'8018,"-8"-3"-5952,3 1-1456,2 2-402,1-1 1,-1 0 0,1 0 0,0 1 0,-1-1 0,1-1 0,0 1 0,-1 0 0,1-1 0,0 1 0,0-1-1,0 1 1,-3-4 0,6 4-104,-1 1 1,0-1-1,1 0 0,-1 1 0,1-1 0,-1 1 1,1-1-1,-1 1 0,1-1 0,-1 1 0,1-1 0,0 1 1,-1-1-1,1 1 0,0 0 0,-1-1 0,1 1 1,0 0-1,-1-1 0,1 1 0,0 0 0,0 0 0,-1 0 1,1 0-1,0 0 0,0 0 0,-1 0 0,1 0 0,1 0 1,26-3 272,-9 2-216,1 1-1,-1 0 1,0 2-1,0 0 1,1 1-1,-2 1 1,1 1-1,0 0 1,-1 1-1,0 2 1,27 14-1,-37-18-57,1 0 0,0 0 1,0-1-1,0 0 0,0-1 0,0 0 0,0 0 0,1-1 1,10 0-1,-17-1-76,0 0 0,-1 0 0,1-1 0,0 1 0,-1-1 0,1 0 0,0 1 0,-1-1 0,1 0-1,-1-1 1,0 1 0,1 0 0,-1-1 0,0 1 0,0-1 0,0 0 0,0 0 0,0 1 0,0-1 0,0-1 0,0 1 0,-1 0 0,1 0 0,-1-1 0,0 1 0,0 0 0,0-1 0,0 0 0,0 1 0,0-1 0,-1 1 0,1-1 0,-1 0 0,0 1 0,0-1 0,0-3 0,0 5-48,-2-32 256,2 32-299,0 0 1,-1 0-1,1 0 1,-1 0-1,0 1 1,1-1-1,-1 0 1,1 0-1,-1 1 0,0-1 1,0 0-1,1 1 1,-1-1-1,0 0 1,0 1-1,0-1 1,0 1-1,0 0 1,1-1-1,-1 1 0,0 0 1,0-1-1,0 1 1,0 0-1,0 0 1,0 0-1,0 0 1,0 0-1,-2 0 1,4 7-11176,8-1 1304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4644,'7'0'3711,"4"1"-3176,-1 0 1,1 1-1,-1 0 1,1 0-1,-1 1 1,0 0-1,0 1 1,-1 0 0,1 1-1,-1 0 1,16 11-1,-16-10-327,0 1 0,0 1 0,0 0 0,-1 0 0,0 0 0,0 1 0,-1 1 0,0-1 0,-1 1 0,0 0 0,-1 0 0,0 1-1,0 0 1,-1 0 0,0 0 0,-1 0 0,3 21 0,-6-10 43,-1 0-1,0 0 0,-2-1 1,0 1-1,-2-1 1,0 0-1,-1 0 1,-1 0-1,-1-1 0,-1 0 1,-14 21-1,-16 25-79,-86 106-1,122-169-169,-80 97-719,20-41-3672,23-28-3052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4356,'0'0'15535,"0"10"-14297,-3 26-500,-2 0 0,-16 57-1,11-56-799,2 0 0,2 1 0,-3 54 0,10-102-1445,0 1 0,1-1 0,0 1 0,7-19 0,4-22-2163,-6 0 381,-1-5-1051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2 177 7751,'-1'-55'2540,"1"40"6446,0 33-8527,1 1 1,2-1-1,0 1 1,0-1-1,2 0 1,0 0-1,1-1 1,9 18 0,-10-24-417,1 0 1,0-1-1,1 1 1,0-1-1,0-1 1,1 0 0,0 0-1,1 0 1,0-1-1,0 0 1,0-1 0,1 0-1,18 9 1,-25-14 40,1-1 0,-1 1 0,1-1 0,0 0 0,-1 0 1,1 0-1,0 0 0,0-1 0,-1 1 0,1-1 0,0 0 1,0 0-1,0 0 0,-1-1 0,1 0 0,0 1 0,0-1 0,-1-1 1,5-1-1,-3 0 68,0 0 0,0 0 0,-1-1-1,1 1 1,-1-1 0,0 0 0,0-1 0,0 1 0,-1-1 0,0 1 0,5-10 0,2-6 120,-1-2 1,-1 1-1,-1-1 1,-1-1-1,5-30 1,-6 25-225,-1 0 0,-1 0 0,-2-1 0,-3-51 0,-5 65-475,-2 21-1996,-4 23-6247,9-10-2872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8968,'0'0'13960,"8"-9"-13666,20-23-286,22-26-313,67-59-1,-117 132-1649,-7 9 1945,1-9 28,1-5-26,0 1 0,1 0 0,1 0 0,-1 0-1,2 0 1,-1 1 0,2-1 0,-1 1 0,2 0 0,0-1-1,1 12 1,-1-22-81,0-1 0,0 1 0,1-1 0,-1 1 0,0-1 0,0 1 0,1-1 0,-1 1 0,1-1 0,-1 1 0,0-1 0,1 0 0,-1 1 0,1-1 0,-1 0 0,1 0 0,-1 1 0,1-1 0,-1 0 0,1 0 0,-1 1 0,1-1 0,-1 0 0,1 0 0,-1 0 0,1 0 0,-1 0 0,1 0 0,-1 0 0,1 0-1,0 0 1,-1 0 0,1 0 0,-1 0 0,1-1 0,0 1 0,15-5-4987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6790,'0'0'13998,"12"71"-13101,-12-26-289,0 5-384,0 2-96,4-3-64,3-8-31,4-4-1,-2-11-737,-2-8-672,-5-10-449,-11-25-13453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11819,'0'0'3246,"7"-8"-347,-3 4-2689,0 0 0,0 0 0,0 1 0,0-1 0,1 1 0,0 0-1,-1 0 1,1 0 0,0 1 0,0 0 0,1 0 0,-1 0 0,0 1 0,1-1 0,-1 1 0,1 0 0,-1 1 0,1-1 0,0 1 0,5 1 0,17-1 451,-1 1-1,49 7 1,-69-6-652,0-1-1,0 1 0,0 0 1,-1 0-1,1 0 1,0 1-1,-1 0 0,0 1 1,0 0-1,0 0 0,0 0 1,0 0-1,-1 1 1,0 0-1,0 0 0,5 7 1,-9-10-5,1 0 0,-1 1 1,0-1-1,0 1 0,0-1 0,0 1 1,0 0-1,0-1 0,-1 1 0,1 0 0,-1 0 1,0-1-1,0 1 0,0 0 0,0 0 1,-1 0-1,1-1 0,-1 1 0,1 0 1,-1-1-1,0 1 0,0-1 0,0 1 1,0 0-1,-1-1 0,1 0 0,-3 3 0,-4 6 37,-1-1 0,-1 0 1,1-1-1,-18 13 0,-9 9 14,36-31-55,0 0 0,0 1 0,-1-1 0,1 0 0,0 0 0,0 0 0,0 1 0,0-1 0,-1 0 0,1 0 0,0 1 0,0-1 0,0 0 0,0 0 0,0 1 0,0-1 0,0 0 0,0 0 0,0 1 0,0-1 0,0 0 0,0 1 0,0-1 0,0 0 0,0 0 0,0 1 0,0-1 0,0 0 0,0 0 0,0 1-1,0-1 1,1 0 0,-1 0 0,0 1 0,0-1 0,0 0 0,0 0 0,0 0 0,1 1 0,-1-1 0,16 7 0,30 1 2,-32-5 2,6 0-4,0 2 1,0 1-1,29 12 0,-45-17-9,0 1 0,0 0 0,0 0 0,0 0 0,0 1 0,0-1 0,-1 1-1,1 0 1,-1 0 0,0 0 0,0 1 0,0-1 0,0 1 0,0 0 0,-1-1 0,0 1 0,1 0-1,-2 0 1,1 1 0,0-1 0,-1 0 0,2 7 0,-4-8 12,1 1-1,0-1 1,-1 0 0,0 0-1,0 0 1,0 0 0,0 0-1,0 0 1,0 0 0,-1 0-1,0 0 1,1-1 0,-1 1-1,0-1 1,0 1 0,-1-1-1,1 0 1,0 1 0,-1-1-1,1 0 1,-1-1 0,0 1-1,0 0 1,-3 1 0,-11 5 418,-1 1 1,-32 9-1,39-14-65,-28 8 367,0-2 1,0-1-1,-1-2 0,0-1 1,-56 0-1,95-6-724,0 0-1,0 0 1,0 0 0,0 0-1,0 0 1,0 0-1,0 0 1,0 0 0,1 0-1,-1 0 1,0 0 0,0-1-1,0 1 1,0 0-1,0-1 1,0 1 0,1 0-1,-1-1 1,0 1 0,0-1-1,1 0 1,-1 1-1,0-1 1,1 1 0,-2-2-1,2 1-64,0 0 1,1 0-1,-1 0 0,0 0 0,0 0 0,0 0 0,1 0 0,-1 0 0,0 0 1,1 0-1,-1 1 0,1-1 0,-1 0 0,1 0 0,-1 0 0,1 1 1,0-1-1,1-1 0,45-37-5634,-40 34 3831,20-16-6043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16656,'0'0'5029,"53"25"-4997,-28-16-161,-5-4-2369,-2-5-3908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7143,'0'0'10666,"-45"53"-9193,45-47-672,6-4-481,13-2-224,5 0-1409,1-9-4997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4036,'0'0'15599,"77"-48"-14735,-24 41 65,14 0-384,2 4-193,3 1-224,-8 2-32,-9 0-96,-16 0-160,-12 0-897,-20 1-416,-7 3-1858,-26 2-705,-14 0-4356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9353,'0'0'6977,"16"6"-5626,2 0-1106,1 0 1,0-2-1,0 0 1,0-1 0,28 1-1,-14-5-55,47 2 215,-75-1-378,0 0 0,1 1 0,-1 0 0,0 0-1,0 1 1,0-1 0,0 1 0,-1 0 0,1 0 0,0 1 0,7 5 0,-11-7-19,1 0 0,-1 1-1,0-1 1,0 1 0,0-1-1,0 1 1,0 0 0,0-1 0,-1 1-1,1 0 1,0 0 0,-1-1-1,1 1 1,-1 0 0,0 0-1,0 0 1,0 0 0,0 0-1,0-1 1,0 1 0,0 0 0,0 0-1,-1 0 1,1 0 0,-1-1-1,1 1 1,-1 0 0,0 0-1,0-1 1,0 1 0,0 0-1,0-1 1,-2 3 0,-5 6 105,0 0 0,0 0-1,-17 14 1,21-20-84,-41 34 120,-86 54-1,79-58 1092,-59 51-1,103-71-817,17-8-325,30-6-162,-29 0 177,236-21 58,-95 4-3367,-101 12-668,-10 0-3694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98 3716,'12'-11'2699,"-10"10"-2282,1-1 1,-1 1-1,0-1 0,0 0 0,0 1 1,0-1-1,0 0 0,0-1 0,0 1 0,0 0 1,-1 0-1,1-1 0,-1 1 0,0-1 0,0 1 1,0-1-1,0 0 0,0 1 0,-1-1 0,1 0 1,-1 0-1,1 1 0,-1-1 0,0 0 0,0 0 1,0 0-1,-1-2 0,0 3-300,0 1 0,0 0 0,0 0 0,0-1 0,0 1 0,0 0 0,0 0 0,0 0-1,-1 0 1,1 0 0,0 1 0,-1-1 0,1 0 0,0 0 0,-1 1 0,1-1 0,-1 1 0,1 0 0,-1-1 0,1 1 0,-1 0-1,1 0 1,-4 0 0,-37 2 350,35 1-452,0-1 0,1 1 0,-1 1 0,1-1 1,0 1-1,0 0 0,0 1 0,1-1 1,0 1-1,-1 0 0,2 1 0,-1-1 0,-5 8 1,4-4 82,0 0-1,1 1 1,0-1 0,0 1 0,1 0 0,0 0 0,1 0 0,-3 14 0,5-22-89,1 0 0,-1-1 0,1 1 0,0 0 0,0 0 0,0-1 0,0 1 1,0 0-1,1 0 0,-1-1 0,0 1 0,1 0 0,-1 0 0,1-1 0,0 1 0,-1-1 0,1 1 0,0 0 0,0-1 0,0 1 1,0-1-1,0 0 0,0 1 0,1-1 0,0 1 0,1 0 34,0-1 0,0 1 0,0-1 0,1 0 1,-1 0-1,0 0 0,0 0 0,1-1 0,-1 0 0,0 1 0,1-1 1,4 0-1,4-1 93,0-1 0,1 0 1,-1-1-1,0 0 0,0-1 1,13-5-1,-5-1 11,-2 0 0,0-1-1,0-1 1,-1 0 0,-1-2 0,0 0 0,0 0-1,-2-2 1,18-21 0,-44 56-109,1 1-1,1 1 1,-8 22 0,13-30-260,0 1 0,1 0 1,1 0-1,0 0 0,1 0 1,0 1-1,1 24 0,1-37 12,0 0-1,0 0 1,1 0 0,-1 0-1,1-1 1,-1 1-1,1 0 1,0 0 0,0 0-1,0 0 1,0 0-1,0-1 1,0 1 0,0-1-1,1 1 1,-1-1-1,1 1 1,-1-1 0,1 1-1,-1-1 1,1 0-1,0 0 1,-1 0 0,1 0-1,0 0 1,0-1-1,0 1 1,0 0 0,0-1-1,0 1 1,0-1-1,0 0 1,4 0 0,20 1-5070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8264,'0'0'7399,"-36"61"-5285,22-38 128,5 0-833,-2-2-320,6-2-832,1-4-225,4-5-64,0 1-929,5-6-545,1-5-1344,-3 0-2724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19 10570,'0'0'12844,"-34"-18"-15919,34 24-1249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14350,'0'0'6438,"85"13"-5157,-31-9-288,12-2-577,5-1-352,-6 1 0,-5-1-32,-6 0-256,-15 2-1153,-10-3-1218,-13 0-1184,-11 0-2371</inkml:trace>
  <inkml:trace contextRef="#ctx0" brushRef="#br0" timeOffset="1">102 145 9353,'0'0'13196,"77"18"-11434,-18-19-801,0 1-769,9-4-128,-2 0-96,-7 1-1633,-11-2-1987,-7-2-2498,-3 0-4964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2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6887,'0'0'6966,"5"0"-6400,347 27 1025,495-25-1372,-840-2-241,-3-1 7,-1 1-1,1-1 1,-1 1 0,1 0 0,0 1-1,-1-1 1,1 1 0,-1-1-1,0 1 1,1 0 0,-1 0 0,1 1-1,-1-1 1,4 3 0,-7-3 13,0 0 0,-1-1 0,1 1 0,0 0 0,-1 0 0,0-1 0,1 1 0,-1-1 0,1 1 0,-1 0 0,0-1 0,1 1 0,-1-1 0,0 1 0,1-1 0,-1 0 0,0 1 0,0-1 0,1 0 0,-1 1 0,0-1 0,0 0 0,0 0 0,0 0 0,1 0 0,-1 0 0,-1 0 0,-31 6 63,31-6-61,-1268 77 219,1352-87-180,-10-1-35,558-14-75,-87 6 8,-527 16 131,-47 1 100,-62 1 253,-368 30 839,5 35-2403,406-58-1857,22-5-1468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10474,'0'0'7778,"-4"10"-7378,-1 0-317,1 0 0,1 1 0,-1 0 0,2 0 1,0 0-1,0 0 0,1 0 0,0 21 0,1-31-79,0 0 0,0 0 0,1 0 1,-1 0-1,0 0 0,0 0 0,1 0 0,-1 0 1,1 0-1,-1 0 0,1 0 0,-1 0 1,1 0-1,0-1 0,-1 1 0,1 0 1,0 0-1,0-1 0,0 1 0,-1 0 0,1-1 1,0 1-1,0-1 0,1 1 0,32 6 133,-22-8-105,0 1 1,-1-2 0,22-4 0,-11-2-253,-19 6 154,1 0-1,0 0 1,0 1-1,0 0 0,0 0 1,0 0-1,6 0 1,-9 1 56,-1 1 1,1 0 0,-1-1-1,1 1 1,-1 0 0,0 0-1,1-1 1,-1 1 0,0 0-1,0 0 1,1 0 0,-1-1 0,0 1-1,0 0 1,0 0 0,0 0-1,0 0 1,0-1 0,0 1-1,0 0 1,0 0 0,0 0-1,-1-1 1,1 1 0,-1 1-1,-5 31 114,5-28-99,-2 32-1926,3-32-12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0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16015,'0'0'9716,"9"-5"-8435,60-27-373,111-61-506,-164 83-453,0-1 0,0-1-1,-1 0 1,0-1 0,-1 0 0,-1-1-1,0-1 1,13-19 0,-36 53-1,1 0-1,1 1 1,1 0-1,1 0 1,1 1 0,0 0-1,-1 29 1,-1 16-1839,4 94 0,6-130-5092,3-5-8509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3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6502,'0'0'6433,"-9"2"-5349,6-1-984,0 0 0,0 0 1,-1 0-1,1 0 0,0 0 1,0 1-1,0 0 1,0-1-1,1 1 0,-1 0 1,0 0-1,1 1 0,-1-1 1,1 1-1,0-1 1,-4 6-1,1 1 185,1 0 0,0 0 0,0 1 0,1-1 0,-4 18 0,-11 71 1160,4 2-1,-1 178 1,8-104-1273,2-356 783,2-1-1259,3 186 309,1 1-1,-1-1 1,1 1-1,0-1 1,0 0-1,0 1 1,0-1-1,1 0 1,0 0-1,-1 0 1,1 0-1,0 0 1,0-1 0,0 1-1,1 0 1,-1-1-1,1 0 1,3 4-1,0-3 4,-1 0 0,0 0 1,1-1-1,-1 1 0,1-1 0,0 0 0,0-1 0,0 1 0,0-1 0,7 0 0,-6 0 3,1 0 0,-1-1-1,1-1 1,-1 1 0,1-1 0,-1 0-1,1-1 1,-1 1 0,0-1 0,1-1-1,-1 0 1,-1 0 0,1 0-1,0-1 1,-1 0 0,1 0 0,7-8-1,-8 5 8,-1 0 0,-1-1 0,1 0 0,-1 0-1,-1 0 1,0 0 0,0-1 0,0 1 0,-1-1-1,0 0 1,-1 1 0,0-1 0,0 0 0,-2-14-1,-6 28-260,-1 8 203,5-3 52,0-1 0,1 0 0,1 1 1,-1 0-1,1-1 0,1 1 0,0 0 0,1-1 0,1 13 0,-1-19-6,0 1 0,0-1 0,0 0 0,0 0 0,1 0 0,0 0 0,-1 0 1,1-1-1,0 1 0,0 0 0,0-1 0,1 1 0,-1-1 0,1 0 0,-1 0 0,1 0 1,0 0-1,-1 0 0,1-1 0,0 1 0,0-1 0,0 0 0,1 0 0,-1 0 0,0 0 0,0 0 1,1-1-1,-1 1 0,0-1 0,5 0 0,-1 0 7,0 0 1,1-1-1,-1 1 0,0-2 1,0 1-1,0-1 0,0 0 1,0 0-1,-1-1 1,1 0-1,-1 0 0,1 0 1,-1-1-1,10-8 0,3-4 24,-2-1 0,0 0 0,15-21 0,-23 28 5,-9 10-41,0 0 1,0 0-1,0-1 1,1 1-1,-1 0 1,0 0-1,0 0 1,1 0 0,-1 0-1,0 0 1,0-1-1,1 1 1,-1 0-1,0 0 1,0 0-1,1 0 1,-1 0-1,0 0 1,0 0-1,1 0 1,-1 0 0,0 0-1,1 0 1,-1 0-1,0 0 1,0 1-1,1-1 1,-1 0-1,0 0 1,0 0-1,1 0 1,-1 0-1,0 1 1,0-1 0,0 0-1,1 0 1,-1 0-1,0 0 1,0 1-1,0-1 1,0 0-1,1 0 1,-1 1-1,0-1 1,0 0-1,0 0 1,0 1 0,0-1-1,0 0 1,0 0-1,0 1 1,0-1-1,0 0 1,0 1-1,0-1 1,0 0-1,0 0 1,0 1-1,0-1 1,5 26 286,-3-18-188,-2-5-82,1-1-1,0 1 1,0-1 0,0 0-1,1 0 1,-1 0 0,0 0-1,1 0 1,-1 0-1,1 0 1,0 0 0,0 0-1,0-1 1,0 1 0,0-1-1,0 1 1,0-1 0,0 0-1,0 0 1,1 0-1,-1 0 1,0 0 0,1 0-1,-1-1 1,1 1 0,-1-1-1,5 0 1,6 0 75,0 0 0,0-2 0,0 1 0,19-6 0,-24 4-306,1 1-1,0 0 0,-1 1 0,1 0 0,0 1 0,0-1 0,-1 2 0,11 0 0,1 14-2735,0 0-4421,-11-14 873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9577,'0'0'5568,"-6"15"-4725,-7 23 707,2 2 0,-9 62 0,8-6 810,1 129-1,11-222-2346,0-1-1,0 1 0,0 0 0,0-1 0,1 1 1,-1-1-1,1 1 0,0-1 0,0 1 1,0-1-1,0 0 0,0 1 0,0-1 0,0 0 1,3 3-1,-2-4 38,-1 0 0,0 0 0,0 0 0,1 0-1,-1 0 1,0-1 0,1 1 0,-1-1 0,1 1 0,-1-1 0,1 1 0,-1-1 0,1 0 0,-1 0 0,1 0-1,-1 0 1,1 0 0,0 0 0,1 0 0,3-2 61,-1 1 0,1-1 0,-1 0 0,1 0 0,-1-1 0,0 0 0,0 0 0,0 0 0,0 0-1,-1-1 1,9-8 0,6-9-243,-1-1 0,-1-1-1,-1-1 1,-1 0-1,-1-1 1,-1 0 0,-1-1-1,-1-1 1,11-45-1,-21 55-2079,-1 17 2062,0-1 0,-1 1 0,1 0 0,0 0 0,0-1 0,0 1 0,-1 0 0,1 0 0,0 0 0,0-1 0,-1 1 0,1 0 0,0 0 0,0 0 0,-1 0 0,1 0 0,0-1 0,-1 1 0,1 0 0,0 0 0,-1 0 0,1 0 0,0 0 0,0 0 0,-1 0 0,1 0 0,0 0 0,-1 0 0,1 0 0,0 1 1,-1-1-1,1 0 0,0 0 0,0 0 0,-1 0 0,1 0 0,0 0 0,0 1 0,-1-1 0,1 0 0,0 0 0,0 0 0,-1 1 0,1-1 0,0 0 0,0 0 0,-1 1 0,-14 12-5818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12236,'0'0'7399,"54"48"-6439,-22-47-511,2-1-353,1-5-833,-1-12-2882,4-8-4229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13741,'0'0'1014,"-5"10"476,-3 10-651,1-1 0,1 1 0,0 0 0,2 1 0,-4 31 0,7 19-583,13 116 0,-5-228 17,0-31-460,-6 14-833,-1 25 649,0 29 577,0 13 397,1-5-577,0 0 0,0 1 1,0-1-1,0 0 0,1 0 0,-1 1 1,1-1-1,0 0 0,0-1 0,1 1 1,-1 0-1,1-1 0,0 1 0,0-1 0,0 0 1,0 0-1,1 0 0,-1 0 0,1-1 1,0 0-1,0 1 0,0-1 0,0 0 1,0-1-1,0 1 0,6 1 0,-3-1-8,-1 0 0,0 0-1,0-1 1,1 0-1,-1 0 1,1 0-1,-1-1 1,0 0 0,1 0-1,-1 0 1,1-1-1,-1 0 1,1-1-1,-1 1 1,0-1 0,0 0-1,11-6 1,31-38 71,-28 26-2,-20 20-77,1 0 0,-1 1 0,0-1 0,0 0 0,0 0 0,0 0 0,0 0 0,0 0 0,0 0 0,0 0 0,0 0 0,0 1 0,0-1 0,1 0 0,-1 0 0,0 0 0,0 0 0,0 0 0,0 0 0,0 0 0,0 0 0,0 0-1,0 0 1,1 0 0,-1 0 0,0 0 0,0 0 0,0 0 0,0 0 0,0 0 0,0 0 0,1 0 0,-1 0 0,0 0 0,0 0 0,0 0 0,0 0 0,-5 13 358,0 1 1,1 0-1,-3 18 0,6-26-330,0 0-1,1 0 0,-1 0 1,1 0-1,0 0 0,1 0 1,0 0-1,0 0 1,0 0-1,3 9 0,-3-14-72,-1 1-1,0-1 0,1 0 1,-1 0-1,1 0 0,-1 0 0,1 0 1,0 0-1,-1 0 0,1 0 1,0 0-1,0 0 0,-1-1 0,1 1 1,0 0-1,0 0 0,0-1 1,0 1-1,0 0 0,0-1 0,0 1 1,1-1-1,-1 0 0,0 1 1,0-1-1,0 0 0,0 0 0,1 1 1,-1-1-1,0 0 0,0 0 1,0 0-1,1-1 0,-1 1 0,0 0 1,0 0-1,0-1 0,0 1 1,0 0-1,1-1 0,-1 1 0,0-1 1,1-1-1,1 0-624,0 0 0,0-1 1,0 1-1,0-1 0,0 0 0,-1 0 1,1 0-1,-1 0 0,0 0 0,0-1 1,0 1-1,2-5 0,6-24-7161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6054,'0'0'13452,"-25"58"-13131,25-36-225,6-4-160,10 0-2338,2-5-3684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12748,'0'0'4714,"-10"9"-2584,-29 35-208,37-42-1747,0 0 1,0 0 0,0 1 0,0-1 0,1 1-1,-1-1 1,1 1 0,-1 0 0,1 0 0,0 0-1,0 0 1,0-1 0,1 1 0,-1 0 0,1 1-1,-1-1 1,1 0 0,0 4 0,1-6-129,0 1 1,0 0-1,0 0 1,-1-1-1,2 1 1,-1 0 0,0-1-1,0 1 1,0-1-1,1 0 1,-1 1-1,1-1 1,-1 0-1,1 0 1,0 0-1,-1 0 1,1 0-1,0 0 1,0 0-1,3 0 1,9 3-107,0-1 0,0-1 0,0 0-1,1-1 1,18-1 0,-30 0 79,19-1-871,0-1 1,36-9-1,-36 6 798,-1 2 0,38-3 0,-58 6 103,0 0 0,0 0 0,-1 0 0,1 0 1,0 0-1,0 0 0,0 0 0,0 1 0,0-1 1,0 0-1,-1 0 0,1 1 0,0-1 0,0 1 0,0-1 1,-1 1-1,1-1 0,0 1 0,-1-1 0,1 1 1,0 0-1,-1-1 0,1 1 0,-1 0 0,1-1 1,-1 1-1,1 0 0,-1 0 0,1 0 0,-1-1 1,0 1-1,0 0 0,1 0 0,-1 0 0,0 0 1,0 0-1,0 1 0,3 10-1761,6-3-5094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4:4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87 6598,'0'0'5285,"-56"-33"-2082,53 22-768,3 3-353,14 0-545,18-2-384,13 2-32,14 2 0,19 4-288,8 2-513,14 0-256,2 8-64,-6 5-1569,-12-4-2787,-16-2-3588</inkml:trace>
  <inkml:trace contextRef="#ctx0" brushRef="#br0" timeOffset="1">224 415 10666,'0'0'10410,"84"-35"-9417,-32 19 0,7 1-481,-2 2-352,2 4-128,-4 3-320,-5 0-2562,-5 0-5030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84 13389,'8'-9'1724,"-2"1"-1201,-2 1-43,1 0-1,0 1 0,0-1 1,1 1-1,0 0 0,0 0 1,0 1-1,1 0 1,10-6-1,-22 24 567,-35 55-717,-64 82-1,50-75-157,-289 374 154,340-445-156,-21 19-1494,15-22-959,5-17-1050,4-15-2816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5029,'0'0'12011,"50"67"-10890,-21-34-256,6 2-320,10 3-289,7-4-128,5-1-64,4-3-96,-4-7-1954,-6-3-3619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76 10826,'0'-5'796,"0"-1"0,0 0 1,-1 0-1,0 0 0,0 0 0,0 1 0,-4-11 0,4 14-714,1 1 0,-1 0 1,0-1-1,0 1 0,0 0 0,0 0 0,-1 0 1,1 0-1,0 0 0,0 0 0,-1 0 0,1 0 1,0 0-1,-1 1 0,1-1 0,-1 0 1,1 1-1,-1-1 0,1 1 0,-1 0 0,1-1 1,-1 1-1,0 0 0,1 0 0,-1 0 0,1 0 1,-1 0-1,0 1 0,1-1 0,-1 0 0,1 1 1,-1-1-1,1 1 0,-3 1 0,0 0-59,0 0 0,0 0 0,0 1 0,0 0 0,1-1 0,-1 1-1,1 0 1,0 1 0,0-1 0,0 1 0,0-1 0,-3 8 0,-26 50 464,28-53-348,0 0 0,1 1-1,0-1 1,0 1 0,1 0 0,0 0 0,1 0-1,0 0 1,0 0 0,1 0 0,0 0 0,2 16-1,-1-23-122,1 0 0,-1-1 0,0 1 0,1 0 0,-1-1-1,1 1 1,0-1 0,-1 1 0,1-1 0,0 0 0,0 0-1,0 0 1,0 0 0,0 0 0,0 0 0,0-1-1,0 1 1,0-1 0,0 1 0,0-1 0,0 0 0,0 0-1,1 0 1,-1 0 0,2 0 0,59-6 250,-52 2-247,1 0-1,-1 0 1,-1-1-1,1 0 1,-1-1-1,0 0 1,19-15-1,-23 16-11,-1 0-1,1 0 1,-1 0 0,0-1-1,0 0 1,0 0-1,-1 0 1,0 0 0,0-1-1,-1 0 1,1 0-1,-2 0 1,4-11 0,-6 18-5,1-1-1,-1 1 1,0-1 0,0 1 0,0-1 0,0 1 0,1 0 0,-1-1 0,0 1 0,0-1 0,0 1 0,0-1-1,0 1 1,0-1 0,0 1 0,0-1 0,-1 1 0,1-1 0,0 1 0,0-1 0,0 1 0,0-1 0,-1 1-1,1 0 1,0-1 0,0 1 0,-1-1 0,1 1 0,0 0 0,-1-1 0,1 1 0,-1 0 0,1-1 0,-1 1-1,-15 6-52,-16 22-34,25-19 61,1 0 0,1 0 0,0 1 0,0-1 0,1 1-1,0 0 1,1 1 0,-4 15 0,6-24-142,1 0-1,-1 1 0,1-1 1,0 1-1,-1-1 1,1 1-1,0-1 1,0 1-1,1-1 1,-1 1-1,0-1 1,1 0-1,0 1 0,-1-1 1,1 1-1,0-1 1,0 0-1,0 0 1,1 0-1,-1 1 1,1-1-1,-1 0 0,1-1 1,-1 1-1,1 0 1,0 0-1,0-1 1,0 1-1,0-1 1,0 0-1,0 1 1,0-1-1,1 0 0,-1 0 1,0 0-1,1-1 1,-1 1-1,1-1 1,-1 1-1,0-1 1,6 0-1,21 1-5572,1-1-4820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14382,'0'0'3080,"8"4"-2044,-2-2-902,-1-1 1,1 1 0,0-1 0,0 0 0,0-1 0,0 1 0,0-1-1,0 0 1,0-1 0,0 0 0,0 1 0,0-2 0,0 1 0,-1-1 0,1 0-1,0 0 1,-1-1 0,1 1 0,4-5 0,25-12-52,56-42 0,-74 49-16,106-88 120,-123 100-189,1 0 1,-1 0-1,0 0 0,0 1 0,1-1 1,-1 0-1,0 0 0,0 0 0,0 1 1,1-1-1,-1 0 0,0 1 0,0-1 1,0 0-1,0 0 0,0 1 1,0-1-1,0 0 0,1 1 0,-1-1 1,0 0-1,0 0 0,0 1 0,0-1 1,0 0-1,0 1 0,0-1 0,0 0 1,-1 1-1,1-1 0,0 0 0,0 1 1,0-1-1,0 0 0,0 0 0,0 1 1,-1-1-1,1 0 0,0 0 1,0 1-1,0-1 0,-1 0 0,1 0 1,0 0-1,-1 1 0,-40 83 83,31-67-65,0 0 1,1 1-1,1 0 1,1 0-1,1 1 0,0 0 1,1 0-1,1 0 1,1 1-1,0 20 1,2-39-85,1 0 1,0 0 0,0 0 0,0 0 0,0 0 0,0 0-1,0 0 1,0 0 0,0 0 0,0 0 0,0 0 0,1 0-1,-1 0 1,0 0 0,1 0 0,-1 0 0,1 0 0,-1 0 0,1 0-1,0 0 1,-1 0 0,1 0 0,0-1 0,-1 1 0,1 0-1,0-1 1,0 1 0,0 0 0,0-1 0,0 1 0,-1-1-1,1 1 1,0-1 0,0 0 0,0 1 0,1-1 0,-1 0-1,0 0 1,0 1 0,0-1 0,0 0 0,1 0 0,26 0-4685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3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14990,'0'0'2531,"93"13"-2371,-23-19-32,10-11-3331,13-7-3107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7175,'0'0'9353,"44"6"-7784,5-6-480,15-2-416,7-5-321,6-1-224,2 3-64,-6 2-32,-16 3-640,-18 0-1442,-17 0-2595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50:3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12780,'0'0'2082,"68"0"-416,-16-10-513,16-4-865,7 0-224,1 2 0,-11-1-192,-12 1-3107,-19 1-4837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7495,'0'0'13293,"0"13"-12776,23 370 1746,-8-198-1168,-14-167-843,4 44 191,-4-59-381,-1 1 0,1-1 0,0 1 0,0-1 0,0 1 0,0-1 0,1 0-1,-1 1 1,1-1 0,0 0 0,0 0 0,4 4 0,-6-6-33,1 0-1,0-1 0,0 1 1,0-1-1,0 1 1,1-1-1,-1 1 0,0-1 1,0 1-1,0-1 0,0 0 1,0 0-1,1 0 0,-1 0 1,0 1-1,0-2 0,0 1 1,0 0-1,1 0 0,-1 0 1,0 0-1,0-1 1,0 1-1,0-1 0,0 1 1,0-1-1,0 1 0,0-1 1,0 1-1,0-1 0,0 0 1,0 0-1,0 1 0,0-1 1,0 0-1,0-1 0,28-39 473,-26 37-428,190-374 753,-33 59-792,-157 313-42,-2 4-3,0 0 0,-1 0 0,1 0 0,0 1 0,0-1-1,0 0 1,0 0 0,1 1 0,-1-1 0,0 1 0,1-1 0,-1 1 0,1 0-1,-1 0 1,1-1 0,0 1 0,-1 0 0,4-1 0,-4 2-464,-3 9-7319,-5-5 832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94 7815,'0'0'9273,"1"-9"-7687,2-26-284,-3 35-1258,1-1 1,-1 1-1,0-1 0,0 1 0,0-1 1,0 1-1,0 0 0,1-1 0,-1 1 0,0-1 1,0 1-1,0-1 0,0 1 0,0-1 1,-1 1-1,1-1 0,0 1 0,0 0 1,0-1-1,0 1 0,0-1 0,-1 1 0,1-1 1,0 1-1,0 0 0,-1-1 0,1 1 1,0 0-1,0-1 0,-1 1 0,1 0 0,0-1 1,-1 1-1,1 0 0,-1 0 0,1-1 1,0 1-1,-1 0 0,1 0 0,-1 0 0,1 0 1,-1-1-1,1 1 0,0 0 0,-1 0 1,1 0-1,-1 0 0,1 0 0,-1 0 0,1 0 1,-1 0-1,1 0 0,-1 1 0,1-1 1,0 0-1,-1 0 0,1 0 0,-1 0 1,1 1-1,-1-1 0,1 0 0,-1 1 0,-21 15 336,9 3-148,1 0-1,1 0 1,-17 42 0,23-50-153,1 0 1,1 1 0,0 0 0,1 0-1,0 0 1,0 0 0,1 0-1,2 24 1,-1-35-75,0-1 0,0 1 0,0 0 0,1 0 0,-1 0-1,0 0 1,1 0 0,-1-1 0,0 1 0,1 0 0,-1 0 0,1 0 0,-1-1-1,1 1 1,-1 0 0,1-1 0,0 1 0,-1-1 0,1 1 0,0 0 0,-1-1 0,1 1-1,0-1 1,0 0 0,0 1 0,-1-1 0,1 0 0,0 1 0,1-1 0,32-3 203,-23-1-133,-1 0 1,1-1-1,18-10 1,-4-3-42,0-1 1,-1-2 0,0 0 0,-2-1-1,-1-1 1,-1-1 0,25-38-1,-42 57-23,0 0-1,0 0 0,-1-1 0,0 1 0,0-1 1,0 0-1,0 1 0,-1-1 0,0 0 1,-1 0-1,1-6 0,-1 12-9,0-1-1,0 1 1,0 0-1,0 0 1,0-1-1,0 1 1,0 0-1,0 0 1,-1 0-1,1-1 1,0 1-1,0 0 1,0 0-1,0 0 1,0-1-1,-1 1 1,1 0-1,0 0 1,0 0-1,0 0 0,-1-1 1,1 1-1,0 0 1,0 0-1,-1 0 1,1 0-1,0 0 1,0 0-1,-1 0 1,1 0-1,0 0 1,0 0-1,0 0 1,-1 0-1,1 0 1,0 0-1,0 0 1,-1 0-1,1 0 1,0 0-1,0 0 1,-1 0-1,1 0 1,0 0-1,0 0 1,-1 1-1,1-1 1,0 0-1,0 0 1,0 0-1,-1 0 1,1 1-1,0-1 1,0 0-1,0 0 1,0 0-1,0 1 1,-1-1-1,1 0 1,0 0-1,-15 13-3,5-3 33,1 1 0,0 0 0,0 1 0,1 0 0,0 0 1,1 1-1,1 0 0,0 0 0,1 0 0,0 1 0,1-1 0,1 1 0,-3 18 1,6-31-31,0 0 1,0 0 0,0 0-1,0 0 1,0 0 0,0 0-1,0 0 1,1 0 0,-1 0 0,0 0-1,1 0 1,-1 0 0,1 0-1,-1-1 1,1 1 0,-1 0 0,1 0-1,0 0 1,-1 0 0,1-1-1,0 1 1,-1 0 0,1-1 0,0 1-1,0-1 1,1 2 0,1-1 5,0 0 0,0 0 0,0-1 0,0 1 1,0-1-1,0 1 0,0-1 0,0 0 0,4-1 0,7 0 21,-1-2-1,1 0 1,15-5-1,21-10-15,-30 10-40,1 1 1,0 0 0,0 1-1,0 2 1,41-4-1,-61 8 27,0 0 0,-1 0 0,1 0 0,0 0 0,-1 0 0,1 0 0,-1 1 0,1-1-1,0 0 1,-1 0 0,1 1 0,-1-1 0,1 0 0,-1 1 0,1-1 0,-1 1 0,1-1 0,-1 1 0,1-1 0,-1 1-1,0-1 1,1 1 0,-1-1 0,0 1 0,1-1 0,-1 1 0,0 0 0,0-1 0,1 1 0,-1-1 0,0 1-1,0 0 1,0 0 0,0 26 4,0-17 19,0-10 22,5-25 363,3 0-62,-1 0 1,-2 0 0,-1-1 0,3-46 0,42 102-521,-7-24-1625,-15-11-3589,-10-10-3482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0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95 4484,'4'-5'1005,"0"0"0,0 0 0,0 0 0,-1-1 0,0 0 0,0 1 1,-1-1-1,0 0 0,0 0 0,0 0 0,0 0 0,-1-1 0,0 1 0,0-8 0,-20 32 965,-5 19-1438,2 1 0,2 1 0,1 1 0,-17 52 0,22-54-219,-9 19-154,3 2 0,2 0 0,3 1-1,3 0 1,2 1 0,3 1 0,1 84 0,6-136-149,0-1 0,1 0 0,0 0 0,1 0 0,0 0 0,0 0 0,1 0 0,0-1 0,0 1 0,1-1 0,1 0 1,9 15-1,-9-18-75,0 0 1,0-1-1,0 1 1,1-1-1,0 0 1,0 0-1,0-1 1,0 0-1,0 0 1,1 0-1,-1-1 0,1 0 1,0 0-1,0-1 1,0 1-1,0-2 1,8 1-1,63-1-6122,-45-3-1511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9289,'-33'0'2738,"0"0"5366,50 0-6043,249 0 483,-88 0-4837,-231 19-1759,-55-1 1100,-26 5-1000,118-20 3975,1 2 0,0 0 0,0 1 0,0 1 0,1 0 0,-16 10 0,29-17 54,0 1-1,1-1 1,-1 0-1,1 0 1,-1 0 0,0 1-1,1-1 1,-1 1-1,1-1 1,-1 0-1,1 1 1,-1-1-1,1 1 1,-1-1-1,1 1 1,-1-1-1,1 1 1,-1-1-1,1 1 1,0 0-1,-1-1 1,1 1 0,0 0-1,0-1 1,0 1-1,-1 0 1,1-1-1,0 1 1,0 0-1,0-1 1,0 1-1,0 0 1,0-1-1,0 1 1,0 0-1,1-1 1,-1 1-1,0 0 1,0-1 0,0 1-1,1 0 1,-1-1-1,0 1 1,1-1-1,-1 1 1,1 0-1,-1-1 1,0 1-1,1-1 1,-1 1-1,1-1 1,0 0-1,-1 1 1,1-1-1,-1 1 1,1-1 0,0 0-1,-1 0 1,1 1-1,-1-1 1,1 0-1,0 0 1,0 0-1,-1 0 1,1 0-1,0 0 1,56 13 1092,-49-11-1001,8 0 174,1 1 0,-1 1 1,0 1-1,0 0 0,21 11 0,-34-15-284,0 1-1,0-1 0,-1 1 1,1 0-1,0 0 1,-1 0-1,1 0 1,-1 0-1,0 1 1,0-1-1,0 1 1,0-1-1,0 1 0,-1 0 1,1 0-1,-1 0 1,1 0-1,-1 0 1,0 0-1,0 0 1,-1 0-1,1 0 0,-1 1 1,1-1-1,-1 0 1,0 0-1,0 1 1,-1-1-1,1 0 1,-1 0-1,1 0 1,-1 1-1,0-1 0,0 0 1,-3 5-1,-1 3 83,-1 0-1,-1-1 1,0 0-1,0 0 1,-1 0-1,-14 14 1,-64 52 668,64-58-564,-58 51 1406,122-75-1277,14-10-833,149-35 1303,-170 45-3316,1 2 0,37 0 0,-63 5-2609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5285,'0'0'14291,"-9"-4"-13288,7 3-929,-1 0-1,0-1 0,0 1 1,0 0-1,0 0 0,0 1 1,0-1-1,0 1 0,0-1 1,0 1-1,0 0 0,-4 1 1,3 0 6,1 0-1,0 0 1,-1 1 0,1-1 0,0 1 0,0 0 0,0 0 0,0 0 0,0 0-1,0 1 1,1-1 0,-1 1 0,1 0 0,-3 3 0,-5 6 321,0 1 0,1 0 0,0 1 0,-9 20 0,15-27-262,0 0 0,1 0 0,-1 0 0,2 0 0,-1 1 0,1-1 0,0 1 0,0-1 0,1 1 0,0-1 0,2 14 0,-1-19-124,-1 0 1,1-1 0,0 1 0,0-1-1,0 1 1,0-1 0,0 0 0,0 1-1,0-1 1,0 0 0,0 0 0,0 1-1,1-1 1,-1 0 0,1 0 0,-1-1 0,0 1-1,1 0 1,0 0 0,-1-1 0,1 1-1,-1-1 1,1 1 0,0-1 0,-1 0-1,1 0 1,0 1 0,-1-1 0,1 0-1,2-1 1,5 1 35,-1 0 0,1-1-1,-1 0 1,16-4 0,-10 0-32,-1-1 0,0 0 1,0 0-1,0-1 1,-1-1-1,0 0 0,0-1 1,14-14-1,-19 17-8,0 0 0,-1-1 0,0 0 1,-1 0-1,1 0 0,-1 0 0,-1-1 0,1 0 0,-1 0 1,-1 0-1,0-1 0,0 1 0,0-1 0,1-14 0,-3 23-12,-1 0-1,0-1 0,0 1 0,0-1 1,0 1-1,0 0 0,0-1 0,0 1 1,0 0-1,0-1 0,0 1 0,-1-1 1,1 1-1,0 0 0,0-1 0,0 1 1,0 0-1,0-1 0,-1 1 0,1 0 0,0-1 1,0 1-1,-1 0 0,1-1 0,0 1 1,-1 0-1,1 0 0,0-1 0,0 1 1,-1 0-1,1 0 0,-1 0 0,1 0 1,0-1-1,-1 1 0,1 0 0,0 0 1,-1 0-1,1 0 0,-1 0 0,1 0 1,0 0-1,-1 0 0,1 0 0,0 0 1,-1 0-1,1 0 0,-1 0 0,1 0 1,0 1-1,-1-1 0,1 0 0,0 0 1,-1 0-1,1 1 0,0-1 0,-1 0 1,1 0-1,0 0 0,-1 1 0,1-1 0,0 0 1,0 1-1,-1-1 0,1 0 0,0 1 1,0-1-1,0 1 0,-22 20-117,10-5 133,1 1 1,-14 32-1,22-44-5,0 1-1,1 0 1,0-1 0,1 1 0,-1 0-1,1 0 1,0 0 0,0 0 0,1 0 0,0 0-1,0 0 1,0 1 0,3 8 0,-2-13-33,0 0 0,0 0 0,1-1 1,-1 1-1,1 0 0,-1-1 0,1 1 1,0-1-1,-1 0 0,1 1 1,0-1-1,0 0 0,0 0 0,0 0 1,0 0-1,0-1 0,0 1 0,0 0 1,1-1-1,-1 0 0,0 1 1,0-1-1,0 0 0,3 0 0,2 0-850,1 0-1,-1 0 0,1 0 1,-1-1-1,0 0 1,9-3-1,10-8-5504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11563,'0'0'10570,"1"60"-9897,-1-42-481,0-1-128,0-1-32,0-7-32,2-2-769,7-7-1665,-2 0-1954,2-8-2595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4644,'0'0'10538,"-54"53"-8584,31-29-705,2-2 1,6-2-257,1-2-417,14-6-480,0-5-64,5-6-672,15-1-1122,-6-9-2114,6-10-2210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13389,'0'0'9385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245 154 7239,'0'0'2423,"9"-11"-52,88-131 5092,-158 266-3198,-54 48-1646,83-129-2385,1 1 0,3 1 0,-40 85 1,62-112 14,-1-2-1621,5-36-1531,2-41-3465,0 21 720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9801,'0'0'9369,"8"4"-8152,20 10-460,0 2 1,-1 1-1,-1 0 0,-1 3 0,-1 0 0,43 45 0,-33-26-694,-2 2 0,-1 0 0,40 77 0,-66-109-380,11 18-1476,-3-18-2871,-10-10-429,2-5-2637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9705,'0'0'4431,"0"9"-1623,0 203 6337,9-177-8900,-9-34-273,1 0-1,-1 0 1,0-1 0,0 1-1,1 0 1,-1-1 0,0 1-1,1 0 1,-1-1-1,1 1 1,-1-1 0,1 1-1,-1-1 1,1 1 0,-1-1-1,1 1 1,0-1 0,-1 1-1,1-1 1,0 0 0,-1 1-1,1-1 1,0 0-1,-1 0 1,1 1 0,0-1-1,0 0 1,-1 0 0,1 0-1,0 0 1,0 0 0,-1 0-1,1 0 1,0 0 0,0 0-1,-1-1 1,1 1-1,0 0 1,-1 0 0,1-1-1,0 1 1,-1 0 0,1-1-1,0 1 1,-1 0 0,1-1-1,0 0 1,0-1-550,0 0 0,1-1 0,-1 1-1,-1 0 1,1-1 0,0 1 0,-1-1 0,1 1 0,-1-1 0,0 1 0,1-1-1,-1 1 1,-1-5 0,1 5 104,0-18-5009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13901,'0'0'10122,"34"41"-10250,-25-36-2082,-1-4-1794,-2-1-3844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1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10025,'0'0'6668,"14"10"-5419,15 11-559,-1 1-1,-2 2 0,0 0 1,34 43-1,-49-53-521,0 1 1,-1 1-1,-1 0 0,-1 0 1,0 1-1,-1-1 0,0 2 1,-2-1-1,0 1 0,-1 0 1,3 31-1,-6-24-94,-2 0 0,-1 0 0,-1 0 0,-1-1 1,-1 1-1,-1-1 0,-1 0 0,-1-1 0,-1 0 0,-16 28 1,-14 18-689,-90 120 1,67-110-2275,1-11-2136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2254 560 5990,'0'0'13100,"0"-5"-12385,0-22 805,1 12-1159,-1 0 0,-4-29 1,3 38-359,0 1 0,-1 0 0,0 0 0,0 0 0,0 0 0,0 0 0,-1 0 0,0 0 0,0 1 0,0-1 0,0 1 0,-5-5 0,-30-24 3,0 2-1,-2 2 1,-47-25 0,47 29 3,-2 0-44,-2 3 0,0 1-1,-2 2 1,0 2 0,-57-12 0,-245-35-5,283 56-55,1 3 0,-2 2 0,-112 10 0,140-2 54,0 1-1,1 2 1,-1 1 0,2 2 0,-1 2-1,2 1 1,-59 32 0,55-20 30,1 1 0,1 2-1,2 1 1,0 2 0,3 2 0,-54 69 0,29-20 40,2 2 1,-47 102 0,93-171-178,1 0 0,1 0 1,0 1-1,1 0 0,0 0 1,2 0-1,0 1 0,-3 28 0,8-47-1601,0 1 1632,-1 0 1,0 0-1,0 0 0,0 0 1,0 0-1,0 0 1,0 0-1,0 0 0,0 1 1,7-10-6599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6919,'0'0'1484,"-5"8"-262,-9 21 90,1 0 0,2 1 0,1 0 0,-6 33 0,-23 137 1990,39-198-3304,-5 27 361,-18 134 1252,23-161-1564,0 0 0,0 0 1,-1 0-1,1 0 0,0 0 0,0-1 1,1 1-1,-1 0 0,0 0 0,1 0 0,-1 0 1,1 0-1,-1-1 0,1 1 0,0 0 0,0 0 1,0-1-1,0 1 0,0-1 0,0 1 1,0-1-1,0 1 0,3 1 0,-2-2-18,0 0 0,0-1-1,0 1 1,1-1 0,-1 0-1,0 1 1,0-1 0,0 0-1,0 0 1,1 0 0,-1-1-1,0 1 1,0 0 0,0-1 0,0 0-1,0 1 1,2-2 0,12-5 30,-1-1 1,0 0-1,27-20 1,-42 28-58,47-34-22,171-124-576,-75 48-3641,-59 40-1667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0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11179,'0'0'8530,"13"1"-7414,36 0-363,-1-3 0,68-9 0,40-3-519,-112 11-213,-27 1-54,0 1-1,0 0 1,0 2 0,0 0-1,-1 0 1,1 2 0,19 4-1,-35-7-35,0 0-1,0 0 0,0 1 0,-1-1 0,1 0 0,0 0 0,0 0 0,-1 1 0,1-1 0,0 0 0,-1 1 0,1-1 0,0 0 0,-1 1 0,1-1 0,0 1 0,-1-1 1,1 1-1,-1-1 0,1 1 0,-1 0 0,1-1 0,-1 1 0,1 0 0,-1-1 0,0 1 0,1 0 0,-1-1 0,0 1 0,0 0 0,1 0 0,-1-1 0,0 1 0,0 0 1,0 0-1,0 0 0,0-1 0,0 1 0,0 0 0,0 0 0,-1-1 0,1 1 0,0 0 0,0 0 0,0-1 0,-1 1 0,1 0 0,-1 0 0,1-1 0,0 1 0,-1-1 1,1 1-1,-1 0 0,1-1 0,-1 1 0,0-1 0,0 1 0,-3 3-635,-1-1 0,1 0 1,-1 0-1,0 0 0,1-1 0,-1 0 1,-6 2-1,-71 16-4991,36-10 3299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0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 2530,'0'0'4036,"-52"16"-1569,36-10-289,11-1-64,5-1-481,14 1 97,11-5-161,20 0-31,10 0-257,13 0-544,5-9-353,0 0-288,-5 4-96,-11 1-288,-10-1-2659,-13-2-4996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17 179 7783,'0'0'14830,"-16"-16"-15054,27 26-2082,1-5-3267,1-4-3620</inkml:trace>
  <inkml:trace contextRef="#ctx0" brushRef="#br0" timeOffset="1">560 1 13485,'0'0'7837,"-6"11"-7058,-33 55 190,-3-1 1,-80 93-1,2-4-1000,110-145-2546,10-9 2347,0 0 1,-1 0-1,1-1 1,0 1-1,-1 0 0,1 0 1,0 0-1,0-1 1,-1 1-1,1 0 0,0-1 1,0 1-1,-1 0 1,1-1-1,0 1 1,0 0-1,0-1 0,0 1 1,0 0-1,-1-1 1,1 1-1,0 0 1,0-1-1,0 1 0,0 0 1,0-1-1,0 1 1,0-1-1,0 1 0,0 0 1,0-1-1,0 1 1,1 0-1,-1-1 1,0-22-5841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79 7143,'0'0'11504,"4"-8"-9972,-2 5-1403,0 0 0,-1 0 0,1 0 0,1 0 1,-1 1-1,0-1 0,1 0 0,-1 1 0,1 0 0,0-1 0,0 1 0,-1 0 0,6-2 0,1 0 109,0 1 0,0 0 0,0 1 0,0 0 0,12-1 0,94-7 274,146 5 0,-176 5-1958,-82 0 144,-20 0-2665,-91 2-3734,-2 3 4125,2 7 4711,1 7 5292,135-21-425,34 4-4345,-2 0-1260,-52-2-359,84 3 200,-85-2-227,1 0 0,-1 0 0,0 1-1,1 0 1,-1 0 0,0 1 0,-1 0-1,1 0 1,12 8 0,-17-9-6,-1-1 0,1 1 1,-1-1-1,1 1 0,-1-1 0,0 1 1,1 0-1,-1 0 0,0 0 0,0 0 1,0-1-1,-1 1 0,1 1 0,0-1 0,-1 0 1,1 0-1,-1 0 0,0 0 0,0 0 1,0 0-1,0 0 0,0 1 0,0-1 1,0 0-1,-1 0 0,1 0 0,-1 0 1,1 0-1,-1 0 0,0 0 0,-2 3 1,-1 4 66,-1-1 1,0 0-1,-1 0 1,0 0 0,-11 11-1,-191 167 1184,135-126-774,-94 101 1,165-159-467,1 0 0,-1 0 0,0 0 0,1 0 0,-1 0 0,1 1 0,0-1 0,-1 0 0,1 1 1,-1 3-1,2-6-13,0 1-1,0-1 1,0 1 0,0-1 0,0 0 0,0 1 0,0-1 0,1 1 0,-1-1 0,0 1 0,0-1 0,0 0 0,0 1 0,1-1 0,-1 1 0,0-1 0,0 0 0,0 1 0,1-1-1,-1 0 1,0 1 0,1-1 0,-1 0 0,0 0 0,1 1 0,-1-1 0,1 0 0,-1 0 0,0 1 0,1-1 0,-1 0 0,1 0 0,-1 0 0,0 0 0,1 0 0,6 1 13,-1-1 1,1 0 0,-1 0-1,0-1 1,1 0 0,-1 0 0,7-3-1,129-35 89,49-11-78,-156 43-33,0 1-1,0 2 1,56 1 0,-89 3-36,0 0 1,1 0-1,-1 1 0,0-1 0,1 0 1,-1 1-1,0 0 0,0-1 0,0 1 0,0 0 1,0 0-1,1 0 0,-2 0 0,1 0 1,0 1-1,0-1 0,0 1 0,0-1 1,-1 1-1,1 0 0,-1-1 0,0 1 1,1 0-1,-1 0 0,1 2 0,0 2-820,0 0-1,0 0 1,-1 0-1,0 0 1,0 0-1,0 0 0,-1 12 1,0-3-5865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9289,'0'0'11403,"-34"61"-10667,29-32-383,1-2-257,0-2-64,3 0 32,1-7-32,0-4-32,0-6-577,-6-8-4163,3-17-289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12716,'0'0'6534,"-4"47"-6694,24-47-2915,-2-10-2466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3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8296,'0'0'13709,"63"35"-13229,-30-35-384,0 0-32,-1 0-256,-7 0-1922,-4 0-1729,-14 0-2083</inkml:trace>
  <inkml:trace contextRef="#ctx0" brushRef="#br0" timeOffset="1">16 169 11915,'0'0'6374,"73"-6"-5253,-35-7-640,1 0-385,2 1-128,-7 2-2691,-5 3-4964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9289,'0'-1'4452,"-2"1"-4228,-2 0-128,2 3-96,-1 3-32,3-4-672,0 0-930,0-1 897,0 0 705,0 3-736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14990,'0'0'6022,"21"51"-4773,-19-21-608,-2 4-481,0 2-128,0-1 0,0-3 0,0-4-64,-2-7-352,2-7-353,-3-5-96,1-9-672,2-12-3909,-4-11-1344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 13004,'0'0'10346,"-16"-8"-11179,26 8-2818,1-12-4517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41 8392,'0'0'5744,"1"-8"-4169,-1 4-1583,3-20 1557,-6 22-700,-4 16-591,3 3 79,0-1 1,1 1 0,1 0-1,1 0 1,0 0 0,1 0-1,4 24 1,-4-40-303,0 1 0,0-1 0,1 0 0,-1 0 0,1 1-1,-1-1 1,1 0 0,0 0 0,-1 0 0,1 0 0,0 1 0,0-1 0,0 0 0,-1 0 0,1-1 0,0 1 0,0 0-1,1 0 1,-1 0 0,0-1 0,0 1 0,0 0 0,0-1 0,1 1 0,-1-1 0,0 0 0,1 1 0,-1-1 0,0 0-1,0 0 1,1 0 0,-1 0 0,0 0 0,1 0 0,-1 0 0,0 0 0,1 0 0,-1-1 0,0 1 0,2-1 0,4-1 32,-1 1 1,0-1 0,0 0 0,0-1 0,0 1 0,0-1 0,7-5 0,5-6-2,0-1-1,29-34 1,-41 43-53,0 0 0,-1-1 0,0 0 0,-1 0 0,1 0 0,-2 0 0,1-1 0,-1 0 0,0 0 0,0 0 0,2-11-1,-25 44-76,15-15 100,1 0 0,0 1-1,1 0 1,0 0-1,0 0 1,1 0 0,1 0-1,0 14 1,0-24-17,1 0 0,0 0 0,0 0-1,1 0 1,-1 0 0,0 0 0,0 0 0,0 0 0,1 0 0,-1 0 0,0-1 0,1 1 0,-1 0 0,1 0 0,-1 0 0,1 0 0,-1-1 0,1 1 0,0 0 0,-1 0 0,1-1-1,0 1 1,-1-1 0,1 1 0,0-1 0,0 1 0,0-1 0,0 1 0,1 0 0,1-1 34,0 1-1,0-1 1,0 0 0,0 1-1,0-1 1,1-1 0,-1 1 0,0 0-1,5-2 1,3-1 50,0-1 1,1 0-1,-1 0 1,12-8-1,7-7-39,42-37-1,-21 16-46,-50 43-33,-1 0 1,1-1-1,-1 1 1,1 0-1,-1 0 1,0-1-1,0 1 0,-1 0 1,1 0-1,-1-1 1,0 5-1,-7 21 63,4-15 75,0 1 0,1-1 0,1 1 0,-1 16 0,3-29-97,0-1 0,1 1 0,-1 0 0,1 0 0,0 0 0,-1-1 0,1 1 0,-1 0 0,1-1 0,0 1 0,0-1 0,-1 1 0,1-1 0,0 1 0,0-1 0,-1 1 0,1-1 0,0 0 0,0 1 0,0-1 0,0 0 0,0 0 0,0 0 0,0 0 0,0 0 0,-1 0 0,1 0 0,0 0 0,0 0 0,0 0 0,0 0 0,0 0 0,0-1 0,0 1 0,-1 0 0,3-1 0,34-10-817,-34 10 422,12-7-3476,-8 0-2913,-6 2-2792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63 157 9769,'0'0'8083,"-7"3"-7256,1 0-586,1-1 0,0 1-1,1 1 1,-1-1 0,0 0 0,-5 7-1,9-9-145,-1 1 0,1-1 0,-1 1 0,1 0 0,0 0 0,0-1 0,0 1 0,0 0 0,0 0 0,0 0 0,0 0-1,1 0 1,-1 0 0,1 1 0,-1-1 0,1 0 0,0 0 0,0 0 0,0 0 0,0 0 0,0 1 0,1-1 0,-1 0-1,1 0 1,1 4 0,-2-6-83,1 1 0,-1-1 0,1 1 0,0-1 0,0 1 0,-1-1 0,1 1 0,0-1-1,0 0 1,-1 1 0,1-1 0,0 0 0,0 0 0,0 1 0,0-1 0,-1 0 0,1 0 0,0 0 0,0 0-1,0 0 1,0 0 0,0-1 0,-1 1 0,1 0 0,0 0 0,0 0 0,0-1 0,0 0 0,24-8 165,-14 3-165,0-1 0,-1 0 0,0 0 0,0-1 0,-1 0 0,0-1 0,0 0 0,-1 0 0,0-1 0,-1 0-1,0-1 1,7-15 0,-35 77-277,15-40 262,0 1 0,1-1 0,1 1 0,0 0 1,1 1-1,0-1 0,-1 15 0,4-26-61,-1 0-1,1 0 1,0 0 0,0 0-1,0 0 1,-1 0 0,1 0 0,0 0-1,0 0 1,0 0 0,1 0-1,-1 0 1,0 0 0,0 0 0,1 0-1,-1 0 1,0 0 0,1 0-1,-1 0 1,1 0 0,-1-1-1,1 1 1,0 0 0,-1 0 0,1 0-1,0 0 1,-1-1 0,1 1-1,0 0 1,0-1 0,0 1 0,0-1-1,0 1 1,-1-1 0,1 1-1,0-1 1,0 0 0,0 1-1,0-1 1,0 0 0,0 0 0,1 0-1,-1 0 1,0 0 0,0 0-1,0 0 1,0 0 0,0 0 0,0 0-1,0-1 1,0 1 0,0 0-1,0-1 1,0 1 0,0-1-1,0 1 1,0-1 0,5-2-617,0 0-1,-1 0 1,0-1 0,0 1 0,0-1 0,0 0-1,0 0 1,5-7 0,-2 0-844,-1-1-1,0 0 1,0 0 0,9-27 0,1-26-158,-9 10 4328,-6 1 5108,-4 67-4304,-8 8-2631,0 0-462,8-17-261,1 0-1,0 0 0,0-1 1,0 1-1,1 0 1,-1 0-1,1 0 1,0 0-1,0 0 1,0 0-1,1 0 1,-1 0-1,2 5 1,-1-7-87,1 1 0,-1-1 1,1 0-1,-1 0 1,1 0-1,0 0 1,0 0-1,0 0 1,0 0-1,0-1 1,0 1-1,0-1 1,0 1-1,1-1 0,-1 0 1,1 0-1,-1 0 1,1 0-1,-1 0 1,4 0-1,2 1-135,-1 0 0,0 1 0,0 0 1,0 0-1,0 1 0,11 7 0,-17-10 165,0 0-1,0-1 1,0 1-1,0 0 1,0 0 0,0 0-1,0 0 1,0 0 0,-1 0-1,1 0 1,0 0 0,-1 0-1,1 0 1,-1 1-1,1-1 1,-1 0 0,1 0-1,-1 1 1,0-1 0,0 0-1,0 0 1,1 1 0,-1-1-1,0 0 1,-1 1-1,1-1 1,0 0 0,0 0-1,-1 1 1,1-1 0,0 0-1,-1 0 1,1 1 0,-1-1-1,0 0 1,1 0-1,-1 0 1,0 0 0,0 0-1,1 0 1,-1 0 0,0 0-1,0 0 1,0-1-1,0 1 1,0 0 0,-2 0-1,-9 8 413,0-1 0,0 0-1,-1-1 1,0-1 0,0 0-1,-1-1 1,1 0 0,-1-1-1,0 0 1,0-2 0,-1 1-1,-25 0 1,40-4-729,0 0 1,0 0-1,0 1 1,0-1-1,1 0 0,-1 0 1,0 1-1,0-1 1,1 0-1,-1 0 1,0 1-1,1-1 1,-1 0-1,0 1 0,1-1 1,-1 0-1,1 1 1,-1-1-1,1 1 1,0-1-1,0 0 0,15-10-4883,2-3-2941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 11659,'0'0'4383,"10"-3"-2840,1-1-1091,1 0 1,0 2-1,-1-1 1,1 1-1,13 0 1,-23 2-390,0 0 1,0-1 0,0 1-1,0 0 1,0 0 0,0 0-1,0 1 1,0-1 0,0 0-1,0 1 1,-1 0 0,1-1-1,0 1 1,0 0 0,0 0-1,-1 0 1,1 0-1,0 0 1,-1 0 0,1 0-1,-1 1 1,1-1 0,-1 0-1,0 1 1,0 0 0,1-1-1,-1 1 1,0 0 0,0-1-1,-1 1 1,1 0 0,0 0-1,0 0 1,-1 0 0,0-1-1,1 1 1,-1 0-1,0 0 1,0 0 0,0 0-1,0 0 1,0 0 0,0 0-1,0 0 1,-1 0 0,0 3-1,-1 1 19,0 0-1,0 0 0,-1 0 0,0 0 0,0-1 1,0 1-1,-1-1 0,1 0 0,-1 0 0,-6 7 1,-56 49 268,28-27-72,35-31-255,-37 41 607,38-42-537,-1 2 0,1-1 0,0 0 0,0 0 0,0 1 0,1-1 1,-1 1-1,1-1 0,0 1 0,0 0 0,0-1 0,-1 5 0,3-7-80,-1-1 1,1 1-1,-1 0 1,0-1-1,1 1 1,-1-1-1,1 1 1,0-1-1,-1 1 1,1-1-1,-1 1 1,1-1-1,0 0 1,-1 1-1,1-1 1,0 0-1,-1 1 1,1-1-1,0 0 1,0 0-1,-1 0 0,1 0 1,0 0-1,0 0 1,-1 0-1,1 0 1,0 0-1,0 0 1,0 0-1,32-2 125,-30 2-109,24-5-295,0 0 0,-1-2-1,1-2 1,-1 0 0,-1-1 0,0-2-1,38-23 1,-62 34 207,25-19-2846,-19 1-2528,-7 10 244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3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11307,'0'0'8135,"34"63"-7206,-12-27 96,1 3-416,9 2-193,-2-2-160,3-2-191,-3-6-1,-2-3-32,-3-5-481,-1 0-864,-7-6-1217,-4 0-2916,-4-3-4067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9673,'0'0'8712,"85"12"-8071,-40-12-321,7-7-256,0-3 0,-4-6-1473,-9-1-4484,-10-5-4742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1602,'0'0'14781,"-2"9"-13158,0 1-1286,-6 20 1070,1 1 0,2 0 1,1 0-1,1 48 0,3-78-1399,0 1 0,0-1 0,0 0 0,0 0 0,0 0 0,0 0 0,1 1 0,-1-1 0,0 0 0,1 0 0,-1 0 0,1 0 0,-1 0 0,1 0 0,-1 0-1,1 0 1,0 0 0,-1 0 0,1 0 0,0-1 0,0 1 0,0 0 0,0 0 0,0-1 0,0 1 0,0-1 0,1 2 0,1-2 25,-1 0 0,0 0 0,0 0-1,0 0 1,0 0 0,0-1 0,0 1 0,0-1-1,0 1 1,0-1 0,0 0 0,0 0 0,-1 0-1,3-1 1,6-4 85,0 0-1,-1-1 0,0-1 1,11-11-1,55-71 236,9-10-1912,-82 96-3019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9353,'0'0'10879,"-2"11"-9896,-1-1-768,0 2-74,1 0-1,0 0 1,0 0-1,0 20 0,2-30-131,0 0-1,0 0 1,0 0-1,0 0 1,1 0-1,-1 0 0,1 0 1,-1 0-1,1 0 1,-1 0-1,1 0 1,0-1-1,0 1 1,0 0-1,0 0 0,0-1 1,1 1-1,-1 0 1,0-1-1,1 0 1,-1 1-1,1-1 1,0 0-1,-1 1 0,1-1 1,0 0-1,0 0 1,-1-1-1,1 1 1,0 0-1,0-1 1,0 1-1,0-1 0,0 1 1,0-1-1,0 0 1,3 0-1,2 0 8,-1-1 0,0 1 0,0-2 0,0 1 0,-1 0 0,1-1 0,0 0 0,0-1 0,-1 1 0,10-6 0,48-42 63,-54 42-95,0 0-1,0 0 1,1 1-1,0 0 1,0 0-1,1 1 1,16-6-1,-26 12 15,-1 0 0,0-1 0,1 1 0,-1 0 0,0 0 0,1 0 0,-1 1-1,0-1 1,1 0 0,-1 0 0,0 0 0,1 0 0,-1 0 0,0 0 0,1 0 0,-1 1 0,0-1 0,0 0 0,1 0 0,-1 0 0,0 1-1,0-1 1,1 0 0,-1 0 0,0 1 0,0-1 0,1 0 0,-1 0 0,0 1 0,0-1 0,0 0 0,0 1 0,0-1 0,0 0 0,1 1-1,-1-1 1,0 0 0,0 1 0,0-1 0,0 0 0,0 1 0,0-1 0,0 19-22,0-16 20,-1 18 14,-1 0 0,-6 23 0,4-24-45,1 1 0,0 24 0,2-44-100,1 0 0,0 0 0,0 0 0,0 0 0,0 0-1,0 0 1,0 0 0,0 1 0,0-1 0,0 0 0,1 0 0,-1 0 0,0 0 0,1 0 0,-1 0 0,1 0 0,-1 0 0,1 0 0,-1 0 0,1 0 0,0 0 0,-1-1-1,1 1 1,0 0 0,0 0 0,0-1 0,0 1 0,-1 0 0,3 0 0,7 1-6058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10698,'0'0'2061,"4"-8"53,12-22-75,-16 30-1982,0 0 1,0 1-1,0-1 0,0 0 0,0 1 1,0-1-1,1 0 0,-1 1 1,0-1-1,0 0 0,0 0 1,1 1-1,-1-1 0,0 0 0,0 0 1,0 1-1,1-1 0,-1 0 1,0 0-1,1 1 0,-1-1 0,0 0 1,0 0-1,1 0 0,-1 0 1,0 0-1,1 1 0,-1-1 1,0 0-1,1 0 0,-1 0 0,0 0 1,1 0-1,-1 0 0,1 0 1,-1 0-1,0 0 0,1 0 1,-1 0-1,0-1 0,1 1 0,-1 0 1,0 0-1,0 0 0,1 0 1,-1 0-1,0-1 0,1 1 0,-1 0 1,0 0-1,0 0 0,1-1 1,-1 1-1,0 0 0,0-1 1,1 1-1,-1 0 0,0 0 0,0-1 1,0 1-1,0 0 0,1-1 1,2 26 395,-15 211 1701,1-32-1436,10-202-658,1 0 0,0 0 0,0 0 1,0 0-1,1 0 0,-1 0 1,0 0-1,1 0 0,-1 0 1,1 0-1,0 0 0,-1 0 1,1 0-1,0 0 0,0 0 1,0 0-1,1-1 0,-1 1 0,0 0 1,2 1-1,0-2-15,-1 0 1,0-1-1,0 1 1,0-1-1,0 1 1,1-1-1,-1 0 1,0 0-1,0 0 0,1 0 1,-1 0-1,0 0 1,0-1-1,1 1 1,-1-1-1,0 0 1,0 1-1,0-1 0,0 0 1,2-2-1,9-3 130,0-1 0,-1-1 0,0 0 1,-1 0-1,19-19 0,53-59 276,-61 61-394,103-126 192,-109 128-210,-1-1 1,-1 0-1,-1-1 1,-2-1-1,9-26 1,-16 31-241,-4 21 147,0 0 0,0 0-1,0 0 1,0-1 0,0 1-1,0 0 1,0 0-1,0 0 1,0 0 0,0 0-1,0 0 1,0-1-1,0 1 1,0 0 0,0 0-1,0 0 1,0 0-1,0 0 1,0 0 0,0-1-1,0 1 1,-1 0 0,1 0-1,0 0 1,0 0-1,0 0 1,0 0 0,0 0-1,0 0 1,-1 0-1,1 0 1,0 0 0,0 0-1,0 0 1,0 0-1,0 0 1,0-1 0,-1 1-1,1 0 1,0 0 0,0 0-1,0 1 1,0-1-1,0 0 1,-1 0 0,1 0-1,0 0 1,0 0-1,0 0 1,0 0 0,0 0-1,0 0 1,0 0-1,-1 0 1,1 0 0,-23 27-8471,10-2-417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177 223 11275,'0'0'2680,"5"-11"-129,-2 3-2057,2-1 46,-1 0 0,-1 0 0,0 0 1,0 0-1,-1-1 0,0 1 0,0-14 1,-2 22-479,0 1 0,0-1 0,0 0 1,0 1-1,0-1 0,0 0 1,0 0-1,0 1 0,0-1 1,-1 0-1,1 1 0,0-1 0,-1 0 1,1 1-1,0-1 0,-1 1 1,1-1-1,-1 0 0,1 1 1,-1-1-1,1 1 0,-1-1 0,1 1 1,-1 0-1,0-1 0,1 1 1,-1 0-1,0-1 0,0 1 1,-26 0 615,20 2-621,0 0-1,0 0 1,1 1 0,-1 0 0,-11 7 0,8-2 134,-1 0 0,1 1 0,1 1 0,0-1 0,0 2 0,1-1 0,0 1 0,1 0 0,0 1 0,0-1 0,2 1 0,-1 1 0,-6 23 0,12-35-174,0 0 0,0-1 0,0 1 0,0 0 0,0 0 0,0 0 0,0 0 0,0-1 0,0 1-1,0 0 1,0 0 0,1 0 0,-1-1 0,0 1 0,0 0 0,1 0 0,-1-1 0,1 1 0,-1 0 0,1-1 0,-1 1 0,1 0 0,-1-1 0,1 1-1,-1-1 1,1 1 0,0-1 0,-1 1 0,1-1 0,1 1 0,28 2 174,32-19-111,-8-4-29,-32 11-48,1 0 0,1 1 0,0 1 0,0 1 0,1 1 0,-1 1-1,47-1 1,-69 6 25,0-1 0,-1 1 0,1-1 0,-1 1 0,1 0 0,0 0 0,-1 0 0,1-1 0,-1 1 0,0 1 0,1-1 0,-1 0 0,0 0 0,1 0 0,-1 1 0,0-1 0,0 1 0,0-1 0,0 1 0,-1-1-1,1 1 1,0-1 0,-1 1 0,1 0 0,-1-1 0,1 1 0,-1 0 0,0 0 0,1-1 0,-1 1 0,-1 2 0,3 6 257,-2-10-272,0 0 1,0 0-1,0 0 1,0 1-1,0-1 1,0 0-1,0 0 1,0 0-1,0 0 1,1 0-1,-1 0 1,0 1-1,0-1 1,0 0-1,0 0 0,0 0 1,0 0-1,0 0 1,0 0-1,0 1 1,0-1-1,1 0 1,-1 0-1,0 0 1,0 0-1,0 0 1,0 0-1,0 0 0,0 0 1,0 0-1,1 0 1,-1 0-1,0 0 1,0 0-1,0 0 1,0 0-1,0 0 1,1 0-1,-1 0 1,0 0-1,0 0 0,0 0 1,0 0-1,0 0 1,1 0-1,-1 0 1,0 0-1,0 0 1,0 0-1,0 0 1,0 0-1,1 0 1,-1 0-1,0 0 0,9-10 423,4-13-133,-8 5-272,-1-1 1,0 1-1,-2-1 1,0 0 0,-1 0-1,-2-19 1,4-42-24,-2 79-17,0 0 0,-1 1 1,1-1-1,0 0 0,0 0 0,0 1 0,0-1 0,0 0 0,0 1 0,0-1 0,0 1 0,1-1 0,-1 1 0,0 0 0,0-1 0,0 1 0,1 0 0,-1 0 1,0 0-1,0 0 0,0 0 0,1 0 0,1 0 0,41 1-711,-36 0 240,12 0-427,-2 0-1284,-1 0-1,1-2 0,26-3 1,-3-8-6442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 10762,'0'0'9273,"-7"-1"-8163,4 1-1044,0-1-1,0 1 0,1 0 0,-1 0 1,0 1-1,0-1 0,0 1 0,1-1 1,-1 1-1,0 0 0,1 0 0,-1 0 1,1 0-1,-1 0 0,1 1 0,0-1 1,-4 3-1,-2 3 82,1 1 1,0-1-1,1 1 0,-10 15 0,-15 25 524,1 1 0,3 2-1,-22 59 1,37-78-433,1 1 1,1 0-1,2 1 0,1 0 1,2 0-1,-1 49 0,6-76-211,0 0 0,1-1 0,-1 1-1,1 0 1,1-1 0,-1 0 0,1 1 0,0-1-1,1 0 1,-1 0 0,1 0 0,1 0 0,-1 0-1,1-1 1,0 1 0,0-1 0,0 0 0,1 0-1,7 6 1,-3-5-152,0 0 0,1-1 0,-1 0-1,1-1 1,0 0 0,0 0 0,0-1 0,0 0 0,1-1-1,-1 0 1,16 0 0,-7 0-2073,1-2 0,-1 0 0,26-3 0,6-11-7507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0 11563,'0'0'7068,"-6"8"-5616,-163 199 2316,136-170-3462,-2-2 0,-2-1 0,-61 44-1,94-75-287,0-1-1,1 1 0,-1-1 1,0 0-1,0 0 0,0 0 1,0 0-1,0-1 1,-1 0-1,1 1 0,0-2 1,-1 1-1,1 0 0,-1-1 1,-7 0-1,10-1-13,1 0 0,-1-1-1,1 1 1,0 0 0,0-1 0,-1 1-1,1-1 1,0 1 0,0-1 0,0 1 0,1-1-1,-1 0 1,0 1 0,1-1 0,-1 0-1,1 0 1,-1 0 0,1 1 0,0-1 0,0 0-1,0 0 1,0 0 0,0 0 0,0 0-1,1-1 1,4-53-49,-1 40-6,1 0 0,0 0 0,2 1 0,0 0 0,0 0 0,1 1 0,1 0 0,1 0 0,0 1-1,0 0 1,1 1 0,1 0 0,24-18 0,-34 29 51,0 0 0,0 0 0,0 0 0,1 0 0,-1 1 0,0-1 0,1 1 0,-1-1 0,1 1 0,-1 0 0,0 0 0,1 0 0,-1 0 0,1 1 0,-1-1 0,0 1 0,1-1 0,-1 1 0,0 0 0,1 0 0,-1 0 0,0 0 0,0 0 0,0 0 0,0 1 0,0-1 0,2 3 0,7 5 122,-1 1 1,0 0-1,14 19 1,-6-7 268,3-1 156,2-1-1,0-1 1,1-1 0,50 28 0,17 11-2224,-86-53-1948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7271,'0'0'16880,"-23"72"-16015,16-42-289,-4-2-255,6-1-225,1-6-32,4-2-32,0-6-160,0-4-1346,4-5-1216,-2-12-8297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13229,'0'0'5605,"48"-11"-7911,-38 12-6663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12364,'0'0'4105,"-3"13"-2552,-7 19-739,-1 0 1,-1 0-1,-21 37 0,-13 13-426,-3-2 0,-115 138 0,150-207-559,7-17-1737,7-30-3693,1 20 3720,-1-25-3570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4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58 235 16143,'0'0'3235,"-34"54"-1697,23-28-129,8 2-384,-1 3-448,2 1-417,2-2-96,0-1-64,7-8-673,-1-3-864,-5-9-321,-1-7-2786</inkml:trace>
  <inkml:trace contextRef="#ctx0" brushRef="#br0" timeOffset="1">4 37 8264,'0'0'15631,"-3"-37"-17169,15 37-2914,2 3-6983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9577,'0'0'8488,"64"35"-7335,-37-13 192,5 3-320,2 0-416,0-1-321,2-4-192,3 1-64,-2-4 32,1-2-672,-6-5-2179,0-2-3683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20 268 11243,'0'0'6726,"-4"8"-4382,-12 24-690,16-31-1622,0-1-1,0 0 1,0 0-1,0 1 0,0-1 1,1 0-1,-1 0 0,0 1 1,0-1-1,0 0 0,0 0 1,0 1-1,0-1 1,0 0-1,0 0 0,1 1 1,-1-1-1,0 0 0,0 0 1,0 0-1,1 1 1,-1-1-1,0 0 0,0 0 1,0 0-1,1 0 0,-1 0 1,0 1-1,0-1 0,1 0 1,-1 0-1,0 0 1,0 0-1,1 0 0,-1 0 1,0 0-1,0 0 0,1 0 1,-1 0-1,0 0 0,0 0 1,1 0-1,-1 0 1,0 0-1,1 0 0,-1 0 1,0-1-1,0 1 0,0 0 1,1 0-1,-1 0 0,0 0 1,0 0-1,1-1 1,-1 1-1,0 0 0,0 0 1,1-1-1,16-6 676,28-25-443,-1-2 1,-2-1 0,-2-3 0,43-49-1,-23 8-445,-127 223 90,60-126 81,1 0 0,1 0 1,0 1-1,2-1 0,0 1 0,-1 25 0,4-43-105,0 0 1,0 0 0,0 0-1,0 0 1,1 0-1,-1 0 1,0 0 0,0 0-1,1 0 1,-1 0-1,0 0 1,1 0 0,-1 0-1,1 0 1,-1 0-1,1 0 1,0-1 0,-1 1-1,1 0 1,0 0 0,-1-1-1,1 1 1,0-1-1,0 1 1,0 0 0,0-1-1,0 0 1,-1 1-1,1-1 1,0 1 0,0-1-1,0 0 1,0 0-1,0 0 1,0 1 0,0-1-1,0 0 1,0 0-1,0 0 1,0-1 0,0 1-1,0 0 1,0 0-1,0 0 1,0-1 0,0 1-1,0-1 1,1 0-1,17-5-5885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4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10 321 11723,'0'0'197,"-1"0"1,1 0-1,0 0 0,-1 0 1,1 0-1,0 0 1,-1 0-1,1 0 0,0 0 1,-1 0-1,1 0 0,0-1 1,-1 1-1,1 0 0,0 0 1,-1 0-1,1 0 0,0-1 1,-1 1-1,1 0 0,0 0 1,0-1-1,-1 1 0,1 0 1,0 0-1,0-1 1,0 1-1,0 0 0,-1-1 1,1 1-1,0 0 0,0-1 1,0 1-1,0 0 0,0-1 1,0 1-1,0 0 0,0-1 1,0 0-1,6-19 2291,20-23-2152,-24 40 215,177-238 3330,-179 240-3871,0 1-1,0 0 0,0 0 0,1 0 0,-1-1 0,0 1 0,0 0 0,0 0 0,0 0 0,0-1 0,1 1 0,-1 0 0,0 0 1,0 0-1,0 0 0,0 0 0,1-1 0,-1 1 0,0 0 0,0 0 0,1 0 0,-1 0 0,0 0 0,0 0 0,0 0 1,1 0-1,-1 0 0,0 0 0,0 0 0,1 0 0,-1 0 0,0 0 0,0 0 0,0 0 0,1 0 0,-1 0 0,0 0 1,0 0-1,1 0 0,-1 0 0,0 1 0,0-1 0,0 0 0,1 0 0,-1 0 0,0 0 0,0 0 0,0 1 0,0-1 1,0 0-1,1 0 0,-1 0 0,0 1 0,0-1 0,0 0 0,0 0 0,0 0 0,0 1 0,0-1 0,0 0 0,0 0 0,0 1 1,1-1-1,-1 0 0,0 0 0,0 0 0,-1 1 0,1-1 0,0 0 0,2 33 157,-10 40-135,4-52-22,-1 2 2,0 1 0,2 0 0,1-1 0,1 45 0,1-67-9,1 1-1,0-1 1,-1-1-1,1 1 1,0 0-1,0 0 1,0 0-1,0 0 1,0 0-1,0-1 1,0 1-1,0-1 1,0 1-1,0 0 1,0-1-1,0 0 1,0 1-1,0-1 1,0 0-1,1 1 1,-1-1-1,0 0 1,0 0-1,2 0 1,40 3 48,-32-3-47,-8 0-160,0-1 0,0 1-1,0-1 1,0 0 0,-1 0 0,1 0 0,0-1 0,0 1-1,-1-1 1,1 1 0,0-1 0,-1 0 0,0 0 0,1 0-1,-1 0 1,0-1 0,0 1 0,0-1 0,-1 1-1,3-4 1,36-63-6640,-32 54 4526,10-18-3201,1 1-3299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5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10410,'1'-36'6601,"-1"35"-6529,0 1 0,0-1 1,0 1-1,0-1 1,0 1-1,0-1 0,0 1 1,0-1-1,0 0 1,0 1-1,0-1 0,0 1 1,0-1-1,0 1 1,-1-1-1,1 1 0,0-1 1,0 1-1,-1 0 1,1-1-1,0 1 0,-1-1 1,1 1-1,0 0 1,-1-1-1,1 1 0,-1 0 1,1-1-1,0 1 1,-1 0-1,1-1 0,-1 1 1,1 0-1,-1 0 1,1 0-1,-1 0 0,1-1 1,-1 1-1,1 0 1,-1 0-1,1 0 0,-1 0 1,0 0-1,1 0 1,-1 0-1,1 0 0,-1 1 1,1-1-1,-1 0 1,1 0-1,-1 0 0,1 0 1,-1 1-1,1-1 1,0 0-1,-1 1 0,1-1 1,-1 0-1,1 1 1,0-1-1,-1 0 0,1 1 1,0-1-1,-1 1 1,0 1 44,0-1 1,0 0-1,0 1 1,0-1-1,1 1 1,-1-1 0,0 1-1,1 0 1,-1-1-1,1 1 1,0 0 0,-1-1-1,1 1 1,0 0-1,0-1 1,0 3 0,5 3 780,7-20-576,3-26 277,-16 36-296,0 6-26,-6 22 22,1 34 192,6-58-487,0-1 0,0 0-1,0 0 1,0 0 0,0 1-1,0-1 1,0 0-1,0 0 1,0 0 0,0 1-1,0-1 1,0 0 0,0 0-1,0 0 1,0 1 0,0-1-1,0 0 1,0 0-1,1 0 1,-1 1 0,0-1-1,0 0 1,0 0 0,0 0-1,0 0 1,1 1-1,-1-1 1,0 0 0,0 0-1,0 0 1,0 0 0,1 0-1,-1 0 1,0 0-1,0 1 1,0-1 0,1 0-1,-1 0 1,0 0 0,0 0-1,0 0 1,1 0-1,-1 0 1,0 0 0,0 0-1,1 0 1,11-7 157,9-13 15,1-20-125,-19 21-2804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2:5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8712,'0'0'7367,"10"8"-5408,3 6-1350,-1 0 0,0 1-1,-1 0 1,-1 1-1,0 0 1,-1 0-1,-1 1 1,11 30 0,-11-15-317,-2 0 0,-1 0 1,-1 0-1,-2 1 1,-1-1-1,-2 1 1,-1-1-1,-2 0 1,-1 1-1,-1-1 0,-19 56 1,-15 20-309,-104 201 0,121-265-88,-56 107-2833,23-54-3185,21-36-2804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2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220 151 6054,'0'0'3769,"-1"-8"-2723,1 4-803,-1-1-1,1 1 1,-1 0 0,1-1 0,1 1 0,-1 0-1,0-1 1,1 1 0,0 0 0,0 0-1,1 0 1,-1-1 0,1 1 0,-1 0-1,1 1 1,1-1 0,-1 0 0,0 1 0,1-1-1,4-4 1,-5 6 47,0 0 0,0 0 0,0 0-1,0 0 1,-1-1 0,1 1 0,-1 0 0,0-1 0,1 1-1,-1-1 1,0 0 0,0-3 0,-1 5-207,0 0-1,0 1 1,0-1 0,0 0 0,-1 0 0,1 0 0,0 1-1,-1-1 1,1 0 0,-1 0 0,1 1 0,-1-1 0,1 0 0,-1 1-1,1-1 1,-1 0 0,0 1 0,1-1 0,-1 1 0,0-1-1,0 1 1,1-1 0,-1 1 0,0 0 0,0-1 0,1 1-1,-1 0 1,0 0 0,0-1 0,0 1 0,0 0 0,0 0-1,1 0 1,-1 0 0,0 0 0,0 0 0,0 1 0,0-1 0,0 0-1,0 1 1,-8-1-34,1 2-1,-1-1 0,1 1 1,0 1-1,0-1 0,0 2 1,0-1-1,1 1 0,-1 0 1,1 0-1,0 1 0,0 0 0,0 0 1,1 1-1,-10 10 0,4-3-15,1 0 0,0 0 0,1 1 0,0 1 0,1 0 0,-12 28 0,16-29 28,0 0 1,1 1-1,1 0 0,0 0 1,1 0-1,1 0 1,0 19-1,1-32-58,0 0 0,0 0 0,0 0 0,0-1 0,1 1 1,-1 0-1,0 0 0,1 0 0,-1 0 0,1-1 0,0 1 0,0 0 0,0-1 0,0 1 0,0-1 1,0 1-1,0-1 0,0 1 0,0-1 0,1 0 0,-1 1 0,1-1 0,2 2 0,-1-2 6,0 0 0,0 0 0,1 0 0,-1 0-1,0-1 1,0 0 0,1 1 0,-1-1 0,0 0-1,1-1 1,-1 1 0,5-2 0,5-1 26,-1 0 1,0-1-1,0-1 1,0 0 0,0-1-1,11-7 1,4-6 76,-1-1 1,0-1 0,-2-1 0,23-28-1,-36 38-21,0 0 0,-1-1 0,-1-1 0,0 0 0,-1 0 0,-1 0 0,0-1 0,-1 0 0,0-1 0,3-18 0,-10 8 604,1 25-671,-1 1 0,1 0 0,0-1 0,0 1 0,-1 0 0,1-1 0,0 1 0,-1 0 0,1-1 0,0 1 0,-1 0 0,1 0 0,-1-1 0,1 1 0,-1 0-1,1 0 1,0 0 0,-1 0 0,1 0 0,-1-1 0,1 1 0,-1 0 0,1 0 0,-1 0 0,1 0 0,0 0 0,-1 0 0,1 1 0,-1-1 0,0 0 0,-2 1 15,0 1 1,0-1-1,0 1 1,0 0-1,0 0 0,1 0 1,-1 0-1,0 0 1,1 1-1,0-1 1,-4 6-1,-8 10-25,1 1 0,1 0-1,1 1 1,0 0 0,2 1 0,0 0 0,1 1-1,1-1 1,2 2 0,0-1 0,-4 43-1,9-63-2,0 1-1,0-1 0,1 0 0,-1 0 0,0 0 0,1 0 0,0 0 0,-1 0 0,1 0 0,0 0 0,0 0 0,0 0 0,0 0 0,0-1 0,1 1 0,-1 0 0,0-1 0,1 1 0,-1-1 0,1 1 0,0-1 0,-1 0 0,1 1 0,0-1 0,0 0 0,0 0 0,0 0 0,0-1 0,0 1 0,3 0 0,32 4-1424,-2-5-4753,-23-2-2455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5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1357 3972,'573'-216'1095,"-209"84"-1069,-54 13 412,446-166 3971,683-196-2690,-1286 432-1812,37-11-44,-139 48 78,-47 12 28,0-1 0,0 0 0,0 1 0,-1 0 0,1 0 0,0 0-1,0 0 1,0 1 0,0 0 0,-1-1 0,5 3 0,-8-3-86,1 1 1,-1-1-1,0 1 1,1-1-1,-1 1 0,0-1 1,0 1-1,1-1 0,-1 1 1,0 0-1,0-1 0,0 1 1,0-1-1,0 1 1,0 0-1,0-1 0,0 1 1,0-1-1,0 1 0,0-1 1,0 1-1,0 0 0,-1-1 1,1 1-1,0-1 1,0 1-1,-1-1 0,1 1 1,0-1-1,-1 1 0,1-1 1,-1 1-1,-13 5-2515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5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6246,'0'0'6150,"4"-8"-5979,-2 5-160,-1 0 0,1 0 0,-1 0 0,1 1 0,0-1 0,0 1 0,0-1 0,1 1 0,-1 0 1,0 0-1,1 0 0,0 0 0,-1 0 0,1 0 0,0 1 0,0-1 0,4-1 0,7-1 53,1 1-1,-1 0 1,20 0-1,97-10 23,135 6-1,-263 7-97,0 0 0,1 0 0,-1 0 0,0 1 0,0-1 0,0 1 0,0 0 0,0 0 0,0 0 0,0 0 0,0 0 0,0 0 0,0 1 0,-1 0 0,1-1 0,-1 1 0,1 0 0,2 3-1,-3-2 20,-1-1-1,0 0 0,1 1 0,-1-1 0,0 1 0,0 0 1,-1-1-1,1 1 0,0 0 0,-1 0 0,0-1 0,0 1 1,0 0-1,0 0 0,0-1 0,-1 6 0,-2 5 202,-1 0-1,0 0 1,-1 0 0,0-1-1,-1 1 1,-15 21-1,-69 96 1137,44-66-2096,-64 120 0,94-150-3358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2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14830,'0'0'6662,"50"17"-5477,-11-17-256,7 0-576,10-3-257,-6-4-64,-6 0-32,-8 3-32,-9 4-673,-16 0-768,-17 11-3684,-19-1 448,-3 2-864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6374,'0'0'2242,"-62"11"257,48-5 127,-1 1 65,15-1-802,4 1-511,16-3 63,19-2-288,9 0-320,11-2-321,4 0-319,4 0-129,-4-3-160,-13-2-2243,-7-3-3138,-18-2-8808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13805,'0'0'4228,"29"58"-2626,-13-23-353,-2 9-192,-1 8-513,-8 10-352,-5 6-95,-5 4-33,-18 5 32,-11 2-32,-9 1-32,-4-3-353,1-1-95,-2-11-1378,3-9-3843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9417,'0'0'9924,"9"-1"-8568,289-50 1591,25-4-5643,-336 57-2769,-2 2 3729,2-2 64,-31 8-3933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5637,'0'0'10741,"12"4"-9513,17 2-529,0-1 1,1-1-1,38 0 1,17 1-65,-76-4-615,0 0 1,0 1 0,0-1-1,0 2 1,0-1 0,-1 1-1,1 0 1,-1 1 0,13 7-1,-19-9-12,1 0 0,-1 0 0,0 1 0,1-1 0,-1 1 0,0-1 0,0 1 0,-1 0 0,1-1 0,-1 1 0,1 0 0,-1 0 0,0 0 0,0 1 0,0-1 0,0 0 0,-1 0 0,1 0 0,-1 1 0,0-1 0,0 0 0,0 0 0,0 1 0,-1-1 0,1 0 0,-1 0-1,0 0 1,0 0 0,0 0 0,-2 5 0,-5 8 22,0 0-1,0-1 1,-2 1-1,0-2 1,0 1 0,-2-2-1,0 1 1,-21 17-1,-116 88 448,147-117-462,-65 44 580,25-17 413,-68 60 0,106-86-922,0 1 1,0 0 0,1 0-1,0 1 1,0-1 0,0 1-1,-4 7 1,7-11-82,0 0 1,-1-1 0,1 1 0,0 0-1,0 0 1,0 0 0,0 0-1,0 0 1,0 0 0,0 0-1,0-1 1,0 1 0,0 0-1,0 0 1,0 0 0,1 0-1,-1 0 1,0 0 0,1-1 0,-1 1-1,0 0 1,1 0 0,-1-1-1,1 1 1,-1 0 0,1 0-1,0-1 1,-1 1 0,1-1-1,0 1 1,-1-1 0,1 1-1,0-1 1,0 1 0,0-1 0,-1 1-1,1-1 1,0 0 0,0 0-1,0 1 1,0-1 0,0 0-1,0 0 1,-1 0 0,1 0-1,0 0 1,0 0 0,1 0-1,37 1 61,0-1-1,0-2 0,-1-1 1,1-3-1,68-18 0,63-8-926,-91 26-2218,-25 5-6019,-30 1-1974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46 10250,'0'0'8594,"-9"-4"-6410,6 2-2075,0 0-1,0 1 1,0-1 0,-1 1-1,1 0 1,0 0 0,-1 0 0,1 1-1,-1-1 1,1 1 0,-1 0-1,1 0 1,-1 0 0,1 0 0,-1 0-1,1 1 1,0 0 0,-1 0-1,1 0 1,0 0 0,-1 0 0,1 0-1,0 1 1,0 0 0,0 0-1,0 0 1,0 0 0,1 0-1,-1 0 1,1 1 0,-1-1 0,-2 4-1,-4 3 70,1 0 0,0 0 0,0 0 0,1 1-1,0 0 1,0 0 0,1 1 0,1 0 0,0 0 0,1 0-1,0 1 1,0-1 0,1 1 0,1 0 0,-2 18 0,4-29-167,0 1 1,0 0 0,0-1 0,0 1 0,0-1 0,0 1-1,1-1 1,-1 1 0,1-1 0,-1 1 0,1-1 0,0 1-1,-1-1 1,1 0 0,0 1 0,0-1 0,0 0-1,0 0 1,0 0 0,0 0 0,0 0 0,1 0 0,-1 0-1,3 2 1,-1-2 4,1 0 1,-1 0-1,0 0 0,1 0 0,0-1 0,-1 1 1,1-1-1,-1 0 0,1 0 0,5-1 0,5-1 21,-1 0 0,0-1-1,0-1 1,-1 0 0,16-8 0,-2-1-2,0-2 0,-1-1 0,-1 0 0,23-21 1,-38 29-21,1 0 0,-2-1 0,1 0 1,-1-1-1,-1 0 0,1 0 0,-2 0 0,0-1 1,0 0-1,-1 0 0,0-1 0,4-14 0,-10 8 9,-11 17-43,-15 20-60,18-10 64,2 0 0,-1 0 0,1 0 0,0 1 0,1 0 0,0 0 0,1 1 0,0-1 1,0 1-1,1 1 0,1-1 0,0 0 0,0 1 0,1 0 0,1-1 0,0 1 0,0 0 1,2 12-1,0-21-125,-1-1-1,1 1 1,0 0 0,0-1 0,0 1 0,1-1 0,-1 1 0,0-1-1,1 0 1,0 0 0,0 1 0,-1-1 0,1 0 0,0 0 0,1-1 0,-1 1-1,0 0 1,0-1 0,1 1 0,-1-1 0,1 0 0,-1 0 0,1 0-1,0 0 1,3 0 0,3 2-1387,0-2 0,-1 1 0,1-2 0,0 1-1,0-1 1,15-1 0,7-5-9075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63 206 11403,'0'0'4260,"-29"58"-1602,15-29 97,3-2-705,6 0-577,1-4-448,4-4-865,0-4-128,4-4-128,7-7-929,-1-4-993,3 0-1249,-3-14-3587</inkml:trace>
  <inkml:trace contextRef="#ctx0" brushRef="#br0" timeOffset="1">109 26 6726,'0'0'19187,"-18"-26"-19636,24 29-2145,1-3-3428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10378,'0'0'2584,"0"-8"293,0 6-2693,0-1-1,0 1 1,0-1-1,0 1 1,1-1-1,-1 1 1,1-1 0,0 1-1,0-1 1,0 1-1,0 0 1,0-1 0,0 1-1,3-4 1,-1 3 20,0 1-1,0-1 1,1 1 0,-1-1 0,1 1 0,0 0-1,-1 0 1,1 0 0,0 1 0,0 0 0,5-2 0,19-4 234,0 1 1,1 1-1,0 1 1,0 2-1,-1 1 1,49 4-1,-74-3-424,-1 0-1,0 1 0,0-1 1,0 0-1,0 1 1,1-1-1,-1 1 1,0 0-1,0 0 0,0 0 1,0 0-1,-1 0 1,1 0-1,0 0 0,0 1 1,-1-1-1,1 1 1,0-1-1,1 4 1,-2-4 12,0 1 1,-1 0-1,1 0 1,-1 0-1,1 0 1,-1 0-1,0 0 1,0 0 0,0 0-1,0 0 1,0-1-1,0 1 1,0 0-1,-1 0 1,1 0-1,-1 0 1,0 3 0,-3 4 122,-1 0 1,0 0-1,0 0 1,-1-1 0,0 0-1,-13 14 1,-53 45 483,50-49-224,1 1 0,0 1 0,-24 32 0,44-51-402,0 0 0,1 0 0,-1 1 0,0-1 1,0 0-1,0 0 0,1 1 0,-1-1 0,1 1 0,-1-1 1,1 0-1,0 1 0,-1-1 0,1 1 0,0-1 0,0 1 1,0-1-1,0 1 0,0 2 0,1-3-6,-1 0-1,1 0 1,0-1-1,-1 1 1,1 0-1,0 0 1,0 0-1,0 0 1,0-1 0,-1 1-1,1 0 1,0-1-1,0 1 1,0-1-1,0 1 1,0-1-1,1 1 1,-1-1-1,2 1 1,8 0-15,1 1 0,-1-2-1,1 0 1,13-1 0,-5 0 48,14 1-959,53-9-1,-6-8-5033,-13-4-5999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11979,'0'0'3940,"1"8"-2760,5 308 3987,-8-186-4857,2-121-262,1 0 1,-1 0-1,1 0 0,1 0 1,-1-1-1,4 11 0,-4-18 9,-1 0-1,1 1 0,0-1 1,-1 1-1,1-1 0,0 0 1,0 1-1,0-1 1,0 0-1,0 0 0,0 0 1,0 1-1,0-1 0,0 0 1,0-1-1,1 1 1,-1 0-1,0 0 0,1 0 1,-1-1-1,1 1 0,-1-1 1,1 1-1,-1-1 1,1 0-1,-1 1 0,1-1 1,-1 0-1,1 0 0,-1 0 1,1 0-1,-1 0 1,1-1-1,0 1 0,-1 0 1,1-1-1,-1 1 0,0-1 1,1 1-1,-1-1 1,1 0-1,-1 0 0,2-1 1,10-6 243,-1-2 0,0 1 0,-1-1 0,0-1 0,-1 0 1,0-1-1,9-13 0,0 2-48,47-61-25,-5-3 0,-3-2 0,48-101-1,-104 188-3135,-2 8 733,-4 10-3757,-1-6-2043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3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118 185 7527,'4'-9'2184,"11"-18"-522,-8 16-580,0 0 1,-1-1-1,0 0 0,-1 0 0,-1 0 1,0-1-1,0 0 0,2-18 0,-6 31-1005,0-1 1,0 0-1,0 0 0,0 0 0,0 1 0,0-1 0,0 0 0,0 0 1,-1 0-1,1 1 0,0-1 0,-1 0 0,1 0 0,0 1 0,-1-1 0,1 0 1,-1 1-1,1-1 0,-1 0 0,1 1 0,-1-1 0,1 1 0,-1-1 1,0 1-1,1-1 0,-1 1 0,0 0 0,1-1 0,-1 1 0,0 0 0,-1-1 1,0 1 22,-1-1 0,1 1-1,-1 0 1,0 0 0,1 0 0,-1 1 0,1-1 0,-1 1 0,0-1 0,-2 2 0,-2 1 21,-1 0 0,1 0 0,0 0 0,1 1 0,-1 0 0,-8 7 0,7-4 5,0 1-1,1 0 1,0 0-1,0 1 0,0 0 1,1 1-1,1-1 1,0 1-1,0 0 1,1 0-1,0 0 1,1 1-1,-4 19 0,7-29-114,0-1-1,0 1 0,0-1 0,1 1 1,-1-1-1,0 1 0,0-1 1,1 1-1,-1-1 0,0 1 0,1-1 1,-1 1-1,1-1 0,-1 1 0,1-1 1,-1 0-1,1 1 0,-1-1 0,1 0 1,-1 1-1,1-1 0,-1 0 0,1 0 1,0 1-1,-1-1 0,1 0 0,-1 0 1,1 0-1,0 0 0,-1 0 0,1 0 1,-1 0-1,1 0 0,0 0 0,-1 0 1,2-1-1,24-2 155,-7-3-120,0-2 1,-1 1-1,0-2 0,18-12 0,-22 12-53,0 1 0,0 0 0,1 2-1,0-1 1,0 2 0,1 0-1,18-4 1,-32 9 2,-1 0 0,1 0-1,0 0 1,-1 0 0,1 0-1,-1 0 1,1 1 0,-1-1-1,1 0 1,-1 1 0,1 0 0,-1-1-1,1 1 1,-1 0 0,1-1-1,-1 1 1,0 0 0,0 0-1,1 0 1,-1 0 0,0 0 0,0 0-1,0 1 1,0-1 0,0 0-1,0 1 1,0-1 0,-1 0-1,1 1 1,0-1 0,-1 1 0,1-1-1,-1 1 1,0-1 0,1 1-1,-1-1 1,0 3 0,1 9 54,0 1 1,-1-1 0,-2 25-1,0-8 147,2 30-46,0-60-143,0 0 0,0 0 0,0 1 0,0-1 0,0 0 1,0 0-1,0 0 0,0 1 0,0-1 0,0 0 0,0 0 0,0 0 0,0 0 0,0 1 0,0-1 0,1 0 0,-1 0 0,0 0 0,0 0 0,0 1 1,0-1-1,0 0 0,0 0 0,0 0 0,0 0 0,1 0 0,-1 0 0,0 0 0,0 1 0,0-1 0,0 0 0,0 0 0,1 0 0,-1 0 0,0 0 1,0 0-1,0 0 0,0 0 0,1 0 0,-1 0 0,0 0 0,0 0 0,0 0 0,1 0 0,-1 0 0,0 0 0,11-6 326,6-10 97,-11 4-373,0-1 0,-1 1 0,-1-1 1,0 0-1,-1 0 0,0 0 0,1-23 0,-3 28-48,0 0 1,-1 0-1,0 0 1,-1 1-1,1-1 1,-1 0 0,-1 0-1,0 0 1,0 0-1,0 1 1,-1-1-1,0 1 1,-1 0-1,-4-8 1,10 14-33,-1 0-1,1 0 1,0 0 0,0 0 0,0 0-1,0 0 1,0 0 0,1 1 0,-1-1-1,0 1 1,0 0 0,0 0 0,0-1-1,1 1 1,-1 1 0,0-1 0,3 0-1,60-2-1187,-62 2 971,65-4-6651,-34-4-1233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4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9 8648,'0'0'12551,"-12"-2"-11777,11 1-755,-2 0 27,0 0 1,0 0 0,-1 0 0,1 1 0,0-1-1,-1 1 1,1 0 0,0 0 0,-1 0 0,1 0-1,0 1 1,-1-1 0,1 1 0,0 0 0,-1 0-1,1 0 1,0 0 0,0 0 0,0 1 0,0 0-1,0-1 1,0 1 0,1 0 0,-1 0 0,1 1-1,-1-1 1,-2 4 0,-14 18 400,2 1 0,0 1 0,2 1 0,0 0 0,2 0 0,-12 40 0,17-43-294,1 1 0,1-1 0,2 1 0,0 0 0,1 0 0,2 1 0,1-1 0,3 27 0,-3-46-138,1 0-1,1 0 1,-1-1 0,1 1 0,0 0 0,1-1 0,-1 1 0,1-1 0,0 0-1,0 0 1,1 0 0,-1-1 0,1 1 0,0-1 0,0 1 0,1-1 0,-1-1-1,1 1 1,0-1 0,0 0 0,0 0 0,0 0 0,1 0 0,-1-1 0,1 0-1,10 2 1,1 0-491,-1-1 0,1 0 0,21 0-1,47-3-6256,-47-2-282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4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 12684,'0'0'12070,"-8"9"-10789,-84 114 983,-78 136-1,132-190-2189,25-43-1152,-28 41 0,41-73-3911,0-14 2132,-1-6 101,4-19-2016,-2-7-519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4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5605,'0'0'17820,"7"13"-16197,-6-13-1616,15 27 697,1-1 1,2-1-1,0-1 0,2-1 1,38 35-1,-24-35-860,48 24-1,0-6-6472,-67-34 3882,9 4-4545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4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8008,'0'0'12908,"82"51"-12588,-17-40-192,3-5-64,5-2-32,-9-4-160,-7 0-1569,-14 0-1186,-18-6-1569,-16-4-1698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11 253 17521,'0'0'6534,"-2"51"-4933,-1-25-544,3 2-512,0 0-449,0-3-32,7-1-64,3-3-256,1-5-1282,0-6-1441,-6-9-768,1-1-2307</inkml:trace>
  <inkml:trace contextRef="#ctx0" brushRef="#br0" timeOffset="1">0 1 18033,'0'0'9833,"11"9"-12876,1-9-2594,-1 0-6823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3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15439,'0'0'3395,"36"62"-993,-13-24-448,7 6-64,-7 8-641,2 5-673,-1 6-287,-10 4-97,-9 6-64,-5 3-96,-14 6 32,-15-1-64,-10 1-192,-9-7-2210,-8-10-2947,-1-14-7880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7527,'0'0'5915,"-5"10"-4943,4-7-920,-1 0 47,0-1 0,1 1 0,-1 0 0,1 0 0,0 0 0,0 0 1,0 0-1,0 0 0,1 0 0,-1 0 0,1 0 0,0 1 0,0-1 0,0 0 0,0 0 0,0 0 0,1 0 0,-1 0 0,1 1 0,0-1 1,0 0-1,0 0 0,1-1 0,-1 1 0,1 0 0,-1 0 0,1-1 0,3 5 0,4 2 47,0 0 0,1 0 0,0-1 0,0 0 0,1-1 0,0 0 0,0 0 0,1-2 0,-1 1 0,1-1 0,1-1 0,-1 0 0,0-1 0,1 0 0,0-1 0,0-1 0,0 0 0,0 0 0,0-1-1,15-3 1,25-3-54,0-3-1,0-3 0,78-27 1,-74 22-10,-40 11-54,83-19-15,-91 23 9,0 0 0,0 2 1,0-1-1,1 1 0,-1 0 0,0 1 0,0 0 0,17 4 0,-22-3 53,0-1 0,1 1 0,-1 1 0,0-1 0,0 1 0,-1-1 0,1 1 0,-1 0 0,1 0 0,-1 1 0,0-1-1,0 1 1,3 4 0,29 60 517,-31-57-528,1-1-1,0 0 1,0 0 0,1-1 0,0 1 0,1-1 0,11 12-1,-16-19-66,-1-1-1,1 0 1,0 0-1,0 0 1,-1 0-1,1 0 1,0 0-1,0-1 1,0 1-1,0-1 1,0 1-1,0-1 0,0 0 1,0 1-1,0-1 1,0 0-1,0 0 1,0-1-1,0 1 1,0 0-1,0-1 1,0 1-1,0-1 1,3-1-1,-1 0-534,-1 1-1,1-1 1,-1-1-1,0 1 1,1 0-1,-1-1 1,0 0-1,0 0 1,-1 1-1,1-2 1,2-3-1,4-10-5744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9833,'0'0'6129,"12"-3"-4917,163-54 328,26-8-1540,-166 56 268,1 2-1,0 1 1,68-1-1,-94 8-198,0 0 0,0 1 1,0 1-1,0 0 0,0 0 0,-1 1 0,0 0 0,0 0 0,0 1 1,0 0-1,-1 1 0,12 9 0,-10-7 173,1 0 0,0-1 0,0-1 0,0 0 0,1 0 0,0-1 0,18 5 0,-6-6-36,0-2 1,1 0 0,-1-2-1,1-1 1,-1 0-1,0-2 1,0-1 0,31-9-1,0-3-87,-1-3 0,72-34-1,-119 49-195,7-2 449,0-1 0,23-16 0,-34 21-415,0 0 0,-1 0 0,1-1 0,-1 1 1,1 0-1,-1-1 0,0 0 0,0 1 0,0-1 0,0 0 0,-1 0 1,1 0-1,-1 0 0,0 0 0,0 0 0,0-1 0,0 1 0,0 0 1,0-5-1,-4 1-8718,2-4-2593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2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99 5157,'0'0'3107,"2"-9"-1287,-1 2-1777,-1 0 473,1 1 0,1-1 0,-1 1 0,1 0 0,5-11 0,-6 14-312,0 1 1,0 0 0,1 0 0,-1 0-1,1 0 1,0 0 0,-1 1 0,1-1-1,0 0 1,0 1 0,0-1 0,0 1-1,0 0 1,1-1 0,-1 1 0,0 0-1,1 1 1,-1-1 0,0 0-1,1 1 1,-1-1 0,4 1 0,3-1-25,0 1 0,0 0 0,0 0 0,0 1 0,0 1 0,0-1 0,0 2 0,0-1 0,-1 1 0,1 0 0,-1 1 0,0 0 0,0 0 0,0 1 0,0 0 0,-1 0 0,0 1 0,8 7 0,-11-8-168,1 0 0,-1 1 1,0-1-1,0 1 1,-1 0-1,1 0 0,-1 0 1,-1 0-1,1 0 1,-1 1-1,0-1 0,-1 1 1,1 0-1,-1-1 1,-1 1-1,1 0 0,-1 0 1,0 0-1,-1-1 0,1 1 1,-1 0-1,-1 0 1,1-1-1,-1 1 0,-3 6 1,-6 8 100,-1-1 1,0 0-1,-2 0 1,0-1-1,-1-1 1,-1-1-1,0 0 1,-25 19-1,13-10 284,-50 58 0,74-78-340,0 0 0,0 0 0,0 1 0,1-1 0,0 1 0,1 0 1,-1 0-1,-1 9 0,4-14-44,-1-1 0,1 1 0,0-1 0,0 1 0,0 0 0,0-1 0,0 1 0,0-1 0,0 1 0,0 0 0,0-1 0,1 1 0,-1-1 0,1 1 0,-1-1 0,1 1 0,0-1 0,0 1 0,0-1 0,-1 0 0,1 1-1,0-1 1,1 0 0,-1 0 0,0 1 0,0-1 0,0 0 0,1 0 0,-1-1 0,0 1 0,1 0 0,-1 0 0,1-1 0,-1 1 0,1-1 0,-1 1 0,1-1 0,0 1 0,-1-1 0,4 0 0,13 1 14,-1 0 0,1-2-1,0 0 1,-1-1 0,1-1-1,-1 0 1,0-2 0,0 0-1,0-1 1,0 0 0,-1-1 0,0-1-1,-1-1 1,0 0 0,0-1-1,-1 0 1,15-15 0,-26 22-4,0 0 0,0-1-1,0 0 1,0 1 0,-1-1 0,0-1 0,1 1 0,-1 0 0,-1 0 0,1-1 0,-1 1 0,2-9 0,-3 11 9,0 1 1,0-1 0,0 0 0,0 1 0,0-1-1,-1 0 1,1 1 0,0-1 0,-1 1-1,0-1 1,1 0 0,-1 1 0,0 0 0,0-1-1,0 1 1,0-1 0,0 1 0,0 0-1,0 0 1,0-1 0,-1 1 0,1 0 0,0 0-1,-1 0 1,1 1 0,-1-1 0,1 0-1,-1 0 1,1 1 0,-1-1 0,1 1 0,-1-1-1,0 1 1,1 0 0,-1 0 0,-3-1-1,-12 0 64,0-1 0,0 2-1,0 0 1,0 1-1,0 1 1,0 1 0,0 0-1,1 1 1,-1 1-1,-24 11 1,34-11-141,13-4-118,17-3-686,1-5-2252,1-1 0,40-19-1,-51 21 870,38-17-9358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2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10154,'0'0'10020,"13"-5"-9011,7-2-805,0 1 0,0 0 0,0 2 0,27-2 1,-40 4-152,0 1 0,1 1 0,-1 0 1,1 0-1,-1 0 0,0 1 1,1 0-1,-1 0 0,0 1 1,1 0-1,-1 0 0,0 1 1,-1 0-1,1 0 0,0 1 1,-1-1-1,12 10 0,-17-11-23,1 0-1,-1 0 0,1 0 0,-1 0 1,0 0-1,0 0 0,0 0 1,0 0-1,0 1 0,-1-1 1,1 0-1,-1 1 0,1-1 1,-1 0-1,0 1 0,0-1 1,0 0-1,0 1 0,0-1 0,-1 1 1,1-1-1,-1 0 0,1 1 1,-1-1-1,0 0 0,0 0 1,0 0-1,0 0 0,-1 0 1,1 0-1,0 0 0,-2 2 1,-6 7 180,0-1 1,0 0 0,-1-1-1,-13 11 1,19-17-134,-37 29 445,22-18-82,1 0 0,-26 27 0,43-41-432,0 1 0,1-1 0,-1 1 0,1-1-1,-1 1 1,1-1 0,-1 1 0,1 0 0,-1-1 0,1 1 0,-1-1 0,1 1 0,0 0 0,-1 0-1,1-1 1,0 1 0,-1 0 0,1-1 0,0 1 0,0 0 0,0 0 0,0-1 0,0 1 0,0 0-1,0 0 1,0 0 0,0-1 0,0 1 0,0 0 0,1 0 0,-1-1 0,0 1 0,0 0 0,1-1-1,-1 1 1,1 0 0,-1-1 0,0 1 0,1 0 0,-1-1 0,1 1 0,0-1 0,-1 1-1,1-1 1,-1 1 0,1-1 0,0 1 0,-1-1 0,1 0 0,0 1 0,-1-1 0,1 0 0,0 0-1,0 1 1,-1-1 0,1 0 0,0 0 0,0 0 0,-1 0 0,1 0 0,0 0 0,1 0 0,62 2 9,-52-3 23,49 2-403,15-1-1651,0-2-3712,-33-2-1625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8456,'0'0'6790,"86"2"-5380,-31-5-545,13-1-129,9 0-191,11-2-289,-6 0-160,-4 3-32,-15-1-32,-13 0-480,-16-4-449,-15 1-576,-19-2-1506,0 1-1762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0 8712,'0'0'10597,"-9"4"-10384,5-2-190,-2 0-4,0 1 1,1 0-1,-1 0 1,1 1-1,0-1 1,0 1-1,0 0 0,-5 6 1,-9 6 266,0-2 0,0 0 0,-1-2 0,-1 0 0,0-1 0,-1-1 0,-28 9 0,12-3 436,-39 21 0,74-35-630,-1 0 0,1 0 1,0 1-1,0-1 1,0 1-1,1 0 1,-1 0-1,1 0 1,-4 5-1,5-8-84,1 1 1,0 0-1,-1 0 0,1 0 0,0-1 1,0 1-1,-1 0 0,1 0 0,0 0 1,0 0-1,0 0 0,0 0 1,0 0-1,0-1 0,0 1 0,0 0 1,1 0-1,-1 0 0,0 0 0,0 0 1,1 0-1,-1-1 0,0 1 0,1 0 1,-1 0-1,1-1 0,-1 1 1,1 0-1,0-1 0,-1 1 0,1 0 1,0-1-1,-1 1 0,1-1 0,0 1 1,0-1-1,-1 1 0,1-1 1,0 0-1,0 1 0,0-1 0,0 0 1,-1 0-1,1 1 0,0-1 0,1 0 1,37 9 45,1-1 0,0-1 0,45 0 0,-11 0-377,78 8-4546,-81-11-1307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33 11147,'0'0'2749,"-9"-4"-1335,5 1-1304,-1 1 0,1 0-1,-1 0 1,0 0-1,1 0 1,-1 1-1,0 0 1,0 0-1,0 0 1,0 0-1,0 1 1,0 0-1,0 0 1,0 0 0,0 1-1,0 0 1,0 0-1,0 0 1,0 0-1,0 1 1,1 0-1,-1 0 1,0 0-1,1 0 1,0 1-1,-6 4 1,-2 3 32,0 1 0,1 1-1,0 0 1,1 0 0,0 1 0,-9 17 0,14-23-60,1 0 0,0 1 1,1-1-1,-1 1 0,2 0 1,-1 0-1,1 1 1,0-1-1,1 0 0,0 1 1,0-1-1,1 1 1,1 12-1,-1-19-57,1 0 0,0 0 0,0 0 1,0 0-1,0-1 0,1 1 0,-1 0 0,0 0 0,1-1 1,-1 1-1,1 0 0,-1-1 0,1 0 0,0 1 0,0-1 1,0 0-1,0 0 0,0 0 0,0 0 0,0 0 0,0 0 0,0-1 1,0 1-1,0-1 0,0 1 0,1-1 0,-1 0 0,0 0 1,3 0-1,7 0 183,0 0-1,-1-1 1,1 0 0,16-4 0,-12 1-96,0-2 1,0 0-1,-1 0 1,0-1-1,0-1 1,0-1 0,-1 0-1,18-16 1,-24 19-69,0-1 0,-1 0 0,0 0 0,0 0 0,-1-1 0,0 0 1,0 0-1,-1-1 0,0 1 0,-1-1 0,0 0 0,0 0 0,-1-1 0,0 1 1,3-16-1,-6 23-41,0-1 1,0 1-1,0 0 1,0-1-1,0 1 1,0 0-1,0 0 1,-1-1 0,1 1-1,-1 0 1,0 0-1,0-1 1,1 1-1,-1 0 1,-1 0-1,1 0 1,0 0-1,0 0 1,-1 1-1,1-1 1,-1 0 0,0 1-1,1-1 1,-1 1-1,0-1 1,0 1-1,0 0 1,0 0-1,0 0 1,0 0-1,0 0 1,0 0 0,-1 0-1,1 1 1,0-1-1,0 1 1,-1 0-1,1 0 1,0 0-1,-1 0 1,1 0-1,-3 0 1,1 1-193,1-1 1,-1 0-1,1 1 0,-1 0 1,1 0-1,0 0 0,-1 0 1,1 0-1,0 1 0,0 0 1,-1-1-1,1 1 0,1 0 1,-1 0-1,0 1 0,0-1 1,1 1-1,0-1 0,-1 1 1,1 0-1,0 0 0,0 0 1,0 0-1,1 0 0,-1 0 1,1 1-1,-2 5 0,2 17-3969,4-3-1223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13613,'0'0'2034,"-4"11"-406,-2 7-784,-51 177 4219,48-157-4885,2 1 0,1 0 1,0 55-1,6-79-139,-1-11 51,1 1 1,-1-1-1,1 0 1,0 0 0,1 1-1,-1-1 1,1 0-1,0 0 1,0 0 0,3 7-1,6-49 2131,35-155-2297,-38 167-584,2 1-1,2 1 0,0-1 0,1 2 0,21-31 0,-31 50 569,1 0-1,0 0 1,0 1-1,0 0 1,0 0 0,1 0-1,-1 0 1,1 0 0,0 0-1,0 1 1,0 0-1,0 0 1,0 0 0,0 0-1,0 1 1,1-1 0,6 0-1,-9 2 85,-1 0 0,1 0 0,0 0-1,0 0 1,-1 1 0,1-1 0,0 0-1,-1 1 1,1 0 0,0-1 0,-1 1 0,1 0-1,-1 0 1,1 0 0,-1 0 0,1 0-1,-1 0 1,2 1 0,-1 1 2,0 0 1,0-1 0,-1 1-1,1 0 1,-1 0-1,1 0 1,-1 0-1,0 0 1,0 0-1,0 0 1,-1 1 0,1 4-1,0-3 70,-1 0 0,0-1-1,0 1 1,-1-1 0,1 1 0,-1 0-1,0-1 1,0 0 0,-1 1 0,1-1-1,-1 0 1,0 1 0,0-1 0,0 0-1,-1 0 1,1-1 0,-1 1 0,0 0-1,0-1 1,-1 0 0,1 0 0,-1 0 0,1 0-1,-1 0 1,0-1 0,0 1 0,0-1-1,-6 2 1,-3 1 275,1 0 0,-1-1 0,0 0 0,-1-1 0,1 0 1,-1-1-1,1-1 0,-22-1 0,33 1-352,1-1 0,0 0-1,0 0 1,0 0 0,0 0 0,-1 0 0,1 0 0,0 0 0,0-1 0,0 1 0,0 0 0,-1-1 0,1 1-1,0-1 1,0 1 0,0-1 0,0 1 0,0-1 0,0 0 0,0 0 0,1 1 0,-1-1 0,0 0 0,0 0-1,0 0 1,1 0 0,-1 0 0,0 0 0,1 0 0,-1 0 0,1 0 0,0 0 0,-1 0 0,1-1 0,0 1-1,-1 0 1,1 0 0,0 0 0,0 0 0,0-1 0,0-1 0,1-1-474,0 0 1,0 0-1,0 1 0,1-1 0,-1 0 1,1 0-1,0 1 0,0-1 1,0 1-1,1 0 0,3-4 1,19-20-6177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4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12204,'0'0'3267,"53"1"-1730,-5-1-864,11 0-161,7 0-159,2 0-321,-9 0 0,-3 0-961,-14 0-5926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11723,'0'0'7223,"3"11"-5995,2 21-541,7 29 955,8 116 1,-19-133-1085,-2 0 0,-2 0 1,-2 0-1,-13 57 0,15-127 39,-2 0-1,-7-26 1,8 34-491,-8-38-111,-15-59-113,34 146-547,-7-26 654,1 0 1,0 0-1,0 0 1,1 0 0,-1-1-1,1 1 1,0 0 0,0-1-1,5 7 1,-3-6 20,0 0 0,1 0 0,0-1 1,0 1-1,0-1 0,0 0 0,1 0 0,0-1 0,-1 0 0,1 0 0,1 0 0,-1-1 1,0 1-1,1-2 0,-1 1 0,1-1 0,-1 0 0,1 0 0,0 0 0,-1-1 0,1 0 0,0-1 1,-1 0-1,1 0 0,-1 0 0,13-4 0,-12 3 9,0-1 0,0 1 0,0-1 0,0 0-1,0-1 1,-1 0 0,1 0 0,-1 0 0,0-1 0,-1 0 0,1 0 0,-1 0-1,0-1 1,0 0 0,0 0 0,-1 0 0,0 0 0,0-1 0,-1 0 0,0 0-1,0 0 1,0 0 0,2-10 0,-10 29-85,1-6 24,1 1-1,0 0 1,1-1-1,0 1 1,0 0-1,0 0 0,1 0 1,0 0-1,0 0 1,1 0-1,1 10 1,0-15 49,0-1 1,0 1 0,1-1-1,-1 0 1,1 0 0,-1 0 0,1 0-1,-1 0 1,1 0 0,0 0 0,-1 0-1,1 0 1,0-1 0,0 1 0,0-1-1,0 1 1,-1-1 0,1 0-1,0 0 1,0 0 0,0 0 0,4 0-1,49-3 234,-53 3-232,16-3 3,0-1-1,0 0 1,26-11 0,-30 9-71,0 1-1,1 0 1,0 2-1,0 0 1,28-3-1,-42 12 11,0 0 1,0-1-1,0 1 1,-1 0-1,0 0 0,-1 9 1,1-14 52,-1 8 15,1-7-1,0 1 0,-1-1 1,1 1-1,0 0 0,0-1 0,1 1 0,-1-1 0,0 1 0,1 0 1,0-1-1,1 4 0,-1-5 0,0 0 1,1 0 0,-1 0-1,0 0 1,1-1-1,-1 1 1,1 0-1,-1-1 1,1 1 0,-1-1-1,1 0 1,0 1-1,-1-1 1,1 0 0,-1 0-1,1 0 1,0 0-1,-1 0 1,1 0-1,-1 0 1,3-1 0,14-2 52,0 0 1,28-9 0,-31 8-171,0 0 1,1 0-1,-1 2 1,23-2-1,-32 4 79,-1 0 0,0 1 1,0 0-1,0 0 0,0 0 0,0 1 1,0-1-1,0 1 0,6 3 0,17 7-17,-22-10-395,0-1-1,0 0 1,0 0-1,0 0 0,0-1 1,1 0-1,-1 0 1,0-1-1,8-1 1,-11 2 22,0-1 0,0 0 1,1 1-1,-1-1 0,0-1 1,-1 1-1,1 0 1,0-1-1,0 1 0,0-1 1,-1 0-1,1 0 0,-1 0 1,0 0-1,1-1 0,-1 1 1,0 0-1,0-1 0,1-3 1,2-10-8896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9833,'0'0'13773,"18"58"-18097,-2-43-3747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10122,'0'0'6982,"-14"63"-4003,9-41-801,1-3-1121,4-1-673,0-5-287,0-3-33,9-3 0,5-6 0,0-2-801,6 1-1121,0-7-672,-1-7-1314,-4-3-384,-1-1-416,-3-1-1250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4388,'0'5'9594,"1"4"-4410,0-7-5087,-1 0 1,1 1 0,-1-1 0,1 0-1,0 0 1,0 1 0,0-1-1,0 0 1,0 0 0,1 0-1,-1 0 1,0-1 0,1 1 0,0 0-1,-1 0 1,1-1 0,0 1-1,0-1 1,0 0 0,0 1-1,0-1 1,0 0 0,0 0-1,0 0 1,3 0 0,12 2-43,0-1 0,0-1 0,0 0 0,0-1 1,0-1-1,0-1 0,-1 0 0,1-1 0,0-1 0,16-7 0,30-3-111,-59 13 95,1 1 1,-1-1 0,0 1 0,1 1-1,-1-1 1,1 1 0,-1-1 0,0 1-1,1 0 1,-1 1 0,0-1 0,0 1-1,4 2 1,-2-1 23,-1-1-1,1 0 1,0 0-1,-1 0 1,1-1 0,0 0-1,11 1 1,10-3-395,1 0 0,0-2 0,0-1 0,42-12 0,-12-6-4057,-4-6-4371,-52 30 8944,-1-1-1,0 1 1,0 0-1,0 0 1,0 0 0,0 0-1,-1 0 1,1 0 0,0 0-1,-1 0 1,0 0-1,1 1 1,-1-1 0,0 0-1,0 4 1,5 24 311,1-13-113,0 1 0,-2 0 0,0 0 0,-1 0 0,-1 0 0,0 0 0,-2 26 0,-1-32 90,0 0 0,-1 0-1,0-1 1,-1 1-1,-6 16 1,6-22 66,1-1 0,-1 1 0,0-1 0,0 0 0,-1 1 0,0-2 0,0 1 0,0 0 0,0-1 0,-1 1 0,-5 3 0,8-6-375,0-1 0,0 1 0,0-1 1,0 1-1,0-1 0,0 0 0,-1 0 0,1 0 0,0 0 0,-1 0 0,1-1 1,-1 1-1,1-1 0,-1 0 0,1 1 0,-1-1 0,1 0 0,-1 0 1,1-1-1,-1 1 0,1 0 0,-4-2 0,3 1-105,1-1 0,-1 0 0,1 0-1,0 0 1,-1 0 0,1 0 0,0 0 0,0-1 0,1 1 0,-1-1-1,0 1 1,1-1 0,0 0 0,-1 1 0,0-6 0,-3-8-548,1 0 0,1-1 1,0 1-1,2-1 1,-1-21-1,2 32 52,1-1-1,-1 1 1,1-1-1,0 1 1,0 0 0,1 0-1,0 0 1,0 0-1,0 0 1,1 0-1,0 0 1,0 1-1,0-1 1,8-7-1,-4 5-604,1 0 0,0 1 0,0 0 0,1 1 0,0 0 0,0 0 0,20-8 0,10-3-3489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 10025,'0'0'7720,"-10"-1"-5612,7 0-1948,-11-1 456,1 0 0,0 1 0,-20 2 0,30-1-511,0 0 1,-1 0-1,1 1 1,-1-1-1,1 1 1,-1 0-1,1 0 1,0 0-1,0 0 0,0 1 1,0 0-1,0-1 1,0 1-1,0 0 1,0 0-1,0 1 1,1-1-1,-1 0 0,1 1 1,0 0-1,-3 3 1,5-5-101,0-1 0,0 1 0,0-1 0,0 1 0,0-1 1,-1 1-1,1 0 0,0-1 0,0 1 0,1-1 0,-1 1 0,0 0 0,0-1 1,0 1-1,0-1 0,0 1 0,1-1 0,-1 1 0,0-1 0,0 1 1,1-1-1,-1 1 0,0-1 0,1 1 0,-1-1 0,1 1 0,-1-1 0,0 0 1,1 1-1,-1-1 0,1 0 0,-1 1 0,1-1 0,0 0 0,-1 1 0,1-1 1,-1 0-1,1 0 0,-1 0 0,1 0 0,-1 0 0,1 0 0,0 0 0,33 6 81,-29-5-61,63 7-704,-35-6 26,-1 2 1,0 2 0,33 9 0,-51-6 1002,-21-1 435,-23 0 487,-99 13-2558,100-20-2718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49 9769,'0'0'3406,"0"-7"283,0 6-3429,-3-26 1996,3 27-2184,0-1 1,0 1 0,0-1-1,0 1 1,0-1 0,0 0-1,-1 1 1,1-1-1,0 1 1,0-1 0,-1 1-1,1-1 1,0 1 0,-1-1-1,1 1 1,0-1 0,-1 1-1,1-1 1,-1 1 0,1-1-1,0 1 1,-1 0-1,1-1 1,-1 1 0,1 0-1,-1 0 1,0-1 0,1 1-1,-1 0 1,1 0 0,-1 0-1,1-1 1,-1 1-1,0 0 1,1 0 0,-1 0-1,1 0 1,-1 0 0,0 0-1,1 1 1,-1-1 0,1 0-1,-1 0 1,1 0-1,-1 0 1,0 1 0,1-1-1,-2 1 1,0 1 29,0 1 0,-1-1 1,1 1-1,0 0 0,0 0 0,1 0 0,-1 0 1,0 0-1,1 0 0,0 0 0,0 0 0,0 1 0,-1 4 1,-9 54 461,10-54-392,-18 209 1923,15-136-1279,-16 94 0,23-218-5,7-40-822,-3 50-226,1 1-1,2 0 1,1 1 0,29-56-1,-36 79 206,2-1 0,-1 1 0,1 1-1,0-1 1,1 1 0,0 0 0,0 0 0,0 0 0,1 1-1,0 1 1,1-1 0,-1 1 0,1 1 0,0-1-1,0 2 1,0-1 0,0 1 0,1 0 0,-1 1-1,20-2 1,-20 3 12,64 0-7,-71 1 23,1 0-1,0 0 1,-1 0 0,1 1 0,-1-1-1,1 1 1,-1-1 0,0 1-1,1 0 1,-1 0 0,0 0-1,1 1 1,-1-1 0,0 0-1,0 1 1,0-1 0,0 1 0,0 0-1,-1 0 1,1 0 0,0 0-1,-1 0 1,1 0 0,0 2-1,-1-2 5,-1 0-1,0 0 0,0 0 1,0 0-1,0 0 0,0 0 1,-1 0-1,1-1 0,0 1 1,-1 0-1,1 0 0,-1 0 1,0-1-1,0 1 0,0 0 1,1-1-1,-2 1 0,1 0 1,0-1-1,0 0 0,0 1 1,-1-1-1,1 0 0,-1 1 1,1-1-1,-1 0 0,-2 2 1,-50 26 196,49-27-155,-27 11 340,-47 15 0,67-24-362,0-2 0,0 1 0,0-2 0,0 1-1,-1-2 1,1 1 0,-19-3 0,31 2-58,0 0 0,-1 0 0,1 0 0,-1 0 0,1 0-1,0 0 1,-1 0 0,1 0 0,-1 0 0,1 0 0,0-1 0,-1 1-1,1 0 1,-1 0 0,1 0 0,0 0 0,-1-1 0,1 1 0,0 0-1,-1 0 1,1-1 0,0 1 0,0 0 0,-1 0 0,1-1 0,0 1-1,0 0 1,-1-1 0,1 1 0,0-1 0,0 1 0,0 0 0,0-1 0,0 1-1,-1 0 1,1-1 0,0 1 0,0-1 0,11-14-1985,23-7-1392,-5 9-2526,57-16 0,-42 16-239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5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8488,'0'0'15295,"-11"10"-14842,5-6-433,-50 52 719,52-52-680,1 0 0,0 0 0,0 0 0,0 0 0,1 0 0,-1 1 0,1 0 0,0-1 0,0 1 0,1 0 0,-1 0 0,1 0 0,0 0 0,0 0 0,0 8 0,2-12-47,0 1 0,0-1-1,0 1 1,1-1 0,-1 0 0,0 0-1,0 0 1,1 1 0,-1-1 0,1 0 0,-1-1-1,1 1 1,-1 0 0,1 0 0,-1-1-1,1 1 1,0-1 0,0 1 0,-1-1-1,1 0 1,0 1 0,-1-1 0,1 0-1,0 0 1,0-1 0,-1 1 0,1 0-1,0 0 1,1-1 0,54-9 185,-50 7-182,-1-1-1,0 0 1,1 0 0,-1 0-1,-1-1 1,1 1 0,-1-1 0,1-1-1,-1 1 1,-1-1 0,8-11-1,-10 14-8,0 0-1,0 0 1,0-1-1,-1 1 1,1 0-1,-1-1 1,0 1 0,0-1-1,0 1 1,0-1-1,-1 0 1,0 1-1,1-1 1,-1 0-1,-1 1 1,1-1-1,0 0 1,-1 1 0,0-1-1,0 1 1,0-1-1,0 1 1,0-1-1,-1 1 1,-2-5-1,2 6-14,0 0 0,-1 0 0,1 0-1,0 0 1,-1 0 0,1 0 0,-1 1-1,1-1 1,-1 1 0,0 0 0,1 0 0,-5-1-1,6 1 7,1 1 1,-1 0-1,0 0 0,0-1 0,1 1 0,-1 0 0,0 0 1,0 0-1,1 0 0,-1 0 0,0 0 0,0 0 0,1 0 1,-1 0-1,0 0 0,0 0 0,0 1 0,1-1 0,-1 0 1,0 0-1,1 1 0,-1-1 0,0 1 0,1-1 0,-1 0 1,0 1-1,1-1 0,-1 1 0,1 0 0,-1-1 0,1 1 1,-1-1-1,1 1 0,-1 0 0,1-1 0,0 1 0,-1 0 0,1 0 1,0-1-1,0 1 0,0 0 0,-1-1 0,1 1 0,0 0 1,0 0-1,0 0 0,0 0 0,1 0-9,-1 0 0,0 0 0,1 0-1,-1 0 1,1 0 0,-1-1 0,1 1 0,-1 0-1,1-1 1,-1 1 0,1 0 0,0-1 0,-1 1 0,1 0-1,0-1 1,0 1 0,0-1 0,-1 0 0,1 1-1,0-1 1,0 1 0,0-1 0,0 0 0,0 0 0,0 0-1,0 0 1,-1 1 0,1-1 0,2-1 0,35 3-1384,-31-2 846,51-6-4292,-51 5 3817,-2-1-1,1 0 0,0 0 1,0 0-1,0-1 0,-1 0 0,8-5 1,11-11-3476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57 4805,'0'0'2888,"1"-9"544,0-2-2222,2-7 279,-3-1 2656,-13 41-260,2-7-3264,9-10-412,-31 85 2482,31-83-2575,0 0 0,1 0 0,0 0 0,0 0 0,0 1 0,1-1 0,0 0 0,0 0 0,1 0 0,0 0 0,2 9 0,-1-14-104,0 1 1,-1-1 0,1 0 0,0 0 0,0 1-1,1-1 1,-1 0 0,0-1 0,1 1 0,-1 0-1,1-1 1,-1 1 0,1-1 0,0 0 0,0 0-1,-1 0 1,1 0 0,0 0 0,0-1-1,0 1 1,0-1 0,0 0 0,0 0 0,4 0-1,8 0-631,0 0 0,0-2 0,23-3 0,-16-1-1163,20-2-739,-84 36 5623,36-25-2833,-130 65 3060,120-61-3192,1-1 0,-2-1 1,1 0-1,-1-1 0,1-1 0,-31 2 1,46-5-155,1 0 1,0 0 0,-1 0-1,1 0 1,0 0 0,-1 0-1,1 0 1,0 0 0,0 0-1,-1 0 1,1 0 0,0 0-1,-1 0 1,1-1 0,0 1-1,0 0 1,-1 0-1,1 0 1,0 0 0,0 0-1,-1-1 1,1 1 0,0 0-1,0 0 1,0-1 0,-1 1-1,1 0 1,0 0 0,0-1-1,0 1 1,0 0 0,0 0-1,-1-1 1,1 1-1,0 0 1,0 0 0,0-1-1,0 1 1,0-1 0,6-14-1126,14-13-1680,42-31-5127,-24 22 2285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11627,'0'0'8904,"-13"53"-6982,3-20-160,-6 3-321,1 5-288,1-2-448,2-1-385,4-7-256,5-5-32,3-5-64,0-12-256,3-3-513,5-6-992,4 0-1571,2-11-2177,-5-6-5093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9577,'0'0'5632,"9"4"-3961,3-1-1041,0 0 0,-1 0 0,1-1 0,0 0 1,0-1-1,16-1 0,-24 0-531,0 0 0,0 0 0,0 0 0,0-1 0,1 1 0,-1-1 1,0 0-1,0-1 0,0 1 0,-1-1 0,1 1 0,0-1 0,-1 0 0,1-1 1,-1 1-1,1 0 0,-1-1 0,0 0 0,0 0 0,0 0 0,-1 0 0,1 0 1,-1-1-1,0 1 0,2-5 0,-7 3-85,-11 7-45,-12 6-16,20-3 55,0 0 0,1 1 0,0-1 1,0 1-1,0 0 0,0 1 0,1-1 0,0 1 0,-3 8 1,6-13 13,0 1 1,0 0-1,0 0 1,0 0-1,0 0 1,1 1-1,-1-1 0,1 0 1,0 0-1,0 0 1,0 5-1,1-7-3,-1 1 0,1-1 0,-1 1-1,1-1 1,-1 0 0,1 1-1,0-1 1,0 1 0,0-1 0,0 0-1,0 0 1,0 0 0,0 1-1,0-1 1,0 0 0,1 0 0,-1-1-1,0 1 1,1 0 0,-1 0-1,1-1 1,-1 1 0,3 0 0,9 3 25,0-1 1,0-1 0,0 0-1,0-1 1,0-1 0,1 1 0,-1-2-1,22-3 1,8-4-115,54-18-1,-37 5-135,-40 12 228,1 2 1,33-8-1,-72 43 2610,17-27-2565,0 0 0,0 0-1,0 0 1,0 0 0,1 1-1,-1-1 1,0 0 0,1 1-1,-1-1 1,1 0 0,-1 1-1,1-1 1,0 0 0,-1 1-1,1-1 1,0 1 0,0-1-1,0 1 1,0 1 0,1-2-39,-1 0 0,1 0 0,0 0 0,-1 0 0,1-1 0,-1 1 0,1 0 0,0-1 0,0 1 0,0 0 0,-1-1 0,1 1 0,0-1 0,0 1 0,0-1 0,0 1 0,0-1 0,0 0 0,0 0 0,2 1 0,7 0 11,0 0 1,1-1-1,-1 0 1,14-2 0,-14 2 13,15-4-289,0 0 1,0-2-1,-1-1 0,24-9 1,-19 6-43,1 1-1,33-6 1,-62 15 283,-1 0 0,1 0 0,0 0 0,0 0 0,-1 0 0,1 0 0,0 0 0,-1 0 0,1 0 0,0 0 0,-1 1-1,1-1 1,0 0 0,-1 0 0,1 1 0,-1-1 0,1 1 0,0-1 0,-1 0 0,1 1 0,-1-1 0,1 1 0,-1-1 0,1 1-1,-1 0 1,0-1 0,1 1 0,9 24 793,-10-23-709,1 1 1,-1 0 0,1-1 0,0 1-1,0 0 1,0-1 0,1 1-1,-1-1 1,1 0 0,-1 1-1,1-1 1,0 0 0,0 0-1,0 0 1,3 3 0,4-2-54,0 0 0,0 0 0,1-1 0,-1 0 0,0-1 0,1 0 0,-1 0 0,12-1 0,77-10-1353,-73 6 290,-1-1 1,1-1-1,28-11 1,-4-11-7419,-34 16 2381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67 13164,'0'0'6049,"-10"6"-5788,9-5-261,-3 1 72,0 0 0,0 1 0,0-1 0,0 1 0,1 0 0,-1 0 0,1 0 0,0 0 0,0 1 0,0-1 0,0 1 0,1 0 0,-1 0 0,1 0 0,0 0 0,0 0 0,0 0-1,1 1 1,0-1 0,0 1 0,0-1 0,-1 8 0,2-12-62,0 0 0,0 1 0,0-1-1,0 0 1,0 0 0,0 0 0,1 0-1,-1 1 1,0-1 0,0 0 0,0 0-1,0 0 1,0 0 0,0 1 0,0-1-1,0 0 1,1 0 0,-1 0 0,0 0-1,0 0 1,0 0 0,0 1 0,0-1-1,1 0 1,-1 0 0,0 0 0,0 0-1,0 0 1,0 0 0,1 0 0,-1 0-1,0 0 1,0 0 0,0 0 0,1 0 0,-1 0-1,0 0 1,0 0 0,0 0 0,0 0-1,1 0 1,-1 0 0,0 0 0,0 0-1,0 0 1,0 0 0,1 0 0,-1 0-1,15-8 371,10-9 38,6-21-236,-26 31-178,1 0-1,-1 0 1,1 0-1,1 1 1,7-7-1,-13 15-49,0 0 0,0 0 0,-1 1 0,1-1 0,-1 0-1,0 1 1,0-1 0,0 1 0,0-1 0,-1 5 0,-19 310 195,20-313-90,0 0 0,0-1 0,-1 1 0,1 0 0,-1 0 0,0-1 0,0 1 0,0 0 0,0-1 0,0 1 0,-1-1-1,0 0 1,0 1 0,-3 4 0,1-5-18,1-1-1,0 0 1,0 0 0,-1 0-1,1 0 1,-1 0-1,0-1 1,0 0 0,1 1-1,-1-1 1,0-1-1,0 1 1,-7 0-1,0 0 32,0 0-1,0-1 0,1 0 0,-1 0 0,0-1 0,-11-3 1,20 4-60,1-1 1,-1 1-1,1-1 1,-1 1-1,1-1 1,-1 0-1,1 1 1,0-1 0,-1 0-1,1 0 1,0 0-1,-1 0 1,1 0-1,0 0 1,0 0-1,0-1 1,0 1-1,0 0 1,0-1 0,0-1-1,1 1-15,-1 0 0,1 0 1,0-1-1,0 1 0,1 0 0,-1 0 0,0 0 0,1 0 0,-1-1 1,1 1-1,0 0 0,-1 0 0,1 0 0,0 0 0,1 0 0,-1 0 1,0 1-1,0-1 0,3-2 0,22-27-53,1 1 0,2 2 0,1 1 0,35-26 0,-28 25-98,-2-1 0,53-59 0,-86 86 158,1-1 0,-1 1 0,0-1 0,0 0 0,0 0 0,0 1 1,0-1-1,-1-1 0,1 1 0,-1 0 0,0 0 0,0-1 0,0 1 0,0 0 0,-1-1 0,1 1 0,-1-1 0,0 1 0,0-1 0,-1-4 0,0 7-7,1 0-1,-1 0 0,0 1 0,0-1 0,0 0 0,0 1 0,0-1 0,0 1 0,0-1 0,0 1 0,0-1 0,0 1 0,0 0 0,0-1 0,-1 1 0,1 0 0,0 0 0,0 0 0,0 0 0,0 0 0,0 0 0,0 0 0,-1 1 1,1-1-1,0 0 0,0 1 0,-2 0 0,-29 13-99,24-6 94,0-1 0,1 1 0,0 0 0,1 1-1,0 0 1,0 0 0,1 0 0,0 1 0,1 0 0,0 0 0,0 0 0,1 0 0,0 1-1,1-1 1,0 1 0,0 17 0,2-27 10,0-1-1,0 1 1,0 0 0,0 0 0,1 0-1,-1-1 1,0 1 0,1 0-1,-1 0 1,0-1 0,1 1-1,-1 0 1,1 0 0,-1-1-1,1 1 1,-1-1 0,1 1-1,-1 0 1,1-1 0,0 1-1,-1-1 1,1 1 0,0-1-1,0 0 1,-1 1 0,1-1-1,1 1 1,32 3 44,-24-5-26,1 0 1,-1-1-1,1 0 0,12-4 0,-6-1-6,0-1 0,-1 0 0,30-22 0,-40 26-12,0 0 0,-1 0 0,0 0 0,0-1-1,0 0 1,-1 0 0,0-1 0,0 1 0,0-1-1,0 0 1,-1 0 0,0 0 0,0 0 0,1-7-1,-6 11-29,-4 9 0,-6 9-9,9-8 43,0 0 0,1 0 0,0 0 0,0 0 0,1 0 0,0 0-1,0 0 1,1 0 0,0 0 0,1 1 0,2 13 0,-2-20-1,0-1 0,0 1 0,0-1 0,0 1 0,0-1 0,1 0 0,-1 0 0,1 0 0,-1 0 0,1 0 0,-1 0 0,1 0 0,-1 0 0,1 0 0,0-1 0,0 1 0,-1-1 0,1 1 0,0-1 0,0 0 0,-1 1 0,1-1 0,0 0 0,0 0 0,0-1 0,0 1 0,-1 0 0,1 0 0,0-1 0,0 1 1,3-2-1,3-1 27,1 0 1,0 0 0,-1 0 0,16-9 0,-14 6-55,-1 0 0,0-1 1,0 0-1,0 0 0,-1-1 0,0 0 0,0 0 0,-1-1 0,0 0 0,0 0 1,-1-1-1,-1 0 0,8-18 0,-13 28 18,0 0-1,0 0 1,0 0-1,0 0 1,-1 0-1,1 0 1,0 0-1,0 1 1,0-1 0,-1 0-1,1 0 1,0 0-1,0 0 1,0 0-1,0-1 1,-1 1 0,1 0-1,0 0 1,0 0-1,0 0 1,-1 0-1,1 0 1,0 0 0,0 0-1,0 0 1,0 0-1,0 0 1,-1-1-1,1 1 1,0 0 0,0 0-1,0 0 1,0 0-1,0 0 1,0-1-1,-1 1 1,1 0 0,0 0-1,0 0 1,0 0-1,0-1 1,0 1-1,0 0 1,0 0 0,0 0-1,0-1 1,-12 16-87,7-6 85,0 0-1,0 0 1,1 1-1,1-1 1,0 1 0,0 0-1,1 0 1,0 0-1,0 0 1,1 0 0,1 0-1,0 12 1,0-20 9,1-1 0,0 1 0,0-1 0,0 0 0,-1 0 0,1 0 0,0 1 1,0-1-1,1 0 0,-1 0 0,0 0 0,0-1 0,0 1 0,1 0 0,-1 0 0,0-1 0,1 1 0,-1 0 0,1-1 1,-1 0-1,1 1 0,-1-1 0,1 0 0,-1 0 0,1 1 0,-1-1 0,1-1 0,-1 1 0,1 0 0,-1 0 1,3-1-1,3 0 11,0 0 1,0 0 0,0 0 0,0-1 0,9-4-1,-8 2-43,-1 0 0,1-1-1,-1 0 1,0 0 0,0-1-1,-1 0 1,0 0 0,8-10 0,-11 13 54,-1 0 0,1 0 0,-1-1 1,0 0-1,0 1 0,0-1 1,-1 0-1,1 0 0,-1 0 1,0 0-1,0 0 0,-1 0 1,1 0-1,-1 0 0,0 0 1,0 0-1,0-1 0,0 1 1,-2-7-1,0 3 101,0 0 1,0 0-1,1 0 1,0 0-1,1-11 1,0 19-110,-2 5-13,1 1 0,-1-1 0,1 1 0,1-1 1,-1 1-1,1 0 0,0 0 0,0-1 0,2 8 1,-1-10 2,0-1 0,0 0 0,0 0 0,0 0-1,1 0 1,-1 0 0,1 0 0,-1 0 0,1 0 0,0 0 0,0-1 0,0 1 0,0-1 0,0 1 0,0-1 0,0 0 0,0 0 0,0 0 0,1 0 0,-1 0 0,1 0 0,-1-1 0,0 1 0,1-1 0,-1 1 0,4-1 0,-1 0 14,-1 1 0,1-1 0,-1 0 0,1 0 1,0 0-1,-1-1 0,1 0 0,-1 0 0,1 0 0,-1 0 0,1-1 0,-1 1 1,6-4-1,-4 1 16,0-1 0,0 1 0,0-1 0,0-1 0,-1 1-1,0-1 1,0 0 0,0 0 0,-1 0 0,0-1 0,0 1 0,0-1 0,-1 0 0,0 0 0,-1 0 0,0-1 0,0 1 0,2-11 0,-4 18-36,-1 0 0,1 0-1,0-1 1,0 1 0,0 0 0,0 0 0,-1 0-1,1 0 1,0 0 0,0-1 0,0 1 0,-1 0 0,1 0-1,0 0 1,0 0 0,-1 0 0,1 0 0,0 0-1,0 0 1,-1 0 0,1 0 0,0-1 0,0 1-1,-1 0 1,1 1 0,0-1 0,0 0 0,0 0-1,-1 0 1,1 0 0,0 0 0,0 0 0,-1 0 0,1 0-1,0 0 1,0 0 0,-1 1 0,1-1 0,0 0-1,0 0 1,0 0 0,0 0 0,-1 1 0,1-1-1,0 0 1,0 0 0,0 0 0,0 1 0,0-1-1,0 0 1,-1 0 0,-9 9-65,4 1 57,1 0 0,0 0 0,0 1-1,1-1 1,1 1 0,0 0 0,0 0 0,1 0-1,1 0 1,0 0 0,0 0 0,2 16 0,-1-26 29,1 1 1,-1 0-1,1-1 1,0 1-1,0-1 1,0 1-1,0-1 1,0 1-1,0-1 1,0 1-1,0-1 1,0 0 0,1 0-1,-1 0 1,0 1-1,1-1 1,-1 0-1,1-1 1,0 1-1,-1 0 1,1 0-1,-1-1 1,1 1 0,0-1-1,0 1 1,-1-1-1,5 0 1,-4 1-119,0-1 1,0 1-1,0-1 1,0 0-1,0 0 1,0 1-1,0-2 1,0 1-1,0 0 1,0 0-1,0-1 0,0 1 1,0-1-1,0 1 1,0-1-1,0 0 1,0 0-1,0 0 1,-1 0-1,1 0 1,0 0-1,-1 0 1,1-1-1,2-1 1,6-26-6027,-8 11 544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17296,'0'0'8745,"-43"38"-8425,38-23-256,5 1-192,0-3-2627,5-3-4067</inkml:trace>
  <inkml:trace contextRef="#ctx0" brushRef="#br0" timeOffset="1">20 280 19571,'0'0'9032,"-20"49"-8936,29-47-672,5-2-3684,-1 0-10570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11851,'0'0'3171,"-4"63"-3107,4-26-64,0 7 32,9 4-256,0 3-1826,5 3 96,3 1-32,-3-2-992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15246,'-22'79'64,"1"-4"769,3 0 641,11-3-1314,7-4-160,2-2-1377,14 0-2723,0 6-289,-2 6 738,2 6 704</inkml:trace>
  <inkml:trace contextRef="#ctx0" brushRef="#br0" timeOffset="1">75 929 1922,'0'105'5253,"0"2"-2082,0 2-1634,0-1-352,0 0-896,0-4-225,0-4-64,7-5 32,4-5-192,3-4-897,-5-5-1218,5 1-5476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15887,'2'142'2979,"1"-4"-1314,1-1-768,5-3-801,7-6-320,-2-6-1281,6-10-2147,-6-4-4804</inkml:trace>
  <inkml:trace contextRef="#ctx0" brushRef="#br0" timeOffset="1">224 2387 20628,'5'169'2498,"1"-13"-1858,5-3 257,5-12-833,7-10-352,4-14-897,1-7-2979,1-11-4580</inkml:trace>
  <inkml:trace contextRef="#ctx0" brushRef="#br0" timeOffset="2">522 4227 18385,'45'383'5523,"-34"-320"-5625,4-1 0,2-1 0,3 0 0,29 59 0,-30-77-1259,-3 0 0,-1 0 0,16 76-1,-22-61 1999,-2 0 0,0 84 0,-8-103-215,0-20-488,1 0 1,1 1 0,4 26-1,3-31-2085,3-13-2654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52 9545,'3'-8'2087,"-1"0"-1229,-1 5-448,-1 0-1,1 0 0,0 0 0,0 0 1,0 0-1,1 0 0,-1 0 0,0 1 1,1-1-1,3-3 0,-5 26 2089,-5 29-986,-14 53-1,10-55-1319,-6 66-1,15-109-172,-1 6 17,0 0 0,1 1 0,1-1 0,0 1 0,3 16-1,-3-25-22,-1 0 0,1-1-1,0 1 1,-1-1 0,1 1-1,0 0 1,0-1 0,0 1 0,0-1-1,0 0 1,0 1 0,0-1-1,1 0 1,-1 0 0,0 0-1,1 0 1,-1 0 0,1 0-1,-1 0 1,1 0 0,-1 0-1,1-1 1,0 1 0,-1-1-1,1 1 1,0-1 0,0 0-1,-1 0 1,1 1 0,0-1 0,0 0-1,-1-1 1,1 1 0,0 0-1,0 0 1,-1-1 0,1 1-1,0-1 1,-1 1 0,1-1-1,-1 0 1,4-2 0,7-2 154,-1-2 1,0 1-1,0-1 0,0-1 1,-1 0-1,16-17 0,56-66 123,-66 73-262,21-25-49,-2-1-1,-1-2 1,37-70 0,-83 160-8937,0-23 2477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91 239 14318,'0'0'5925,"2"-11"-5439,0 3-348,0 2-29,0 1-1,-1-1 0,0 0 0,0 0 1,0 0-1,-1 0 0,0 0 0,0 0 1,0 0-1,-2-6 0,2 12-96,-1-1-1,1 1 1,-1 0-1,1-1 1,-1 1-1,1-1 1,-1 1 0,1 0-1,-1 0 1,1-1-1,-1 1 1,1 0-1,-1 0 1,0 0-1,1-1 1,-1 1-1,1 0 1,-1 0 0,0 0-1,1 0 1,-1 0-1,1 0 1,-1 0-1,0 1 1,1-1-1,-1 0 1,1 0-1,-1 0 1,1 0 0,-1 1-1,0-1 1,1 0-1,-1 1 1,-18 9 268,-23 33 972,40-41-1181,0 1-1,0-1 1,0 1-1,0-1 1,1 1-1,-1 0 1,1 0-1,0-1 0,0 1 1,0 0-1,0 0 1,0 0-1,1 0 1,-1 0-1,1 0 1,0 6-1,1-8-60,0 0-1,0 0 0,0 0 1,0-1-1,0 1 0,0 0 1,0-1-1,0 1 0,0-1 1,0 1-1,0-1 0,0 0 1,0 1-1,1-1 0,-1 0 1,0 0-1,0 0 0,0 0 1,1 0-1,-1 0 0,0 0 1,0 0-1,0-1 0,1 1 1,1-1-1,31-7 143,-18 1-115,0 0-1,26-18 0,-33 19-54,0 0 1,0 0-1,1 1 0,0 0 1,0 1-1,0 0 0,0 1 1,0 0-1,1 0 0,14-1 1,-16 11-53,-9-7 73,0 0 1,0 1-1,0-1 0,0 0 0,0 0 0,0 0 0,1 1 1,-1-1-1,0 0 0,0 0 0,0 0 0,0 0 0,1 1 1,-1-1-1,0 0 0,0 0 0,0 0 0,1 0 1,-1 0-1,0 0 0,0 1 0,0-1 0,1 0 0,-1 0 1,0 0-1,0 0 0,1 0 0,-1 0 0,0 0 0,0 0 1,0 0-1,1 0 0,-1 0 0,0 0 0,0 0 1,1 0-1,-1 0 0,0-1 0,0 1 0,0 0 0,1 0 1,-1 0-1,0 0 0,0 0 0,0 0 0,1-1 0,-1 1 1,0 0-1,0 0 0,0 0 0,0 0 0,0-1 1,1 1-1,-1 0 0,0 0 0,0 0 0,0-1 0,0 1 1,0 0-1,0 0 0,0-1 0,0 1 0,0 0 0,0 0 1,0 0-1,0-1 0,0 1 0,0 0 0,7-10 20,-1 1-1,0-1 1,-1 0-1,5-12 1,9-16 3,-18 39-41,1 0 0,0 0 0,-1 0 0,1 1 0,-1-1 0,1 1 0,-1-1 0,0 1 0,1-1 0,-1 1 0,0 0 0,0 0 0,0-1 0,1 5 0,12 14-6,-10-17 23,-1 0-1,1-1 1,0 0-1,0 0 0,1 0 1,-1 0-1,0-1 1,1 0-1,-1 1 0,1-2 1,-1 1-1,1 0 1,-1-1-1,1 0 0,0 0 1,-1 0-1,1-1 1,6-1-1,-2 0 11,1 0 0,-1-1 0,0 0 0,0 0 0,0-1 0,-1 0 0,16-10 0,-15 7 4,-1 0 0,0-1 0,0 0 0,0 0 0,-1 0 0,-1-1 0,1 0 0,-1-1 0,7-16 0,-22 46-149,-34 75 205,40-85-59,-1 0 1,2 0 0,-1 0 0,1 1-1,1-1 1,0 0 0,0 21-1,1-31-32,1 0-1,-1 1 0,0-1 0,0 0 0,0 1 0,0-1 1,0 0-1,0 1 0,1-1 0,-1 0 0,0 0 0,0 1 1,1-1-1,-1 0 0,0 0 0,0 1 0,1-1 0,-1 0 1,0 0-1,0 0 0,1 0 0,-1 1 0,0-1 1,1 0-1,-1 0 0,0 0 0,1 0 0,-1 0 0,0 0 1,1 0-1,-1 0 0,0 0 0,1 0 0,-1 0 0,0 0 1,1 0-1,-1 0 0,0 0 0,1 0 0,-1-1 0,0 1 1,1 0-1,-1 0 0,0 0 0,0 0 0,1-1 0,-1 1 1,16-11-1608,-9 0-454,-1 0 0,0 0 0,-1-1 0,0 0 0,6-21 0,0-12-7534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12588,'0'0'7143,"-15"61"-7015,15-41-64,0 1-64,9-2-705,16-2-1665,-2-5-2274,6 0 2658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9993,'0'0'2755,"-4"9"85,-16 23-1011,11-18-947,0 0 0,1 0 0,0 1 0,1 1 0,1-1-1,-6 21 1,12-35-872,0-1 0,1 1 0,-1 0 0,0-1 0,0 1 0,1 0 0,-1-1 0,1 1 0,-1 0 0,1-1 0,-1 1 0,1-1 0,-1 1 0,1-1 0,-1 1 0,1-1 0,-1 1 0,1-1 0,0 0 0,-1 1 0,1-1 0,0 0 0,-1 0 0,1 1 0,0-1-1,0 0 1,-1 0 0,1 0 0,0 0 0,0 0 0,-1 0 0,1 0 0,0 0 0,0 0 0,-1 0 0,1 0 0,0-1 0,-1 1 0,2-1 0,35-6 24,-19-1-880,-1-1 0,22-14 0,-25 13 39,0 2 0,1 0 0,30-12 0,-45 20 807,0 0 0,1 0 0,-1 0-1,0-1 1,1 1 0,-1 0 0,0 0-1,1 0 1,-1 0 0,0 0 0,1 0 0,-1 0-1,0 0 1,1 0 0,-1 0 0,0 0-1,1 0 1,-1 0 0,0 0 0,1 0 0,-1 1-1,0-1 1,1 0 0,-1 0 0,0 0-1,1 0 1,-1 1 0,0-1 0,0 0 0,1 0-1,-1 1 1,0-1 0,0 0 0,1 0-1,-1 1 1,0-1 0,0 0 0,0 1 0,0-1-1,1 0 1,-1 1 0,0-1 0,0 0-1,0 1 1,0-1 0,0 0 0,0 1 0,0-1-1,0 0 1,0 1 0,0 0 0,-5 25 322,2-2-158,5-23-391,0-1-1,1 0 0,-1 0 0,0 0 0,1 0 0,-1 0 0,0 0 0,1-1 0,-1 1 1,0-1-1,0 1 0,1-1 0,-1 0 0,0 0 0,3-2 0,18-12-4336,2-4-3332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11627,'0'0'9054,"4"8"-8387,-1-2-641,0 0-1,-1 0 1,0-1-1,0 1 1,-1 0-1,1 0 1,-2 1-1,1-1 1,0 0-1,-1 0 0,0 0 1,-1 1-1,1-1 1,-1 0-1,-1 0 1,1 0-1,-1 0 1,0 0-1,0 0 1,0-1-1,-5 8 1,-22 31 180,24-38 0,-1 1 0,1 1 0,0-1 0,1 1 0,-1 0 0,2 0 0,-1 0 0,1 0 0,0 0-1,-2 17 1,5-24-198,1 0 0,-1 0 0,1 0 0,-1 0 0,1 0 0,0 0-1,0 0 1,0 0 0,-1 0 0,1-1 0,0 1 0,0 0 0,0-1-1,0 1 1,0 0 0,0-1 0,0 1 0,0-1 0,1 0 0,-1 1-1,0-1 1,0 0 0,0 0 0,0 0 0,1 0 0,-1 0-1,0 0 1,0 0 0,0 0 0,2 0 0,43-3 207,-25-1-196,0-1 0,0-1 0,0-1 0,20-9 0,-27 9-715,-1 0-1,1 0 1,18-15 0,-31 22 548,0-1 1,-1 1-1,1-1 1,0 0-1,0 1 0,0-1 1,-1 0-1,1 0 1,0 1-1,-1-1 0,1 0 1,-1 0-1,1 0 1,-1 0-1,1 0 1,-1 0-1,0 0 0,1 0 1,-1-2-1,0 3-36,0-1 1,-1 0-1,1 1 0,0-1 0,0 0 1,-1 1-1,1-1 0,-1 0 0,1 1 0,0-1 1,-1 1-1,1-1 0,-1 1 0,1-1 1,-1 1-1,0 0 0,1-1 0,-1 1 1,1 0-1,-1-1 0,-1 1 0,-44-11-4628,44 11 4901,-179-15-1105,129 13 4543,19 2 4810,254-21-5799,-77-7-8776,-93 14-5896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41 146 14542,'0'0'6886,"16"53"-5733,-16-15-352,0 1-641,-3 1-128,3-8 0,0-7-32,5-7-961,6-8-480,-8-10-929,3-4-2563,-6-20-4644</inkml:trace>
  <inkml:trace contextRef="#ctx0" brushRef="#br0" timeOffset="1">0 1 13357,'0'0'6758,"52"3"-6726,-20 8 32,9 1-32,6 0-256,10-1-1826,-7-1-2178,0-1-1826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45 156 3748,'0'0'315,"-9"-3"138,-26-9 679,35 12-1104,1 0 0,-1 0 0,0 0 0,1 0 0,-1 0-1,1 0 1,-1-1 0,0 1 0,1 0 0,-1 0 0,1 0 0,-1 0 0,0-1 0,1 1 0,-1 0-1,0 0 1,1 0 0,-1-1 0,0 1 0,0 0 0,1-1 0,-1 1 0,0 0 0,0-1 0,1 1 0,-1 0-1,0-1 1,0 1 0,0 0 0,0-1 0,0 1 0,1-1 0,-1 1 0,0 0 0,0-1 0,0 1 0,0-1-1,0 1 1,0 0 0,0-1 0,0 1 0,-1-1 0,1 1 0,0 0 0,0-1 0,0 1 0,0 0-1,0-1 1,-1 1 0,1-1 0,0 1 0,0 0 0,-1 0 0,1-1 0,0 1 0,0 0 0,-1-1 0,1 1-1,0 0 1,-1 0 0,1-1 0,0 1 0,-1 0 0,1 0 0,-1 0 0,37-10 227,1 2 0,0 1 0,53-2 1,119 6 533,-138 3-704,585-17 1117,4-1-344,310 23-733,330 0 322,-1262-5-385,0-2 1,0-1 0,69-16 0,-106 19-48,1 0 1,-1 0 0,1-1 0,-1 1-1,0 0 1,1-1 0,-1 1-1,1-1 1,-1 0 0,0 1 0,0-1-1,1 0 1,-1 0 0,0 0 0,0 0-1,2-2 1,-3 3-5,0-1 1,-1 1-1,1-1 0,0 0 1,0 1-1,-1-1 0,1 1 1,0 0-1,-1-1 0,1 1 1,0-1-1,-1 1 0,1-1 0,-1 1 1,1 0-1,-1-1 0,1 1 1,-1 0-1,1-1 0,-1 1 1,1 0-1,-1 0 0,1 0 1,-1-1-1,1 1 0,-2 0 1,-53-11 215,-415 7-177,274 7-126,-387 17-1958,83-1-1938,-292-10 70,624-8 3362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 11050,'-2'-9'2403,"2"2"-129,0 4-384,0 4-2691,6 7-2274,-1 2-3427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4612,'0'0'6123,"-12"5"-2156,-89 41 660,86-38-4003,-1 1 0,1 0 0,0 1 0,1 1 0,-14 13-1,28-24-614,0 1-1,-1-1 0,1 0 0,0 0 0,-1 0 0,1 1 0,0-1 0,0 0 0,-1 0 0,1 1 0,0-1 0,0 0 0,0 0 0,-1 1 0,1-1 0,0 0 0,0 1 0,0-1 0,0 0 0,0 1 0,0-1 0,0 0 0,0 1 0,0-1 0,-1 0 0,1 1 0,1-1 0,-1 0 0,0 1 0,0-1 0,0 0 0,0 1 0,0-1 0,0 0 0,0 1 0,0-1 0,0 0 0,1 1 0,-1-1 0,0 0 0,0 0 0,0 1 0,1-1 0,-1 0 0,0 0 0,0 1 0,1-1 1,-1 0-1,0 0 0,1 0 0,-1 1 0,0-1 0,29 4 184,35-9-64,-63 5-126,25-3 6,0-2-351,1 2 0,-1 1 0,1 1 0,0 1 0,47 7 0,-72-6 329,1-1 1,-1 1 0,1 0-1,-1-1 1,0 1-1,0 0 1,1 0-1,-1 1 1,0-1 0,0 0-1,0 1 1,0-1-1,0 1 1,1 2-1,-2-3 21,-1 0-1,1 0 1,-1 0-1,1 0 1,-1 0-1,1 0 1,-1 0-1,0 0 1,0 0-1,0 0 1,0 0-1,0 0 1,0 0-1,0 0 1,0 0-1,0 1 1,0-1-1,0 0 1,-1 0-1,1 0 1,0 0-1,-2 1 1,0 3 109,-1-1 1,0 0-1,0 0 1,-1 0-1,1-1 1,-1 1-1,0-1 0,0 1 1,0-1-1,0-1 1,-10 6-1,-2-1 48,0 0-1,-1 0 1,1-2-1,-1 0 1,-1-1-1,1-1 1,-30 2-1,46-5-222,0 0 1,0 0-1,0 0 1,0 0-1,0 0 0,0 0 1,0 0-1,0 0 1,0 0-1,0-1 0,0 1 1,0 0-1,0-1 0,0 1 1,0-1-1,0 1 1,0-1-1,1 1 0,-1-1 1,0 0-1,0 1 1,0-1-1,1 0 0,-1 0 1,1 1-1,-1-1 0,0 0 1,0-1-1,1 0-193,-1 0-1,1-1 1,0 1-1,0 0 0,0 0 1,0-1-1,0 1 1,0 0-1,1 0 1,-1 0-1,1 0 0,0-4 1,4-5-1752,0-1 0,0 1 0,12-18 0,13-17-5128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13837,'0'0'4570,"0"10"-2910,-7 99 1331,1 32-1971,6-123-1035,2-1 1,0 1-1,1-1 0,1 1 0,0-1 0,9 20 1,-12-33-50,4 7-467,0 0-1,-1 0 0,-1 0 1,0 1-1,0-1 0,1 19 1,-4-29 408,0-1 1,0 1-1,0-1 1,0 1-1,-1-1 0,1 0 1,0 1-1,0-1 1,0 1-1,-1-1 1,1 1-1,0-1 0,-1 1 1,1-1-1,0 0 1,-1 1-1,1-1 1,0 0-1,-1 1 1,1-1-1,-1 0 0,1 0 1,0 1-1,-1-1 1,1 0-1,-1 0 1,1 0-1,-1 1 0,1-1 1,-1 0-1,1 0 1,-1 0-1,1 0 1,-1 0-1,1 0 1,-1 0-1,1 0 0,-1 0 1,1 0-1,-1-1 1,1 1-1,-1 0 1,1 0-1,-1 0 0,1-1 1,0 1-1,-1 0 1,1 0-1,-1-1 1,0 1-1,-24-16-1265,8-2 1465,0 0 0,2-1 1,0-1-1,-12-23 1,20 31 533,1 1 1,0-1-1,1 0 1,0 0-1,1-1 1,0 1-1,1-1 1,1 0-1,-2-17 1,4 28-490,0 0-1,0 0 1,0 1 0,1-1 0,-1 0 0,0 0 0,1 1 0,0-1 0,-1 1-1,1-1 1,0 0 0,0 1 0,0-1 0,0 1 0,0 0 0,0-1 0,0 1-1,0 0 1,0 0 0,3-2 0,-1 1 2,1 0 0,0-1 0,0 2 0,0-1 0,0 0 0,0 1 0,0 0-1,6-1 1,11 0-62,0 0 1,39 3-1,-36-1 11,3 1-220,53-3-4922,-30-4-5623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9737,'4'-12'1532,"19"-67"3332,-23 104-760,1 23-3318,-6 77 1062,-1-6 55,14 200-1,-7-307-1819,-1-8-63,0-1 0,0 1 1,0-1-1,0 0 1,1 1-1,0-1 0,0 1 1,0-1-1,0 0 1,0 0-1,0 1 0,1-1 1,3 5-1,-5-8-7,1 0-1,-1 0 0,1-1 1,0 1-1,-1 0 0,1 0 1,-1 0-1,1 0 1,-1-1-1,1 1 0,-1 0 1,1 0-1,-1-1 0,1 1 1,-1 0-1,1-1 1,-1 1-1,1-1 0,-1 1 1,0-1-1,1 1 0,-1-1 1,0 1-1,1-1 1,-1 1-1,0-1 0,1 1 1,-1-1-1,0 1 0,0-1 1,0 1-1,0-1 1,0 0-1,0 1 0,0-1 1,0 1-1,0-1 0,0-1 1,5-26 177,-3-30-201,-3-1 1,-2 0-1,-20-101 0,25 166-1,0 0 0,0 0-1,1 0 1,-1 0 0,1-1 0,1 1-1,-1-1 1,1 0 0,0 0 0,0 0-1,1 0 1,0-1 0,-1 1 0,1-1-1,1-1 1,9 7 0,-5-4-8,0-1 1,1 1-1,0-2 1,0 0-1,0 0 1,0-1-1,1 0 0,16 2 1,-19-4 29,1-1 0,0 0 1,0 0-1,0-1 0,0 0 0,-1 0 1,1-1-1,0-1 0,17-6 1,-23 7-6,0-1 1,0 1-1,0-1 1,0 1-1,0-1 1,-1-1-1,0 1 1,1 0-1,-1-1 1,0 0-1,0 0 1,-1 0-1,1 0 1,-1 0-1,0 0 1,0 0-1,-1-1 1,1 1-1,-1-1 1,0 0-1,0 1 1,1-9-1,-5-29 53,3 41-64,0 0 0,0 0 0,0 1 0,0-1 0,0 0 0,0 0 0,0 1 0,0-1 0,0 0 0,-1 1 0,1-1 0,0 0 0,-1 1 0,1-1 0,0 0 0,-1 1 0,1-1 0,-1 1 0,1-1 0,-1 0 0,1 1 0,-1 0 0,1-1 0,-1 1 0,0-1 0,1 1 0,-1 0 0,0-1 0,1 1 0,-1 0 0,0-1 0,1 1 0,-1 0 0,0 0 1,0 0-1,1 0 0,-1 0 0,0 0 0,0 0 0,1 0 0,-1 0 0,0 0 0,1 0 0,-1 0 0,0 1 0,0-1 0,1 0 0,-1 0 0,0 1 0,1-1 0,-1 1 0,1-1 0,-1 0 0,0 1 0,0 0 0,-1 1-4,0 1-1,-1-1 1,1 0 0,1 1 0,-1-1 0,0 1 0,1 0 0,-1 0-1,1 0 1,0 0 0,0 0 0,0 0 0,0 0 0,0 0 0,0 5-1,-2 54-3,4-49 4,-1-11 10,0 0 0,0 0 1,1-1-1,-1 1 0,1 0 0,0 0 0,-1 0 1,1-1-1,0 1 0,0 0 0,0 0 0,0-1 1,0 1-1,0-1 0,1 1 0,-1-1 0,1 0 1,-1 0-1,1 1 0,-1-1 0,1 0 0,-1 0 1,1 0-1,0-1 0,0 1 0,0 0 0,-1-1 1,1 1-1,0-1 0,0 1 0,0-1 0,0 0 1,0 0-1,0 0 0,3 0 0,2 0 10,0 0 0,0-1 0,1 1 0,-1-1 0,-1-1 0,1 1 0,0-1 0,0-1 0,6-2 0,-4-1 3,-1 0 0,1 0 0,-1 0 0,8-11 0,-9 11-88,0-1 0,0 1 0,1 0 0,15-9 0,-20 69-485,-3-52 559,0-1 1,0 1 0,0-1-1,1 1 1,-1-1 0,1 0 0,-1 1-1,1-1 1,-1 1 0,1-1-1,0 0 1,0 0 0,-1 1 0,1-1-1,0 0 1,0 0 0,0 0-1,1 0 1,-1 0 0,0 0 0,0 0-1,3 1 1,-1-1 6,0 0 1,0 0-1,0 0 1,1-1-1,-1 1 0,0-1 1,0 0-1,1 0 0,-1 0 1,4 0-1,2-1 4,0-1 0,0 0 0,-1 0 0,1-1 1,-1 0-1,1 0 0,7-5 0,-5 1 8,-1 1 0,0-2 0,14-12 0,-22 18-13,0 0 1,0 1 0,-1-1 0,1 0 0,0 0 0,-1 0 0,0 0-1,1 0 1,-1 0 0,0-1 0,0 1 0,0 0 0,0-1 0,0 1-1,-1-1 1,1 1 0,-1-1 0,0 1 0,1-1 0,-1 1 0,0-1-1,0 1 1,-1-1 0,1 1 0,-1-3 0,9-2-383,-5 5-79,0 1-1,-1-1 0,1 0 0,-1 0 0,0 0 1,1 0-1,-1-1 0,0 1 0,0 0 1,0-1-1,-1 0 0,1 1 0,-1-1 1,2-3-1,-4-11-4583,-5-4-2498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11627,'0'0'9769,"61"-24"-9480,-13 32-161,7 0-128,1-4-673,-3-4-7687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136 212 11050,'-1'-9'1976,"1"-17"-915,-1-40 1123,1 61-1787,-1 0 0,1 0 0,-1 1 0,0-1 0,-1 0 0,1 1 0,-1-1 0,0 1 0,0-1 0,-4-6 0,5 10-281,0 0-1,0 0 1,0 0-1,0 0 0,0 0 1,0 0-1,0 0 1,0 1-1,0-1 1,0 0-1,-1 0 1,1 1-1,0-1 1,0 1-1,-1-1 1,1 1-1,0 0 0,-1-1 1,1 1-1,-1 0 1,1 0-1,0 0 1,-1 0-1,-2 1 1,2 0 1,-1 0 0,0 0 0,1 0 1,-1 0-1,1 1 0,-1-1 0,1 1 1,0 0-1,0 0 0,0 0 0,-3 3 1,-2 4 20,0 0 1,1 0-1,0 1 1,0 0-1,-4 11 1,9-18-122,-1 1 0,1-1 0,-1 1 0,1-1 0,0 1 0,1-1 0,-1 1 0,0 0 0,1-1 0,0 1 0,0 0 0,0 0 0,1-1 0,0 7-1,0-9-7,0 1-1,0 0 1,1-1-1,-1 1 1,0-1-1,1 0 1,-1 1-1,1-1 1,0 0-1,-1 0 0,1 0 1,0 0-1,0 0 1,-1 0-1,1 0 1,0-1-1,0 1 1,0-1-1,0 1 1,0-1-1,0 0 0,0 0 1,0 0-1,0 0 1,0 0-1,0 0 1,2-1-1,8 0 38,-1-1 0,1 0 0,-1-1 1,0-1-1,0 0 0,0 0 0,0-1 0,-1 0 0,0-1 0,0 0 0,16-13 0,-12 8-25,-1 0-1,0-1 0,-1 0 0,-1-1 1,0 0-1,0-1 0,12-23 1,-15 18 39,-6 12-96,-5 13-287,-4 10 261,1 0 1,0 0-1,2 1 1,0 0 0,0-1-1,2 1 1,-1 28-1,3-43-40,0 0 0,0 1 0,0-1 0,0 0 0,1 1 0,-1-1-1,1 0 1,0 0 0,-1 1 0,1-1 0,0 0 0,0 0 0,0 0 0,1 0-1,-1 0 1,0 0 0,1 0 0,-1-1 0,1 1 0,0 0 0,3 1-1,-2-1-61,1 0-1,-1 0 1,1-1 0,0 1-1,0-1 1,-1 0-1,1-1 1,0 1-1,0 0 1,0-1-1,8 0 1,-3-1-859,1 0 1,0 0-1,-1-1 1,1 0-1,-1-1 1,0 0-1,0-1 1,0 0-1,16-9 1,10-14-6612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14318,'-4'9'1382,"-44"125"2626,41-112-3337,1 1 0,2 0-1,0 0 1,-1 36 0,5-56-652,-1 1 1,2 0 0,-1-1-1,0 1 1,1-1 0,0 1-1,0-1 1,0 1-1,0-1 1,0 0 0,1 0-1,-1 1 1,1-1-1,0 0 1,0 0 0,0 0-1,0-1 1,1 1 0,-1-1-1,1 1 1,-1-1-1,4 3 1,-1-3-45,-1 0 0,1 0-1,0 0 1,-1-1 0,1 0 0,0 0 0,0 0-1,0 0 1,0-1 0,0 0 0,0 0 0,0 0-1,-1 0 1,1-1 0,9-2 0,-6 0-16,0 1-1,0-2 1,0 1 0,0-1-1,-1 0 1,0 0 0,0-1-1,0 0 1,-1-1 0,1 1-1,-1-1 1,-1 0 0,1-1 0,-1 1-1,0-1 1,0 0 0,-1 0-1,0-1 1,0 0 0,-1 1-1,4-16 1,1-3-93,-2 0 0,0 0 0,-2-1-1,-1 1 1,-1-42 0,-3 64 102,-2 22-32,-2 30 32,-3 36 360,4-64-159,1 1-1,1-1 1,1 1-1,1-1 1,1 1-1,1-1 1,8 39-1,-8-54-239,-1-1 0,1 1 0,1-1 0,-1 1 0,1-1 0,-1 0 0,1 0 0,0-1 0,0 1 0,1 0 0,-1-1 0,1 0 0,0 0 0,0 0 0,0 0 0,0-1 0,0 1 0,8 2 0,-5-3-903,-1 0 1,1 0-1,0-1 0,-1 0 0,1 0 1,0 0-1,12-2 0,9-2-7642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8 199 11115,'0'0'2866,"8"0"-549,11-1-1696,1-2 0,-1 0-1,1 0 1,-1-2 0,0-1 0,-1 0 0,0-1-1,0-1 1,0-1 0,-1 0 0,0-1-1,-1-1 1,27-23 0,-39 30-441,1-1-1,-1 1 1,0-1-1,-1 1 1,7-11-1,-10 14-153,1 0 0,-1 0 0,1 0 0,-1 0 0,1 1-1,-1-1 1,1 0 0,-1 0 0,0 0 0,0 0 0,1 0 0,-1 0 0,0 0-1,0 0 1,0 0 0,0 0 0,0 0 0,0 0 0,0 0 0,-1 0-1,1 0 1,0 0 0,-1 0 0,1 0 0,0 0 0,-1 0 0,1 0 0,-1 0-1,1 1 1,-1-1 0,0 0 0,1 0 0,-1 1 0,0-1 0,0 0-1,1 1 1,-1-1 0,0 0 0,0 1 0,0 0 0,0-1 0,0 1 0,-1-1-1,-6-2 2,-1 1 0,0 1 0,1-1 0,-1 1-1,0 0 1,0 1 0,0 0 0,0 1 0,0 0 0,-13 3-1,8-1-42,0 1 0,0 1 0,0 0-1,0 0 1,-21 14 0,26-13 14,1 0 0,0 0 0,0 0 0,1 1 1,0 0-1,0 1 0,1 0 0,-1 0 0,2 0 0,-1 1 0,1 0 1,-5 12-1,9-18 4,0 0 1,0 1-1,0-1 1,0 1-1,0-1 1,1 0-1,0 1 0,-1 0 1,1-1-1,1 1 1,-1-1-1,0 1 1,1-1-1,0 0 1,0 1-1,0-1 1,0 1-1,0-1 1,1 0-1,-1 0 0,1 0 1,0 0-1,0 0 1,0 0-1,0-1 1,1 1-1,-1 0 1,1-1-1,0 0 1,-1 0-1,1 0 1,0 0-1,0 0 1,0 0-1,1-1 0,-1 0 1,7 3-1,10 3-38,0-1-1,1-1 0,0-1 1,0-1-1,36 2 0,-17-5-1583,-1-1-1,48-8 0,-12-7-3856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12107,'0'0'2339,"1"-8"394,-1 5-2569,1 1 1,-1 0-1,1-1 0,-1 1 1,1-1-1,0 1 1,0 0-1,0 0 0,1-1 1,-1 1-1,1 0 1,-1 0-1,1 0 0,-1 0 1,1 1-1,0-1 1,0 0-1,4-2 0,0 1 134,1 0-1,0 0 0,0 1 1,0-1-1,0 1 0,14-1 1,-1-1 203,1 2 0,-1 0 0,1 1 1,0 1-1,23 4 0,-40-4-483,1 0 1,-1 1-1,1 0 1,-1 0-1,1 0 1,-1 1-1,0-1 1,1 1-1,-1 0 1,0 0-1,0 1 0,0-1 1,-1 1-1,1 0 1,-1 0-1,1 0 1,-1 0-1,0 0 1,0 1-1,0 0 0,-1-1 1,1 1-1,-1 0 1,0 1-1,0-1 1,0 0-1,-1 0 1,0 1-1,2 5 1,-2 0 7,-1-1 0,0 1 0,0 0 0,-1-1 0,0 1 0,-1-1 0,0 1 0,0-1 0,-1 0 0,-1 0 0,1 0 0,-1 0 0,-1-1 0,-10 16 0,-7 6 104,-1-1 1,-45 42-1,-4 5 49,70-74-165,1-1 0,0 1 0,-1-1-1,1 1 1,0 0 0,0-1 0,0 1 0,0 0-1,0 0 1,0 0 0,1 0 0,-1 0-1,0 0 1,1 0 0,0 0 0,-1 0-1,1 0 1,0 0 0,0 3 0,1-3-7,0-1 0,-1 0 0,1 0 0,0 1 0,0-1 0,0 0 0,0 0 1,0 0-1,0 0 0,0 0 0,0 0 0,1 0 0,-1 0 0,0 0 0,0-1 0,1 1 1,-1-1-1,1 1 0,-1-1 0,2 1 0,11 2 19,0-1 0,-1 0 0,1-1 0,21-1 0,-25 0-4,29-1 69,61-7 0,-88 6-345,-1 0-1,0 0 0,1-1 1,-1-1-1,0 0 0,-1-1 0,1 0 1,-1 0-1,17-12 0,-26 16 96,0 0 0,0 1 0,0-1 1,0 0-1,0 0 0,0 0 0,0 0 0,0 0 0,-1 0 0,1 0 1,0 0-1,-1 0 0,1 0 0,-1 0 0,1 0 0,-1 0 0,1 0 0,-1-1 1,0 1-1,0 0 0,1 0 0,-1 0 0,0-1 0,0 1 0,0 0 0,0 0 1,-1-1-1,1 1 0,-1-2 0,0 1-390,0-1 1,-1 1-1,0 0 1,0-1-1,0 1 0,1 0 1,-2 0-1,1 0 1,0 1-1,0-1 0,-4-1 1,-33-19-7455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10474,'0'0'9705,"57"-8"-8135,-3 8-289,5 0-448,12-3-673,8 0-128,-4-2-673,-6-5-2882,-4-4-4261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 17713,'0'0'902,"-6"11"112,-3 8-416,1 0 0,1 0 0,1 1 0,1 0 0,0 0 0,-2 37 0,6-37-471,1 0 1,1 0 0,1-1-1,1 1 1,0-1 0,7 19 0,-8-32-116,0 0 1,1 0-1,-1 0 1,1-1 0,1 1-1,-1-1 1,1 0-1,0 0 1,9 9-1,-10-11 24,0-1 0,0 0-1,1 0 1,-1 0-1,1 0 1,-1-1-1,1 1 1,0-1 0,-1 0-1,1 0 1,0 0-1,0 0 1,0-1-1,0 0 1,0 0 0,0 0-1,5 0 1,-4-2 73,1 1 0,-1-1 0,-1 0 0,1 0 0,0 0 0,0 0 0,-1-1 0,1 0 0,-1 0 0,0 0 0,0-1 0,0 1 0,0-1 0,6-8 0,5-8 280,23-39-1,-31 48-302,86-178 710,-51 96-786,-31 76-1197,-11 17 1040,1-1 0,-1 1 0,0 0 0,0 0 1,0 0-1,0 0 0,1-1 0,-1 1 0,0 0 1,0 0-1,0 0 0,1 0 0,-1 0 0,0 0 1,0-1-1,1 1 0,-1 0 0,0 0 0,0 0 0,1 0 1,-1 0-1,0 0 0,0 0 0,1 0 0,-1 0 1,0 0-1,0 0 0,1 0 0,-1 0 0,0 0 1,0 1-1,0-1 0,1 0 0,-1 0 0,0 0 1,0 0-1,1 0 0,-1 0 0,0 1 0,0-1 0,0 0 1,0 0-1,1 0 0,-1 1 0,0-1 0,0 0 1,0 0-1,0 0 0,0 1 0,0-1 0,1 0 1,-1 0-1,0 1 0,0-1 0,0 0 0,0 0 1,0 1-1,0-1 0,0 0 0,0 0 0,0 1 0,0-1 1,0 6-5865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38 108 13773,'0'0'4725,"-5"9"-4240,0-2-314,0 0 0,1 1 0,0 0 0,0 0 0,1 0 0,-2 9 0,4-15-145,0 1 0,1-1 0,0 0 0,-1 1 1,1-1-1,0 0 0,0 1 0,0-1 0,1 0 1,-1 1-1,1-1 0,-1 0 0,1 1 0,0-1 1,0 0-1,0 0 0,0 0 0,0 0 0,0 0 0,0 0 1,1 0-1,-1 0 0,1 0 0,-1-1 0,1 1 1,0-1-1,0 1 0,0-1 0,0 1 0,0-1 1,0 0-1,3 1 0,-1 1-3,1-1 1,-1 0-1,1 0 0,0-1 0,0 1 1,0-1-1,0 0 0,0 0 1,0-1-1,0 1 0,0-1 1,0 0-1,9-2 0,-11 1-9,1-1 0,-1 1-1,0-1 1,0 0-1,0 0 1,0 0-1,0 0 1,0 0 0,-1-1-1,1 1 1,-1-1-1,1 0 1,-1 1-1,0-1 1,0 0 0,0-1-1,-1 1 1,1 0-1,1-6 1,41-113-1087,-42 116 1168,-1-1-1,0 1 1,-1 0 0,1 0-1,-1-1 1,0 1 0,-2-7 0,2 12-90,1 0 0,-1 0-1,0 0 1,0 0 0,-1 0 0,1 0 0,0 0 0,0 0 0,0 0 0,-1 0 0,1 0 0,0 0 0,-1 0 0,1 0 0,-1 0 0,1 0 0,-1 1 0,0-1 0,1 0 0,-1 0 0,0 1 0,1-1 0,-1 0 0,0 1-1,0-1 1,0 0 0,1 1 0,-1 0 0,0-1 0,0 1 0,0-1 0,0 1 0,0 0 0,0 0 0,0-1 0,0 1 0,0 0 0,0 0 0,0 0 0,0 0 0,0 0 0,0 1 0,0-1 0,0 0 0,0 0 0,0 0-1,0 1 1,0-1 0,0 1 0,0-1 0,1 1 0,-1-1 0,0 1 0,-1 0 0,-2 3-5,0-1 0,0 1 0,1 0 0,-1 0 0,1 0 0,0 1-1,0-1 1,0 1 0,1 0 0,-1-1 0,-1 7 0,-16 58 914,19-62-816,-1-1-1,2 1 1,-1 0 0,1-1 0,0 1-1,0-1 1,1 1 0,1 6 0,-1-11-83,0 0 1,0 0 0,0 0-1,0 0 1,0 0 0,0-1-1,0 1 1,0 0 0,1-1-1,-1 1 1,1-1 0,-1 1-1,1-1 1,0 0 0,-1 1-1,1-1 1,0 0 0,0 0-1,0-1 1,0 1 0,0 0 0,0-1-1,0 1 1,0-1 0,0 1-1,0-1 1,4 0 0,-4 0-15,1 0 0,0 0 1,-1 1-1,1-1 1,-1 1-1,1-1 1,0 1-1,-1 0 1,1 0-1,-1 0 1,0 0-1,1 0 1,3 3-1,-5-2-4,0 0-1,1 0 1,-1 1-1,-1-1 1,1 0-1,0 0 1,0 1-1,-1-1 1,1 0-1,-1 1 1,0-1-1,0 0 1,0 1-1,0 4 1,1 5-513,4-11-2800,9-17-4987,0-2-1695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174 303 11435,'1'-8'2573,"3"-26"187,-4 33-2642,0 0 0,1 0 0,-1-1 0,0 1 0,0 0 0,0 0 0,0 0 0,0 0 0,0 0 0,0 0 0,-1 0 0,1 0 1,0 0-1,0 0 0,-1 0 0,1 0 0,-1 0 0,1 0 0,-1 0 0,1 0 0,-1 0 0,0 1 0,1-1 0,-1 0 0,0 0 0,0 1 0,1-1 0,-1 0 0,0 1 0,0-1 0,0 1 0,0-1 0,0 1 1,0-1-1,0 1 0,0 0 0,0-1 0,0 1 0,0 0 0,0 0 0,0 0 0,0 0 0,0 0 0,0 0 0,0 0 0,-1 0 0,1 0 0,0 1 0,0-1 0,0 0 0,-1 1 0,-3 1-25,0-1 0,0 1-1,0 0 1,1 0-1,-1 1 1,1-1 0,-1 1-1,-7 6 1,2 1-49,1 0 1,0 0-1,1 1 0,0 0 1,0 0-1,1 1 0,1 0 1,0 0-1,0 1 0,1 0 1,1-1-1,-3 15 0,7-26-42,0 0-1,-1 0 1,1 0-1,0-1 0,0 1 1,0 0-1,0 0 1,0 0-1,0 0 0,0 0 1,0 0-1,0 0 1,1 0-1,-1-1 0,0 1 1,1 0-1,-1 0 1,0 0-1,1 0 0,-1-1 1,1 1-1,-1 0 1,1 0-1,-1-1 0,1 1 1,0 0-1,-1-1 1,1 1-1,0-1 0,1 1 1,0 0 6,-1-1 0,1 0 1,0 0-1,0 0 0,0 0 0,0 0 1,0 0-1,0 0 0,0-1 0,0 1 1,-1-1-1,1 1 0,3-2 0,5-3 42,0 0 0,0-1-1,16-11 1,10-15-20,-29 24-24,0 1 1,1 0-1,-1 1 0,2-1 0,-1 2 1,1-1-1,10-4 0,-19 10-11,1 0-1,0 0 1,-1 0-1,1 0 1,0 0-1,-1 0 1,1 0 0,0 0-1,-1 0 1,1 1-1,-1-1 1,1 0-1,0 0 1,-1 1-1,1-1 1,-1 0-1,1 1 1,-1-1 0,1 0-1,-1 1 1,1-1-1,-1 1 1,0-1-1,1 1 1,-1-1-1,0 1 1,1-1 0,-1 1-1,0 0 1,1-1-1,-1 1 1,0-1-1,0 1 1,0 0-1,0-1 1,0 1 0,0 0-1,1-1 1,-1 1-1,-1-1 1,1 1-1,0 0 1,0 0-1,0 40-54,0-32 50,0 25 43,0 52-51,-18 154 0,15-216 150,-2 0-1,-1 0 1,0 0-1,-2-1 1,-1 0-1,-1 0 1,0-1-1,-2 0 1,-1-1-1,0 0 1,-19 20-1,-4-10-31,15-23-16,21-8-78,-1 0-1,1 0 1,-1-1 0,1 1 0,-1 0-1,1 0 1,-1-1 0,1 1 0,-1 0-1,1-1 1,-1 1 0,1 0 0,-1-1-1,1 1 1,0-1 0,-1 1 0,1 0-1,0-1 1,-1 1 0,1-1 0,0 1-1,0-1 1,-1 0 0,1 1 0,0-1-1,0 1 1,0-1 0,0 1 0,0-1-1,0 0 1,0 1 0,0-1 0,0 0-1,0-12-2,0 0 0,1 0 0,1-1-1,0 1 1,1 0 0,0 1-1,1-1 1,0 1 0,1-1 0,7-11-1,13-24-8,35-48 0,-49 80 4,166-220-175,-120 167-114,-2-3-1,88-157 1,-115 164 73,-26 60 210,-1 1 0,0-1 0,0 0 0,0 0 0,0 1-1,-1-1 1,1 0 0,-1 0 0,0 0 0,-1 0 0,-1-8 0,1 12 3,1 0 0,-1 0-1,1 0 1,-1 0 0,1 0 0,-1 0 0,0 0 0,0 1 0,0-1 0,1 0 0,-1 0 0,0 1-1,0-1 1,0 1 0,0-1 0,0 0 0,0 1 0,0 0 0,0-1 0,0 1 0,0 0 0,-1 0-1,1-1 1,0 1 0,0 0 0,0 0 0,0 0 0,0 0 0,0 0 0,-1 1 0,1-1 0,-2 1 0,-36 13-244,24-4 235,0 1 0,1 0-1,1 1 1,0 0 0,-23 28-1,9-5 237,-29 49 0,49-73-144,1 1 0,0 0 0,1 0 0,0 0 0,-3 14 0,7-24-71,0 0 0,1 0-1,-1 1 1,0-1 0,1 0 0,0 0 0,0 1 0,0-1-1,0 0 1,0 0 0,0 1 0,0-1 0,1 0 0,-1 0-1,1 1 1,-1-1 0,1 0 0,0 0 0,0 0 0,0 0-1,0 0 1,1 0 0,-1 0 0,0-1 0,1 1 0,-1 0-1,1-1 1,0 1 0,-1-1 0,1 1 0,0-1-1,0 0 1,0 0 0,0 0 0,0 0 0,4 2 0,10 0 35,-1 0 0,1-1 0,0 0 0,-1-1 0,1-1 0,0-1 0,0 0 0,30-6 0,-19 0-18,-1 0-1,0-2 1,0-1 0,33-17-1,40-37 52,-145 150-196,43-78 125,0 1 1,0-1 0,0 1-1,1 0 1,1 0-1,-1 0 1,2 0-1,-1 17 1,1-25-3,1 0 0,-1 1 0,1-1-1,-1 0 1,1 0 0,-1 0 0,1 1 0,0-1 0,-1 0 0,1 0 0,0 0 0,0 0 0,0 0 0,0 0-1,0-1 1,0 1 0,0 0 0,0 0 0,0-1 0,0 1 0,1-1 0,-1 1 0,0-1 0,0 1 0,1-1-1,-1 0 1,0 1 0,0-1 0,1 0 0,-1 0 0,0 0 0,1 0 0,-1 0 0,0 0 0,1-1 0,-1 1-1,2-1 1,4 0 28,1 0 0,-1-1 0,1 0-1,-1 0 1,9-4 0,6-5 8,-1-2 1,0 0-1,-1-1 0,0 0 1,-1-2-1,-1 0 1,0-2-1,-2 0 1,25-33-1,-66 121-322,22-59 292,-1 1 1,1 0 0,1 0-1,0 0 1,1 1-1,0 22 1,1-34-18,0-1-1,1 1 1,-1-1 0,0 1-1,0-1 1,1 1 0,-1 0 0,0-1-1,1 0 1,-1 1 0,0-1 0,1 1-1,-1-1 1,1 1 0,-1-1 0,1 0-1,-1 1 1,1-1 0,-1 0-1,1 0 1,-1 1 0,1-1 0,0 0-1,-1 0 1,1 0 0,-1 0 0,1 0-1,-1 0 1,1 0 0,0 0-1,-1 0 1,1 0 0,-1 0 0,1 0-1,0 0 1,-1 0 0,1 0 0,-1-1-1,1 1 1,-1 0 0,1 0-1,-1-1 1,1 1 0,-1 0 0,1-1-1,-1 1 1,1-1 0,25-18-2722,-8-4-1156,0-5-2081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16592,'0'0'3939,"-16"61"-3907,16-44-64,0 0-1377,11-5-2242,8 0-4037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4:3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158 352 13645,'-11'6'2247,"4"-2"-1924,-69 42 3695,70-42-3603,0 1 0,0-1 0,1 1 0,-1 0 0,1 1 0,1-1 0,-1 1 0,1 0 0,0 0 0,0 0 0,-4 10 0,8-15-398,-1 0 0,1 0 0,0 0 0,0 0-1,0 0 1,0 0 0,0 0 0,0 0 0,0 0 0,0 0-1,1 0 1,-1 0 0,0 0 0,1 0 0,-1 0 0,0 0 0,1 0-1,-1 0 1,1 0 0,-1-1 0,1 1 0,0 0 0,-1 0-1,1-1 1,0 1 0,0 0 0,-1-1 0,1 1 0,0 0-1,0-1 1,0 1 0,0-1 0,0 0 0,0 1 0,0-1 0,0 0-1,0 1 1,0-1 0,0 0 0,0 0 0,0 0 0,0 0-1,0 0 1,0 0 0,1 0 0,52-3 185,-38 0-172,0-1-1,-1-1 0,1 0 1,-1-1-1,0 0 0,0-2 1,-1 0-1,0 0 1,-1-1-1,1-1 0,-2 0 1,0-1-1,0 0 1,0-1-1,-2 0 0,14-21 1,-13 19-15,-2-1 0,0 0 0,0-1 0,-2 0 1,0 0-1,-1-1 0,0 0 0,-1 0 0,-1 0 0,-1-1 0,-1 1 1,0-1-1,-1 0 0,-1 1 0,-2-19 0,2 33-21,0 0 0,-1 0 1,1 1-1,-1-1 0,0 0 0,0 0 0,0 1 0,0-1 0,0 0 0,0 1 1,-1 0-1,1-1 0,-1 1 0,0 0 0,1-1 0,-1 1 0,0 0 1,0 0-1,-1 1 0,1-1 0,0 0 0,-1 1 0,1-1 0,-1 1 0,1 0 1,-1 0-1,0 0 0,1 0 0,-1 0 0,0 1 0,0-1 0,1 1 0,-1-1 1,0 1-1,0 0 0,0 0 0,0 1 0,-4 0 0,-4 1-9,1 0 0,0 1 0,-1 0 0,2 1 0,-1 0 0,0 1 0,1 0 0,0 0 0,-11 9 0,-48 46-20,63-54 41,-1 0-1,1 0 1,0 0 0,1 1-1,0 0 1,0 0 0,0 0-1,1 0 1,-3 10-1,5-15-3,1-1-1,0 1 1,0 0-1,0 0 0,0-1 1,0 1-1,0 0 0,0 0 1,1 0-1,-1-1 1,1 1-1,-1 0 0,1-1 1,0 1-1,-1 0 0,1-1 1,0 1-1,0-1 0,0 1 1,0-1-1,1 0 1,-1 1-1,0-1 0,0 0 1,1 0-1,-1 0 0,1 0 1,-1 0-1,1 0 0,-1 0 1,1 0-1,0-1 1,-1 1-1,1-1 0,2 1 1,9 3 17,0-1 0,0 0 0,23 1 0,-19-3-75,20 4-573,0-1-406,57 13 1,-86-15 1005,1 0 0,-1 1 1,1 1-1,-1-1 0,0 1 0,0 0 1,0 1-1,-1 0 0,0 0 0,0 1 1,13 12-1,-18-15 87,0 1 0,0 0-1,0-1 1,0 1 0,0 0 0,-1 0-1,0 0 1,0 0 0,0 0 0,0 1-1,-1-1 1,1 0 0,-1 0 0,0 0-1,0 1 1,-1-1 0,1 0 0,-1 0-1,0 0 1,0 0 0,-1 0 0,-2 7 0,-4 9 107,-2-1 0,0 0 0,-16 21 0,16-24-659,0-3-2544,4-8-3998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7847,'1'1'8365,"-3"11"-4363,-16 44-3402,14-42 607,-1 0-1077,1 0 0,1 0 0,0 0-1,1 1 1,0-1 0,1 1 0,1-1 0,2 21 0,-2-34-118,1 0 1,-1 0-1,1-1 0,-1 1 1,1 0-1,0 0 0,0 0 1,-1-1-1,1 1 0,0 0 1,0-1-1,0 1 0,0 0 1,0-1-1,0 1 0,0-1 1,0 0-1,0 1 0,0-1 1,0 0-1,0 1 0,0-1 1,0 0-1,0 0 1,0 0-1,0 0 0,0 0 1,0 0-1,0-1 0,0 1 1,1 0-1,-1 0 0,0-1 1,0 1-1,1-1 0,38-16 419,-22 5-384,-1-1 0,0-1 0,-1-1-1,0 0 1,-2-1 0,0-1-1,14-21 1,-21 33 311,-4 14-113,-4 36 9,0 0-118,2-44-128,0 0 1,0-1-1,-1 1 1,1 0-1,0-1 0,0 1 1,0-1-1,0 1 0,0-1 1,0 1-1,0-1 0,0 0 1,0 1-1,0-1 0,0 0 1,0 0-1,0 0 1,0 0-1,0 0 0,0 0 1,0 0-1,0 0 0,0 0 1,0 0-1,0-1 0,0 1 1,0 0-1,0-1 1,0 1-1,0-1 0,0 1 1,1-2-1,32-14 186,68-67-55,-102 83-140,0 0 0,1 0 0,-1 0 1,0 0-1,0 0 0,0 0 0,1 0 1,-1-1-1,0 1 0,0 0 0,0 0 1,1 0-1,-1 0 0,0 0 0,0 0 1,1 0-1,-1 0 0,0 1 0,0-1 1,0 0-1,1 0 0,-1 0 0,0 0 1,0 0-1,0 0 0,0 0 0,1 0 1,-1 0-1,0 1 0,0-1 1,0 0-1,0 0 0,1 0 0,-1 0 1,0 1-1,0-1 0,0 0 0,0 0 1,0 0-1,0 0 0,0 1 0,0-1 1,0 0-1,1 0 0,-1 1 0,0-1 1,0 0-1,0 0 0,3 21-89,-3 24-136,0-42 205,-1 0-285,1 1 0,0-1 1,0 1-1,0 0 0,0-1 1,1 1-1,-1-1 0,1 1 0,0-1 1,3 7-1,-3-9-111,0 0 1,0 0 0,1 0-1,-1 0 1,0 0-1,1 0 1,-1 0 0,1 0-1,-1-1 1,1 1-1,-1-1 1,1 1 0,0-1-1,-1 0 1,1 1-1,-1-1 1,1 0 0,0 0-1,-1 0 1,1 0 0,0 0-1,-1-1 1,1 1-1,0 0 1,2-2 0,21-5-8948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8456,'0'0'7084,"-10"5"-4804,1 0-1912,0 1 0,0 0 0,0 1 0,0 0 0,1 1-1,-9 10 1,13-13-155,0 0-1,0 0 0,0 1 1,1-1-1,-1 1 0,1 0 0,1 0 1,-1 0-1,1 0 0,0 1 1,1-1-1,-1 0 0,1 1 0,0 6 1,1-12-194,0 0 0,0-1-1,0 1 1,0 0 0,0 0 0,1-1 0,-1 1 0,0 0 0,0 0 0,1-1 0,-1 1 0,0 0 0,1-1 0,-1 1 0,0-1 0,1 1 0,-1 0 0,1-1 0,-1 1 0,1-1 0,-1 1 0,1-1-1,0 1 1,-1-1 0,1 0 0,0 1 0,-1-1 0,2 1 0,26-1 199,-21-1-196,0 0 0,-1-1 1,1-1-1,-1 1 0,1-1 1,6-4-1,-2-1 5,-1 0 1,0-1-1,11-12 0,-18 17-15,0 1-1,0-1 0,0 1 0,-1-1 1,1 0-1,-1 0 0,0 0 0,0 0 1,-1 0-1,1 0 0,-1-1 1,0 1-1,1-8 0,-16 44 141,4-12 22,8-16-151,0 1-1,1-1 1,-1 1 0,1 0 0,0-1 0,1 1-1,-1 0 1,1-1 0,0 1 0,0 0 0,2 9-1,-1-12-88,0-1-1,0 1 1,0 0-1,0-1 1,0 1-1,1-1 1,-1 0-1,0 1 1,1-1-1,-1 0 1,1 0-1,0 0 1,-1 0-1,1 0 1,0 0-1,-1 0 1,1-1-1,0 1 1,0 0-1,0-1 1,0 0-1,0 1 1,0-1-1,0 0 1,0 0-1,0 0 0,-1 0 1,1-1-1,0 1 1,3-1-1,0 1-710,0-1-1,1 0 0,-1 0 0,0-1 0,0 0 1,0 1-1,0-2 0,0 1 0,5-4 0,19-13-7000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11531,'0'0'10698,"-27"58"-9064,4-29 223,0 2-479,-1 0-770,3-2-352,0-4-224,6-7 1,6-3-98,4-11-895,9-18-7272,1-6 1569,0-5-4387</inkml:trace>
  <inkml:trace contextRef="#ctx0" brushRef="#br0" timeOffset="1">6 49 12908,'0'0'8232,"-6"49"-7047,24-31 96,4-2 161,3-3-513,7-1-737,2-4-160,-2-3-1281,-7-4-2979,-2-1-4132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11691,'0'0'7458,"-2"7"-6396,-16 52 648,-32 112 981,42-139-2896,2 1 0,1 0 1,0 44-1,10-110-7482,0 7 3592,-3-12-1798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6983,'0'0'11813,"1"9"-11049,2 10-506,1 0-1,1 0 1,1 0 0,0-1-1,2 0 1,0 0 0,1-1 0,0 0-1,1 0 1,22 26 0,-23-33-227,0 0 0,1-1 0,-1 0 0,2-1 0,-1 0-1,1 0 1,20 10 0,-23-14-16,-1-1-1,1 0 0,0-1 1,0 0-1,0 0 0,1 0 1,-1-1-1,0 0 0,1-1 1,-1 0-1,0 0 0,1-1 1,8-2-1,-12 1 20,0 0 0,0 0 0,0 0 0,0-1 0,0 0 0,-1 0 0,1-1 0,-1 1 0,0-1 0,0 0 0,-1 0 0,1 0 0,-1 0 0,1-1 0,-1 1 0,-1-1 0,1 0 0,-1 0 0,0 0 0,2-5 0,2-7 216,0 0 0,-2 0 1,0 0-1,0 0 0,0-18 0,-3 16-59,3-70 152,-4 83-338,0 0 0,-1 0 0,0 0 0,0 0 0,0 0 0,-1 0-1,1 1 1,-2-1 0,1 0 0,0 1 0,-6-9 0,7 14-10,1-1-1,-1 0 1,1 0 0,-1 0 0,0 0-1,1 0 1,-1 1 0,0-1-1,0 0 1,0 1 0,0-1 0,0 1-1,1-1 1,-1 1 0,0-1 0,0 1-1,0-1 1,0 1 0,0 0 0,-1 0-1,1 0 1,0-1 0,0 1-1,0 0 1,0 0 0,-2 1 0,2-1-4,1 1-1,-1-1 1,0 1 0,0 0 0,0-1 0,1 1 0,-1 0 0,0 0 0,1-1 0,-1 1-1,1 0 1,-1 0 0,1 0 0,-1 0 0,1 0 0,0 0 0,-1 0 0,1 0 0,0 0 0,0 0-1,0 0 1,0 0 0,0 0 0,0 0 0,0 2 0,0-1-192,0 0-1,0 0 1,0 0 0,0 0 0,0 0-1,1 0 1,-1 0 0,1 0 0,-1 0-1,1-1 1,0 1 0,0 0 0,0 0-1,0 0 1,0-1 0,0 1 0,3 2-1,-2-2-388,-1-1-1,1 0 1,0 0-1,0 0 1,0 0-1,0 0 1,0 0-1,0 0 1,0-1-1,1 1 1,2 0-1,10-1-6253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35 16624,'0'0'4468,"0"14"-2722,0-7-1579,0 48 710,2-1-1,14 83 1,-10-114-974,2 1 1,17 35-1,-3-10-3542,-45-98-6266,-4 1 6202,10 17 3247,-17-39-1,24 44 549,-29-79 367,25 34 4404,14 70-4605,0-1 0,0 0 0,0 0 0,0 0 0,0 0 0,0 1 0,1-1 0,-1 0 0,1 0 0,-1 1 0,1-1 0,0 0 0,0 1 0,-1-1 0,1 0 0,0 1 0,0-1 0,1 1 0,-1 0 0,0-1 0,0 1 0,4-2 0,-2 0 49,1 1 1,0 0 0,0 1-1,0-1 1,0 1-1,0-1 1,0 1-1,0 1 1,8-2-1,-2 1-7,1 1 0,0 0 0,-1 1-1,1 0 1,-1 0 0,1 1 0,14 5 0,-18-4-231,1 1 1,-1 0-1,0 0 1,0 0-1,0 1 0,-1 0 1,1 1-1,-1-1 1,0 1-1,-1 0 1,0 1-1,0-1 1,7 13-1,-10-15 46,0-1 0,0 1-1,0 0 1,-1 0 0,0-1 0,0 1-1,0 0 1,0 0 0,-1 0 0,1 0-1,-1 1 1,0-1 0,-1 0 0,1 0-1,-1 0 1,1 0 0,-1 0 0,0 0-1,0 0 1,-1-1 0,1 1 0,-1 0-1,0-1 1,0 1 0,0-1 0,-1 1-1,1-1 1,-1 0 0,-3 3 0,-16 12 361,11-8-1278,31-7-938,-13-2 1671,0 0 1,0 0-1,0 1 1,0 0-1,0 0 1,0 0 0,-1 1-1,1 0 1,-1 1-1,0-1 1,0 1-1,0 1 1,-1-1 0,8 8-1,-10-10 87,1 2-1,-1-1 0,0 0 1,0 1-1,0-1 1,-1 1-1,1 0 0,-1 0 1,0 0-1,0 0 1,0 0-1,-1 0 0,1 1 1,-1-1-1,0 0 1,0 1-1,-1-1 1,1 1-1,-1-1 0,0 1 1,0 0-1,-1-1 1,0 7-1,-1-8 106,0 0-1,1 0 1,-1 0 0,0 0 0,-1 0-1,1-1 1,0 1 0,-1-1-1,0 1 1,1-1 0,-1 0-1,0 0 1,0-1 0,0 1-1,0 0 1,-5 1 0,-56 18 1498,60-20-1543,-20 5 205,-1-1 0,0-1 0,0-2 0,-1 0 0,1-1 0,-46-6-1,67 5-334,1-1 0,-1 0 0,1 0 0,-1 0 0,1 0 0,-1-1 0,1 1 0,0-1 0,0 0 0,0 0 0,0 0 0,-3-3 0,-4-16-2680,10 19 2281,0 0 1,0 0-1,0 0 1,0 1-1,0-1 1,1 0-1,-1 0 1,1 0-1,0 1 1,-1-1-1,1 0 1,0 1-1,1-3 1,17-17-7702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8712,'0'0'12428,"11"75"-11083,-9-44-480,3 2-320,0-2-129,1-2-192,3-4-160,-6-4-64,3-5 0,-6-4-640,3-6-1090,-15-12-13324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13164,'0'0'4933,"-5"11"-3892,-1 5-702,0 1 1,1-1-1,1 1 1,0 1-1,2-1 0,-2 20 1,3-22-299,0 34 40,1-47-87,0 0 1,0 0 0,0 0-1,0-1 1,0 1 0,0 0 0,1 0-1,-1 0 1,1-1 0,-1 1-1,1 0 1,0-1 0,0 1 0,0 0-1,0-1 1,0 1 0,0-1-1,0 0 1,2 2 0,-3-2-63,1-1 0,-1 0 1,1 0-1,-1 0 0,1 0 0,-1 0 1,1 0-1,-1 0 0,1-1 0,-1 1 1,1 0-1,-1 0 0,1 0 0,-1 0 1,1-1-1,-1 1 0,1 0 1,-1 0-1,1-1 0,-1 1 0,0 0 1,1-1-1,-1 1 0,0 0 0,1-1 1,-1 1-1,0-1 0,1 1 1,-1-1-1,0 1 0,0-1 0,0 1 1,1 0-1,-1-1 0,0 1 0,0-1 1,0 1-1,0-1 0,0 0 0,0 1 1,0-1-1,0 1 0,0-1 1,0 0-1,2-27-1131,-2 28 1100,0-10-305,-2-39-890,2 48 1327,-1 0 1,1 0-1,0-1 1,0 1-1,0 0 0,-1 0 1,1 0-1,-1-1 1,1 1-1,-1 0 0,1 0 1,-1 0-1,0 0 0,1 0 1,-1 0-1,0 0 1,0 0-1,0 0 0,0 0 1,0 1-1,0-1 1,0 0-1,0 1 0,0-1 1,0 0-1,0 1 0,-1-1 1,1 1-1,0 0 1,0-1-1,-2 1 0,3 2 69,-1 0 0,1 0 0,0 0 0,0 0 0,1 0-1,-1 0 1,0 0 0,1 0 0,-1 0 0,1 0 0,0 0-1,1 3 1,1-2-72,1-1-1,-1 0 0,1 0 1,-1 0-1,1-1 1,0 1-1,-1-1 0,1 0 1,0 0-1,0 0 1,0-1-1,0 1 0,0-1 1,0 0-1,0 0 0,0-1 1,6 0-1,-1 0-3,-1-1-1,1 0 0,0 0 0,-1-1 1,0 0-1,0 0 0,9-5 1,-14 6 27,0 1 0,0-1 1,0 0-1,0 0 1,0-1-1,0 1 0,-1-1 1,1 1-1,-1-1 0,1 0 1,-1 0-1,0 0 1,0 0-1,-1 0 0,3-6 1,-23 35 319,18-22-340,0 0 0,0 0 0,0 0 1,0-1-1,1 1 0,-1 0 0,1 0 0,0 0 0,0 0 0,1 0 0,-1 0 0,1 0 0,2 6 0,-2-8-26,0-1 0,0 1 0,0-1 1,0 1-1,1-1 0,-1 0 1,1 1-1,-1-1 0,1 0 0,-1 0 1,1 0-1,0 0 0,0 0 0,-1-1 1,1 1-1,0 0 0,0-1 0,0 1 1,0-1-1,0 0 0,0 0 0,0 1 1,-1-1-1,1-1 0,0 1 0,0 0 1,0 0-1,3-2 0,-1 2-207,-1-1 0,1 0 0,-1 0 1,0 0-1,0 0 0,1-1 0,-1 1 0,0-1 0,0 0 0,3-2 0,26-27-6182,-31 31 6229,23-27-7523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10442,'0'0'9705,"63"-4"-8167,-28 4-225,15 0-384,0 0-449,8 0-352,-7 3-160,5-3-737,-10 0-2177,-7 0-2660,-1-12-3843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12396,'0'0'1996,"-5"7"-138,-5 12-1069,1 0 0,0 0 1,1 1-1,2 0 0,-9 39 0,-11 119 1427,2-13-343,17-103-324,13-67-1202,23-46-275,-3-2 0,20-58 0,17-36-502,-51 122 311,-5 9 79,1 0 0,0 0 0,1 1 1,1 0-1,0 0 0,1 1 0,20-20 0,-29 32 34,0 1 0,-1-1 0,1 1-1,0-1 1,0 1 0,1 0 0,-1 0 0,0 0-1,0 0 1,0 0 0,1 1 0,-1-1-1,0 1 1,1-1 0,-1 1 0,1 0 0,3 0-1,-5 0 1,1 1 0,-1-1-1,1 1 1,-1-1-1,1 1 1,-1 0 0,0-1-1,1 1 1,-1 0-1,0 0 1,1 0 0,-1 0-1,0 0 1,0 0 0,0 1-1,0-1 1,0 0-1,0 1 1,0-1 0,0 2-1,0 0 3,0-1-1,0 1 1,0 0-1,0 0 1,-1 0-1,1 0 0,-1 0 1,0 0-1,0 0 1,0 0-1,0 0 1,-1 0-1,1-1 1,-1 1-1,1 0 1,-1 0-1,0 0 1,0 0-1,-1-1 1,1 1-1,0 0 1,-1-1-1,0 0 0,1 1 1,-1-1-1,-4 4 1,-15 9 57,0-1-1,0-1 1,-1-1 0,-1-1 0,0-1 0,0-1-1,-1-1 1,-32 7 0,102-19-6811,-12-4 992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9289,'0'0'16688,"52"44"-16176,-33-25-320,5-5-128,-1-1 0,0-4-96,4-6-800,-2-3-1250,2-1-1314,-4-12-2273,-2-5-1506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13036,'0'0'5734,"-49"56"-4037,30-26-415,-5 2-97,10 3 32,-2-2-352,2 0-385,10-5-320,4-3-128,0-5 0,0-6-1185,0-8-1025,9-6-1473,2 0-3684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19314,'0'0'7784,"49"0"-7720,-28 0-417,0 0-2241,-5 0-2883,-7 0-6919</inkml:trace>
  <inkml:trace contextRef="#ctx0" brushRef="#br0" timeOffset="1">288 0 16592,'0'0'8135,"23"58"-8071,-3-46-64,5-4-608,0-4-1154,1-4-1121,-1 0-800,-3-4-545,-4-8 448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11659,'0'0'3395,"-25"54"-32,5-20-1185,-3 6-128,5 3 64,-5 0-384,1 1-641,1 1-512,3 1-289,0-1-160,0 4-64,4-5-64,1 2 32,1-6-224,-2-2-1217,7-12-1346,-4-6-1249,9-14-3619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10025,'12'-21'5354,"-7"35"-1640,-7 41-1235,-7 5-1517,4-35-493,-1 50 1,6-74-461,0-1 0,0 1 1,0 0-1,0 0 0,0 0 0,1 0 0,-1 0 1,0 0-1,1-1 0,-1 1 0,0 0 0,1 0 1,-1-1-1,1 1 0,-1 0 0,1-1 0,0 1 1,-1 0-1,1-1 0,0 1 0,-1-1 0,1 1 1,0-1-1,0 1 0,-1-1 0,1 1 1,0-1-1,0 0 0,0 0 0,0 1 0,-1-1 1,1 0-1,0 0 0,0 0 0,0 0 0,0 0 1,0 0-1,0 0 0,0 0 0,-1 0 0,1-1 1,0 1-1,0 0 0,1-1 0,4 0 54,0-1 0,0 0 0,-1 0 0,1-1-1,-1 1 1,6-4 0,14-13 34,-2 0 1,0-2-1,-1 0 0,37-49 0,-40 47-17,-18 53 625,-13 57 21,12-87-722,-1 1 1,1-1-1,0 1 1,0-1 0,0 1-1,0-1 1,1 1-1,-1-1 1,0 1 0,0-1-1,0 1 1,0-1-1,0 1 1,1-1 0,-1 1-1,0-1 1,0 1-1,1-1 1,-1 0 0,0 1-1,1-1 1,-1 1-1,0-1 1,1 0 0,-1 1-1,1-1 1,-1 0-1,1 0 1,-1 1 0,0-1-1,1 0 1,-1 0-1,1 0 1,-1 1 0,1-1-1,-1 0 1,2 0-1,23-7 154,19-21-15,65-74-69,-109 102-74,0 0-1,0-1 0,1 1 0,-1 0 1,0 0-1,0 0 0,0-1 0,0 1 1,1 0-1,-1 0 0,0 0 0,0 0 1,0-1-1,1 1 0,-1 0 0,0 0 1,0 0-1,1 0 0,-1 0 1,0 0-1,0 0 0,1 0 0,-1 0 1,0 0-1,0 0 0,1 0 0,-1 0 1,0 0-1,0 0 0,1 0 0,-1 0 1,0 0-1,0 0 0,1 0 0,-1 0 1,0 0-1,0 0 0,1 0 0,-1 0 1,0 1-1,0-1 0,0 0 0,1 0 1,-1 0-1,0 0 0,0 1 0,0-1 1,0 0-1,1 1 0,4 19-106,-5 38-284,0-46 222,0-7 88,0 0-341,0 0 1,0 0-1,0 0 1,1 0-1,-1 0 0,1-1 1,2 6-1,-2-9 171,-1 0 0,1 0-1,0 0 1,-1 0 0,1 0 0,0 0 0,0 0-1,0-1 1,0 1 0,-1 0 0,1 0 0,0-1-1,0 1 1,1-1 0,-1 1 0,0-1-1,0 1 1,0-1 0,0 0 0,0 1 0,0-1-1,1 0 1,-1 0 0,0 0 0,0 0-1,0 0 1,1 0 0,-1 0 0,0-1 0,0 1-1,0 0 1,0-1 0,0 1 0,2-1 0,17-9-6721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13068,'0'0'8937,"14"49"-8200,6-47-449,5-2-224,7 0 0,-2 0-192,-1 0-481,-8 0-448,-4 0-865,-10 0-800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13613,'0'0'9225,"67"18"-8361,-24-18-223,4 0-449,-1-6-160,-3 1-160,-4-2-1634,-8 2-1953,-8-3-4773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 11627,'0'0'4917,"-1"13"-2937,-8 89 1289,1-37-1992,3 0 0,7 121 0,-2-185-1265,0-1 0,0 1-1,0 0 1,0 0 0,0-1-1,0 1 1,0 0 0,1-1-1,-1 1 1,0 0-1,0-1 1,1 1 0,-1-1-1,0 1 1,1 0 0,-1-1-1,0 1 1,1-1 0,-1 1-1,1-1 1,-1 1 0,2 0-1,8-7 214,8-25 8,37-102-93,-35 79-183,3 1 0,55-95 0,-77 146 38,0 0 0,0 1 0,0-1 0,0 0 0,1 1 0,-1-1 0,1 0 0,-1 1 0,1 0 0,-1-1 0,1 1 0,0 0 0,-1 0 0,1 0 0,0 0 0,0 0 0,0 0 0,0 1 0,0-1 0,0 1 0,0-1 0,0 1 0,0 0 0,0-1 0,0 1 0,0 0 0,0 1 0,0-1 0,0 0 0,0 0 0,0 1 0,3 0 1,-3 1-1,1-1 1,-1 1 0,0 0 0,1 0-1,-1 0 1,0 0 0,0 0 0,-1 0-1,1 0 1,0 1 0,-1-1 0,1 0 0,-1 1-1,0 0 1,0-1 0,0 1 0,0 0-1,0 0 1,-1-1 0,1 1 0,-1 0 0,1 5-1,-2-2 8,0 0 0,0 0 1,0 0-1,-1 0 0,0 0 0,0 0 0,0 0 0,-1-1 0,1 0 0,-2 1 0,1-1 0,0 0 0,-1 0 0,0 0 0,0-1 0,0 0 1,-1 0-1,0 0 0,0 0 0,0 0 0,-9 4 0,3-1-3,0-1 0,0 0 0,-1-1 1,0 0-1,0-1 0,0 0 0,-1-1 0,0-1 1,-20 3-1,33-5-34,-1 0 1,1 0 0,0 0-1,-1 0 1,1 0 0,-1 0-1,1 0 1,0 0 0,-1 0-1,1 0 1,-1 0 0,1 0-1,0 0 1,-1 0 0,1 0-1,0 0 1,-1 0 0,1-1-1,0 1 1,-1 0 0,1 0-1,0 0 1,-1-1 0,1 1-1,0 0 1,-1 0 0,1-1-1,0 1 1,0 0 0,-1-1-1,1 1 1,0 0 0,0-1-1,0 1 1,6-12-1436,22-10-1308,-6 11 742,1 1 0,0 1 1,1 0-1,0 2 0,0 1 1,32-3-1,49-1-236,-1 8 7921,-103 2-5369,0 0 1,0 0-1,-1 0 1,1 0-1,0 0 0,0 0 1,0 0-1,0 1 1,0-1-1,0 0 0,-1 1 1,1-1-1,0 0 1,0 1-1,-1-1 0,1 1 1,0-1-1,0 1 1,-1-1-1,1 1 0,0 0 1,-1-1-1,1 1 0,-1 0 1,1 1-1,1 22 3039,-4-17-2973,1 0 1,-1-1-1,-1 0 1,1 1 0,-7 9-1,-11 14 244,-1-2-1,-1 0 1,-2-2-1,-50 44 1,72-73-5019,4-23 186,8-3-1321,4-4-1318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8104,'0'0'2615,"-4"9"-730,-1 7-1117,0 0 0,1 0-1,0 0 1,2 1 0,-2 29 0,3-29-640,1-8-114,-1-1 0,1 0 0,0 0 0,0 0 0,1 1 1,1-1-1,-1 0 0,1 0 0,0 0 0,7 13 0,-9-20-10,0-1 1,0 0-1,1 0 0,-1 1 0,0-1 1,0 0-1,1 0 0,-1 0 1,0 0-1,1 0 0,-1 0 1,0 1-1,1-1 0,-1 0 1,0 0-1,1 0 0,-1 0 1,0 0-1,1 0 0,-1 0 1,0 0-1,1 0 0,-1-1 1,0 1-1,0 0 0,1 0 1,-1 0-1,0 0 0,1 0 1,-1 0-1,0-1 0,0 1 1,1 0-1,-1 0 0,0 0 0,0-1 1,1 1-1,-1 0 0,0 0 1,0-1-1,0 1 0,1 0 1,-1-1-1,0 1 0,0 0 1,0 0-1,0-1 0,0 1 1,0 0-1,0-1 0,0 1 1,0 0-1,0-1 0,0 1 1,0 0-1,0-1 0,0 1 1,0 0-1,0-1 0,6-26-21,-6 24-6,6-82-1904,-2 89 2070,-1-1 1,1 0-1,0 0 0,0 0 1,1 0-1,-1-1 1,7 3-1,-2-2-74,1-1-1,0-1 0,0 1 1,0-2-1,0 1 0,17-3 0,-23 2-52,0 0-1,0 0 0,-1-1 1,1 1-1,0-1 0,0 0 1,0 0-1,-1 0 0,1-1 1,-1 0-1,1 1 0,-1-1 1,0 0-1,1 0 0,-1-1 1,0 1-1,0-1 0,-1 0 1,6-5-1,-8 8-5,0-1 0,0 1 1,1 0-1,-1-1 0,0 1 0,0 0 0,0-1 0,0 1 1,0 0-1,0-1 0,0 1 0,0 0 0,0-1 1,0 1-1,0 0 0,0-1 0,0 1 0,0 0 0,0-1 1,0 1-1,0-1 0,0 1 0,0 0 0,0 0 0,-1-1 1,1 1-1,0 0 0,0-1 0,0 1 0,-1 0 0,1 0 1,0-1-1,0 1 0,-1 0 0,1 0 0,0-1 1,0 1-1,-1 0 0,1 0 0,0 0 0,-1 0 0,1-1 1,0 1-1,-1 0 0,1 0 0,0 0 0,-1 0 0,1 0 1,0 0-1,-1 0 0,1 0 0,-1 0 0,1 0 0,0 0 1,-1 0-1,1 0 0,0 0 0,-1 1 0,1-1 1,0 0-1,-1 0 0,1 0 0,0 0 0,0 1 0,-1-1 1,1 0-1,-1 0 0,-1 1 35,0 0 0,0-1 0,0 1 0,0 0 0,0 0 1,1 0-1,-1 0 0,0 0 0,0 0 0,1 1 0,-4 2 0,4-3 25,0 1 0,-1-1 0,1 1 0,0 0 0,0 0-1,0 0 1,0 0 0,0 0 0,0 0 0,1 0 0,-1 0 0,1 0-1,-1 0 1,1 0 0,0 0 0,0 0 0,0 0 0,0 0 0,0 0-1,0 1 1,1-1 0,0 3 0,1-3-21,-1-1-1,0 0 1,1 1-1,-1-1 1,1 0-1,0 0 1,-1 0-1,1 0 1,0-1-1,-1 1 1,1 0-1,0-1 1,0 1-1,0-1 1,0 1-1,0-1 1,-1 0-1,1 0 1,3 0-1,12-1-74,0 0 0,-1-2-1,0 1 1,21-8-1,-13 2-768,-18 6 717,-1-1-1,1 1 0,0 1 0,0-1 0,0 1 1,0 0-1,0 0 0,0 0 0,0 1 1,0 0-1,10 2 0,-14 0 218,-1 0 0,1 1 0,-1-1 0,0 0 0,0 1 1,0 0-1,0-1 0,-1 1 0,1-1 0,-1 1 0,1 0 0,-1 4 0,3 9 370,-3-16-527,0 1 1,1 0-1,-1 0 1,1 0-1,-1-1 0,1 1 1,-1 0-1,1-1 1,-1 1-1,1 0 1,0-1-1,0 1 0,-1-1 1,1 1-1,0-1 1,0 1-1,-1-1 1,1 0-1,0 1 0,0-1 1,0 0-1,0 0 1,0 1-1,0-1 1,-1 0-1,1 0 1,0 0-1,0 0 0,0 0 1,1 0-1,13 0-3217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8840,'0'0'13261,"52"47"-12813,-29-30-288,8-4-95,-3 0-33,6-5-513,0-5-1761,-4-2-1409,-1-1-1923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15855,'0'0'10794,"12"0"-11627,4 0-1601,-7 0-1922,-4 0-4709</inkml:trace>
  <inkml:trace contextRef="#ctx0" brushRef="#br0" timeOffset="1">334 1 15054,'0'0'9006,"1"10"-8728,-1-3-268,0 0 1,0 0 0,-1 0-1,0 0 1,0-1 0,-1 1-1,0 0 1,0-1 0,-1 1-1,0-1 1,0 0 0,0 0 0,-1 0-1,1 0 1,-2 0 0,1-1-1,-8 8 1,-94 90 53,69-70-464,36-30-223,-1-2-348,2-17-13525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1986,'0'0'21780,"50"47"-20658,-18-26-610,6-1-320,-1-1-128,4-3-96,-1-4-1217,-3-2-2402,-3-6-4709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11050,'0'0'6246,"3"-11"-5472,9-13-658,0 0-1,1 0 1,2 2-1,0-1 0,1 2 1,22-22-1,-13 13-67,-1 0-1,34-58 1,-95 182 676,33-83-688,1-1 0,0 1 0,0 0 1,1 0-1,1 0 0,0 0 0,0 0 0,1 0 0,1 0 0,3 20 0,-4-29-43,1-1 1,0 1 0,0-1-1,0 1 1,0-1-1,1 1 1,-1-1 0,0 0-1,1 1 1,-1-1-1,0 0 1,1 0 0,-1 0-1,1 0 1,0 0 0,-1 0-1,1-1 1,0 1-1,0 0 1,-1-1 0,1 1-1,0-1 1,0 0-1,0 0 1,0 0 0,-1 0-1,1 0 1,0 0 0,0 0-1,0 0 1,0-1-1,-1 1 1,3-2 0,4 1-297,-1-1 1,1-1 0,-1 1 0,0-1-1,0-1 1,13-7 0,26-26-3851,2-6-2552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13004,'-8'11'844,"2"-3"-628,-46 70 1131,46-68-1076,0 1 0,1-1 0,1 1 0,0-1 0,0 1 0,1 1 0,-2 11 0,5-22-246,0 0 0,0 0 0,0 1 0,0-1 0,0 0 0,0 1 0,0-1-1,0 0 1,0 0 0,1 1 0,-1-1 0,0 0 0,1 0 0,-1 1 0,1-1 0,0 0 0,-1 0-1,1 0 1,0 0 0,0 0 0,-1 0 0,1 0 0,0 0 0,0 0 0,0 0 0,2 1-1,0-1-1,0 0 0,0 0-1,1 0 1,-1 0-1,0-1 1,0 1-1,0-1 1,0 0-1,1 0 1,5 0-1,2-2 7,0 1 1,0-2-1,0 1 0,0-2 0,16-6 0,-4-2 7,-1-1 0,0-1 0,33-28 0,-47 35-32,0 0 0,0 0 0,-1 0 0,-1-1 0,1 0 0,-1-1 0,0 1 1,-1-1-1,0 0 0,-1-1 0,0 1 0,3-12 0,-6 20 2,-1 0-1,1-1 1,-1 1-1,0-1 0,1 1 1,-1 0-1,0-1 1,0 1-1,0-1 1,0 1-1,-1 0 1,1-1-1,0 1 1,-1-1-1,1 1 0,0 0 1,-1-1-1,0 1 1,1 0-1,-1 0 1,0-1-1,0 1 1,1 0-1,-1 0 1,0 0-1,0 0 1,0 0-1,0 0 0,-1 0 1,1 0-1,0 1 1,0-1-1,0 0 1,-1 1-1,1-1 1,0 1-1,-1-1 1,1 1-1,-1-1 0,1 1 1,0 0-1,-1 0 1,1 0-1,-1 0 1,1 0-1,0 0 1,-1 0-1,1 0 1,-1 1-1,-1 0 0,-6 0 22,0 0 0,1 1-1,-1 0 1,0 1-1,1 0 1,-16 8 0,10-2-26,0-1 1,1 2 0,-21 19 0,30-26-11,0 1 0,1 0 1,-1 0-1,1 0 0,0 0 0,0 0 0,1 1 1,-1-1-1,1 1 0,0 0 0,0-1 0,0 1 1,1 0-1,0 0 0,-1 9 0,2-13-36,0-1 1,1 1-1,-1 0 0,1-1 0,0 1 0,-1-1 0,1 1 1,-1-1-1,1 1 0,0-1 0,-1 1 0,1-1 0,0 0 1,-1 1-1,1-1 0,0 0 0,0 0 0,-1 1 0,1-1 1,0 0-1,0 0 0,0 0 0,-1 0 0,1 0 0,0 0 1,0 0-1,0 0 0,-1 0 0,1-1 0,0 1 0,1-1 1,29-5-1639,5-14-1312,6-7-1639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36 9801,'-8'8'1730,"-1"1"-874,-56 60 3939,61-66-4581,1 1 0,0 0 0,0 0 0,0 1 0,1-1 0,-1 1 0,1-1 0,0 1 0,0 0 0,1 0 0,-1-1 0,1 1 0,0 0 0,1 0 0,-1 1 0,1 6 0,1-11-201,-1 0-1,1-1 1,-1 1 0,1 0 0,0 0 0,-1 0-1,1-1 1,0 1 0,0-1 0,-1 1 0,1 0-1,0-1 1,0 1 0,0-1 0,0 0 0,0 1 0,0-1-1,0 0 1,0 1 0,0-1 0,0 0 0,0 0-1,0 0 1,0 0 0,0 0 0,0 0 0,2 0 0,30-4 108,-23 0-99,0 0-1,-1 0 1,0-1-1,0 0 1,0-1-1,0 0 1,-1 0-1,0-1 1,13-14 0,-15 15 36,-1 1 0,1-2 0,-1 1 0,0-1 1,-1 1-1,0-1 0,0-1 0,0 1 0,-1 0 1,0-1-1,-1 0 0,1 0 0,0-9 0,-3 15-11,0 0-1,0 0 0,0 1 1,-1-1-1,1 1 0,-1-1 1,1 0-1,-1 1 0,0-1 1,1 1-1,-1-1 0,0 1 1,0-1-1,0 1 0,0 0 1,0 0-1,-1-1 0,1 1 1,0 0-1,-1 0 0,1 0 1,0 0-1,-1 1 0,1-1 1,-1 0-1,1 0 0,-1 1 1,0-1-1,1 1 0,-1 0 1,0-1-1,1 1 0,-1 0 1,-2 0-1,-4-1-93,-1 0 0,1 1 0,-1 0 0,1 1 0,-15 2 0,15 3-26,6-2-2053,16-2-16494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35 5926,'0'0'6593,"-12"-2"-4186,10 2-2385,-3-1 145,0 0-1,-1 0 1,1 1 0,0-1 0,-1 1-1,1 1 1,0-1 0,-1 1 0,1 0-1,0 0 1,0 0 0,0 1-1,0 0 1,0 0 0,0 0 0,0 1-1,0-1 1,1 1 0,0 0 0,-8 7-1,7-5-83,0 0 0,0 1 0,0 0-1,1 0 1,0 0 0,0 0 0,1 1-1,0-1 1,0 1 0,0 0 0,1 0-1,0 0 1,0 0 0,1 0 0,0 1-1,0-1 1,0 0 0,1 1 0,1 8-1,-1-15-77,1 0 0,-1 0 0,0-1-1,1 1 1,-1 0 0,0 0 0,1 0-1,-1 0 1,1 0 0,-1 0-1,1-1 1,0 1 0,-1 0 0,1 0-1,0-1 1,-1 1 0,1 0 0,0-1-1,0 1 1,0-1 0,0 1 0,-1-1-1,1 0 1,0 1 0,0-1-1,0 0 1,0 1 0,0-1 0,0 0-1,0 0 1,0 0 0,0 0 0,0 0-1,0 0 1,0 0 0,0 0 0,0-1-1,0 1 1,1-1 0,2 0 41,0 0 1,0 0-1,0 0 1,0-1 0,0 0-1,-1 0 1,1 0-1,4-4 1,1-1 30,-1-1 1,-1 0 0,1 0-1,-1-1 1,-1 0-1,0 0 1,0 0-1,-1-1 1,0 0 0,-1 0-1,0-1 1,0 1-1,-1-1 1,0 1-1,-1-1 1,1-19 0,-3 29-74,1 0 1,-1 0 0,0 1 0,0-1 0,0 0 0,0 1 0,0-1 0,0 0 0,0 0 0,0 1 0,0-1 0,0 0 0,0 1 0,0-1 0,-1 0 0,1 1 0,0-1 0,-1 0 0,1 1 0,0-1 0,-1 0 0,1 1 0,0-1 0,-1 1 0,1-1 0,-1 1 0,1-1 0,-1 1 0,0-1 0,1 1 0,-1 0 0,1-1 0,-1 1 0,0 0 0,1-1 0,-1 1-1,0 0 1,1 0 0,-1-1 0,0 1 0,1 0 0,-1 0 0,0 0 0,0 0 0,1 0 0,-1 0 0,-1 1 0,1-1-57,-1 1 0,1-1 0,0 1 0,-1 0 0,1 0 0,0 0-1,0 0 1,-1 0 0,1 0 0,0 0 0,0 0 0,0 0 0,0 1 0,0-1 0,1 0 0,-1 1-1,0-1 1,1 1 0,-1-1 0,1 0 0,-1 3 0,0 2-523,0-1 0,1 0 0,-1 1 0,1-1 0,1 1 0,0 7-1,0-10-40,-1-1-1,1 0 0,0 0 0,-1 0 0,1 1 1,0-1-1,1 0 0,-1 0 0,0 0 1,3 3-1,16 10-9697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2 116 9641,'0'0'1596,"-1"-8"486,1 5-1858,-1 0-1,1 0 0,0 0 1,0 0-1,1 0 0,-1 0 1,1 0-1,-1 0 0,1 0 1,0 1-1,0-1 0,0 0 0,1 0 1,-1 1-1,1-1 0,-1 1 1,3-3-1,0 1 35,-1 0 0,1 1 0,1 0 0,-1-1 0,0 2 0,1-1 0,0 0 0,-1 1 0,1 0 0,0 0 0,7-1 0,54-13 787,-60 15-984,0 0-1,-1 0 1,1 1-1,0 0 1,0 0-1,-1 0 0,1 1 1,0 0-1,8 2 1,-13-3-53,0 1 0,-1-1-1,1 1 1,0-1 0,0 0 0,-1 1 0,1-1-1,0 1 1,-1 0 0,1-1 0,0 1 0,-1-1-1,1 1 1,-1 0 0,1-1 0,-1 1 0,0 0-1,1 0 1,-1 0 0,0-1 0,1 1 0,-1 0 0,0 0-1,0 0 1,0 0 0,1-1 0,-1 3 0,-11 25 318,-26 19 437,-2-9-121,21-24-353,2 2 1,0 0 0,1 1 0,1 0 0,-19 31 0,32-46-285,0-1 1,0 1-1,0 0 1,0 0-1,1 0 1,-1 0 0,0 0-1,1 0 1,0 0-1,0 0 1,-1 0-1,1 0 1,0 0-1,1 0 1,-1 0 0,1 2-1,-1-3 0,1 0 0,-1 0-1,1 0 1,0 0 0,-1 0-1,1 0 1,0 0 0,0 0 0,0 0-1,0 0 1,0 0 0,0-1-1,0 1 1,0 0 0,0-1 0,0 1-1,0-1 1,1 1 0,0 0-1,8 1-22,-1-1-1,0 0 1,1 0-1,-1-1 1,16-1-1,-4 0-186,30-1-3452,61-10 0,-58 5-2888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10794,'0'0'6695,"57"-48"-5703,-30 41-351,0 2-513,-2 5-64,-2 0-96,-2 0-224,-3 0-1185,-2 4-1602,-7-1-1217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9577,'0'0'5637,"46"45"-5380,-4-44-33,8-1-224,7 0-673,3-11-3299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8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10090,'0'0'11504,"-2"9"-11131,-3 21 366,-2 59 0,8-36 2807,5-67-7747,10-1-4143,-6 9 3667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14510,'0'0'5829,"-53"45"-5252,28-11-129,-2 6-288,-4 4-128,1-3 32,7-4-64,3-7 32,6-6-64,3-10-576,11-11-833,0-17-6407,0-10-2145</inkml:trace>
  <inkml:trace contextRef="#ctx0" brushRef="#br0" timeOffset="1">25 40 12139,'0'0'5606,"47"35"-4934,-21-14 33,8 0-513,4 5-128,7-5-96,-1-5-2370,4-6-6310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12876,'0'0'8040,"-24"51"-7624,23-17-224,1 6-128,0-1 0,0-2-64,0-4 33,1-4-322,5-6-736,-6-6-320,0-7-385,0-8-1345,-6-2-4708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80 4260,'0'0'4965,"-14"-54"-2819,14 43 224,0 3-192,14 2-833,0 5-640,8 1-289,1 0-191,5 4-129,6 6-96,6 0-96,-1-3-2243,-2-7-3330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10922,'0'0'2184,"9"-7"149,-1 1-1954,-1 1 1,1 0 0,0 0 0,0 1 0,0 0 0,1 1 0,-1 0-1,1 0 1,0 1 0,0 0 0,0 0 0,10 0 0,-18 2-341,14-1 332,0 1 1,0 0 0,0 1-1,19 4 1,-31-5-363,-1 1 1,1-1-1,-1 1 0,0-1 0,1 1 1,-1 0-1,1 0 0,-1 0 0,0 0 0,0 1 1,0-1-1,1 1 0,-1-1 0,-1 1 1,1 0-1,0-1 0,0 1 0,-1 0 1,1 0-1,-1 0 0,1 1 0,-1-1 1,0 0-1,0 0 0,0 1 0,0-1 1,0 1-1,-1-1 0,1 1 0,-1-1 0,0 1 1,1-1-1,-1 1 0,0 2 0,-2-1 24,1-1 0,0 1 0,-1-1 0,1 1-1,-1-1 1,0 1 0,0-1 0,0 0 0,-1 0-1,1 0 1,-1 0 0,0 0 0,1-1 0,-1 1-1,0-1 1,-1 0 0,1 0 0,0 0 0,-1 0-1,1 0 1,-1-1 0,1 1 0,-1-1-1,-7 1 1,-3 2 216,0-1 0,1 0 0,-26 1-1,45-4-292,0 1-1,0 0 0,-1 0 1,1 1-1,0 0 0,0 0 1,-1 0-1,1 1 0,-1-1 1,0 1-1,0 1 0,0-1 1,0 1-1,0 0 0,6 7 1,-8-8 19,0 0 1,0 0 0,0 0 0,-1 1 0,0-1 0,1 1 0,-1-1 0,0 1 0,-1 0 0,1 0 0,-1 0 0,0 0 0,0 0 0,0 0 0,0 0 0,-1 1 0,0-1 0,1 0 0,-2 0 0,1 1 0,0-1 0,-1 0 0,-2 7 0,1-7 64,0 0 1,0 0 0,-1-1 0,0 1 0,0-1-1,0 1 1,0-1 0,0 0 0,-1 0 0,1-1-1,-1 1 1,0-1 0,0 1 0,0-1 0,0 0-1,0-1 1,0 1 0,-1-1 0,1 0 0,-8 1-1,-9 2 317,1-1 0,0-1 0,-24-1 0,45-2-429,-1 0-1,0 0 0,0 0 1,1 0-1,-1 0 0,1 0 1,-1 0-1,1 1 1,-1-1-1,1 0 0,-1 0 1,1 0-1,0 1 0,0-1 1,-1 0-1,1 1 0,0-1 1,0 1-1,0-1 0,0 1 1,-1-1-1,2 0 0,99-37-9893,-58 22 2124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12172,'0'0'7975,"-41"59"-6662,40-40-128,1-3-576,9-4-481,12-6 32,8-4-64,4-2 32,1 0-63,0-10-450,-5 0-1248,-8-2-1122,-8 2-1505,-4 1 384,-7 2-63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4740,'0'0'5873,"-6"10"-4181,-17 25 1369,-57 101 5230,71-118-7800,0 0 1,2 1 0,0 0-1,1 0 1,-7 36 0,15-23-220,-2-31-387,0 0 0,1-1 0,-1 1 0,0 0 0,1-1-1,-1 1 1,1-1 0,-1 1 0,0-1 0,1 1 0,-1-1 0,1 1-1,0-1 1,-1 1 0,1-1 0,-1 0 0,1 1 0,0-1-1,-1 0 1,1 1 0,0-1 0,-1 0 0,1 0 0,0 0 0,-1 0-1,1 0 1,0 1 0,-1-1 0,1 0 0,0-1 0,-1 1-1,1 0 1,0 0 0,0 0 0,-1 0 0,1-1 0,0 1 0,-1 0-1,1 0 1,-1-1 0,1 1 0,0 0 0,0-2 0,9-6-6420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77 6246,'0'0'12118,"0"9"-10879,-9 92 1551,4-61-1268,0 61 0,4-100-1505,1 0 0,0 0-1,0 1 1,0-1-1,0 0 1,0 0 0,0 0-1,0 1 1,0-1-1,1 0 1,-1 0 0,0 0-1,1 1 1,-1-1-1,1 0 1,-1 0 0,1 0-1,0 0 1,-1 0-1,1 0 1,0 0-1,0 0 1,0 0 0,0 0-1,0-1 1,0 1-1,0 0 1,0-1 0,0 1-1,0 0 1,0-1-1,0 1 1,0-1 0,0 0-1,1 1 1,-1-1-1,0 0 1,0 0 0,0 0-1,1 0 1,-1 0-1,0 0 1,0 0 0,1 0-1,-1 0 1,0 0-1,0-1 1,0 1 0,1-1-1,-1 1 1,2-2-1,2 0 44,1-1 0,-1 0 0,1 0 0,-1 0 0,0-1 0,0 0 0,-1 0 0,1 0 0,4-6 0,-1-2-40,-1 0 1,-1 0-1,0-1 1,0 0-1,-1 0 0,-1 0 1,0-1-1,-1 0 0,-1 1 1,0-1-1,0 0 0,-2 0 1,0 0-1,0 0 0,-5-24 1,5 36-25,0-1 0,-1 1 0,1 0 0,-1 0 0,0-1 0,0 1 0,0 0 0,0 0 0,0 0 0,0 0 0,0 0 0,-1 0 0,1 0 0,-1 0 0,0 1 0,1-1 0,-1 0 0,0 1 0,0-1 0,0 1 0,-4-2 0,5 3-2,0-1 0,0 1-1,0 0 1,0 0-1,0 0 1,0 0-1,0 0 1,1 0-1,-1 0 1,0 0-1,0 0 1,0 0 0,0 1-1,0-1 1,0 0-1,0 1 1,0-1-1,1 0 1,-1 1-1,0-1 1,-1 2-1,1-1 1,-1 1-1,1 0 1,-1 0-1,1-1 1,0 1-1,0 0 0,0 0 1,0 0-1,0 0 1,0 0-1,1 0 0,-2 5 1,1-3 4,0 0-1,0 0 1,0 0 0,1 1 0,0-1-1,-1 0 1,1 0 0,1 1 0,-1-1 0,1 0-1,0 0 1,1 6 0,-1-9 6,0 1 0,1-1 0,-1 1 0,0-1 0,1 1 0,-1-1 0,1 0 1,-1 1-1,1-1 0,0 0 0,-1 0 0,1 0 0,0-1 0,0 1 0,0 0 0,-1-1 0,1 1 0,0-1 0,0 1 1,0-1-1,0 0 0,0 0 0,0 0 0,0 0 0,0 0 0,0-1 0,4 0 0,1 0 7,0-1-1,0 0 0,0 0 1,0-1-1,-1 0 1,1 0-1,-1 0 0,1-1 1,-1 0-1,0 0 1,-1-1-1,1 1 0,9-11 1,0-2 15,-1 0 0,-1-1 1,14-23-1,-29 78-352,0-23 319,-5 29 39,-2 49 1,8-82-35,1 1 1,0-1 0,1 0-1,0 1 1,1-1 0,0 0-1,1 1 1,0-1 0,0 0-1,8 14 1,-9-21-166,0 0-1,0 0 1,0 0-1,1 0 1,-1-1-1,1 1 0,0-1 1,0 1-1,0-1 1,0 0-1,6 2 1,-7-3-214,0 0 0,0 0 1,0 0-1,0-1 0,0 1 1,0-1-1,1 0 1,-1 1-1,0-1 0,0 0 1,1 0-1,-1-1 0,0 1 1,0 0-1,0-1 0,1 1 1,-1-1-1,0 0 0,0 0 1,2-1-1,10-11-5689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11563,'0'0'9129,"-16"62"-8521,16-44 161,0-1-32,0-3-385,8-6-256,9-3 0,-3-5-128,2 0-641,-4 0-1056,4-9-1570,-5-4-2595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13965,'0'0'4015,"-6"10"-2302,-3 6-1129,1 1 0,0 0 0,2 0 0,0 0 0,0 1 0,2 0 0,-4 32-1,7-39-311,-1 4-122,1 0 1,1 1-1,1-1 1,2 18-1,-3-31-140,0 0-1,1 0 1,-1 0 0,1 0 0,-1 0-1,1 1 1,0-1 0,-1 0-1,1 0 1,0 0 0,0-1-1,1 1 1,-1 0 0,0 0 0,1-1-1,-1 1 1,1 0 0,-1-1-1,1 0 1,0 1 0,0-1-1,-1 0 1,1 0 0,0 0 0,0 0-1,0 0 1,0 0 0,0-1-1,1 1 1,-1-1 0,0 1 0,0-1-1,0 0 1,0 0 0,1 0-1,3-1 1,-3 1 5,0-1-1,0 0 0,0-1 1,0 1-1,0-1 1,0 1-1,0-1 1,-1 0-1,1 0 1,-1 0-1,1 0 1,-1-1-1,0 1 1,0-1-1,0 1 1,3-6-1,27-50 21,-28 49-22,5-9-34,-1-1 0,0 0 1,-1 0-1,-1 0 1,-1-1-1,4-36 1,-28 85-7134,10-18 988,-2 4-3881</inkml:trace>
  <inkml:trace contextRef="#ctx0" brushRef="#br0" timeOffset="1">105 303 9417,'0'0'6438,"33"52"-5445,-16-49-224,0-3-353,-1 0-384,2-4-1313,-2-8-3107,-1-4-3460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9961,'0'0'3273,"-6"9"-444,1-3-2413,-25 40 2322,28-42-2469,0-1 0,0 1 0,1 0 0,-1 1 0,1-1 0,0 0 0,0 0 0,0 0 0,1 1 1,-1-1-1,1 0 0,0 7 0,1-10-263,-1 0 0,1 0 0,0 0 1,-1 0-1,1-1 0,0 1 0,0 0 0,-1 0 1,1 0-1,0 0 0,0-1 0,0 1 0,0 0 1,0-1-1,0 1 0,0-1 0,0 1 0,0-1 0,0 0 1,0 1-1,1-1 0,-1 0 0,0 0 0,0 0 1,0 0-1,0 0 0,1 0 0,-1 0 0,0 0 1,0 0-1,0 0 0,0-1 0,0 1 0,2-1 1,0 0-179,0 1 1,0-1-1,0 0 1,0 0-1,0 0 1,0 0-1,-1 0 1,1-1-1,0 1 1,-1-1-1,1 0 1,3-3-1,-4 1-326,-1 1 0,1-1 0,-1 1 0,0-1 1,0 0-1,0 1 0,-1-1 0,1 0 0,-1 0 0,0 0 0,0 1 0,0-1 0,0 0 0,-1 0 0,1 0 0,-1 1 0,0-1 0,-1 0 0,1 1 0,-4-7 0,4 7 704,0 1-1,-1 0 1,1 0-1,-1 0 1,0 0-1,1 0 0,-1 0 1,0 1-1,0-1 1,0 0-1,-5-2 2814,33 6-1332,-9 1-1369,10 2-2956,0-1 0,34 0-1,-23-4 1289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10826,'0'0'11398,"-3"-5"-11243,-7-7-38,5 15 189,4 33 415,2-10-526,12 195 2704,-13-221-2493,1 0-1069,0 0 213,0-1 0,0 1 0,0-1 1,0 0-1,0 1 0,0-1 1,0 0-1,0 1 0,0-1 0,0 0 1,0 0-1,0 0 0,0 0 0,-1 0 1,1 0-1,-1 0 0,1 0 1,0 0-1,-1 0 0,0 0 0,1 0 1,-1-1-1,0 1 0,1 0 0,-1 0 1,0 0-1,0-1 0,0 1 1,0 0-1,0-2 0,0 0-1072,3-10-4858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2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14 10570,'0'0'3689,"-9"0"-924,0 1-2331,-1 0 0,1 1 0,0 0 0,1 0 0,-1 1 1,0 0-1,-14 7 0,19-8-242,1 0 1,-1 0-1,0 0 1,1 0-1,0 1 1,-1 0-1,1-1 1,0 1-1,0 0 1,1 0 0,-1 1-1,0-1 1,1 1-1,0-1 1,0 1-1,0 0 1,0-1-1,1 1 1,0 0-1,-1 0 1,1 0-1,0 5 1,1-7-164,0 0 0,1 0 0,-1 0 0,1 0 1,-1 0-1,1 0 0,0 0 0,0 0 0,0-1 0,0 1 1,0 0-1,0 0 0,0-1 0,1 1 0,-1-1 0,0 1 0,1-1 1,0 0-1,-1 1 0,1-1 0,0 0 0,-1 0 0,1 0 0,0 0 1,0-1-1,0 1 0,0 0 0,0-1 0,0 1 0,0-1 0,4 0 1,9 3-19,0-1 1,0-1 0,18-1-1,-25 0 35,4 0-34,0 0 1,1-1-1,-1 0 1,0-1-1,0 0 1,0-1-1,-1-1 1,1 0-1,-1 0 0,1-1 1,-1 0-1,-1-1 1,1 0-1,15-14 1,-24 19-6,0 0 1,-1-1-1,1 1 1,-1-1 0,1 1-1,-1-1 1,0 1-1,0-1 1,0 0-1,1 0 1,-2 0 0,1 0-1,0 0 1,0 0-1,-1 0 1,1 0-1,-1 0 1,1 0 0,-1 0-1,0 0 1,0 0-1,0 0 1,0-1-1,-1-1 1,0 2 6,0-1 1,0 1-1,-1 0 1,1-1-1,-1 1 1,0 0-1,1 0 1,-1 0-1,0 0 1,0 0-1,0 0 1,-1 1-1,1-1 1,0 1-1,-1-1 1,-2 0-1,-2-1-18,1 0 0,-1 0 0,0 1 0,0 0 0,-1 0 0,1 1 0,0-1 0,-1 2 0,1-1 0,0 1 0,-1 0 0,1 1 0,-11 2 0,-6 13-1621,14 2-5633,7-8-3392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11 5605,'9'-11'10283,"-14"15"-4838,-27 28-3359,-10 10-1012,-143 117 570,184-159-1794,1 1 1,0-1-1,-1 1 0,1-1 1,0 0-1,-1 1 1,1-1-1,-1 1 0,1-1 1,-1 0-1,1 0 1,-1 1-1,1-1 0,-1 0 1,1 0-1,-1 0 1,1 1-1,-1-1 0,1 0 1,-1 0-1,1 0 1,-1 0-1,1 0 0,-1 0 1,0 0-1,1 0 1,-1 0-1,1-1 1,-1 1-1,1 0 0,-1 0 1,1 0-1,-1-1 1,1 1-1,-1 0 0,1 0 1,-1-1-1,1 1 1,0 0-1,-1-1 0,1 1 1,-1-1-1,1 1 1,0 0-1,-1-1 0,1 1 1,0-1-1,0 1 1,-1-1-1,1 1 0,0-1 1,0 1-1,0-1 1,0 1-1,-1-1 1,1 0-1,0 0 0,-1-42-8749,1 29 6536,-1-12-3515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52 512,'0'-18'4677,"-3"3"-1282,3 4-672,0 4 4516,10 7-6086,3 7-128,8 8-161,1 1-95,3 2-128,3 0-353,6-2-224,0 1-64,0-4-96,-4-1-1313,-5-5-1634,-7-5-3011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 7847,'3'-4'64,"17"-19"7118,-15 22-3251,-10 17-2829,-4 1-956,0-1 0,-1 0 0,0 0 0,-2-1 1,0-1-1,0 0 0,-1-1 0,-1 0 0,0-1 1,-1 0-1,0-1 0,-21 11 0,35-21-126,-1 0-1,1 0 1,0 0-1,-1-1 1,1 1-1,-1 0 1,1 0-1,-1-1 1,0 1-1,1-1 1,-1 0-1,0 1 1,1-1-1,-1 0 1,0 0-1,1 0 1,-1 0-1,0 0 1,-2-1-1,3 0-4,1 1-1,-1-1 1,1 0-1,-1 0 0,1 1 1,-1-1-1,1 0 0,0 0 1,-1 0-1,1 0 1,0 1-1,0-1 0,0 0 1,0 0-1,0 0 0,0 0 1,0 0-1,0 0 1,0 0-1,0 0 0,0 1 1,0-1-1,1 0 0,-1-2 1,3-6-17,1 0-1,-1 0 1,1 1 0,0-1 0,8-10 0,-10 16-41,33-37-148,-34 39 188,0 0 0,0 0 0,0 1 0,0-1 0,-1 0 0,1 1 0,0-1 0,0 1 0,0-1 0,0 1 0,0-1 0,0 1 0,0 0 0,0 0-1,1-1 1,-1 1 0,0 0 0,0 0 0,0 0 0,0 0 0,0 0 0,0 0 0,0 1 0,0-1 0,0 0 0,0 1 0,0-1 0,0 0 0,0 1-1,0-1 1,0 1 0,0-1 0,0 1 0,0 0 0,0-1 0,0 1 0,-1 0 0,1 0 0,0 0 0,-1 0 0,1-1 0,0 1 0,0 2 0,6 8-131,8 14 438,29 34 1,-37-51-519,0-1 1,0 0-1,0 0 0,1-1 1,0 0-1,0-1 1,1 0-1,13 7 1,-16-11-3497,-1-1-2478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11435,'0'0'8621,"0"10"-7174,0-6-1378,0 0 1,0 1-1,0-1 1,0 0-1,0 0 0,1 0 1,0 0-1,0 0 1,0 0-1,1 0 0,-1 0 1,1 0-1,0 0 1,0-1-1,0 1 0,0-1 1,1 1-1,-1-1 1,1 0-1,0 0 0,0 0 1,0 0-1,0-1 1,1 1-1,-1-1 0,1 0 1,-1 0-1,1 0 1,0 0-1,0-1 0,6 2 1,33-1 564,-39-2-1196,1-1 0,-1 0 1,0 0-1,0-1 0,0 1 0,-1-1 0,1 0 1,0 0-1,-1 0 0,7-5 0,26-34-7153,-13 6 5620,-17 25 2359,-9 22 8415,-21 61-5160,-6-4-983,13-32-1866,2 1 0,1 0 0,-8 40 0,20-48-1008,4-23-7449,7-7 948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10954,'0'0'14601,"11"1"-14158,-5 0-427,-1-1 0,0 0 1,1 0-1,-1 0 0,1-1 1,-1 0-1,0 0 0,0 0 0,1-1 1,-1 1-1,0-1 0,0-1 0,0 1 1,-1-1-1,1 0 0,-1 0 1,1 0-1,-1 0 0,0-1 0,7-7 1,-4 4 2,0-1 0,0 1 0,-1-1 0,0 0-1,0-1 1,0 0 0,-1 0 0,7-18 0,-38 100-25,19-59 4,1 1 0,1-1 1,0 1-1,1 1 0,1-1 0,0 0 0,0 17 0,3-31-127,0 0 0,0-1 0,1 1-1,-1 0 1,0 0 0,0 0 0,1-1 0,-1 1-1,0 0 1,1 0 0,-1-1 0,1 1 0,-1 0-1,1-1 1,0 1 0,-1-1 0,1 1 0,-1-1 0,1 1-1,0-1 1,0 1 0,-1-1 0,1 0 0,0 1-1,0-1 1,-1 0 0,1 1 0,0-1 0,0 0 0,0 0-1,-1 0 1,1 0 0,0 0 0,0 0 0,0 0-1,0 0 1,-1 0 0,1 0 0,0-1 0,0 1 0,0 0-1,-1 0 1,2-1 0,2 0-735,-1 0 0,1 0 0,-1 0 0,1 0 1,-1-1-1,1 0 0,-1 1 0,0-1 0,4-3 0,4-7-5312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8648,'0'0'16848,"59"30"-16752,-38-30-64,4 0-192,2 0-1441,1-6-1122,1-6-704,-1 0-1602,6-1-1409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9513,'0'0'9860,"-3"6"-9412,-10 14 518,-1 0-1,0-1 0,-1-1 0,-1-1 0,-36 31 0,-33 36 905,71-59-2746,22-44-4659,9-49-2007,1-7 4128,-1 27 9336,-13 46-167,4 6-3456,10 10-2007,-13-9 736,22 13-71,1-1 1,0-2 0,38 16 0,-39-21-2874,52 13 1,-56-19-4086,0-3-5337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88 3075,'0'0'4159,"9"-8"-2120,-6 4-1783,37-35 2557,-14 3 3775,-77 121-2130,-94 122-4309,142-202-362,-23 28 631,6-21-3282,20-14 2346,-1 0 0,0 1 1,1-1-1,-1 0 0,1 1 0,-1-1 0,1 0 0,0 1 0,0-1 0,0 0 0,0 0 0,0 1 0,1-4 0,-1-3-1349,-2-16-1885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7527,'0'0'13261,"56"25"-12493,-30-6-191,5 1-321,3-2-160,3 0-64,-6-5-192,2-2-1313,-9-6-737,-5-5-1186,-3 0-1440,-7-3-5510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4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7079,'0'0'14056,"10"1"-13581,54 1-25,-33-2 250,-30 0 102,-14-2 427,7 0-2223,11-4-7898,3 1 265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 9929,'0'0'8088,"-8"-3"-6865,5 2-1146,0 0 0,1 0 0,-1 0 0,0 0 0,0 1 0,-1-1 0,1 1 0,0 0 0,0-1 0,0 2 0,0-1 0,0 0 0,0 0 0,0 1 0,-4 1 0,2 0 6,0 1 0,0-1 0,1 1 0,-1 1 0,1-1 0,0 0 0,0 1 0,0 0 0,0 0 1,-3 6-1,2-6 37,1 2 1,0-1 0,0 0 0,1 1 0,-1 0 0,1 0 0,1 0 0,-1 0 0,1 0 0,0 0-1,0 1 1,1-1 0,0 1 0,0 0 0,0-1 0,1 12 0,1-17-106,0 1 1,-1-1-1,1 0 1,0 0-1,0 0 1,0 0-1,0 0 0,0 0 1,0 0-1,0 0 1,0 0-1,0-1 1,0 1-1,1 0 1,-1-1-1,0 1 1,0-1-1,1 1 0,-1-1 1,0 1-1,1-1 1,-1 0-1,1 0 1,-1 0-1,0 0 1,1 0-1,-1 0 1,0 0-1,1 0 0,-1-1 1,1 1-1,-1 0 1,2-2-1,3 1 16,-1 0 0,0 0 1,1-1-1,-1 0 0,0 0 0,0 0 0,7-5 0,-3 0-7,-1-1 0,0 0 0,0 0 0,-1-1 0,9-13 0,-14 19-14,0-1 0,0 1-1,0 0 1,0-1 0,-1 0 0,1 1 0,-1-1 0,0 0 0,0 1 0,-1-1 0,1 0-1,-1 0 1,1 0 0,-1 0 0,-1 0 0,1 1 0,0-1 0,-1 0 0,-2-7 0,1 9 11,0 0 1,1 0-1,-1 1 1,-1-1 0,1 1-1,0-1 1,0 1-1,0 0 1,-1-1-1,1 1 1,-1 0 0,1 1-1,-1-1 1,1 0-1,-1 1 1,0-1 0,1 1-1,-1 0 1,1 0-1,-5 0 1,5 0-114,1 0 0,0 0 0,-1-1 0,1 1 1,0 0-1,-1 0 0,1 0 0,0 1 0,-1-1 0,1 0 0,0 0 0,0 1 0,-1-1 1,1 1-1,0-1 0,0 1 0,-1-1 0,1 1 0,0 0 0,0 0 0,0-1 0,0 1 1,0 0-1,0 0 0,0 0 0,0 0 0,0 0 0,1 0 0,-1 1 0,0-1 0,1 0 1,-1 0-1,1 0 0,-1 1 0,1-1 0,0 0 0,-1 1 0,1-1 0,0 0 0,0 1 1,0 1-1,0-2-299,0 0 0,1 0 1,-1 0-1,1 0 1,-1 0-1,1 0 1,-1 0-1,1 0 0,0 0 1,-1-1-1,1 1 1,0 0-1,0 0 0,0 0 1,-1-1-1,1 1 1,2 0-1,10 7-4152</inkml:trace>
  <inkml:trace contextRef="#ctx0" brushRef="#br0" timeOffset="1">235 58 4740,'0'0'-1153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11563,'-7'7'2594,"-4"0"225,2 2 0,4 1-994,-4 4-383,4 1-129,1-1-480,4-2-609,0-2-160,6-2-32,6-4 0,8-4-192,-6 0-1057,7-4-769,-4-7-1153,-5-4-2306,-3-2-1281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9353,'0'0'5103,"9"-5"-3133,-3 0-1494,-3 3-276,-1-1 0,1 1 0,0 0 0,0 0 0,0 0 0,1 1 0,-1-1 0,0 1 0,1 0 0,-1 0 0,1 0 0,-1 0 0,1 0 0,-1 1 0,1 0 0,5 0 0,-8 0-143,-1 1 0,1-1 0,0 1 0,0 0-1,-1-1 1,1 1 0,-1 0 0,1 0 0,0-1 0,-1 1 0,1 0 0,-1 0 0,0 0 0,1 0 0,-1 0-1,0-1 1,1 1 0,-1 0 0,0 0 0,0 0 0,0 0 0,0 0 0,0 0 0,0 0 0,0 0 0,0 0 0,0 0-1,0 0 1,-1 0 0,1 1 0,-10 29 1040,-17-3 102,27-28-1168,-1 0 0,1 0 0,0 0-1,-1 0 1,1 1 0,-1-1 0,1 0 0,0 0-1,-1 1 1,1-1 0,-1 0 0,1 0 0,0 1-1,-1-1 1,1 1 0,0-1 0,0 0 0,-1 1-1,1-1 1,0 1 0,0-1 0,0 0-1,-1 1 1,1-1 0,0 1 0,0-1 0,0 1-1,0-1 1,0 1 0,0 0 0,33 1-161,-25-2-50,-1 0 1,0 1 0,0 0 0,1 0 0,-1 0 0,0 1 0,0 0 0,12 5 0,-17-6 171,0 0 0,0 1 1,0-1-1,-1 0 0,1 1 0,0 0 1,-1-1-1,1 1 0,-1 0 0,1 0 0,-1 0 1,0 0-1,0 0 0,0 0 0,0 0 0,0 0 1,0 1-1,-1-1 0,1 0 0,-1 0 1,1 1-1,-1-1 0,0 0 0,0 1 0,0-1 1,0 1-1,0-1 0,-1 0 0,1 0 0,-1 1 1,0-1-1,0 3 0,-1-2 135,0 0 1,0 1-1,0-1 1,0 0-1,-1 0 0,1 0 1,-1 0-1,0-1 0,0 1 1,0-1-1,0 0 0,0 1 1,0-1-1,0-1 0,-1 1 1,1 0-1,-1-1 1,-6 2-1,2 0 85,1-1 0,-1 0 0,0-1 1,1 1-1,-1-1 0,0-1 0,0 1 0,-9-2 0,17 1-232,0 0 0,-1 0 0,1 0 0,0-1 0,0 1-1,-1 0 1,1 0 0,0 0 0,0 0 0,0-1 0,-1 1-1,1 0 1,0 0 0,0 0 0,0-1 0,0 1-1,0 0 1,-1 0 0,1 0 0,0-1 0,0 1 0,0 0-1,0 0 1,0-1 0,0 1 0,0 0 0,0-1 0,0 1-1,0 0 1,0 0 0,0-1 0,0 1 0,0 0-1,0 0 1,0-1 0,0 1 0,0 0 0,1 0 0,-1 0-1,0-1 1,0 1 0,0 0 0,0 0 0,0-1 0,1 1-1,-1 0 1,0 0 0,0 0 0,0 0 0,1-1-1,-1 1 1,0 0 0,1 0 0,9-12-2419,8-1-2222,5-2-2914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5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13036,'0'0'11104,"-4"9"-10292,2-5-745,1 0 1,-1 0 0,1 0-1,0-1 1,0 1 0,1 0-1,-1 0 1,1 0 0,0 1-1,0 3 1,1-6-49,-1 1-1,1-1 1,0 0 0,0 1-1,0-1 1,0 0 0,1 0-1,-1 0 1,1 0 0,-1 0 0,1 0-1,0 0 1,-1-1 0,1 1-1,0-1 1,0 1 0,0-1 0,0 0-1,1 1 1,-1-1 0,0 0-1,0-1 1,1 1 0,2 1-1,43 6 186,-40-8-1021,0 0-1,-1 0 1,1-1 0,0-1-1,-1 1 1,1-1-1,11-5 1,-13 5 27,0-1 1,-1 0-1,1 0 0,-1-1 1,1 0-1,-1 1 0,0-2 1,-1 1-1,7-7 0,-8 7 514,0-1 0,0 1-1,0-1 1,-1 1 0,0-1 0,1 0-1,1-7 1,-8 14 6083,-13 14-3628,3 4-976,-46 68 2211,55-78-3249,-1 0 0,1 0 0,1 1 0,0 0 0,1 0 0,0 0 0,-2 11 0,5-21-188,0 0 1,0-1-1,0 1 0,0-1 1,0 1-1,0 0 1,0-1-1,0 1 1,0-1-1,0 1 0,0 0 1,0-1-1,0 1 1,0-1-1,1 1 1,-1 0-1,0-1 0,1 1 1,-1-1-1,0 1 1,1-1-1,-1 1 1,0-1-1,1 0 1,-1 1-1,1-1 0,-1 1 1,1-1-1,-1 0 1,1 1-1,-1-1 1,2 1-1,21-3-5724,-6-6-3237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0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84 9961,'0'0'4063,"0"-9"-1885,-1-30-689,1 37-1377,0 1-1,0-1 0,0 1 0,0-1 1,-1 1-1,1-1 0,-1 1 0,1-1 1,-1 1-1,0 0 0,1-1 0,-1 1 0,0 0 1,0-1-1,0 1 0,0 0 0,0 0 1,0 0-1,0 0 0,-1 0 0,1 0 1,0 0-1,0 0 0,-1 1 0,1-1 0,-1 0 1,1 1-1,0-1 0,-1 1 0,1 0 1,-1-1-1,1 1 0,-1 0 0,0 0 1,1 0-1,-1 0 0,1 0 0,-1 0 0,1 1 1,-1-1-1,1 0 0,-3 1 0,-2 1 51,0-1 0,0 1 0,0 0 0,0 1 0,0-1 0,1 1 0,-1 0 0,-5 5 0,5-2 80,0 0-1,0 0 1,1 1-1,0 0 1,0 0-1,-7 16 1,11-22-219,0 0 1,0 0-1,1 1 1,-1-1 0,0 0-1,1 0 1,-1 1-1,1-1 1,0 0-1,-1 1 1,1-1-1,0 1 1,0-1-1,0 1 1,0-1-1,0 0 1,0 1-1,0-1 1,0 1-1,0-1 1,1 0-1,-1 1 1,1-1-1,-1 1 1,1-1-1,0 0 1,-1 0-1,1 1 1,0-1-1,0 0 1,0 0-1,0 0 1,0 0-1,0 0 1,0 0-1,0 0 1,0 0 0,0-1-1,0 1 1,1 0-1,-1-1 1,0 1-1,1 0 1,-1-1-1,0 0 1,1 1-1,-1-1 1,1 0-1,2 0 1,8 1 2,1 0 0,-1-2 0,0 1 1,0-2-1,1 1 0,-1-2 0,0 0 1,17-6-1,-24 7-28,0 0 0,0 0 1,0-1-1,-1 0 0,1 0 0,-1 0 1,1 0-1,-1-1 0,7-7 0,-9 8 0,-1 1-1,1-1 1,-1 0-1,1 0 1,-1 1-1,0-1 1,0 0-1,0 0 1,0 0-1,0 0 1,-1 0-1,1 0 1,-1-1-1,0 1 1,0 0-1,0 0 1,0 0-1,-2-4 1,1 5 1,1 0 1,-1 1 0,0-1-1,-1 0 1,1 1 0,0-1-1,0 1 1,-1 0 0,1-1-1,-1 1 1,1 0 0,-1 0-1,1 0 1,-1 0 0,0 0-1,1 0 1,-1 0 0,0 1-1,0-1 1,0 1 0,0-1-1,0 1 1,1 0 0,-1 0-1,0 0 1,0 0 0,0 0-1,0 0 1,-3 1 0,2-1-147,0 0 1,0 0-1,0 0 1,0 1-1,0-1 0,0 1 1,0 0-1,0 0 1,0 0-1,0 0 0,1 0 1,-1 1-1,0-1 1,1 1-1,-1 0 0,1 0 1,0 0-1,0 0 1,-3 2-1,4-1-486,0 0 1,1 0-1,-1 0 0,0 0 1,1 1-1,-1-1 0,1 0 1,0 0-1,1 4 0,-1 1-2190,0 3-2830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9289,'0'0'12107,"-39"61"-9961,32-41-448,-2 1-641,7-1-352,0-2-385,2-2-224,4-6-32,10-3-32,4-7-544,0-2-1410,1 1-1730,-4-11-2466,-1-3-4644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0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14926,'0'0'9107,"8"-7"-8397,2 0-609,0 1 0,0 0 0,1 0-1,0 1 1,0 0 0,0 1 0,14-4 0,102-36-118,-127 45 12,0-1-1,1 1 1,-1 0-1,0 0 0,1-1 1,-1 1-1,0 0 0,0 0 1,0 0-1,0 0 1,0-1-1,0 1 0,0 0 1,0 0-1,0 0 0,0 0 1,-1-1-1,1 1 0,0 0 1,0 0-1,-1-1 1,1 1-1,-1 0 0,0 1 1,-8 24 17,0-8 98,2 1-1,0-1 0,0 1 0,2 1 0,1-1 1,0 1-1,1-1 0,1 1 0,1 0 0,3 34 1,4-44-447,-2-7-2119,-1-14-12838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9641,'0'0'13421,"57"-4"-12749,-32 4-415,0 0-193,4 0-64,-6 0-705,4 0-2178,-4 0-3715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12236,'0'44'4626,"-1"-5"-2839,6 53 0,-3-79-1968,0 1 0,1-1 1,1 1-1,0-1 0,1 0 0,0-1 0,12 21 0,-40-44-13069,6-5 8408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87 4869,'0'0'7847,"-31"-50"-5509,31 45-160,0 0-832,16 2-514,4-1-255,9 2-65,10 2-191,4 0-257,7 0-32,-2 0-513,9-2-1761,-2-4-2626,2-3-4133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41 9897,'0'0'9150,"-9"-7"-8279,4 3-730,-1 0 1,1 0 0,-1 0-1,1 0 1,-1 1 0,-1 0 0,-5-2-1,9 4-73,0 1-1,-1-1 0,1 1 1,0-1-1,0 1 1,-1 0-1,1 0 0,0 1 1,0-1-1,0 1 0,-1-1 1,1 1-1,0 0 0,0 0 1,0 1-1,0-1 1,0 0-1,1 1 0,-1 0 1,0 0-1,-3 3 0,1-1 4,0 0 0,0 0 0,0 1-1,1 0 1,-1 0 0,1 0 0,0 1 0,1-1-1,0 1 1,-1 0 0,2 0 0,-1 0 0,1 0-1,0 0 1,0 0 0,1 1 0,-1-1 0,1 1-1,1-1 1,-1 1 0,1 0 0,2 10 0,-1-15-58,0 0 1,0 0-1,0 0 1,0 0-1,0 0 1,1 0 0,-1 0-1,1-1 1,0 1-1,-1-1 1,1 1-1,0-1 1,0 1 0,0-1-1,0 0 1,0 0-1,0 0 1,0 0-1,0 0 1,0-1 0,1 1-1,-1-1 1,0 1-1,0-1 1,1 0-1,-1 0 1,0 0 0,1 0-1,-1 0 1,4-1-1,0 0 15,1 1-1,-1-1 0,0-1 0,0 1 1,0-1-1,0 0 0,0 0 0,0-1 1,-1 0-1,7-4 0,-7 3 2,0 0 0,0 0-1,0-1 1,-1 0 0,0 0 0,1 0 0,-2-1-1,1 1 1,-1-1 0,0 0 0,0 0-1,0 0 1,-1-1 0,0 1 0,0 0-1,-1-1 1,2-12 0,-21 38-184,16-15 145,-3 3 26,0 0-1,1 0 1,0 1-1,0 0 1,1-1-1,0 1 1,1 0-1,-1 1 0,1-1 1,-1 12-1,4-20-9,-1 1-1,0 0 0,0-1 0,0 1 1,0 0-1,1-1 0,-1 1 0,0 0 1,1-1-1,-1 1 0,0 0 0,1-1 1,-1 1-1,1-1 0,-1 1 0,1-1 1,-1 1-1,1-1 0,0 1 0,-1-1 1,1 1-1,-1-1 0,1 0 0,0 0 1,-1 1-1,1-1 0,1 0 0,30 5 146,29-11 0,-8-8-651,-42 10 200,1 1 1,0 0 0,0 1 0,0 0 0,13-1-1,-24 3 297,0 0-1,-1 1 0,1-1 1,-1 0-1,1 0 0,0 0 1,-1 1-1,1-1 0,0 0 1,-1 0-1,1 1 0,-1-1 1,1 1-1,-1-1 1,1 1-1,-1-1 0,1 0 1,-1 1-1,1 0 0,-1-1 1,0 1-1,1-1 0,-1 1 1,0-1-1,1 1 0,-1 0 1,0-1-1,0 1 0,0 0 1,0-1-1,0 1 0,1 0 1,-1-1-1,0 1 0,0 0 1,-1-1-1,1 1 1,0 0-1,0-1 0,0 2 1,-9 36 681,5-20 897,18-49-283,-11 19-1460,0 1 0,-1-1 0,0 0 0,-1 1 0,-1-25 0,0 30-58,0 5 109,0 2 71,0 1 1,1-1-1,-1 0 0,0 0 1,1 0-1,-1 0 0,1 0 1,-1 1-1,1-1 0,-1 0 0,1 0 1,0 0-1,-1-1 0,1 1 1,0 0-1,0 0 0,1 1 1,5 1 25,0 0 0,1 0 0,-1-1 0,1 0 0,-1 0 0,1-1 0,0 0 0,0 0 0,15-1 0,-19 1 25,-1-1-1,0 0 1,1-1-1,-1 1 1,0-1 0,1 1-1,-1-1 1,0 0-1,0 0 1,0 0 0,0-1-1,0 1 1,0-1-1,0 1 1,0-1 0,0 0-1,-1 0 1,1 0-1,-1-1 1,1 1 0,-1-1-1,0 1 1,0-1-1,0 0 1,2-4 0,-6 13 21,1 0 0,-1 1 0,1-1-1,0 1 1,1-1 0,0 1 0,0-1 0,0 1 0,2 6 0,-2-11-86,0-1 1,1 1-1,-1-1 0,1 0 1,-1 1-1,1-1 0,-1 0 1,1 0-1,0 1 0,0-1 1,0 0-1,-1 0 0,1 0 1,0 0-1,0 0 0,1 0 1,-1 0-1,0 0 0,0-1 1,2 2-1,0-1-307,-1-1-1,0 0 1,1 0-1,-1 0 1,0 0 0,1 0-1,-1 0 1,0 0-1,1-1 1,-1 1-1,0-1 1,0 0 0,1 0-1,-1 0 1,0 0-1,0 0 1,3-2 0,15-10-7214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252 226 13293,'0'0'3715,"-64"52"-2113,32-25-481,-2 5-385,5 2-63,-1-3-257,5 1-223,5-6-161,6-7 0,10-4-32,4-10 32,4-21-5670,1-8 770,1-9-930</inkml:trace>
  <inkml:trace contextRef="#ctx0" brushRef="#br0" timeOffset="1">49 0 10442,'0'0'8798,"6"9"-7854,10 15-198,-1 1 0,-1 0-1,15 41 1,-18-38-550,2-1 1,1 0 0,0-1 0,34 45 0,-34-56-362,1 0 0,21 17 0,-31-27-532,2-1 1,-1 1-1,0-1 0,1-1 0,-1 1 0,1-1 0,0 0 1,1-1-1,12 3 0,0-4-5421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13677,'0'0'7388,"-8"11"-6646,-7 13-392,1 1 0,1 0 0,0 0 0,2 2 0,2-1 0,0 1 0,-6 35 0,8-23-186,1 0 0,2 0 0,2 0 1,1 0-1,6 43 0,-4-69-168,1 1 0,1 0 0,0 0 0,1-1 0,0 0 0,1 0 0,1 0 0,0 0 0,9 12 0,-12-19-307,1-1 0,0 0 0,1 0 1,-1 0-1,1 0 0,0-1 0,0 0 1,1 0-1,-1 0 0,1-1 0,0 0 1,-1 0-1,2 0 0,-1-1 0,0 0 1,0 0-1,1 0 0,-1-1 0,1 0 1,12 0-1,25-1-5326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8776,'0'0'11216,"-2"12"-9443,1-7-1527,-1 14 472,0 1 0,1-1 0,1 21 0,1-34-562,-1-1 1,1 1-1,0-1 0,1 1 0,-1-1 1,1 0-1,4 9 0,-5-13-132,0 1-1,0 0 1,1 0-1,-1-1 1,0 1-1,1-1 1,-1 1 0,1-1-1,-1 0 1,1 1-1,0-1 1,0 0-1,-1 0 1,1 0 0,0-1-1,0 1 1,0 0-1,0-1 1,0 1-1,4 0 1,2-1-5,0 0 0,0 0 0,0-1 0,0 0 0,0-1 0,0 1 0,0-1 0,0-1 0,-1 0 0,1 0 0,-1 0 0,0-1 0,9-6 0,10-8 76,0-2-1,25-25 1,7-6-26,-58 51-66,0 0 0,0-1 0,0 1 0,1 0 0,-1-1-1,0 1 1,1 0 0,-1 0 0,0-1 0,0 1 0,1 0 0,-1 0 0,0-1-1,1 1 1,-1 0 0,1 0 0,-1 0 0,0 0 0,1 0 0,-1 0 0,0 0 0,1-1-1,-1 1 1,1 0 0,-1 0 0,0 0 0,1 0 0,-1 1 0,1-1 0,-1 0-1,0 0 1,1 0 0,-1 0 0,1 0 0,-1 0 0,0 1 0,1-1 0,-1 0-1,0 0 1,1 1 0,-1-1 0,1 1 0,0 21 292,-15 36 346,13-52-574,-1-2-33,1 0 1,-1 1-1,1-1 1,1 1-1,-1-1 1,1 1 0,-1-1-1,1 1 1,1-1-1,0 7 1,0-10-25,0 1-1,0-1 1,0 1-1,0-1 1,0 0-1,0 0 1,1 1 0,-1-1-1,0 0 1,1 0-1,-1 0 1,1-1-1,-1 1 1,1 0-1,-1 0 1,1-1 0,0 1-1,-1-1 1,1 0-1,0 1 1,0-1-1,-1 0 1,1 0-1,0 0 1,0 0 0,-1 0-1,1-1 1,0 1-1,2-1 1,17-3 14,0 0 1,0-2 0,-1 0-1,1-1 1,-1-2-1,-1 0 1,0 0 0,20-15-1,-14 10-76,-1 0-1,2 2 0,49-17 0,-74 29 50,0-1-1,0 1 1,0 0-1,-1-1 1,1 1-1,0 0 0,0-1 1,0 1-1,0 0 1,0 0-1,0 0 0,0 0 1,0 0-1,-1 0 1,1 0-1,0 0 0,0 0 1,0 0-1,0 0 1,0 1-1,0-1 0,0 0 1,0 1-1,-1-1 1,1 0-1,0 1 0,0-1 1,0 1-1,-1 0 1,1-1-1,0 1 0,-1 0 1,1-1-1,-1 1 1,1 0-1,-1-1 0,1 1 1,-1 0-1,1 0 1,-1 0-1,1 0 0,-1 1 1,0 3-5,0 0 0,0 0 0,-1-1 0,1 1 0,-1 0 0,-1 0 0,-1 5 0,-12 28 43,11-32-30,1 0 1,0 1-1,1-1 1,-1 1-1,1 0 1,1-1-1,-1 1 1,1 0 0,0 0-1,1 13 1,0-19-42,1 0 0,-1 0 0,1 0 0,-1-1 1,1 1-1,-1 0 0,1-1 0,0 1 0,-1 0 1,1-1-1,0 1 0,-1-1 0,1 1 0,0-1 1,0 0-1,0 1 0,0-1 0,-1 0 0,1 1 1,0-1-1,0 0 0,0 0 0,0 0 0,0 0 1,0 0-1,0 0 0,0 0 0,-1 0 0,1 0 1,0 0-1,0 0 0,0-1 0,0 1 0,0 0 1,0-1-1,1 0 0,34-15-8932,-10-7-7394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13741,'0'0'6406,"50"-35"-4836,-16 28-321,16 3-160,7 3-769,11 1-256,-1 0-64,5-4-1858,-8-8-3299,-7-4-7623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 11371,'0'0'6438,"-2"11"-5178,-18 113 2303,-6 213 0,24-317-3541,0-4 53,8-28 101,36-111-62,69-174-767,-108 290 645,0 1 1,1-1-1,0 1 1,0 0 0,1 0-1,-1 0 1,1 0 0,0 1-1,1 0 1,-1 0 0,1 1-1,10-7 1,-11 9-1,0-1 0,0 1 1,0 0-1,0 1 0,0-1 0,0 1 1,1 0-1,-1 0 0,0 1 1,1 0-1,-1 0 0,1 0 0,-1 0 1,0 1-1,1 0 0,-1 0 0,10 4 1,-14-5-6,1 0 0,-1 0 1,0 1-1,0-1 0,1 1 0,-1-1 1,0 1-1,0-1 0,0 1 1,0 0-1,0 0 0,0-1 1,0 1-1,0 0 0,0 0 1,0 0-1,0 0 0,0 0 0,-1 0 1,1 0-1,0 0 0,-1 1 1,1-1-1,-1 0 0,1 0 1,-1 0-1,0 1 0,1-1 0,-1 0 1,0 1-1,0-1 0,0 0 1,0 0-1,0 1 0,0-1 1,0 0-1,-1 1 0,1-1 1,0 0-1,-1 0 0,0 2 0,-1 0-13,0 1-1,0-1 0,0 1 0,0-1 1,-1 0-1,1 0 0,-1 0 0,0 0 1,0-1-1,0 1 0,-7 4 1,-19 7-191,-1 0 0,0-2 0,-1-1 1,-55 12-1,171-43-9323,-42 11 4581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11339,'0'0'9481,"-21"71"-8008,-1-43-352,-1 4-224,-4-2-449,4-3-191,2-5-129,6-3-64,5-8-64,1-4 0,9-7-577,0-8-3266,-4-8 704,-1-4-2018,-4-4-1473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3748,'0'0'15566,"48"24"-14156,-23-13-321,9-1-417,6 2-351,2-3-225,3-1-64,2 1-769,-6-4-1922,-2-3-2626,-2-2-3459</inkml:trace>
  <inkml:trace contextRef="#ctx0" brushRef="#br0" timeOffset="1">800 0 11787,'0'0'11029,"-12"10"-10415,-7 6-431,0 1-1,1 2 1,1-1-1,-22 33 1,9-1-162,17-28-157,0-1 0,-1 0 0,-27 30 0,41-50-12,0-1 0,-1 0 0,1 1 1,0-1-1,0 0 0,-1 0 0,1 1 0,0-1 1,0 0-1,-1 0 0,1 1 0,0-1 0,-1 0 0,1 0 1,0 0-1,-1 0 0,1 1 0,0-1 0,-1 0 1,1 0-1,0 0 0,-1 0 0,1 0 0,-1 0 0,1 0 1,0 0-1,-1 0 0,1 0 0,0 0 0,-1 0 1,1 0-1,0-1 0,-1 1 0,1 0 0,0 0 0,-1 0 1,1 0-1,0-1 0,-1 1 0,1 0 0,0 0 1,-1 0-1,1-1 0,0 1 0,0 0 0,-1-1 0,1 1 1,0 0-1,0-1 0,0 1 0,0 0 0,-1-1 1,1 1-1,0 0 0,0-1 0,0 1 0,0-1 0,-2-17-5841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10250,'0'0'9449,"64"33"-8553,-36-16-31,6-1-416,6-1-257,4-4-96,4-2-96,-1-2-1569,-2-7-2147,-4 0-3459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15631,'0'0'9545,"68"-32"-8488,-32 26-545,5 0-448,4 0-32,5 0-224,-4-2-1698,2-2-2466,-7 0-4997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 14574,'0'0'4868,"-2"11"-4142,-11 74 801,3 1 0,5 165 0,5-201-924,12-91 85,-5 22-634,70-191-97,-62 176-23,2 1 0,1 1 0,1 0 0,26-30-1,-43 59 59,1 0 1,0-1-1,1 1 0,-1 1 0,0-1 0,1 0 0,-1 1 0,1-1 0,0 1 0,0 0 0,0 1 0,7-3 0,-9 3 5,-1 1-1,1 0 0,-1 0 0,0 0 1,1 0-1,-1 0 0,0 1 0,1-1 0,-1 0 1,0 1-1,1-1 0,-1 1 0,0-1 1,1 1-1,-1-1 0,0 1 0,0 0 0,0 0 1,0-1-1,0 1 0,0 0 0,0 0 1,0 0-1,0 0 0,0 1 0,0-1 0,-1 0 1,1 0-1,0 0 0,-1 1 0,1-1 1,-1 0-1,1 0 0,-1 1 0,0-1 0,0 1 1,1-1-1,-1 0 0,0 1 0,0-1 0,-1 3 1,1-1 1,0 0 0,0 0 0,-1-1 0,1 1 0,-1 0 0,0-1 0,0 1 0,0 0 0,0-1 0,0 1 0,0-1 0,-1 1 0,0-1 0,1 0 0,-1 0 0,0 0 0,0 0 0,0 0 0,0 0 0,0 0 0,-5 2 1,-57 32 59,53-31-31,-121 54 235,205-73-10891,-35 3 4047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14061,'0'0'3075,"-5"9"-1420,-1 0-1235,1 0 1,1 1-1,0 0 0,0 0 0,1 0 1,0 1-1,1-1 0,0 1 1,0-1-1,1 14 0,1 4-469,2 1-1,0 0 1,13 53 0,-15-103-4845,1 16 4765,-1 0 0,0 1 1,0-1-1,0 0 0,-1 1 0,1-1 0,-1 1 0,0-1 1,-2-4-1,-6-12 49,7 13 205,-2 0 1,1 0-1,-1 0 1,0 1-1,-9-13 0,33 46 2160,-16-23-2231,0 0-1,0 1 1,0-2 0,1 1-1,-1 0 1,1-1-1,0 0 1,0 0 0,0 0-1,0-1 1,0 0-1,0 0 1,0 0 0,0-1-1,1 1 1,-1-1 0,0 0-1,0-1 1,1 1-1,7-3 1,-7 1 9,-1 0 1,1-1-1,-1 1 1,1-1-1,-1-1 1,0 1-1,0-1 1,0 0-1,0 0 1,-1 0-1,0-1 1,0 0-1,0 1 1,0-1-1,-1-1 1,5-8-1,-4 5-70,0-1-1,-1 0 1,0-1-1,0 1 1,-1 0-1,0-1 1,-1 1-1,-1-1 1,0-20-1,-1 31 4,1 0 0,0-1-1,-1 1 1,1 0 0,0-1-1,-1 1 1,1 0 0,-1-1-1,1 1 1,0 0 0,-1 0-1,1 0 1,-1-1 0,1 1-1,-1 0 1,1 0 0,-1 0 0,1 0-1,-1 0 1,1 0 0,-1 0-1,1 0 1,-1 0 0,1 0-1,-1 0 1,1 0 0,-1 0-1,1 0 1,0 1 0,-1-1-1,1 0 1,-1 0 0,0 1-1,-17 8-125,11 2 378,1 1-1,1-1 1,0 1 0,0 1 0,2-1 0,-1 0 0,1 1-1,1 0 1,1 0 0,-1 0 0,2 0 0,0 0 0,3 23 0,-2-34-233,0 0 0,0 0 0,0 0 1,0 0-1,1 0 0,-1-1 0,1 1 1,-1 0-1,1-1 0,0 1 0,0-1 1,-1 1-1,1-1 0,0 0 0,0 0 0,0 0 1,0 0-1,1 0 0,-1-1 0,0 1 1,0 0-1,0-1 0,1 0 0,-1 1 1,5-1-1,-4 0-388,1 1 1,-1-1-1,1 1 1,-1 0-1,1 0 1,-1 1-1,7 3 1,-9-3-4203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12940,'0'0'9289,"4"65"-7976,-2-43-256,14-1-640,5-9-289,4-4-32,9-7 32,2-1-128,1-5-448,1-8-898,-4-3-1056,-6 0-1185,-5-1-930,-1 3-479</inkml:trace>
  <inkml:trace contextRef="#ctx0" brushRef="#br0" timeOffset="1">345 15 7815,'0'0'9577,"-41"48"-7815,19-23-128,5 2-33,-1 3-31,0 0-289,4-2-608,6-1-257,7-3-288,1 0-96,3-5 0,8-3-288,9-5-1442,-6-4-1985,0-7-4357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16752,'0'0'8104,"19"46"-6471,6-31-512,6-5-672,8-3-353,5-6-32,3-1-192,3 0-1218,-9-9-1376,-2-8-738,-7-5-800,-10-3-1793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9321,'0'0'2754,"-6"8"156,-11 19-1056,0 1-1,1 0 1,2 1 0,1 0-1,-14 49 1,17-40-1513,1 1 0,-5 50 0,3-25-3381,-6-28-7314,8-28-1268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16271,'0'0'2371,"7"72"-674,8-29-127,-1 8-97,-3 5-32,3 6-768,-11 2-256,-3 3-65,-3 3-64,-24-2-192,-12 1-32,-13-1-32,-10-3 0,-10-5-384,-1-13-2435,3-8-2722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9897,'2'8'508,"-1"-2"-354,1 0 1,-1-1-1,2 1 1,-1-1-1,0 0 1,1 0-1,0 0 1,0 0 0,1 0-1,-1-1 1,1 1-1,7 6 1,-1-3 122,0 0 0,0-1 0,1 0-1,0 0 1,17 7 0,5-1 95,0-2-1,1-1 1,54 9-1,15-4-205,1-6 0,0-4-1,166-12 1,311-72-199,-317 30-22,374-60-235,-463 88 1867,292 2-1,-400 21-606,94 14-1,-141-13-660,-1 1-1,0 1 1,0 1-1,0 0 1,-1 1-1,0 1 0,0 1 1,-1 1-1,24 16 1,-38-23-196,1 1 1,0-1-1,-1 1 1,0-1-1,0 1 1,0 0-1,0 0 0,-1 0 1,1 0-1,-1 1 1,0-1-1,0 1 1,-1-1-1,2 6 1,-2 2 72,1-1 1,-2 1 0,1 0 0,-3 13 0,1 10-138,2-35-302,1 0-1,-1 0 1,0-1 0,1 1 0,-1 0-1,0 0 1,1-1 0,-1 1 0,0 0 0,0-1-1,1 0 1,-1 1 0,0-1 0,0 0-1,2 0 1,7-10-4551,-3-3-3055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12364,'9'-4'1804,"23"-11"-900,414-176 3340,-376 167-4003,0 2 0,2 4 0,0 2 0,121-9 0,-178 24 97,0 0 1,0 2 0,1 0-1,22 4 1,-33-4-262,0 1 1,1-1-1,-1 1 0,0 1 1,0-1-1,0 1 0,-1 0 1,1 0-1,-1 0 0,1 1 1,-1-1-1,0 1 0,0 0 1,-1 0-1,6 8 1,-5-4 86,2 0 1,-1-1 0,1 1 0,0-1-1,0 0 1,1-1 0,0 1 0,0-1-1,0-1 1,1 1 0,0-1 0,0-1-1,0 1 1,1-1 0,0-1 0,-1 0-1,1 0 1,0 0 0,1-1 0,-1-1 0,13 1-1,35 4 6,0-4 0,0-2 0,57-7 0,-78 3-180,0-2 0,-1-1 0,0-2 0,-1-1 0,64-29 0,-85 32-112,0 0 0,-1 0 0,0-1 0,0-1 0,15-14 0,-23 19-198,0-1 0,0 0 0,0 0 1,-1 0-1,1 0 0,2-8 0,-4 9-249,-1 0-1,1 0 1,-1-1 0,0 1-1,0 0 1,-1-1-1,1 1 1,-1-1 0,-1-7-1,-5-23-8019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4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62 15118,'-10'-1'1217,"4"0"-1101,0 0 108,0 0-1,0 0 1,0 1-1,-1 0 1,1 0-1,0 0 1,0 1-1,0 0 1,0 0-1,0 0 1,0 1-1,0 0 1,0 0 0,0 0-1,1 1 1,-1 0-1,1 0 1,0 1-1,0-1 1,-8 8-1,9-7-105,0 1-1,1-1 0,0 1 0,0-1 1,1 1-1,-1 0 0,1 0 1,0 0-1,0 0 0,-2 11 0,4-14-79,0 0-1,-1 0 0,1-1 0,0 1 0,0 0 0,0 0 0,1 0 0,-1 0 1,0 0-1,1-1 0,-1 1 0,1 0 0,0 0 0,-1-1 0,1 1 0,0 0 0,0-1 1,0 1-1,0-1 0,1 1 0,-1-1 0,0 0 0,0 1 0,1-1 0,-1 0 0,1 0 1,-1 0-1,1 0 0,0 0 0,-1 0 0,1 0 0,0-1 0,0 1 0,3 0 0,9 2 121,1 0 0,0-2 0,0 0 0,-1 0 0,1-1 0,0-1 0,0-1 0,0 0 0,-1 0-1,1-2 1,-1 0 0,0-1 0,0 0 0,0-1 0,-1 0 0,0-1 0,0-1 0,12-9 0,-22 15-150,-1 0 1,1 0 0,0-1 0,-1 1 0,1-1 0,-1 0 0,0 1 0,0-1-1,0 0 1,0 0 0,0-1 0,-1 1 0,0 0 0,1 0 0,-1-1 0,0 1-1,-1-1 1,1 1 0,-1-1 0,1 1 0,-1-1 0,0 1 0,-1-6-1,0 5-77,0 1-1,0 0 0,-1 0 0,0-1 0,1 1 1,-1 0-1,0 1 0,0-1 0,-1 0 0,1 1 1,-1-1-1,1 1 0,-1-1 0,0 1 0,0 0 0,0 0 1,0 1-1,0-1 0,0 1 0,0-1 0,-1 1 1,1 0-1,-5-1 0,-30-5-2853,12 3-2146,2 1-4940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13805,'0'0'1730,"1"67"-994,1-28-575,7 9-1,2 0-128,0 3-737,-8-4-1729,3 0-769,-1-2-4388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11147,'0'0'672,"0"62"-191,-2-24-225,-4 0-224,3 0-993,3-2-7815</inkml:trace>
  <inkml:trace contextRef="#ctx0" brushRef="#br0" timeOffset="1">21 631 12940,'0'0'2915,"-9"49"-2370,12-46-513,6-3-513,0 0-3395,-4 0-2818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161 319 9993,'0'0'5424,"-7"9"-4821,0 1-332,0 1 0,0 0-1,1 0 1,1 1 0,0 0-1,1 0 1,0 0 0,0 0-1,-3 24 1,7-35-242,0-1-1,0 1 1,0-1-1,0 0 1,0 1-1,0-1 1,0 0-1,0 1 1,0-1-1,1 1 1,-1-1 0,0 0-1,0 1 1,0-1-1,0 0 1,1 1-1,-1-1 1,0 0-1,0 1 1,0-1-1,1 0 1,-1 1-1,0-1 1,1 0 0,-1 0-1,0 1 1,1-1-1,-1 0 1,0 0-1,1 0 1,-1 0-1,0 1 1,1-1-1,-1 0 1,0 0-1,1 0 1,-1 0 0,1 0-1,19-6 934,15-17 43,-15 2-876,-1 0 0,-1-1 1,0-2-1,-2 1 0,19-38 0,-28 47-5,0-1 1,-2 0-1,1 0 1,-2-1-1,0 1 1,0-1 0,-2 0-1,0 0 1,-1 0-1,0 0 1,-3-21-1,2 34-100,0 0 0,-1 0 0,1 0 0,-1 0 0,0 0 0,0 0 0,0 0-1,-1 0 1,1 0 0,-1 1 0,1-1 0,-1 0 0,0 1 0,0 0 0,0-1 0,0 1 0,0 0 0,-1 0 0,1 0-1,-5-3 1,2 3-9,1 0-1,-1 1 1,0-1-1,0 1 1,0 0-1,0 0 0,0 0 1,0 1-1,0 0 1,0 0-1,-8 1 1,-2 2-19,0 0 1,0 0 0,0 1 0,1 1 0,0 1 0,0 0 0,-20 12 0,34-18 3,-57 42 29,54-40-35,0 1-1,0-1 1,1 1-1,-1 0 1,1 0 0,0 0-1,-1 0 1,1 0-1,1 0 1,-1 0 0,0 1-1,1-1 1,0 1-1,0-1 1,0 1 0,-1 5-1,2-8-78,1-1 0,-1 1 0,0 0 0,0 0 0,1 0 0,-1 0 0,1-1 0,-1 1 0,1 0 0,-1 0 0,1-1 0,-1 1 0,1 0 0,0-1 0,-1 1 0,1 0 0,0-1 0,-1 1 0,1-1 0,0 1 0,0-1 0,0 0 0,0 1 0,-1-1 0,1 0 0,0 0 0,0 1 0,0-1 0,0 0 0,0 0 0,0 0 0,0 0 0,-1 0 0,3-1 0,34-1-5654,-36 2 5362,29-8-7428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2114,'-16'-17'10206,"16"17"-10075,0 0 1,-1 0 0,1 0-1,0 0 1,-1 0 0,1 0-1,0 1 1,-1-1 0,1 0-1,0 0 1,0 0 0,-1 0-1,1 1 1,0-1 0,0 0-1,-1 0 1,1 0-1,0 1 1,0-1 0,-1 0-1,1 0 1,0 1 0,0-1-1,0 0 1,0 0 0,0 1-1,-1-1 1,1 0 0,0 1-1,0-1 1,0 0 0,0 1-1,0-1 1,0 0 0,0 1-1,0-1 1,1 50 2451,0-30-1415,-1-19-1124,0-1-1,0 1 1,0 0-1,0 0 0,0 0 1,0-1-1,0 1 1,1 0-1,-1 0 0,0 0 1,0-1-1,1 1 1,-1 0-1,0 0 0,1-1 1,-1 1-1,1 0 1,-1-1-1,1 1 0,-1 0 1,1-1-1,0 1 1,-1-1-1,1 1 0,0-1 1,-1 1-1,1-1 1,0 0-1,1 1 0,28-2 781,29-23-206,-41 13-571,-14 8-26,0 0-1,1 0 1,-1 1-1,1-1 0,0 1 1,0 0-1,0 0 1,0 1-1,8-2 0,-5 64 194,-7-60-205,-1 1 0,1-1 0,0 0 0,-1 0 0,1 0 0,0 0 1,0 0-1,0 0 0,0 0 0,0 0 0,0 0 0,0 0 0,0 0 0,0-1 0,0 1 1,0 0-1,0-1 0,1 1 0,-1-1 0,0 1 0,0-1 0,1 0 0,-1 1 0,0-1 1,1 0-1,-1 0 0,0 0 0,1 0 0,-1 0 0,0 0 0,1 0 0,1-1 0,58-10-1963,-40 6-1165,31 2-7114,-37 3 6053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14318,'0'0'6502,"-6"11"-5696,-30 60-190,4 2 1,4 1 0,-33 130-1,60-203-610,-1 8 26,-1 0 0,1 1 0,1-1 0,0 0 0,0 18 0,1-24-28,0-1 0,0 0 0,1 0 0,0 1 0,-1-1 0,1 0 0,0 0 0,0 0 0,0 0 1,0 0-1,0 0 0,1 0 0,-1 0 0,1-1 0,-1 1 0,1 0 0,-1-1 0,1 0 0,0 1 0,0-1 1,0 0-1,0 0 0,0 1 0,0-2 0,0 1 0,0 0 0,0 0 0,1-1 0,2 1 0,16 3 31,0-1 0,0-1 0,0-1 0,0-1 0,0-1 0,0-1 0,24-5 0,18-10-2220,-7-6-3373,-38 12-116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1826,'0'0'17136,"73"37"-14958,-30-34-576,10-3-898,8 0-384,5 0-191,2 0-65,2 0-128,-4 0-1794,-13 0-1345,-4 0-3171,-16 0-3684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214 149 11403,'0'0'6038,"-10"4"-4779,0 1-1141,1 0 0,0 1 0,0 0 0,1 0-1,-1 1 1,1 0 0,1 0 0,0 1 0,0 0 0,0 0-1,1 1 1,0-1 0,-7 16 0,-18 52 413,29-69-451,0-1-1,1 1 1,0-1 0,0 1 0,0 0 0,1-1 0,0 1 0,0 0 0,1 0-1,1 7 1,-1-13-74,-1 1 1,1-1-1,0 1 0,0-1 0,0 0 0,0 1 1,0-1-1,0 0 0,0 1 0,1-1 0,-1 0 1,0 0-1,1 0 0,-1 0 0,0-1 0,1 1 1,0 0-1,-1 0 0,1-1 0,-1 1 0,1-1 1,0 0-1,-1 1 0,1-1 0,0 0 0,-1 0 0,1 0 1,0 0-1,-1 0 0,1 0 0,0-1 0,3 0 1,1 0 67,-1 0 1,1 0-1,0-1 1,0 0-1,-1 0 1,1-1 0,-1 1-1,6-5 1,1-3 72,0-1 1,0 0-1,-1-1 1,-1 0-1,0-1 0,-1 0 1,0 0-1,-1-1 1,-1 0-1,0 0 1,-1-1-1,0 0 0,-1 0 1,-1 0-1,0-1 1,-1 0-1,-1 1 1,-1-1-1,0 0 1,-2-22-1,0 33-120,0-1 0,0 1 0,-1-1 0,0 1 1,0 0-1,0 0 0,-1 0 0,0 0 0,0 0 0,0 1 0,0-1 0,-1 1 0,0 0 1,0 0-1,0 0 0,0 0 0,-1 1 0,1-1 0,-1 1 0,0 1 0,0-1 1,0 1-1,0-1 0,0 1 0,-1 1 0,1-1 0,-1 1 0,1 0 0,-1 0 0,-9 0 1,8 1-52,0-1 1,0 1 0,-1 0 0,1 1-1,0 0 1,0 0 0,-1 0 0,1 1-1,0 0 1,1 1 0,-1-1 0,0 1 0,1 1-1,-1-1 1,1 1 0,0 0 0,0 0-1,1 1 1,-1 0 0,1 0 0,0 0-1,0 1 1,-6 9 0,4 8-1245,7-11-1061,8-6-3870,6-5-730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171 128 9801,'1'-9'2621,"0"2"-2000,1-1 364,0 0 1,-1 0-1,0 0 0,0-1 1,-1 1-1,0 0 0,0 0 1,-1-1-1,-4-15 0,4 23-920,1 0-1,-1 0 1,0 0-1,0 0 0,0 0 1,-1 0-1,1 0 1,0 1-1,0-1 1,0 0-1,-1 1 1,1-1-1,0 1 0,-1-1 1,1 1-1,0-1 1,-1 1-1,1 0 1,0 0-1,-1 0 0,1 0 1,-1 0-1,1 0 1,0 0-1,-1 0 1,1 1-1,-1-1 0,1 0 1,0 1-1,-1-1 1,1 1-1,0 0 1,0-1-1,-1 1 0,1 0 1,0 0-1,0-1 1,-1 3-1,-5 1-104,1 1-1,0 0 0,1 0 0,-1 1 1,-7 9-1,2 1 32,1 0 0,1 0 0,0 1 1,1 0-1,1 1 0,1 0 0,1 0 0,0 0 0,1 0 0,1 1 0,-1 22 0,4-41 5,0 1 0,0 0 0,0 0 1,0 0-1,0 0 0,0 0 0,0 0 0,0 0 0,0 0 0,0 0 0,1 0 0,-1 0 0,0 0 0,1-1 0,-1 1 0,0 0 0,1 0 0,-1 0 0,1 0 0,0-1 0,-1 1 0,1 0 0,0-1 0,-1 1 0,1 0 0,0-1 0,0 1 0,-1-1 0,1 1 0,0-1 0,1 1 0,1-1 11,-1 0 0,0 0 0,1 0 0,-1 0 0,0-1 0,0 1 0,1-1 0,-1 1 0,0-1 0,0 0 0,0 0 0,4-2 0,5-3 52,0-1-1,-1 0 0,18-16 1,-9 5-48,-2-2 1,21-28-1,-32 40 1,0-1 0,-1 0 1,0 0-1,0 0 0,-1-1 0,0 1 1,-1-1-1,5-18 0,-12 45-19,0 1 0,-2-1 0,-9 23 0,-7 24-18,17-47-35,2-10-176,1 0 0,0 1 0,0-1 0,1 1 0,0-1 0,0 1 0,1 0 0,1 11 0,-1-19 84,0 1 0,0-1 0,1 1-1,-1-1 1,0 0 0,1 1 0,-1-1 0,0 1-1,1-1 1,-1 0 0,0 1 0,1-1-1,-1 0 1,1 0 0,-1 1 0,1-1 0,-1 0-1,1 0 1,-1 0 0,1 0 0,-1 0-1,1 1 1,-1-1 0,1 0 0,-1 0 0,1 0-1,-1 0 1,1 0 0,-1-1 0,1 1-1,-1 0 1,1 0 0,-1 0 0,1 0 0,-1 0-1,1-1 1,-1 1 0,1 0 0,-1 0 0,0-1-1,1 0 1,20-11-5909,1-9-3014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7015,'0'0'13548,"0"9"-12192,-11 45-219,5-32-831,2 0 1,-3 37-1,7-59-314,0 0 0,0 0-1,0 1 1,0-1 0,0 0 0,0 0 0,0 1 0,0-1 0,0 0 0,0 0 0,0 0 0,0 1 0,0-1 0,1 0 0,-1 0-1,0 1 1,0-1 0,0 0 0,0 0 0,1 0 0,-1 1 0,0-1 0,0 0 0,0 0 0,0 0 0,1 0 0,-1 0 0,0 0 0,0 1-1,1-1 1,-1 0 0,0 0 0,0 0 0,1 0 0,-1 0 0,0 0 0,0 0 0,1 0 0,-1 0 0,1 0 0,13-5-213,12-10-338,-5-2-523,-17 12 965,1 0-1,-1 1 1,1-1-1,1 1 0,-1 0 1,0 1-1,1 0 1,0 0-1,0 0 1,0 0-1,0 1 1,0 0-1,12-2 0,-17 4 200,0 1-1,0 0 1,-1 0 0,1 0-1,0 0 1,-1 0-1,1-1 1,-1 1-1,1 0 1,-1 0-1,1 1 1,-1-1-1,0 0 1,1 0 0,-1 0-1,0 0 1,0 0-1,0 0 1,0 0-1,0 0 1,0 0-1,0 3 1,-1 36 845,1-32-1071,2 3-2232,2-11-2412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13196,'0'0'6823,"79"13"-5702,-31-12-416,11-1-513,-2 0-128,-5 0-64,-6 0-1153,-12 0-1281,-16 2-2115,-14 4-832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10218,'0'0'9449,"54"18"-8424,-12-18-449,10 0-384,11 0-128,-6-11-416,2-4-4837,-7-2-10410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2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11403,'0'0'1372,"9"-3"400,18-3-239,-1 2-1,37-3 1,-51 6-1255,0 0 0,0 1 0,0 0 0,0 1 0,0 1 0,-1 0 0,1 0 0,19 8 0,-28-9-274,-1 0 1,0 0-1,0 0 1,0 0-1,0 1 0,0-1 1,-1 1-1,1-1 0,0 1 1,-1 0-1,1 0 0,-1-1 1,1 1-1,-1 0 0,0 0 1,0 1-1,0-1 0,0 0 1,0 0-1,0 0 0,0 3 1,-1-1 11,0 0 0,0 0 0,0-1 0,-1 1 1,1 0-1,-1 0 0,0-1 0,0 1 0,0-1 1,-1 1-1,1-1 0,-3 4 0,-6 10 45,-1-1-1,-1-1 1,0 0 0,-16 14 0,22-22-68,-43 40 28,29-29 24,0 1-1,-23 30 1,42-48-42,0 0 0,0 1 1,0-1-1,0 1 0,0-1 0,1 0 0,-1 1 0,0 0 0,1-1 1,-1 1-1,1-1 0,-1 1 0,1 0 0,0-1 0,0 1 1,-1 0-1,1-1 0,1 1 0,-1 2 0,0-3-1,1 0-1,0 0 1,-1 0-1,1 0 1,0 0 0,0 0-1,-1 0 1,1 0-1,0 0 1,0-1 0,0 1-1,0 0 1,0 0-1,0-1 1,0 1-1,0-1 1,1 1 0,-1-1-1,2 1 1,7 1 3,1 0-1,-1 0 1,1-2 0,18 0 0,-21 0-1,15 0-763,-1-1 0,31-7 0,12-9-5110,-11-5-3740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15631,'-11'3'2584,"7"-2"-2420,-15 6 901,1 0 0,-33 17 0,47-22-924,-1 0 0,1 1 0,0-1 0,1 1 0,-1 0 0,0 0 0,1 0 0,-1 0 0,1 1 0,0 0 0,0-1 0,1 1 0,-1 0 0,1 0 0,0 1 0,0-1 0,0 0 0,0 1 0,1-1 0,-2 7 0,4-10-134,-1 0 1,1 0-1,-1 0 0,1 0 0,0 1 1,-1-1-1,1 0 0,0 0 0,-1-1 0,1 1 1,0 0-1,0 0 0,0 0 0,0 0 1,0-1-1,0 1 0,0 0 0,0-1 0,0 1 1,1-1-1,-1 1 0,0-1 0,0 0 1,0 1-1,1-1 0,-1 0 0,0 0 0,0 0 1,1 0-1,-1 0 0,0 0 0,0 0 1,3-1-1,49-4 222,-38 1-224,-1-1-1,1 0 0,-1-1 0,0 0 0,0-1 0,-1-1 1,0 0-1,0-1 0,-1-1 0,0 1 0,-1-2 1,0 0-1,12-16 0,-39 53-19,1 0 0,0 0 0,2 2 0,1-1-1,-9 35 1,21-61-38,-1-1 0,1 1 0,0 0 0,-1-1 0,1 1-1,0 0 1,0 0 0,0-1 0,0 1 0,-1 0 0,1 0 0,0-1-1,0 1 1,1 0 0,-1 0 0,0-1 0,0 1 0,0 0-1,0 0 1,1-1 0,-1 1 0,0 0 0,1-1 0,-1 1 0,0 0-1,1-1 1,-1 1 0,1-1 0,-1 1 0,1-1 0,-1 1 0,1-1-1,-1 1 1,1-1 0,0 1 0,-1-1 0,1 0 0,0 1-1,-1-1 1,1 0 0,0 1 0,0-1 0,-1 0 0,1 0 0,0 0-1,0 0 1,-1 0 0,1 0 0,0 0 0,0 0 0,0 0 0,4-1-787,0 0 1,0 0 0,-1 0 0,1 0 0,0-1 0,7-4 0,15-10-5541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10122,'-8'8'5172,"-7"8"-3716,-46 49 2721,56-60-3700,0 1-1,0 1 0,0-1 0,1 1 0,0 0 1,1 0-1,-1 0 0,-3 13 0,7-20-468,1 1-1,-1 0 0,0-1 1,0 1-1,1-1 0,-1 1 0,1-1 1,-1 0-1,0 1 0,1-1 1,-1 1-1,1-1 0,-1 0 1,1 1-1,-1-1 0,1 0 1,0 1-1,-1-1 0,1 0 1,-1 0-1,1 0 0,-1 1 1,1-1-1,0 0 0,-1 0 1,1 0-1,0 0 0,-1 0 1,1 0-1,-1 0 0,1 0 1,0 0-1,-1-1 0,1 1 1,26-2 114,-12-2-253,0-1-1,0 0 1,-1-1-1,1-1 1,24-15 0,-23 12-404,1 1 1,0 1 0,27-10 0,-43 18 547,0 0 0,-1 0 0,1-1 0,-1 1 1,1 0-1,0 0 0,-1 0 0,1 0 0,-1 0 0,1-1 1,0 1-1,-1 0 0,1 1 0,0-1 0,-1 0 0,1 0 0,-1 0 1,1 0-1,0 0 0,-1 1 0,1-1 0,-1 0 0,1 0 1,-1 1-1,1-1 0,0 0 0,-1 1 0,0-1 0,1 1 1,-1-1-1,1 1 0,0 0 0,-2 22 817,-22 32 249,20-48-1233,-1 13 835,4-14-2196,-1-1-4180,5-16-3119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174 100 3716,'-42'-32'1234,"-21"-14"669,58 43-1702,0 0 0,-1 0 0,1 1 0,-1-1 0,1 2 0,-1-1 0,0 0 0,0 1 0,1 0 0,-9 0 1,20 17 529,1-11-705,1 1-1,0-1 1,0-1 0,1 0 0,-1 0-1,1 0 1,13 3 0,72 15 83,4-9-19,1-5 0,182-8 0,-212-2-8,563-20 105,-122 2-112,141 13 342,-4 45 127,228 26-325,-1969-36 629,871-13-819,-1186 58-634,983-62 634,-343 3-1852,886-21-458,187-34-1,-224 27 2019,-14 4 84,250-34 957,-250 39-636,-1 2 0,126 13 0,-109 0-1247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8872,'0'0'9380,"4"-3"-9086,0 0-153,-3 2-70,1 0 0,-1-1 0,0 1 0,1 1 0,-1-1 0,1 0 0,-1 0 0,1 1 0,-1-1 0,1 0 0,-1 1 0,1 0 0,0-1 0,3 1 801,-26 9-1059,20-7 197,0-1 0,-1 0 0,1 1 0,0 0 0,0-1 1,0 1-1,0 0 0,0-1 0,0 1 0,1 0 0,-1 0 0,1 0 0,-1 0 0,1 0 1,0 0-1,-1-1 0,1 1 0,0 0 0,0 0 0,1 0 0,-1 4 0,2-5 26,0 1 0,0-1-1,-1 0 1,1 0-1,0 0 1,0 0-1,0 0 1,0 0 0,0-1-1,0 1 1,0-1-1,1 1 1,-1-1 0,0 0-1,0 0 1,0 0-1,0 0 1,1 0 0,1 0-1,6-1-379,0 0-1,0 0 1,0-1 0,-1 0-1,19-6 1,-18 4-1393,1-1 0,0 0 0,-1 0 0,16-12 0,-5-1-4104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 8200,'10'-5'1895,"4"-1"-963,0 0 0,0 2 1,0-1-1,1 2 0,21-3 0,-32 6-680,-1-1 0,1 1 0,0 0 0,0 1 0,0-1 0,-1 1 0,1-1 0,0 1 0,0 0 0,-1 1 0,1-1-1,6 4 1,-8-3-191,0 0-1,0 0 0,0-1 1,0 1-1,-1 1 1,1-1-1,0 0 0,-1 0 1,0 1-1,0-1 0,1 1 1,-1-1-1,-1 1 0,1-1 1,0 1-1,-1-1 0,1 1 1,-1 0-1,0-1 0,0 1 1,0 3-1,0 2 91,-1-1 1,-1 1-1,1-1 0,-1 0 0,0 1 1,0-1-1,-1 0 0,0 0 0,0-1 1,-9 13-1,-52 63 337,34-47-222,12-13-56,-37 50 715,50-65-792,1 0 0,0 0 0,1 0 1,0 1-1,0-1 0,0 1 0,1-1 0,-3 15 0,5-20-116,1-1 0,-1 1 0,0-1-1,1 0 1,-1 1 0,1-1 0,-1 0-1,1 1 1,0-1 0,0 0 0,-1 0-1,1 0 1,0 0 0,0 1 0,0-1-1,0 0 1,0-1 0,1 1 0,-1 0 0,0 0-1,0 0 1,0-1 0,1 1 0,-1-1-1,0 1 1,1-1 0,-1 1 0,1-1-1,-1 0 1,0 0 0,1 1 0,-1-1-1,1 0 1,2-1 0,58 1 187,-59 0-189,14-2 22,0-1-1,-1 0 1,1-1-1,-1-1 1,24-10-1,-30 10-25,0 1 0,-1-1-1,1-1 1,-1 0 0,0 0-1,-1-1 1,1 0 0,-1 0-1,12-15 1,-20 21-5,1 0 1,0 1-1,-1-1 0,1 0 0,-1 0 1,1 0-1,-1 1 0,1-1 0,-1 0 0,0 0 1,1 0-1,-1 0 0,0 0 0,0 0 1,1 0-1,-1 0 0,0 0 0,0 0 1,0 1-1,0-1 0,0 0 0,-1 0 1,1 0-1,0 0 0,0 0 0,-1 0 1,1 0-1,0 0 0,-1 0 0,1 0 1,-1 1-1,1-1 0,-1 0 0,1 0 0,-1 1 1,0-1-1,1 0 0,-1 1 0,0-1 1,1 0-1,-1 1 0,0-1 0,0 1 1,0 0-1,0-1 0,0 1 0,1-1 1,-1 1-1,0 0 0,0 0 0,0 0 1,0 0-1,0-1 0,-1 1 0,-10-2 94,0 1-1,0-1 1,-17 2-1,19 0 46,-78-1 634,56 1-1097,25-1-420,9 1-538,64-9-5018,-30-3 822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10602,'2'-12'1900,"0"-1"-1566,0-1 479,1 0 1,0 0-1,1 0 0,8-17 1,-11 28-621,1-1 0,0 1 1,0 0-1,0-1 0,0 1 0,0 0 0,1 0 1,-1 0-1,1 1 0,0-1 0,0 1 1,0-1-1,0 1 0,0 0 0,0 0 1,1 0-1,-1 1 0,1-1 0,-1 1 0,1 0 1,0 0-1,-1 0 0,7-1 0,-5 2-127,-1-1-1,1 1 0,-1 0 0,1 1 1,-1-1-1,1 1 0,-1 0 1,1 0-1,-1 0 0,0 0 0,1 1 1,-1 0-1,0 0 0,0 0 0,0 0 1,0 1-1,-1-1 0,1 1 1,-1 0-1,1 0 0,-1 0 0,0 1 1,0-1-1,0 1 0,-1 0 0,0 0 1,1 0-1,-1 0 0,0 0 1,-1 0-1,1 0 0,-1 1 0,0-1 1,0 1-1,0-1 0,-1 1 1,1-1-1,-1 1 0,0-1 0,-1 1 1,1-1-1,-1 1 0,-1 5 0,-1 1 191,-1 0 0,0 0 0,-1 0 0,0-1 0,-1 0 0,0 0 0,-1 0-1,0-1 1,0 0 0,-17 15 0,-27 39 645,50-62-895,0 1 0,0-1 0,-1 1 1,1 0-1,0 0 0,1 0 0,-1 0 0,0 0 1,1 0-1,-1 0 0,1 0 0,-1 0 0,1 0 0,0 0 1,0 0-1,0 0 0,0 0 0,0 0 0,0 0 0,1 2 1,0-2 6,0-1 0,0 1 1,0-1-1,0 1 1,1-1-1,-1 0 0,0 1 1,1-1-1,-1 0 0,1 0 1,-1 0-1,1 0 1,-1 0-1,1 0 0,0 0 1,0-1-1,3 2 0,9 1-405,1-1-1,-1 0 1,1-1-1,22-1 0,-21 0-811,19 0-2517,-1 0-2579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11050,'0'0'6759,"59"19"-4901,-20-19-641,10 0-352,4-10-641,1-2-160,3 0-288,-2-3-2563,-8-1-3939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16400,'0'0'1238,"-12"6"-213,-12 7-567,0 1-1,1 2 1,0 0-1,1 2 1,1 0-1,-27 31 1,26-20-264,-34 58 0,56-86-192,11-17-5044,-4 6 3342,0 0 0,-1-1 1,9-18-1,-2-12-2053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7207,'0'0'11419,"1"12"-10757,3 22-194,1 0 1,2-1 0,1 0 0,2 0 0,1-1 0,1 0 0,2-1 0,1-1 0,1 0-1,2-1 1,24 30 0,-17-25-425,9 12-1069,-8-20-4112,-10-16-2352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17040,'0'0'4484,"52"0"-3715,-17 0-96,8 4-65,4-3-448,-1-1-95,2 0-65,-3 0 0,-8 0-673,-10 0-672,-16 2-1602</inkml:trace>
  <inkml:trace contextRef="#ctx0" brushRef="#br0" timeOffset="1">24 166 14286,'0'0'5188,"70"5"-4579,-28-9-257,10-4-288,4 3-32,-3 0-64,4 2-480,-1-2-2243,-1 2-2273,-5 0-1346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63 15439,'0'0'4671,"-12"-3"-3406,7 1-1162,-1 0-1,0 1 1,1 0-1,-1 0 1,0 1 0,0-1-1,0 1 1,0 1 0,1-1-1,-1 1 1,0 0 0,0 0-1,1 1 1,-1 0 0,1 0-1,-1 0 1,1 0-1,0 1 1,0 0 0,0 0-1,-7 6 1,3-1 57,0 0-1,1 1 1,0 0 0,0 1 0,1-1-1,0 1 1,0 1 0,-8 20-1,13-28-103,1 1-1,0-1 0,0 1 0,0-1 0,0 1 1,1-1-1,-1 1 0,1-1 0,0 1 0,0 0 0,1-1 1,-1 1-1,0 0 0,3 5 0,-2-6-28,0-1-1,1 1 0,0-1 1,-1 0-1,1 1 0,0-1 1,0 0-1,0 0 1,0 0-1,1 0 0,-1-1 1,1 1-1,-1-1 0,1 1 1,-1-1-1,1 0 1,0 0-1,-1 0 0,1 0 1,0-1-1,4 2 0,6 0 15,1 0 0,0-1 0,0 0 0,0-1 0,0 0 0,0-1 0,0-1 0,-1 0 0,1-1 0,24-9 0,-31 10-33,-1 0 1,0-1-1,1 0 0,-1 0 1,0-1-1,0 0 0,-1 0 1,1 0-1,-1-1 1,0 0-1,0 0 0,0 0 1,-1 0-1,0-1 0,0 1 1,0-1-1,-1 0 0,0-1 1,0 1-1,0-1 1,-1 1-1,0-1 0,2-10 1,-4 12 4,1 0 0,-1 0 1,-1 1-1,1-1 0,0 0 0,-1 0 1,0 1-1,0-1 0,-1 1 1,1-1-1,-1 1 0,0-1 1,0 1-1,0 0 0,-1 0 0,1 0 1,-1 0-1,0 0 0,0 1 1,-1 0-1,1-1 0,-1 1 0,0 0 1,1 0-1,-1 1 0,0-1 1,-1 1-1,1 0 0,0 0 1,-1 0-1,-5-1 0,-4-2-365,-1 1 1,0 0-1,-23-3 0,-38 3-5772,48 4-2145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5958,'8'-6'2765,"7"-3"-2532,0 1 1,0 0-1,1 1 1,0 1-1,0 0 1,0 2-1,1-1 0,0 2 1,0 0-1,25 0 1,-18 2-209,0 1 0,0 1 1,0 1-1,0 1 1,0 1-1,36 11 0,-51-12-24,0 0 0,0 1-1,0 1 1,-1-1 0,0 1 0,0 1-1,0-1 1,-1 1 0,1 1 0,-2-1-1,1 1 1,-1 0 0,0 1-1,0 0 1,-1 0 0,0 0 0,0 0-1,-1 1 1,5 15 0,-3-4 28,-1 1 1,-2 0 0,0 0-1,-1 0 1,-1 0 0,-1 0-1,0 0 1,-8 38-1,-6 15 93,-27 79-1,33-126-112,-50 166-381,-44 157 2781,84-269-1189,2 1-1,-6 111 1,21-174-1147,1-1 0,0 1 0,2-1 0,0 1 0,7 27 0,-7-39-63,0 1 1,1-1-1,0 0 0,1 0 1,-1 0-1,1 0 0,1-1 0,-1 1 1,1-1-1,0 0 0,0-1 1,1 1-1,0-1 0,0 0 1,12 7-1,-1-3 21,1 0 0,1-2 0,-1 0 0,1-1-1,0-1 1,1-1 0,35 4 0,146-4 63,-132-5-77,68 2-807,-136-1 770,-1 0 1,1 0 0,-1 0 0,1 0 0,-1 0-1,1 0 1,-1 0 0,1 0 0,-1 0-1,0 0 1,1 0 0,-1 0 0,1 0 0,-1 0-1,1 1 1,-1-1 0,0 0 0,1 0 0,-1 0-1,1 1 1,-1-1 0,0 0 0,1 1-1,-1-1 1,0 0 0,1 1 0,-1-1 0,0 0-1,0 1 1,1-1 0,-1 1 0,0-1 0,0 0-1,0 1 1,1 0 0,-12 14-264,-29 15 283,37-28 3,0 0-26,-40 25 499,2 1 1,-72 67-1,104-87-300,0 1 0,1 0 0,0 1 0,1 0 0,0 0 1,0 1-1,1-1 0,0 2 0,1-1 0,0 0 0,1 1 0,0 0 0,1 0 0,1 0 0,-1 1 0,2-1 0,-1 21 0,3-25-143,1 0 0,0 1 0,0-1 1,0-1-1,1 1 0,0 0 0,0 0 0,1-1 0,0 0 1,9 12-1,6 5-1,35 35 1,-17-21-25,3 6-79,-3 1 1,38 59-1,-64-86 58,-1 0-1,-1 1 1,-1 0-1,0 0 1,-1 1-1,-1 0 0,-1 0 1,-1 0-1,2 37 1,-5-37 171,-2-1 0,-1 1 1,0 0-1,-2-1 1,0 0-1,-1 0 0,-1 0 1,0 0-1,-2-1 0,0 0 1,-1 0-1,-1-1 1,0-1-1,-1 1 0,-1-2 1,-1 1-1,0-2 0,-1 0 1,0 0-1,-1-2 1,-1 1-1,0-2 0,-1 0 1,0-1-1,0-1 0,-1-1 1,0 0-1,-1-1 1,-28 6-1,39-11-224,1 0 1,-1-1-1,0 0 0,1-1 1,-1 0-1,0 0 0,0-1 1,-12-2-1,17 2-266,0 0 1,0 0-1,0 0 1,0-1-1,0 0 1,0 1-1,1-1 1,-1 0-1,1 0 1,-1 0-1,1-1 1,0 1-1,0 0 1,0-1-1,0 0 1,0 1-1,0-1 1,1 0-1,-1 0 1,1 0-1,0 0 1,-2-6-1,-4-38-9565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71 10090,'0'0'1793,"7"-9"284,4-2-1124,16-17 529,-10 5 2452,-74 98-3174,-4-2 1,-117 107-1,164-166-666,14-15-143,0 1 1,0 0-1,0 0 0,0 0 0,0 0 1,0 0-1,0 0 0,0 0 0,0 0 0,0 0 1,0 0-1,0 0 0,0-1 0,0 1 1,0 0-1,0 0 0,0 0 0,0 0 0,0 0 1,0 0-1,0 0 0,0 0 0,0 0 1,0 0-1,0 0 0,0 0 0,0 0 0,0 0 1,0 0-1,0 0 0,0-1 0,-1 1 1,1 0-1,0 0 0,0 0 0,0 0 1,0 0-1,0 0 0,0 0 0,0 0 0,7-16-2132,21-38-2425,-9 17 987,5-15-1971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6919,'1'-8'3368,"0"-2"-3373,2-19 10401,-3 49-9251,1-5-897,1 0-1,0 0 1,1 0-1,1 0 1,0-1-1,1 1 1,0-1-1,11 19 1,-5-13-100,1 0 0,0-1 0,1 0 0,32 33 0,-33-41-427,0 0 0,1 0 0,23 14-1,20 1-5639,-29-17-1234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10474,'0'0'6102,"-9"7"-5307,3-1-657,0 1 0,0-1-1,1 1 1,0 0 0,0 0 0,1 0 0,-1 0-1,2 1 1,-1 0 0,1 0 0,0 0 0,1 0-1,0 1 1,0-1 0,-1 12 0,3-11 1,-4 53 235,4-59-371,0 1 1,0-1-1,1 0 1,-1 1-1,1-1 1,-1 0-1,1 1 1,0-1 0,0 0-1,1 0 1,-1 0-1,1 0 1,-1 0-1,4 4 1,-5-7-32,0 1 0,1-1 1,-1 0-1,1 1 1,-1-1-1,0 0 0,1 1 1,-1-1-1,1 0 1,-1 1-1,1-1 0,0 0 1,-1 0-1,1 0 0,-1 0 1,1 1-1,-1-1 1,1 0-1,-1 0 0,1 0 1,0 0-1,-1 0 1,1 0-1,-1-1 0,1 1 1,-1 0-1,1 0 0,-1 0 1,1 0-1,-1-1 1,1 1-1,0-1 0,13-18-486,-1-26 317,-11-1 1286,-2 45-587,2 21-337,0-16-166,0-1-1,1 0 1,-1 0-1,1 0 0,-1 0 1,1 0-1,0 0 1,0-1-1,0 1 1,1-1-1,-1 0 1,0 0-1,1 0 1,0 0-1,-1-1 0,1 0 1,0 1-1,0-1 1,-1-1-1,1 1 1,0 0-1,0-1 1,0 0-1,0 0 0,0 0 1,6-1-1,-2 0-152,-1 1-1,1-1 1,-1-1-1,1 1 1,-1-1-1,0-1 1,0 1-1,0-1 1,0-1-1,0 1 1,-1-1-1,1 0 1,5-5-1,-11 8 122,-1 0-1,1 0 1,-1 0-1,1 0 1,-1 0-1,1 1 1,0-1-1,-1 0 1,1 0-1,0 1 1,0-1-1,-1 1 1,1-1-1,0 0 1,0 1-1,0 0 0,0-1 1,0 1-1,0-1 1,0 1-1,0 0 1,0 0-1,0-1 1,1 1-1,-9 23-250,-2 5 782,7-19-329,0 1 0,1-1 0,0 1 0,0-1 0,2 17 0,-1-25-144,0 1 1,1-1 0,-1 1 0,0-1 0,1 1 0,-1-1 0,0 0 0,1 1 0,0-1 0,-1 0 0,1 1 0,0-1 0,0 0 0,0 0 0,0 0 0,0 0 0,0 0 0,2 2 0,-1-2-17,-1-1 0,1 0 0,-1 0 0,1 1 1,0-1-1,-1 0 0,1 0 0,-1 0 1,1-1-1,0 1 0,-1 0 0,1-1 1,-1 1-1,1-1 0,-1 1 0,1-1 0,-1 1 1,1-1-1,-1 0 0,1 0 0,-1 0 1,1-1-1,1 0-479,0-1-1,-1 1 1,1-1 0,-1 1-1,0-1 1,0 0 0,0 0 0,0 0-1,-1 0 1,3-5 0,9-17-5034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9929,'0'0'15599,"77"4"-15439,-38 1-128,1-1 0,-1-2-256,0-2-1409,-10 0-1250,-6 0-1858,-7 0-3554</inkml:trace>
  <inkml:trace contextRef="#ctx0" brushRef="#br0" timeOffset="1">1 162 14189,'0'0'8488,"82"13"-7847,-32-13-64,5-4-449,-3 2-128,-4 0-545,-10 2-1857,-8 0-2883,-16 0-5125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30 127 6726,'0'0'3118,"3"-10"-1533,-1 3-1253,1 1-1,-1 0 0,1 0 1,0 0-1,1 0 0,0 1 0,0-1 1,0 1-1,0 0 0,1 0 0,0 0 1,0 1-1,0 0 0,0 0 0,1 0 1,-1 0-1,1 1 0,9-4 0,-5 3 13,0 1 0,0 0-1,0 1 1,0 0-1,0 0 1,0 1-1,15 0 1,-23 1-309,0 0 0,0 0 0,0 0 1,0 1-1,0-1 0,0 1 0,0-1 1,0 1-1,0 0 0,0 0 0,0 0 1,0 0-1,0 0 0,0 0 0,-1 0 0,1 0 1,0 1-1,-1-1 0,1 1 0,-1-1 1,0 1-1,0 0 0,1 0 0,-1-1 1,0 1-1,0 0 0,-1 0 0,1 0 0,0 0 1,-1 0-1,1 0 0,-1 0 0,1 0 1,-1 0-1,0 1 0,0-1 0,0 0 1,0 0-1,0 0 0,-1 0 0,0 3 0,-1 4 17,0-1 0,0 1 0,-1 0 0,-1-1 0,1 0-1,-1 0 1,-1 0 0,1 0 0,-1 0 0,-10 10 0,-10 10-2,-32 29 0,45-46-48,-12 13 26,15-14-10,-1 0-1,0 0 0,-1-1 1,0 0-1,0-1 0,-25 14 1,52-30-64,28-9-186,-42 16 228,0 1 0,0 0 0,1-1 0,-1 1 1,0 0-1,1 0 0,-1 1 0,0-1 0,1 0 1,-1 1-1,0 0 0,0-1 0,1 1 0,-1 0 1,0 0-1,0 0 0,0 0 0,0 1 0,0-1 1,1 2-1,2 3 7,0-1-1,-1 1 1,0 0 0,-1 0-1,1 1 1,-1-1 0,0 1-1,-1-1 1,2 9 0,-2-8 61,1 0 1,-1 0 0,1-1 0,1 1 0,-1 0 0,1-1-1,6 8 1,-8-12 37,0 0 1,1 0-1,-1-1 0,0 1 0,1-1 1,-1 0-1,1 0 0,-1 0 0,1 0 1,-1 0-1,1 0 0,0-1 0,-1 1 1,1-1-1,0 0 0,0 1 0,-1-1 1,1-1-1,0 1 0,-1 0 0,1-1 1,0 1-1,-1-1 0,6-2 0,0 0-40,0-1 0,-1 1-1,0-1 1,1-1 0,-1 0-1,-1 0 1,1 0-1,-1-1 1,0 0 0,0 0-1,-1 0 1,1-1-1,-1 0 1,-1 0 0,0 0-1,0-1 1,0 1 0,-1-1-1,0 0 1,0 0-1,-1 0 1,0 0 0,1-11-1,-3 18-47,0 1-1,0 0 0,0-1 0,0 1 1,0 0-1,0-1 0,0 1 1,0 0-1,0-1 0,0 1 0,0 0 1,0-1-1,0 1 0,0 0 1,0 0-1,-1-1 0,1 1 0,0 0 1,0-1-1,0 1 0,0 0 1,-1 0-1,1-1 0,0 1 1,0 0-1,-1 0 0,1 0 0,0-1 1,-1 1-1,1 0 0,0 0 1,0 0-1,-1 0 0,1 0 0,0 0 1,-1 0-1,1-1 0,0 1 1,-1 0-1,1 0 0,0 0 0,-1 0 1,1 0-1,0 0 0,-1 1 1,1-1-1,0 0 0,0 0 1,-1 0-1,1 0 0,0 0 0,-1 0 1,1 0-1,0 1 0,-1-1 1,-6 5-2238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58 4901,'0'0'7409,"2"-8"-5305,8-25-247,-10 32-1796,0 1 0,0-1 0,0 1-1,0-1 1,0 0 0,0 1 0,0-1 0,0 1-1,0-1 1,0 1 0,0-1 0,0 1-1,-1-1 1,1 0 0,0 1 0,0-1 0,-1 1-1,1-1 1,0 1 0,-1 0 0,1-1-1,0 1 1,-1-1 0,1 1 0,-1 0-1,1-1 1,0 1 0,-1 0 0,1-1 0,-1 1-1,1 0 1,-1 0 0,1-1 0,-1 1-1,0 0 1,1 0 0,-1 0 0,1 0-1,-1 0 1,1 0 0,-1 0 0,0 0 0,1 0-1,-1 0 1,1 0 0,-1 0 0,0 0-1,-27 5 520,19-1-372,0 1 1,0 1-1,1-1 1,-1 1-1,1 1 0,1 0 1,-1 0-1,1 0 1,0 1-1,-8 11 0,7-8 69,1 0 0,0 1-1,0 0 1,1 0 0,1 0-1,0 1 1,-5 19 0,10-31-262,-1 0 1,1 1-1,0-1 1,-1 0 0,1 1-1,0-1 1,0 0-1,0 0 1,0 1 0,0-1-1,1 0 1,-1 1-1,0-1 1,1 0 0,-1 1-1,0-1 1,1 0-1,0 0 1,-1 0-1,1 0 1,0 1 0,-1-1-1,1 0 1,0 0-1,0 0 1,0-1 0,1 2-1,1 0 1,-1-1 1,1 0-1,-1 0 0,1-1 0,0 1 1,-1 0-1,1-1 0,0 0 0,0 0 1,-1 0-1,1 0 0,4 0 0,6-2 20,0-1 0,0 0 0,-1 0 0,20-9 0,-5 0-23,-1-1 1,0-2-1,-1-1 0,0-1 1,-1 0-1,-1-2 1,22-24-1,-42 40-13,0-1 1,0 1 0,0-1-1,-1 0 1,0 1-1,1-1 1,-1 0 0,1-6-1,-2 10 0,-1 0 0,0 0 0,0 0 0,0-1 0,0 1 0,1 0-1,-1 0 1,0 0 0,0-1 0,0 1 0,0 0 0,0 0 0,1-1 0,-1 1 0,0 0 0,0 0-1,0-1 1,0 1 0,0 0 0,0-1 0,0 1 0,0 0 0,0 0 0,0-1 0,0 1 0,0 0-1,0 0 1,-1-1 0,1 1 0,0 0 0,0 0 0,0-1 0,0 1 0,0 0 0,0 0 0,-1-1-1,1 1 1,0 0 0,0 0 0,0 0 0,-1 0 0,1-1 0,0 1 0,0 0 0,0 0 0,-1 0-1,1 0 1,0 0 0,-1-1 0,-4 4-22,-3 4 23,1 0 0,-1 1 0,2 0 0,-1 0 0,1 1 0,0-1-1,1 1 1,0 1 0,1-1 0,0 1 0,0 0 0,1-1-1,0 2 1,0-1 0,2 0 0,-1 0 0,1 1 0,1 18 0,0-28-4,1 1 0,0 0 0,0-1 0,0 1 0,0 0 1,0-1-1,0 1 0,0-1 0,0 1 0,1-1 1,-1 0-1,0 0 0,1 1 0,-1-1 0,1 0 0,0 0 1,-1-1-1,1 1 0,0 0 0,0 0 0,-1-1 1,1 1-1,0-1 0,0 0 0,3 1 0,53 3-1856,-50-4 1026,44 0-8947,-30-4-1788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10122,'0'0'13783,"-1"12"-12977,-1 1-565,0 1 0,-2-1 0,0 1 0,0-1 0,-1 0 0,-9 16 0,12-26-196,0 1 0,0-1-1,1 1 1,-1-1-1,1 1 1,0-1 0,0 1-1,0 0 1,1 0-1,-1-1 1,1 8 0,1-9-40,-1-1 1,1 0 0,-1 0 0,1 1-1,0-1 1,0 0 0,-1 0 0,1 0 0,0 0-1,0 0 1,0 0 0,0 0 0,0 0-1,0-1 1,1 1 0,-1 0 0,0-1 0,0 1-1,0-1 1,1 1 0,-1-1 0,0 1-1,1-1 1,-1 0 0,0 0 0,1 1 0,-1-1-1,1 0 1,-1 0 0,0-1 0,1 1 0,1 0-1,5 0-185,0-1 0,-1 1 0,1-1-1,0 0 1,0-1 0,-1 0 0,9-3 0,-11 2-610,0 1 0,0-1 1,0 0-1,0 0 1,-1-1-1,1 1 1,-1-1-1,0 0 1,0 0-1,6-9 0,8-15-5829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 9865,'0'0'16208,"-20"-22"-16208,31 24-929,-2 0-2178,0-2-3203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31 8392,'3'-3'427,"1"0"1,-1 0-1,0 1 1,1 0-1,-1-1 1,1 1-1,0 0 1,0 1-1,-1-1 1,1 1-1,8-2 1,-5 1-135,1 1 0,-1 1 0,0-1 0,1 1 0,-1 0 0,1 1 0,-1 0 0,0 0 1,0 1-1,1-1 0,6 4 0,-10-4-206,-1 1 1,1 0-1,0 0 1,-1 0 0,1 0-1,-1 0 1,1 0-1,-1 1 1,0 0-1,0 0 1,0 0-1,-1 0 1,1 0-1,-1 0 1,3 6-1,-3-6 15,-1 0-1,-1 0 1,1 0 0,0 0-1,-1 1 1,1-1 0,-1 0-1,0 1 1,0-1 0,-1 0-1,1 0 1,0 1 0,-1-1-1,0 0 1,0 0 0,0 0-1,0 0 1,-1 0 0,1 0-1,-1 0 1,-3 5 0,-14 18 613,-1-1 1,-31 32-1,35-43-392,2 1-1,0 1 1,1 0 0,1 0-1,0 1 1,1 1-1,1 0 1,-14 32 0,24-48-307,-1-1 1,0 1 0,1-1-1,-1 1 1,1-1 0,-1 1-1,1-1 1,0 1 0,0-1-1,-1 1 1,1 0 0,0-1-1,0 1 1,1-1 0,-1 1-1,0-1 1,1 1 0,-1 0-1,0-1 1,1 1 0,0-1-1,-1 0 1,1 1 0,0-1-1,0 1 1,0-1 0,0 0-1,0 0 1,0 0 0,0 0-1,0 1 1,0-1-1,1-1 1,-1 1 0,0 0-1,3 1 1,3 0 12,0-1-1,0 1 1,0-2 0,0 1-1,1-1 1,12-1-1,-6 0-17,1-1-1,0 0 1,-1-2-1,0 1 0,0-2 1,0 0-1,0 0 0,13-9 1,-21 12-6,-1-1 0,0 0 0,0 0 1,0 0-1,0-1 0,0 0 0,-1 0 1,1 0-1,-1 0 0,0-1 0,-1 0 0,1 1 1,-1-1-1,0-1 0,0 1 0,-1 0 1,1-1-1,-1 1 0,0-1 0,-1 0 1,1 0-1,0-8 0,-2 12 11,-1 0 0,1 0 0,-1 0 0,1 0 0,-1 0 0,0 0 1,0 1-1,0-1 0,0 0 0,0 0 0,-1 1 0,1-1 0,0 1 0,-1-1 0,1 1 0,-1 0 0,1 0 0,-1-1 1,0 1-1,1 0 0,-1 0 0,0 1 0,0-1 0,0 0 0,0 1 0,0-1 0,0 1 0,0-1 0,0 1 0,0 0 1,-3 0-1,-13-2 140,-1 1 1,-28 1 0,27 1-165,17-1 11,-46 3 48,46-3-51,0 0 1,0 1-1,0-1 0,0 1 1,0 0-1,0 0 0,1 0 1,-1 1-1,0-1 0,1 0 1,-1 1-1,1 0 0,-4 3 1,6-5-15,0 0-1,-1 0 1,1 0 0,0 1 0,0-1 0,0 0 0,0 0 0,0 1 0,0-1 0,0 0 0,0 0 0,0 0 0,0 1 0,0-1 0,0 0-1,0 0 1,0 1 0,0-1 0,0 0 0,0 0 0,0 0 0,0 1 0,0-1 0,0 0 0,1 0 0,-1 0 0,0 1 0,0-1-1,0 0 1,0 0 0,0 0 0,1 0 0,-1 1 0,0-1 0,0 0 0,0 0 0,0 0 0,1 0 0,-1 0 0,0 0 0,0 0 0,1 1-1,-1-1 1,0 0 0,0 0 0,0 0 0,1 0 0,-1 0 0,0 0 0,0 0 0,1 0 0,-1 0 0,0 0 0,0 0 0,0 0-1,1 0 1,-1-1 0,0 1 0,18 1-1249,-17-1 1088,70-1-7918,-28-5-689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 10122,'0'0'3731,"5"-8"-1841,-3 4-1742,0 1 0,0-1-1,1 1 1,-1 0 0,1 0 0,0 0 0,0 0 0,0 0 0,0 1-1,1-1 1,-1 1 0,1 0 0,-1 0 0,1 0 0,0 0 0,0 1-1,0-1 1,0 1 0,0 0 0,0 1 0,0-1 0,8 0-1,-2 0 38,0 1-1,1 0 1,-1 1-1,0 0 1,21 5-1,-29-6-120,0 1 1,-1-1-1,1 1 0,0 0 0,0 0 0,0 0 0,-1 0 0,1 0 0,0 0 0,-1 0 0,1 1 0,-1-1 0,1 0 0,-1 1 0,0-1 0,0 1 0,1 0 0,-1-1 0,0 1 0,-1 0 0,1 0 0,0 0 0,0 0 0,-1-1 0,1 1 0,-1 0 0,0 0 0,1 0 0,-1 0 0,0 0 0,0 0 0,0 0 0,0 0 0,-1 0 0,1 0 0,-1 0 0,1 0 0,-1 0 0,-1 3 0,-1 2 138,0-1 1,-1 1-1,1-1 0,-1 0 1,-1 0-1,1-1 0,-1 1 1,0-1-1,0 0 0,-8 6 1,-67 45 836,59-42-658,-39 24 863,109-42-993,-44 3-259,68-13-563,-68 14 538,1-1 0,0 1-1,-1 0 1,1 0 0,-1 0-1,1 1 1,-1 0 0,1 0-1,-1 0 1,10 4 0,-14-4 48,1 1 0,0-1 0,0 0 0,0 1 1,-1-1-1,1 1 0,-1 0 0,1 0 0,-1-1 0,0 1 1,2 3-1,-3-4 12,1 0 0,-1 0 1,1 0-1,-1 0 0,1 0 1,0 0-1,-1 0 0,1 0 1,0 0-1,0-1 0,-1 1 1,1 0-1,0 0 0,0-1 0,0 1 1,0-1-1,0 1 0,0-1 1,0 1-1,0-1 0,0 0 1,0 1-1,1-1 0,-1 0 1,0 0-1,0 0 0,0 0 1,0 0-1,0 0 0,1 0 1,-1 0-1,0 0 0,0 0 1,0-1-1,0 1 0,0 0 1,0-1-1,0 1 0,0-1 1,0 0-1,1 0 0,3-1-47,0 0 0,0-1 0,0 1 0,-1-1 0,0 0 1,1-1-1,-1 1 0,0-1 0,0 1 0,-1-1 0,1-1 0,3-5 0,0-4-3778,-5-2-3767,-2 8-2679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52 107 5157,'0'0'11376,"-6"11"-10869,-29 58 90,33-64-519,1-1 0,-1 0 0,1 1 0,-1-1 0,1 1 0,1 0 0,-1-1 0,1 1 1,0 0-1,0-1 0,0 1 0,0 0 0,1-1 0,0 1 0,0 0 0,0-1 0,4 9 0,-3-12-4,-1 1 1,1 0-1,0-1 1,0 1-1,0-1 1,0 1-1,0-1 1,1 0-1,-1 0 0,0 0 1,0 0-1,1 0 1,-1-1-1,1 1 1,-1-1-1,0 0 1,1 1-1,-1-1 0,1 0 1,-1 0-1,1-1 1,2 0-1,4 0 125,0 0 0,1-1 0,-2 0 0,19-7 0,-7 0-152,0 0 0,0-2 0,0 0 0,-2-2 0,1 0 0,-2-1 0,0 0 0,0-2 0,-2 0 0,22-28 0,-26 25-20,-11 19-26,0 0 0,0-1 0,0 1 0,0-1 0,0 1 0,0-1 0,0 1 0,0 0 0,0-1 0,0 1 0,0-1 0,0 1 0,0 0-1,0-1 1,0 1 0,0-1 0,0 1 0,-1 0 0,1-1 0,0 1 0,0 0 0,0-1 0,-1 1 0,1 0 0,0-1 0,0 1 0,-1 0 0,1-1 0,0 1 0,-1 0 0,1 0 0,0-1 0,-1 1 0,1 0 0,-1 0 0,1 0 0,0 0-1,-1-1 1,1 1 0,-1 0 0,1 0 0,0 0 0,-1 0 0,1 0 0,-1 0 0,1 0 0,0 0 0,-1 0 0,1 0 0,-1 0 0,1 1 0,0-1 0,-1 0 0,1 0 0,-1 0 0,1 0 0,0 1 0,-1-1 0,1 0 0,0 0-1,-1 1 1,1-1 0,0 0 0,-1 1 0,1-1 6,-6 4 32,0 1-1,1 0 0,-1 0 0,1 0 0,0 0 0,0 1 0,1 0 0,0 0 0,0 0 0,0 0 0,-2 8 0,-1 1 59,1 0 1,0 0 0,1 0 0,-3 17-1,7-29-86,0 0-1,1 0 1,-1 0 0,1 0-1,0 0 1,-1 0-1,1 0 1,1 0-1,-1 1 1,0-1-1,1 0 1,0 0-1,-1 0 1,1 0-1,0 0 1,1-1-1,-1 1 1,0 0-1,1 0 1,0-1 0,-1 1-1,1-1 1,0 1-1,4 2 1,-2-2 15,1-1 1,0 1-1,0-1 1,0-1-1,0 1 1,0-1 0,0 0-1,0 0 1,0 0-1,0-1 1,1 1 0,-1-1-1,10-2 1,-1 1-8,-1-1 1,0-1 0,0 0 0,-1-1 0,1 0 0,-1-1-1,0 0 1,0-1 0,0 0 0,-1-1 0,16-12 0,-20 13 1,0 0 0,0 0 0,-1 0 0,0-1 0,0 0 1,-1 0-1,1 0 0,-2-1 0,1 1 0,-1-1 1,0-1-1,-1 1 0,0 0 0,0-1 0,-1 1 1,0-1-1,1-18 0,-2 20 27,-1 1-1,-1-1 1,1 0 0,-1 0 0,-1 0-1,1 1 1,-1-1 0,0 1 0,-6-12-1,7 15-45,-1 0 0,0 1 0,0-1-1,0 1 1,0-1 0,0 1 0,0-1-1,-1 1 1,1 0 0,-1 0 0,1 0-1,-1 1 1,0-1 0,0 1 0,0-1-1,0 1 1,0 0 0,0 0 0,0 0-1,0 1 1,0-1 0,-7 1 0,10-1-49,-1 1 0,1 0-1,0 0 1,-1 0 0,1 0 0,0 0 0,-1 0 0,1 0 0,-1 0 0,1 0 0,0 0-1,-1 0 1,1 0 0,0 0 0,-1 0 0,1 1 0,0-1 0,-1 0 0,1 0 0,0 0-1,-1 1 1,1-1 0,0 0 0,-1 0 0,1 0 0,0 1 0,-1-1 0,1 0 0,0 1-1,0-1 1,0 0 0,-1 1 0,1-1 0,0 0 0,0 1 0,0-1 0,0 0 0,0 1-1,0-1 1,-1 1 0,1-1 0,0 0 0,0 1 0,10 21-2920,20 13-4101,-12-17 1271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9929,'0'0'6716,"7"0"-5312,5 0-1224,0-2-1,-1 1 1,1-1-1,-1-1 1,0 0-1,0-1 1,0 0-1,0-1 1,0 0-1,-1 0 1,0-1-1,0-1 1,-1 1-1,1-2 1,14-15-1,-23 22-176,0 0 1,0 1-1,0-2 1,-1 1-1,1 0 0,0 0 1,-1 0-1,1 0 0,-1 0 1,1 0-1,-1-1 0,0 1 1,1 0-1,-1 0 1,0-1-1,0 1 0,0 0 1,0-2-1,0 2 8,-1 0 0,1 1 1,0-1-1,-1 0 0,1 1 0,-1-1 0,1 0 1,-1 1-1,1-1 0,-1 1 0,1-1 0,-1 1 1,0-1-1,1 1 0,-1-1 0,0 1 0,1 0 1,-1-1-1,0 1 0,0 0 0,1 0 0,-2-1 0,-2 1 26,0-1 0,1 1 0,-1 0 0,0 0 0,0 0-1,0 0 1,1 1 0,-1-1 0,0 1 0,0 0 0,-6 3 0,1 1 33,0 0 0,0 1 0,1-1 0,0 2 0,0-1 0,1 1 0,-1 1 1,2-1-1,-1 1 0,1 0 0,0 1 0,1 0 0,0 0 0,0 0 0,1 0 1,0 1-1,0-1 0,1 1 0,1 0 0,0 0 0,-2 12 0,4-21-66,0 1 0,0-1 0,0 0 0,0 0 0,0 1 0,0-1 0,0 0-1,0 0 1,1 0 0,-1 1 0,0-1 0,1 0 0,-1 0 0,1 0 0,-1 0-1,1 0 1,0 0 0,-1 0 0,1 0 0,0 0 0,0 0 0,-1 0 0,1 0 0,0-1-1,0 1 1,0 0 0,0 0 0,0-1 0,0 1 0,2 0 0,1 0 9,0 0 0,0-1 0,-1 1 1,1-1-1,0 1 0,0-1 0,0-1 0,0 1 1,7-2-1,4-1 6,0-1 0,-1-1 0,1 0-1,15-8 1,71-50-1016,-46 26 654,-37 31 388,-11 15 161,-8 32 427,0-37-571,1 0 0,-1 1 1,1-1-1,0 0 1,0 0-1,0 0 1,2 8-1,-1-11-48,0 0 1,0 0-1,1-1 1,-1 1-1,0 0 1,0-1-1,0 1 0,1-1 1,-1 1-1,0-1 1,1 0-1,-1 1 1,0-1-1,1 0 0,-1 0 1,0 0-1,1 0 1,-1 0-1,0-1 1,1 1-1,-1 0 0,0 0 1,2-1-1,32-10 78,-5-5-43,26-11-103,-52 25 40,0 1 0,-1 0 0,1 0 0,0 0 0,-1 0 0,1 1 0,0-1 0,0 1 0,-1 0 0,1 0 0,0 1 0,7 1 0,-9-2 27,-1 1 0,0 0 1,0 0-1,0 0 0,0-1 0,0 1 0,0 0 1,0 0-1,0 1 0,-1-1 0,1 0 1,0 0-1,-1 0 0,1 0 0,0 1 0,-1-1 1,0 0-1,1 1 0,-1-1 0,0 0 0,0 1 1,1-1-1,-1 0 0,0 1 0,0-1 1,0 0-1,-1 1 0,1-1 0,0 1 0,-1-1 1,1 2-1,1 22 621,-1-25-624,0 1 0,1 0 0,-1-1 1,1 1-1,-1 0 0,1-1 0,-1 1 0,1 0 0,-1-1 0,1 1 0,-1-1 1,1 1-1,0-1 0,-1 1 0,1-1 0,0 0 0,0 1 0,-1-1 0,1 0 0,0 0 1,0 1-1,-1-1 0,1 0 0,0 0 0,0 0 0,0 0 0,-1 0 0,3 0 1,7-1-425,0 0 1,0-1-1,1 0 1,-1 0 0,-1-1-1,1 0 1,14-7 0,63-38-14447,-68 35 8320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3619,'9'-6'9945,"-8"14"-1174,0 4-4774,5-4-5799,1-6 1748,0 0-1,0-1 1,0 0 0,1 0 0,-1-1 0,0 0-1,1 0 1,-1-1 0,0 0 0,15-3 0,22-1-493,-42 4 590,-1 1-1,0 0 0,0-1 0,1 1 0,-1 0 0,0 0 0,1 0 0,-1 0 0,0 0 0,1 1 0,-1-1 0,0 0 1,1 0-1,-1 1 0,0-1 0,0 1 0,1-1 0,-1 1 0,0 0 0,0-1 0,0 1 0,0 0 0,0 0 0,0 0 1,0 0-1,0 0 0,0 0 0,0 0 0,-1 0 0,1 0 0,0 0 0,-1 0 0,1 1 0,0-1 0,-1 0 0,0 0 1,1 1-1,-1-1 0,0 0 0,0 1 0,1-1 0,-1 0 0,0 1 0,-1-1 0,1 0 0,0 1 0,-1 1 0,4 23 714,-3-25-795,0 0 0,0-1-1,0 1 1,1 0 0,-1-1-1,0 1 1,0 0 0,1-1-1,-1 1 1,1 0 0,-1-1-1,0 1 1,1-1 0,-1 1-1,1-1 1,0 1-1,-1-1 1,1 0 0,-1 1-1,1-1 1,-1 0 0,1 1-1,0-1 1,-1 0 0,2 1-1,19-3-6699,-3-9-4391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9801,'0'0'3203,"-9"47"-3075,20-39 33,7-1-97,3-3-1730,2-1-1153,6-1-4099</inkml:trace>
  <inkml:trace contextRef="#ctx0" brushRef="#br0" timeOffset="1">204 70 8488,'0'0'10570,"-49"6"-10474,28 4-64,0 2 32,1 1 32,6-2-64,3-1 0,6-2-96,5-2-256,3-2-705,10 0-1441,3-4-865,5 4-577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67 11627,'0'0'6315,"-9"-1"-5573,6 0-687,0 0 0,0 1-1,0-1 1,0 1-1,0 0 1,0 0 0,0 1-1,0-1 1,0 0-1,0 1 1,0 0 0,0-1-1,0 1 1,1 1-1,-1-1 1,0 0 0,1 1-1,-1-1 1,1 1-1,-1 0 1,1-1-1,0 1 1,-1 0 0,1 1-1,0-1 1,0 0-1,1 1 1,-1-1 0,1 1-1,-1-1 1,1 1-1,0 0 1,0 0 0,0-1-1,0 1 1,0 0-1,0 0 1,1 0 0,0 0-1,-1 0 1,1 0-1,1 0 1,-1 6 0,1-9-24,-1 1 0,0 0-1,1-1 1,-1 1 0,0 0 0,1-1 0,-1 1 0,1-1 0,-1 1 0,1-1 0,-1 1 0,1-1 0,-1 1 0,1-1 0,-1 0 0,1 1 0,0-1 0,-1 0 0,1 1 0,0-1 0,-1 0 0,1 0 0,0 0 0,-1 1 0,1-1-1,0 0 1,0 0 0,-1 0 0,1 0 0,0 0 0,-1 0 0,2-1 0,26-2 320,-10-4-309,0 0 0,0-2 0,-1 0 1,0 0-1,-1-2 0,0 0 0,0-1 1,-2 0-1,1-1 0,-2-1 0,19-23 1,-40 47 77,-40 68 585,45-72-684,0-1 0,0 1 0,1 0 1,0 0-1,0 0 0,1 0 0,-1 1 0,1-1 0,1 0 0,-1 1 0,1-1 1,0 0-1,2 8 0,-2-12-19,0-1 0,1 0 0,-1 0 0,1 0-1,-1 1 1,1-1 0,0 0 0,-1 0 0,1 0 0,0 0 0,0 0 0,-1 0 0,1 0 0,0 0 0,0-1 0,0 1 0,0 0-1,0 0 1,1-1 0,-1 1 0,0-1 0,0 1 0,2 0 0,1 0-12,-1-1 1,1 1-1,0-1 0,0 0 0,-1 0 1,1 0-1,0 0 0,4-1 0,2-1-404,0-1-1,-1 0 0,1 0 0,-1 0 0,13-8 0,14-13-3247,-6-2-2125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11371,'0'0'10041,"-9"11"-8861,-6 8-722,1 1 0,0 0 0,2 1 0,1 1 0,0 0 0,2 0 0,0 1 0,2 0 0,-8 37 0,15-59-451,0 1-1,0-1 0,0 0 0,0 1 0,0-1 0,0 0 0,0 1 0,0-1 1,0 0-1,1 1 0,-1-1 0,1 0 0,-1 1 0,1-1 0,-1 0 1,1 0-1,0 0 0,0 0 0,-1 1 0,1-1 0,0 0 0,0 0 0,0-1 1,0 1-1,2 1 0,-1 0 5,1-1 1,0 0 0,0 0-1,0 0 1,1 0 0,-1 0-1,0-1 1,0 1-1,0-1 1,5 0 0,6-1-145,-1 0 1,0-1 0,0 0 0,17-6 0,-5 0-653,-17 4 528,0 1 0,0 0 1,0 1-1,0 0 0,0 0 0,1 1 1,-1 0-1,1 0 0,16 2 0,-24-1 260,-1 1 1,1 0-1,0-1 0,-1 1 1,1 0-1,-1 0 0,1 0 0,-1 0 1,1-1-1,-1 1 0,1 0 1,-1 0-1,0 0 0,1 0 0,-1 0 1,0 0-1,0 0 0,0 0 0,0 0 1,0 0-1,0 0 0,0 0 1,0 0-1,0 0 0,-1 2 0,-5 26 798,3-22-637,-1 0 0,0 0 0,-1-1-1,0 0 1,0 0 0,0 0 0,0 0 0,-1-1-1,0 0 1,0 0 0,-1-1 0,1 0-1,-1 0 1,-9 4 0,4-2 25,0-1 1,1-1-1,-2 0 1,1-1-1,0 0 0,-1 0 1,-24 0-1,35-3-195,1 0 0,0 0 0,0 0-1,0 0 1,0 0 0,0 0 0,0 0 0,0 0-1,0 0 1,0-1 0,0 1 0,0 0 0,0-1-1,0 1 1,1-1 0,-1 1 0,0-1 0,0 1-1,0-1 1,0 0 0,1 0 0,-1 1 0,0-1-1,1 0 1,-1 0 0,0 0 0,1 1 0,-1-1 0,1 0-1,0 0 1,-1 0 0,1 0 0,0 0 0,-1 0-1,1 0 1,0 0 0,0 0 0,0 0 0,0 0-1,0 0 1,0 0 0,0 0 0,0 0 0,0 0-1,1 0 1,-1 0 0,0 0 0,1 0 0,-1 0-1,1-1 1,1-3-478,-1 1 0,1 0-1,0-1 1,1 1 0,-1 0 0,1 0-1,-1 1 1,1-1 0,1 0 0,4-4-1,14-5-3625,-1-1-2269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10090,'0'0'14349,"10"4"-13596,-4-2-719,1 0-1,-1 0 1,1 0 0,0-1 0,0 0 0,0-1 0,-1 1-1,1-1 1,0-1 0,0 1 0,0-1 0,0 0-1,-1-1 1,1 0 0,0 0 0,-1 0 0,1-1-1,-1 0 1,0 0 0,0 0 0,0-1 0,-1 0-1,1 0 1,-1-1 0,0 1 0,7-9 0,-11 12-30,0 0 1,0 0-1,-1 0 1,1 0 0,0 0-1,-1 0 1,1 0-1,0 0 1,-1-1 0,0 1-1,1 0 1,-1 0-1,0-1 1,1 1 0,-1 0-1,0 0 1,0-1-1,0 1 1,0 0 0,0-2-1,-1 2-2,1 0 0,-1 1-1,1-1 1,-1 0 0,0 1-1,1-1 1,-1 1 0,0-1 0,1 0-1,-1 1 1,0 0 0,1-1-1,-1 1 1,0-1 0,0 1 0,0 0-1,0 0 1,1-1 0,-1 1-1,0 0 1,0 0 0,-1 0 0,-3 0-6,1 0 1,-1 0-1,0 0 1,0 1-1,1-1 1,-1 1-1,0 1 1,1-1 0,-8 3-1,3 2 0,1 0 1,-1 1-1,1 0 1,0 0-1,0 1 0,1 0 1,0 0-1,1 1 0,0 0 1,0 0-1,1 0 0,0 1 1,0-1-1,1 1 0,1 1 1,-1-1-1,2 0 0,-3 17 1,5-26 3,0 0 1,0 1-1,0-1 1,0 0 0,0 1-1,1-1 1,-1 0-1,0 1 1,1-1-1,-1 0 1,1 1-1,-1-1 1,1 0 0,0 0-1,0 0 1,-1 0-1,1 0 1,0 0-1,0 0 1,0 0-1,0 0 1,0 0 0,0 0-1,0 0 1,1-1-1,-1 1 1,0 0-1,0-1 1,1 1 0,-1-1-1,0 1 1,1-1-1,-1 0 1,0 0-1,3 1 1,56 0 36,-49-1-30,32-4 12,71-14 1,-75 9-117,0 3 1,60-3-1,-101 9 126,0-1 0,1 1 0,-1-1 0,0 0 0,0 0 0,1 0 0,-1 0 0,1 0 0,-1-1 0,1 1 0,-1 0 0,1-1 0,-1 1 0,1-1 0,0 1 0,0-1 0,0 1 0,0-1 0,0 0 0,0 0 0,1 0 0,-1 1 0,1-1 0,-1 0 0,1 0 0,-1 0 0,1 0 0,0-3 0,-8-74 1180,7 59-1086,1 11-124,-1 2-5,0-1 0,1 1 0,0-1 0,0 1-1,2-10 1,-1 16-1,0 1 0,0-1 0,1 0-1,-1 1 1,0-1 0,0 1 0,0-1-1,1 1 1,-1 0 0,0-1 0,0 1-1,1 0 1,-1 0 0,0 0 0,1 0-1,-1 0 1,0 0 0,0 1 0,1-1-1,1 1 1,28 5-407,-15-1-87,0 0-1364,1 0 1,0-2-1,18 3 1,3-4-6325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127 224 7719,'4'-8'2242,"-1"2"-1535,0-1-1,0 0 1,-1 1-1,0-1 1,0 0-1,1-13 1,-3 18-578,0 0 0,0 0 0,0 1 0,0-1 0,0 0 0,0 1 0,-1-1 0,1 0 0,-1 1 0,1-1 0,-1 0 0,0 1 0,1-1 0,-1 1 0,0-1 0,0 1 0,0-1 0,0 1 0,0 0 0,-1 0 0,1-1 0,0 1 0,0 0 0,-1 0 0,1 0 0,-1 0 0,1 1 0,-1-1 0,1 0 0,-1 1 0,0-1 0,1 1 0,-1-1 0,0 1 0,0 0 0,1-1 0,-1 1 0,0 0 0,-2 1 0,0-1-53,-1 0-1,1 0 1,-1 1-1,1 0 1,-1 0 0,1 0-1,-1 1 1,1-1-1,0 1 1,0 0 0,0 0-1,0 1 1,0-1-1,1 1 1,-1 0 0,1 0-1,-1 0 1,1 0-1,0 1 1,0-1 0,1 1-1,-1 0 1,1 0-1,-1-1 1,1 2 0,1-1-1,-1 0 1,0 0-1,1 1 1,0-1 0,0 1-1,0-1 1,1 1-1,0-1 1,0 1 0,0 8-1,1-12-58,-1 0 0,1 0 0,0 0 0,-1 0-1,1 0 1,0 0 0,0 0 0,-1 0 0,1 0-1,0 0 1,0 0 0,0 0 0,0-1 0,0 1-1,0 0 1,1-1 0,-1 1 0,0-1 0,0 1 0,0-1-1,0 0 1,1 1 0,-1-1 0,0 0 0,0 0-1,1 0 1,1 0 0,38-2 148,-22-3-142,1-1 1,0-1-1,-1 0 1,-1-2 0,1 0-1,-1-1 1,-1 0 0,0-2-1,0 0 1,-1-1 0,-1-1-1,0 0 1,17-22 0,-29 33-13,-1-1 0,1 0 0,0 0 0,-1 0 0,0-1 0,0 1 0,0-1 0,-1 1 0,0-1 0,0 1 0,0-1 0,0 0 0,0 1 0,-1-7 0,0 11-7,0 0 0,0-1 0,0 1 0,0 0 1,0-1-1,0 1 0,0 0 0,0-1 0,0 1 0,0 0 0,0-1 0,0 1 0,0 0 0,0-1 0,-1 1 1,1 0-1,0-1 0,0 1 0,0 0 0,0-1 0,-1 1 0,1 0 0,0 0 0,0-1 0,-1 1 1,1 0-1,0 0 0,-1-1 0,1 1 0,0 0 0,-1 0 0,1 0 0,0 0 0,-1 0 0,1-1 0,0 1 1,-1 0-1,-15 6 179,-13 17 236,23-16-343,1 0-1,0 0 1,0 0 0,1 1-1,0 0 1,0-1-1,0 2 1,1-1 0,1 0-1,-1 1 1,1-1 0,1 1-1,-1 0 1,2-1-1,-1 1 1,1 0 0,1 12-1,1-18-60,-1 0 0,0-1 0,1 1 0,-1-1 0,1 1 0,0-1 0,0 0 0,0 1 0,0-1 0,0 0 0,0 0 0,1-1 0,-1 1 0,1 0 0,-1-1 0,1 0 0,0 1 0,-1-1 0,1 0 0,0 0 0,0-1 0,0 1 0,0 0 0,0-1 0,5 0 0,6 1 8,0 0-1,0-1 0,-1-1 1,17-2-1,-20 1-6,1-1-1,-1 0 1,0 0-1,0-1 1,16-9 0,-23 12-13,0 0 1,0-1-1,0 0 1,0 0-1,0 0 1,-1 0-1,1 0 1,0 0-1,-1-1 1,0 1-1,0-1 1,0 0-1,0 0 1,0 0-1,0 0 1,-1 0-1,1 0 1,-1 0-1,0 0 1,0-1 0,1-4-1,-3 8-8,0 0 0,0 0 0,0 0 0,0 0 0,0 0 0,0 1 0,0-1-1,0 0 1,0 1 0,0-1 0,0 1 0,1-1 0,-1 1 0,0-1 0,0 1 0,0 0 0,1-1 0,-1 1 0,-1 1 0,1 0 3,-1 0 0,0 0 0,0 0 0,1 1 0,-1-1 0,1 0 0,0 1 0,0-1 0,0 1 0,0 0 0,0-1 0,0 1 0,1 0 0,0-1 0,-1 1 0,1 0 0,0 3 1,1-4 1,-1 0 0,0-1 1,1 1-1,0-1 1,-1 0-1,1 1 0,0-1 1,0 0-1,0 1 1,0-1-1,0 0 1,0 0-1,0 1 0,0-1 1,0 0-1,1 0 1,-1-1-1,0 1 0,1 0 1,-1 0-1,1-1 1,-1 1-1,1 0 1,-1-1-1,1 0 0,-1 1 1,1-1-1,-1 0 1,1 0-1,-1 0 0,1 0 1,1 0-1,11 1 9,0-2 0,-1 1 0,1-1-1,-1-1 1,0-1 0,0 0 0,1 0 0,-2-2-1,1 1 1,0-1 0,-1-1 0,0-1 0,0 1-1,-1-2 1,0 0 0,15-14 0,-16 8 10,-13 8-58,2 6 36,-1 0 1,1 0-1,0 0 0,0 0 0,-1 0 1,1 0-1,0 0 0,-1 1 0,1-1 1,0 1-1,0-1 0,0 1 0,-1-1 1,1 1-1,0 0 0,0-1 0,0 1 0,0 0 1,-2 2-1,-2 2-3,-1 1 1,1 0-1,0 0 1,1 0-1,0 0 0,-6 12 1,9-17 5,0 0 1,1 0 0,-1 1 0,0-1-1,1 0 1,0 0 0,-1 0-1,1 1 1,0-1 0,0 0-1,-1 0 1,1 1 0,0-1-1,0 0 1,0 0 0,0 1 0,1-1-1,-1 0 1,0 0 0,1 0-1,-1 1 1,0-1 0,1 0-1,-1 0 1,1 0 0,0 0-1,-1 0 1,1 0 0,0 0 0,0 0-1,0 0 1,0 0 0,0 0-1,0 0 1,0 0 0,0-1-1,0 1 1,0-1 0,0 1-1,0 0 1,0-1 0,0 0 0,1 1-1,-1-1 1,0 0 0,0 1-1,1-1 1,1 0 0,56 3-89,-30-11-1919,-27 8 1687,-1-1 0,0 0 1,0 1-1,0-1 0,1 0 0,-1 0 0,0 0 0,0 0 0,-1 0 0,1 0 0,0 0 0,0 0 0,0-1 1,-1 1-1,1 0 0,0 0 0,0-2 0,1-15-5526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 10282,'0'0'6566,"-54"-12"-3972,51 14-1056,3 11-866,3 0-479,10 0-129,3-4-1057,4-6-4548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159 188 6887,'0'0'4542,"-4"-9"-1952,3 5-2439,-1 1 1,0 0 0,0-1-1,0 1 1,0 0-1,0 0 1,-1 1 0,0-1-1,1 0 1,-1 1 0,0-1-1,0 1 1,0 0 0,-1 0-1,1 0 1,0 1-1,-1-1 1,1 1 0,-1 0-1,1 0 1,-1 0 0,0 0-1,0 1 1,1-1 0,-1 1-1,0 0 1,0 0-1,1 0 1,-1 1 0,0-1-1,1 1 1,-1 0 0,0 0-1,1 0 1,-1 1 0,-4 2-1,6-3-110,-1 0 0,1 0 0,0 1 0,0-1 0,0 1 0,0 0 0,0 0 0,0-1 0,1 1 0,-1 0-1,1 1 1,-1-1 0,1 0 0,0 0 0,0 1 0,0-1 0,0 0 0,0 1 0,0-1 0,1 1 0,-1-1 0,1 1 0,-1 4 0,2-7-35,0 1 1,0 0 0,0-1 0,0 1 0,0-1 0,0 1 0,0-1 0,0 0 0,0 1 0,0-1 0,0 0 0,0 0 0,0 1 0,0-1 0,0 0 0,0 0 0,0 0 0,0 0 0,0-1 0,0 1 0,2-1 0,28-2 122,-2-5-139,-22 5 2,0 1 0,0 0 0,1 1 0,-1-1 0,0 1 0,10 1 0,-15 0 6,0 0 0,0 0 1,-1 1-1,1-1 0,0 1 1,0 0-1,0-1 0,-1 1 0,1 0 1,0 0-1,-1 0 0,1 0 1,0 0-1,-1 1 0,0-1 1,1 0-1,-1 1 0,0-1 1,1 1-1,-1-1 0,0 1 1,0 0-1,-1-1 0,1 1 0,0 0 1,0 0-1,-1-1 0,1 1 1,0 2-1,6 36 121,-1 0 0,-1 0 0,-3 0-1,-3 55 1,1-39-35,0-30 20,-2-1 0,-7 46 0,8-65-15,0 0 0,0 0 0,-1 0 0,0 0-1,0-1 1,0 1 0,-1-1 0,0 1 0,0-1 0,0 0-1,0 0 1,-1 0 0,0-1 0,0 1 0,0-1-1,-1 0 1,-9 7 0,13-10-84,0-1 0,0 1 0,0 0 0,-1-1 0,1 1 1,0-1-1,-1 1 0,1-1 0,0 1 0,-1-1 0,1 0 0,0 0 0,-1 0 0,1 0 0,0 0 0,-1 0 0,1 0 0,-1 0 1,1 0-1,0-1 0,-1 1 0,1 0 0,0-1 0,-1 1 0,1-1 0,0 0 0,0 1 0,0-1 0,0 0 0,-1 0 0,1 0 0,0 0 1,0 0-1,0 0 0,1 0 0,-1 0 0,0 0 0,0 0 0,1 0 0,-1-1 0,0 1 0,1 0 0,-1 0 0,1-1 0,0 1 1,-1-3-1,-1-8 38,0 0 0,1 1 1,0-1-1,1-18 0,0 18-33,1-3-19,1 0 0,0 1 0,1-1 0,0 0 1,2 1-1,-1 0 0,2 0 0,0 0 0,0 0 0,2 1 1,-1 0-1,12-13 0,16-20-84,78-75 0,-45 50 47,-62 65 40,11-13-11,28-38-1,-41 51 20,0-1 1,-1 1-1,0 0 1,0-1-1,0 0 1,-1 0-1,0 0 1,0 0-1,-1 0 1,1 0-1,-1-9 1,-1 15-3,0 0 0,0 0 1,0 0-1,0 0 0,0 0 0,0 0 1,-1 1-1,1-1 0,0 0 0,0 0 1,-1 0-1,1 0 0,-1 0 0,1 0 1,0 1-1,-1-1 0,0 0 0,1 0 1,-1 1-1,1-1 0,-1 1 0,0-1 1,0 0-1,1 1 0,-1-1 0,0 1 0,-1-1 1,0 0-2,0 1 0,0-1 0,-1 1 0,1 0 0,0 0 0,0-1 0,-1 1 0,1 1 0,0-1 0,-1 0 0,-1 1 0,-3 1-2,1 0-1,0 0 1,-1 0 0,1 1-1,0-1 1,1 2-1,-9 4 1,2 3-7,1 0 0,0 0 0,0 1 0,2 1 0,-10 13 0,15-20 13,0 1 1,1-1-1,-1 1 0,1 0 1,1 0-1,-1 0 1,1 0-1,0 0 0,1 0 1,0 1-1,0-1 0,0 14 1,2-18 7,0-1 0,0 1-1,-1-1 1,1 0 0,1 0 0,-1 1 0,0-1 0,1 0 0,-1 0 0,1 0 0,-1 0-1,1-1 1,0 1 0,0 0 0,0-1 0,0 1 0,0-1 0,0 0 0,0 0 0,1 1-1,-1-1 1,0-1 0,1 1 0,-1 0 0,0-1 0,1 1 0,-1-1 0,5 1 0,10 1 43,1-1 0,34-2 0,-36 1-36,2-1-4,-1 0-1,1-2 0,-1 1 0,28-9 1,-37 8-5,0 0 1,1 0-1,-1-1 1,0 0-1,0 0 1,-1-1-1,0 0 1,1-1-1,-2 1 1,12-12-1,-12 4 72,-11 9 18,4 4-93,-1 0 0,1 0 0,-1 1-1,1-1 1,-1 0 0,1 1 0,0-1-1,-1 1 1,1-1 0,0 1 0,-1 0 0,1 0-1,0-1 1,-2 3 0,-2 2 44,0 0 0,1 0 0,-1 0 1,2 0-1,-1 1 0,0 0 0,1 0 0,0 0 0,1 0 0,-1 0 0,1 1 1,0-1-1,1 1 0,-1-1 0,1 1 0,1 0 0,-1 11 0,1-17-43,0 0 0,1 0 0,-1 0 0,0 1 0,1-1 0,-1 0 0,1 0 0,-1 0 0,1 0 0,-1 0-1,1 0 1,0 0 0,-1 0 0,1 0 0,0 0 0,0 0 0,0 0 0,0 0 0,0 0 0,0-1 0,0 1 0,0 0 0,1 0 0,34 5 97,-24-6-81,-1-1 0,1-1-1,-1 0 1,15-4 0,-10 0-36,1-1 0,-1 0 0,0-1 1,22-14-1,-34 19 9,1 1 0,-1-1 0,0 0 0,0-1 0,0 1 0,-1-1 0,1 0 0,-1 1 0,0-2 0,0 1 0,0 0 0,0-1 0,-1 1 0,0-1 0,1 1 0,-2-1 0,1 0-1,-1 0 1,2-8 0,-25 33-129,20-17 136,0 0-1,0-1 1,1 1-1,-1 0 1,1 0-1,0 0 1,0 0-1,0 0 1,0 1-1,1-1 1,-1 0-1,1 0 1,0 1-1,0-1 1,0 0 0,0 0-1,0 1 1,1-1-1,1 4 1,-1-5-30,1 0 0,-1 0 0,1-1 0,0 1 0,-1 0 0,1-1 0,0 0 0,0 1 0,0-1 0,0 0 0,1 0 0,-1 0 0,0 0 0,0-1 0,1 1 0,-1 0 0,0-1 0,1 0 0,-1 1 0,0-1 0,1 0 0,-1 0 0,0-1 0,1 1 0,4-1 0,-5 0-391,0 1 0,0 0 1,1-1-1,-1 1 0,0-1 0,0 0 1,1 0-1,-1 0 0,0 0 0,0 0 1,0 0-1,0 0 0,0-1 1,-1 1-1,3-2 0,9-13-5956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10922,'0'0'9385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4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185 172 11435,'-12'5'1831,"-4"3"-964,-70 38 3709,80-42-4221,-1 0 1,1 0-1,0 0 0,1 1 0,-1 0 0,1 0 0,0 1 0,1-1 1,-1 1-1,1 0 0,-5 9 0,8-14-342,1 0-1,0 0 1,-1-1-1,1 1 1,0 0 0,0 0-1,-1 0 1,1-1-1,0 1 1,0 0 0,0 0-1,0 0 1,0 0-1,0 0 1,0-1 0,1 1-1,-1 0 1,0 0-1,0 0 1,1-1 0,-1 1-1,0 0 1,1 0-1,-1-1 1,1 1 0,-1 0-1,1 0 1,-1-1-1,1 1 1,-1-1 0,2 2-1,0-1 2,1 0 0,-1 0 0,1 0 1,-1 0-1,1 0 0,0 0 0,-1-1 0,1 1 0,0-1 0,3 0 0,7 0-4,0-1 0,0 0 0,19-5 0,-18 3-234,-1-1 0,0 0 0,-1-1 0,1-1 0,-1 0 0,0-1-1,-1 0 1,1-1 0,-1 0 0,-1 0 0,0-2 0,11-10 0,-15 12 219,1 0-1,-2 0 1,1-1-1,-1 1 1,0-1-1,-1 0 1,0-1-1,-1 1 1,1-1 0,-2 1-1,1-1 1,-2 0-1,1 0 1,-1 0-1,-1 0 1,0 0 0,-1-12-1,1 20 16,0 0 0,-1 0-1,1-1 1,-1 1 0,1 0 0,-1 0-1,0 0 1,0 0 0,0 0-1,0 0 1,0 0 0,0 0 0,-1 1-1,1-1 1,0 0 0,-1 1 0,0-1-1,1 1 1,-1-1 0,0 1-1,0 0 1,0 0 0,-2-2 0,-1 2 19,1-1 1,-1 1 0,1 0 0,-1 1 0,1-1 0,-1 1-1,0 0 1,1 0 0,-1 0 0,0 0 0,-4 2-1,2-1 1,0 0-1,0 1 1,1 0-1,-1 0 1,0 1-1,1 0 0,0 0 1,-1 0-1,1 1 1,1 0-1,-1 0 1,0 0-1,1 1 1,0 0-1,-6 7 0,10-10-28,0 0-1,0 0 0,1 0 0,-1 0 0,1 0 0,-1 0 1,1 0-1,0 0 0,0 0 0,0 0 0,0 0 0,0 1 1,0-1-1,1 0 0,-1 0 0,1 0 0,-1 0 0,1 0 1,0 0-1,0 0 0,-1 0 0,2 0 0,-1-1 0,0 1 1,0 0-1,1 0 0,-1-1 0,0 1 0,1-1 0,0 0 1,-1 1-1,1-1 0,3 2 0,9 6-23,0 0 1,0-1-1,23 10 0,-11-6-84,-16-6-139,0-1 1,0 2-1,0 0 0,-1 0 0,0 0 0,10 12 0,-17-16 177,0-1-1,0 1 1,0 0-1,0 0 1,0 0-1,0 1 1,-1-1-1,1 0 0,-1 1 1,0-1-1,0 1 1,0-1-1,-1 1 1,1-1-1,-1 1 1,0 0-1,0-1 1,0 1-1,0 0 1,-1-1-1,0 1 0,1-1 1,-4 7-1,-7 6-4211,0-6-5376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9 184 10218,'-1'1'185,"0"0"0,0 0 1,0 1-1,1-1 1,-1 1-1,0-1 1,1 0-1,-1 1 0,1-1 1,-1 1-1,1 0 1,0-1-1,-1 1 0,1-1 1,0 1-1,0-1 1,0 1-1,0-1 0,1 1 1,-1 0-1,0-1 1,1 1-1,-1-1 0,1 1 1,-1-1-1,1 1 1,0-1-1,0 0 0,-1 1 1,1-1-1,0 0 1,0 0-1,0 1 1,2 0-1,2 0 57,-1 0 1,1-1-1,0 1 0,-1-1 1,1 0-1,0-1 1,0 1-1,0-1 0,0 0 1,8-1-1,3 0-13,0-2 0,0 0 0,-1-1 0,1-1 0,-1 0 0,0-1 0,0 0 0,18-12 0,-10 5-141,-1-2 1,0 0 0,-1-2-1,24-23 1,-7-9 14,-37 47-98,0 0 1,0 0-1,0 0 1,-1 0-1,1 0 1,0-1-1,-1 1 1,1 0-1,-1 0 1,0 0-1,0-3 1,0 4-4,0 1 1,0-1 0,0 0-1,-1 0 1,1 1-1,0-1 1,-1 0 0,1 1-1,-1-1 1,1 0 0,-1 1-1,1-1 1,-1 1 0,1-1-1,-1 0 1,1 1 0,-1-1-1,0 1 1,1 0 0,-1-1-1,0 1 1,1 0-1,-1-1 1,0 1 0,0 0-1,1 0 1,-1-1 0,0 1-1,0 0 1,-1 0 0,-4 0-6,1 0 0,-1 0 0,0 0 0,0 1 1,1 0-1,-1 0 0,1 0 0,-1 1 1,1 0-1,-1 0 0,1 0 0,0 0 0,0 1 1,0 0-1,0 0 0,1 1 0,-1-1 0,-5 6 1,6-4 21,-1-1 1,1 1 0,0 0 0,0 0-1,0 1 1,1-1 0,-1 1 0,1 0-1,1-1 1,-1 1 0,1 1 0,0-1-1,1 0 1,-1 0 0,1 1 0,0 6 0,1-11-11,0 0 1,1 0 0,-1 0 0,1 0 0,0 0 0,0 0-1,-1 0 1,1-1 0,0 1 0,0 0 0,1-1 0,-1 1-1,0-1 1,0 1 0,1-1 0,-1 1 0,1-1 0,-1 0 0,1 0-1,0 0 1,-1 0 0,1 0 0,0 0 0,0 0 0,0-1-1,0 1 1,-1-1 0,1 1 0,3-1 0,62 9 0,-66-9-11,102 2-2357,-33-8-4498,-13-7-4435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12043,'0'0'7239,"-8"59"-6182,-1-30 0,2 2-576,4-2-353,-3 1-64,5-3-64,1-1-481,0-6-1665,0-2-896,-2-8-482,-7-5-287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 2146,'0'0'13741,"-68"22"-11627,37-18-480,6-1-385,4-2-705,5-1-416,10 0-64,6-1-512,6-10-1890,13-2-3075,1-1-4741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8040,'3'-9'1446,"-2"4"-1185,1 0 0,0 0-1,1 0 1,-1 0-1,1 1 1,0-1 0,0 1-1,0 0 1,0 0-1,1 0 1,0 0 0,-1 1-1,1-1 1,1 1-1,-1 0 1,0 0 0,1 1-1,0-1 1,0 1 0,-1 0-1,9-2 1,7-1 395,0 0 1,1 2 0,-1 0-1,34 1 1,-46 1-577,0 1 0,0 1 0,0 0 0,0 0 0,0 0 0,0 1 0,0 0 0,0 1 0,-1-1 1,1 2-1,-1-1 0,0 1 0,0 0 0,9 7 0,-14-9-5,0-1 1,-1 1-1,1 0 1,-1-1-1,1 1 1,-1 0-1,1 0 1,-1 0-1,0 0 1,0 0-1,0 1 1,0-1-1,-1 0 1,1 0-1,-1 1 1,1-1-1,-1 0 1,0 1-1,0-1 1,0 5-1,-1-3 22,0-1 0,0 1 0,0-1-1,-1 0 1,1 1 0,-1-1 0,0 0 0,0 0 0,0 0-1,0 0 1,-1 0 0,-2 2 0,-7 6 255,0-2-1,0 0 1,-1 0 0,0-1-1,-17 7 1,7-5 24,5-2-85,41-2-365,-9-5-258,0 1 0,-1 0 1,0 1-1,1 0 0,-1 1 1,19 9-1,-29-11 321,1-1-1,-1 1 1,1 0-1,-1 0 1,0 0-1,0 0 1,0 0 0,-1 1-1,1-1 1,0 1-1,-1 0 1,1 0-1,-1 0 1,0 0-1,0 0 1,0 1 0,-1-1-1,1 0 1,-1 1-1,0-1 1,0 1-1,0 0 1,0-1 0,-1 1-1,1 0 1,-1-1-1,0 1 1,-1 6-1,0-7 66,0 1 0,-1-1 0,1 0 0,-1 1 0,0-1 0,0 0 0,-1 0 0,1 0 0,0 0 0,-1-1 0,0 1 0,1-1 0,-1 0 0,0 1 0,-1-1 0,1-1 0,0 1-1,0 0 1,-1-1 0,-3 2 0,-7 2 278,0 0 0,0-1 0,-24 5 0,33-8-291,1-1-1,-1 1 1,1-1-1,0 1 1,-1-2-1,1 1 1,-1 0 0,1-1-1,0 0 1,-1 0-1,1 0 1,0 0-1,0-1 1,-7-2-1,10 2-176,-1 1-1,1 0 1,0 0 0,-1 0-1,1-1 1,0 1-1,0 0 1,0-1 0,0 1-1,0-1 1,0 0 0,1 1-1,-1-1 1,1 0-1,-1-1 1,0-1-537,1 0 1,-1 1-1,1-1 0,0 1 1,0-1-1,1 0 0,-1 1 1,1-1-1,1-5 0,9-13-7019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11755,'0'0'6476,"8"0"-4047,0 1-2164,-1 0 1,0-1 0,1 0-1,-1 0 1,0 0 0,1-1-1,-1 0 1,0-1 0,0 0-1,1 0 1,-1 0 0,-1-1-1,1 0 1,0-1 0,-1 1-1,7-6 1,-10 8-260,-1-1 0,1 0 0,-1 0 1,0 0-1,0 0 0,0 0 0,0-1 0,0 1 0,0 0 1,-1-1-1,1 1 0,-1-1 0,0 0 0,0 0 1,0 1-1,0-1 0,0 0 0,0-5 0,-1 7-4,0 0 1,-1 1-1,1-1 0,-1 0 0,1 1 1,-1-1-1,1 0 0,-1 1 0,1-1 0,-1 1 1,1-1-1,-1 1 0,0-1 0,0 1 1,1 0-1,-1-1 0,0 1 0,1 0 0,-1-1 1,0 1-1,0 0 0,0 0 0,1 0 1,-1 0-1,0 0 0,0 0 0,0 0 0,1 0 1,-1 0-1,-1 0 0,-29 4 25,24-1 62,1 0 0,0 1-1,0-1 1,0 1-1,1 0 1,-1 1-1,1-1 1,0 1 0,0 0-1,-8 12 1,10-13-38,0 0 1,0 1-1,0-1 1,1 1-1,-1 0 1,1 0 0,1 0-1,-1 0 1,1 0-1,-1 0 1,1 0-1,1 0 1,-1 1-1,1-1 1,0 8-1,1-11-60,0 1 0,1-1 0,-1 0-1,0 0 1,1 1 0,0-1 0,-1 0-1,1 0 1,0 0 0,0-1 0,0 1-1,0 0 1,0-1 0,0 1 0,1-1-1,-1 0 1,0 0 0,1 0 0,-1 0-1,1 0 1,-1 0 0,1-1 0,-1 1-1,1-1 1,0 0 0,-1 0-1,6 0 1,9 1-2287,1-1 0,30-3-1,-11-3-4579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151 131 9225,'-8'0'5899,"-2"0"-4941,-1 1 0,0 0 0,1 1 0,-1 0 0,-15 5 0,23-5-705,-1-1 1,0 0-1,0 1 0,1 0 0,-1 0 1,1 0-1,-1 0 0,1 0 0,0 1 1,0 0-1,0-1 0,0 1 0,0 0 0,1 1 1,-1-1-1,1 0 0,0 1 0,0-1 1,0 1-1,-1 5 0,3-8-239,0-1 0,0 1-1,0 0 1,0 0 0,0 0 0,0 0-1,0-1 1,1 1 0,-1 0 0,0 0-1,0 0 1,1-1 0,-1 1 0,1 0-1,-1 0 1,1-1 0,-1 1 0,1 0-1,-1-1 1,1 1 0,0-1 0,-1 1-1,1 0 1,0-1 0,-1 0 0,1 1-1,0-1 1,0 1 0,-1-1-1,1 0 1,0 0 0,0 1 0,0-1-1,0 0 1,-1 0 0,1 0 0,0 0-1,0 0 1,0 0 0,0 0 0,0 0-1,45-1 46,-41 1-22,10-2-170,0-1-1,-1 0 1,1-1 0,-1-1-1,1 0 1,-1-1 0,-1 0 0,1-1-1,-1-1 1,18-13 0,-22 15 57,0-1-1,0 0 1,-1-1 0,0 0-1,-1 0 1,0-1 0,0 0-1,0 0 1,-1 0 0,-1-1 0,0 0-1,0 0 1,-1 0 0,6-21-1,-10 31 85,0 0-1,0 0 0,0 0 1,0 0-1,0 0 1,0 1-1,0-1 0,-1 0 1,1 0-1,0 0 1,0 0-1,0 0 0,0 0 1,0 0-1,-1 0 1,1 0-1,0 1 0,0-1 1,0 0-1,0 0 0,-1 0 1,1 0-1,0 0 1,0 0-1,0 0 0,0 0 1,-1 0-1,1 0 1,0 0-1,0 0 0,0 0 1,0 0-1,-1 0 0,1-1 1,0 1-1,0 0 1,0 0-1,0 0 0,0 0 1,-1 0-1,1 0 1,0 0-1,0 0 0,0 0 1,0-1-1,0 1 1,0 0-1,0 0 0,-1 0 1,1 0-1,0 0 0,0-1 1,0 1-1,0 0 1,0 0-1,0 0 0,0 0 1,0-1-1,0 1 1,0 0-1,0 0 0,0 0 1,0 0-1,0-1 0,-11 12 383,2 1-225,0 0 0,2 1 0,0 0 0,-11 25 0,16-30-115,-1 0 1,1-1-1,0 1 0,0 0 0,1 0 1,0 0-1,1 1 0,-1-1 0,2 0 1,1 12-1,-2-18-134,1 0 0,-1 1 0,1-1 0,0 0 0,0 0 0,0 0 0,0 0 0,0 0 1,0-1-1,1 1 0,-1 0 0,1 0 0,-1-1 0,1 1 0,0-1 0,-1 1 0,1-1 0,0 0 1,0 0-1,0 0 0,0 0 0,3 1 0,0 0-659,1-1 0,-1 0 0,1 0 0,-1 0 0,1-1 0,-1 1 0,1-2 1,6 0-1,21-4-11824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10858,'0'0'10730,"54"35"-10890,-34-43-2370,1-7-3876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1 540 10346,'0'0'9262,"13"-4"-7831,10-6-1229,0-1 1,-1 0 0,-1-2 0,0-1 0,34-29 0,-15 8-186,-1-1 1,58-74-1,-81 88 0,0-1 0,-1 0-1,-1-1 1,-1-1 0,-1 0 0,-2 0 0,8-28 0,-13 20-7,-5 33-9,0 0 0,-1 0 0,1 0 0,0 0 0,-1 0 0,1 0 1,0 0-1,-1 0 0,1 0 0,0 0 0,-1 0 0,1 1 0,0-1 0,-1 0 0,1 0 0,0 0 1,-1 0-1,1 0 0,0 1 0,-1-1 0,1 0 0,0 0 0,0 1 0,-1-1 0,1 0 0,0 0 0,0 1 1,0-1-1,0 0 0,-1 1 0,1-1 0,0 0 0,0 0 0,0 1 0,0-1 0,0 0 0,0 1 1,0 0-1,-31 54 234,-127 333 2680,151-370-2841,1 1 1,0 0 0,2 0 0,0 0-1,1 0 1,1 1 0,0-1 0,3 33-1,-1-51-138,0 0-1,0 0 0,1 0 0,-1-1 1,0 1-1,1 0 0,-1 0 1,0-1-1,1 1 0,-1 0 0,1-1 1,-1 1-1,1 0 0,0-1 1,-1 1-1,1-1 0,-1 1 0,1-1 1,0 1-1,0-1 0,-1 1 1,1-1-1,0 0 0,0 1 1,0-1-1,-1 0 0,1 0 0,0 1 1,0-1-1,0 0 0,0 0 1,-1 0-1,1 0 0,0 0 0,0 0 1,0-1-1,0 1 0,-1 0 1,1 0-1,0 0 0,0-1 0,0 1 1,-1-1-1,1 1 0,0 0 1,0-1-1,0 0 0,4-2-404,0 1 0,0-1 0,0 0 0,-1-1-1,1 1 1,4-5 0,9-12-4154,28-41 0,-15 9-3336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11403,'0'0'7842,"-7"14"-6796,2-5-908,-3 5 175,1 0-1,0 0 1,1 1 0,1 0 0,0 0-1,1 0 1,1 0 0,-3 21-1,6-35-298,0 0-1,1 1 1,-1-1 0,0 1-1,0-1 1,0 0-1,1 1 1,-1-1-1,1 0 1,-1 1-1,1-1 1,-1 0 0,1 0-1,0 1 1,0-1-1,0 0 1,0 0-1,0 0 1,0 0 0,0 0-1,0 0 1,0 0-1,0-1 1,2 2-1,0 0 7,0-1 1,1 0-1,-1 0 0,0 0 0,1-1 0,-1 1 0,1-1 0,-1 1 0,7-2 0,0 1 0,1-2 0,-1 1-1,0-1 1,0-1 0,0 0 0,12-5-1,-6-1-163,0-1 0,-1 0 0,-1-1 0,26-25 0,0 2 32,-50 73-11,9-36 157,-1 0 0,1 0 0,0 0 0,0 1 0,1-1-1,-1 0 1,1 1 0,0-1 0,-1 0 0,1 1 0,1-1 0,-1 0 0,0 1 0,1-1 0,1 5 0,-1-6-6,1 0-1,-1 0 1,1 0 0,-1 0-1,1 0 1,0-1-1,-1 1 1,1-1 0,0 1-1,0-1 1,0 0 0,0 0-1,0 0 1,0 0 0,1 0-1,-1 0 1,0 0-1,0-1 1,1 1 0,-1-1-1,0 0 1,1 0 0,2 0-1,9 2-18,-1-1 1,0-1-1,1 0 0,-1-1 0,0 0 1,0-1-1,0 0 0,0-1 0,0-1 1,0 0-1,0-1 0,-1 0 0,0-1 1,18-11-1,-29 16-7,1 0 1,-1 0-1,0 0 1,0 0-1,1 0 1,-1 0-1,0 0 1,0 0-1,0 0 1,0 0-1,0-1 1,-1 1-1,1 0 1,0-1-1,0 1 1,-1-1-1,1 1 1,-1-1-1,0 1 0,1-1 1,-1 1-1,0-1 1,0 1-1,0-3 1,-1 1 6,0 1 0,0-1 1,0 1-1,-1-1 0,1 1 0,-1 0 1,0-1-1,0 1 0,0 0 1,-2-2-1,-12-15 19,16 19-28,0 0 0,-1-1-1,1 1 1,0 0 0,0 0 0,0 0-1,0 0 1,0-1 0,0 1 0,0 0-1,0 0 1,0 0 0,0 0 0,0-1-1,0 1 1,0 0 0,0 0 0,0 0-1,0-1 1,0 1 0,0 0 0,0 0-1,0 0 1,0 0 0,0-1 0,1 1-1,-1 0 1,0 0 0,0 0 0,0 0-1,0 0 1,0-1 0,0 1 0,1 0-1,-1 0 1,0 0 0,0 0 0,0 0-1,0 0 1,1 0 0,-1-1 0,0 1-1,0 0 1,0 0 0,0 0 0,1 0-1,15-3-26,24 3-26,-34 0 49,4 0-77,53-5-2929,-61 5 2727,1 0 0,-1-1-1,0 1 1,1-1-1,-1 0 1,0 0-1,0 0 1,0 0 0,0 0-1,0 0 1,0-1-1,0 1 1,0-1 0,0 1-1,-1-1 1,1 0-1,0 0 1,-1 0 0,0 0-1,1 0 1,-1 0-1,2-4 1,0-21-10960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12268,'0'0'7975,"73"38"-7847,-19-21-96,1 0-929,-3-9-4420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18 10442,'0'0'1617,"-9"-3"807,5 1-2134,1 0-105,-1 0-1,1 1 1,-1-1 0,0 1 0,0 0 0,0 0 0,1 0-1,-1 0 1,0 1 0,0 0 0,0-1 0,0 2 0,0-1-1,0 0 1,0 1 0,0-1 0,0 1 0,0 0 0,1 1-1,-1-1 1,-4 3 0,-2 3-55,0 1-1,1 0 1,1 1 0,-1 0-1,1 0 1,1 1-1,0 0 1,0 0 0,1 1-1,0-1 1,1 2-1,0-1 1,1 0 0,0 1-1,1 0 1,0 0-1,-1 21 1,4-32-118,0 1 1,1-1-1,-1 1 1,1 0-1,-1-1 1,1 1-1,0-1 1,0 1-1,0-1 1,0 0-1,0 1 0,0-1 1,0 0-1,0 0 1,0 0-1,1 1 1,-1-1-1,0 0 1,1-1-1,-1 1 1,1 0-1,-1 0 0,1-1 1,-1 1-1,1-1 1,0 1-1,-1-1 1,1 0-1,0 1 1,-1-1-1,1 0 1,0 0-1,-1 0 0,1 0 1,2-1-1,8 1 23,1-1 0,-1 0 0,19-5-1,-10 1-13,-1-2-1,0 0 0,-1-1 0,25-14 1,-34 16-10,0 1 0,-1-2 0,0 1 1,0-1-1,0 0 0,-1-1 0,0 0 0,-1-1 1,12-15-1,-18 23 3,-1 1 1,1 0 0,-1-1-1,0 1 1,1-1-1,-1 1 1,1-1 0,-1 1-1,0-1 1,1 1-1,-1-1 1,0 1 0,0-1-1,1 1 1,-1-1 0,0 1-1,0-1 1,0 0-1,0 1 1,0-1 0,0 1-1,0-1 1,0 0-1,0 1 1,0-1 0,0 1-1,0-1 1,0 0-1,0 1 1,0-1 0,-1 1-1,1-1 1,0 1-1,-1-2 1,0 3 33,0 0 0,-1-1-1,1 1 1,0 0 0,0 0 0,0-1 0,0 1-1,0 0 1,0 0 0,0 0 0,0 0 0,0 0-1,0 1 1,1-1 0,-2 2 0,-3 5 56,0 0 1,1 1-1,0 0 0,0 0 1,-3 15-1,7-23-101,-1 1 1,0-1-1,1 1 0,0 0 0,-1-1 0,1 1 0,0 0 0,0 0 0,0-1 0,0 1 0,0 0 1,0-1-1,0 1 0,1 0 0,-1-1 0,1 1 0,-1 0 0,1-1 0,-1 1 0,1-1 0,0 1 0,0-1 1,0 1-1,0-1 0,0 1 0,0-1 0,0 0 0,1 0 0,-1 0 0,0 0 0,1 0 0,-1 0 0,1 0 1,-1 0-1,1 0 0,-1 0 0,1-1 0,2 1 0,4 1-149,0-1 0,1 0 0,-1-1 0,1 0 0,-1-1 0,0 1 0,1-1 0,-1-1 0,0 0 0,0 0 0,0-1-1,0 1 1,0-2 0,-1 1 0,1-1 0,9-7 0,-8 4-1522,1 0-1,-2 0 1,1-1-1,-1 0 0,0-1 1,13-19-1,-1-1-4000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 10282,'0'0'7842,"-3"8"-6993,-5 22-52,0 0 1,2 0-1,2 1 1,-2 56-1,6-85-793,0-1 0,0 0 0,0 0 0,0 0 0,0 0 0,0 0 0,0 1 0,1-1 0,-1 0 0,0 0 0,1 0 0,-1 0 0,1 0 0,-1 0 0,1 0 0,0 0 0,-1 0 0,1 0-1,0-1 1,0 1 0,-1 0 0,1 0 0,0-1 0,0 1 0,0 0 0,0-1 0,1 1 0,1 0-3,-1-1 0,0 1 1,0-1-1,1 0 0,-1 0 0,0 0 0,0-1 0,1 1 1,-1 0-1,0-1 0,0 1 0,4-3 0,3 0-186,-1-1 0,0 0 0,0 0 0,-1-1 0,1 0 0,7-7 0,1-5 37,-1 0 1,0-1-1,-1-1 0,-2 0 0,0-1 0,0 0 0,-2-1 0,-1 0 0,9-29 1,-19 108 2020,-20 43-376,14-77-1061,1 1 0,2-1 0,-3 47 0,6-70-461,1 1 1,0-1-1,0 0 0,0 1 1,1-1-1,-1 1 1,0-1-1,0 0 1,1 1-1,-1-1 1,1 0-1,-1 1 1,1-1-1,0 0 0,-1 0 1,1 1-1,0-1 1,0 0-1,0 0 1,0 0-1,0 0 1,0 0-1,0 0 0,0 0 1,0-1-1,2 2 1,0-1-565,1 0 1,-1 0-1,1-1 0,-1 1 1,0-1-1,1 0 1,-1 0-1,1 0 0,-1 0 1,5-1-1,13-4-7290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11307,'0'0'5242,"11"-1"-3459,14-2-1209,-1-1 0,1-2 0,24-8 0,-37 10-510,0-1 0,0 0 0,0 0 0,-1-1 0,0 0 0,0-1 0,0-1 0,-1 0 0,10-9 0,-20 17-60,1-1 0,0 0 0,0 0 0,-1 1 0,1-1 0,0 0 0,-1 0 1,1 0-1,-1 0 0,1 1 0,-1-1 0,1 0 0,-1 0 0,0 0 0,1 0 0,-1 0 0,0 0 0,0 0 0,0 0 0,0 0 0,0 0 0,0 0 0,0-2 0,0 3 1,-1-1 0,0 0-1,1 1 1,-1-1-1,1 0 1,-1 1 0,0-1-1,0 1 1,1-1 0,-1 1-1,0 0 1,0-1-1,0 1 1,0 0 0,1-1-1,-1 1 1,0 0-1,0 0 1,0 0 0,-1 0-1,-4-1 56,-1 1 0,1 1 0,0-1 0,0 1 0,0 0 0,-11 3 0,8 0 30,0 0 0,0 1 0,0 0 0,1 0 0,0 1 0,0 0 0,1 0 0,-8 9 0,11-12-2,1 0 0,0 1 0,1-1 0,-1 0 0,1 1 0,-1 0 0,1 0 0,0-1-1,1 1 1,-1 0 0,0 0 0,1 1 0,0-1 0,0 0 0,1 0 0,-1 1 0,1-1-1,0 0 1,0 1 0,0-1 0,1 5 0,0-6-89,1 0 1,-1 0-1,1 0 0,-1-1 0,1 1 1,0 0-1,0-1 0,0 0 0,1 1 1,-1-1-1,1 0 0,-1 0 0,1 0 1,-1-1-1,1 1 0,0-1 1,0 1-1,0-1 0,0 0 0,0 0 1,0 0-1,0 0 0,4 0 0,10 2-1210,0-1 0,-1-1-1,19 0 1,12-1-5003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84 173 8872,'0'0'6652,"-8"7"-5568,2-2-1067,-41 43 2852,45-45-2692,-1 0 0,1 0 0,0 1 0,0-1 0,0 0 0,1 1-1,-1 0 1,1-1 0,-1 1 0,1 0 0,1 0 0,-1 0 0,0-1 0,1 1 0,0 0-1,0 7 1,1-9-160,0 0-1,0-1 0,0 1 1,0-1-1,1 0 0,-1 1 1,0-1-1,1 0 0,-1 0 1,1 1-1,-1-1 0,1 0 1,-1-1-1,1 1 0,0 0 1,0 0-1,-1-1 0,1 1 1,0-1-1,0 1 0,0-1 1,-1 0-1,1 0 0,0 0 1,0 0-1,0 0 0,0 0 1,0-1-1,2 1 0,4-1 13,0 0 0,0 0-1,0 0 1,0-1 0,12-4-1,-10 1-38,1-1 0,-1-1-1,-1 0 1,1 0 0,-1 0 0,0-1-1,-1-1 1,0 0 0,0 0 0,-1 0-1,0-1 1,-1 0 0,0 0 0,0-1-1,-1 0 1,-1 0 0,1 0-1,-2 0 1,0-1 0,0 1 0,-1-1-1,-1 0 1,1 0 0,-2 1 0,-1-22-1,1 31 8,0 0-1,0 1 0,-1-1 0,1 0 0,0 1 0,-1-1 1,1 0-1,-1 1 0,0-1 0,1 0 0,-1 1 0,0-1 1,0 1-1,0-1 0,0 1 0,0 0 0,0 0 0,-1-1 1,1 1-1,0 0 0,-1 0 0,1 0 0,-3-1 1,1 1-7,1 0 0,-1 1 0,0-1 0,0 1 0,0 0 0,1-1 0,-1 2 0,0-1 0,0 0 0,0 0 0,1 1 0,-1-1 0,-3 2 0,-4 2 10,-1 0 1,2 0-1,-1 1 0,0 1 0,1-1 1,-12 11-1,14-10 25,3-4 43,0 1 0,1 0 0,-1 0 0,1 0 0,-1 0 0,1 1 1,0 0-1,0-1 0,1 1 0,-1 0 0,1 0 0,0 1 0,0-1 0,-2 7 0,4-10-58,1 0 0,-1 0 1,1 0-1,-1 0 0,1 0 0,-1-1 0,1 1 0,0 0 0,-1 0 1,1 0-1,0-1 0,0 1 0,0 0 0,-1-1 0,1 1 1,0-1-1,0 1 0,0-1 0,0 1 0,0-1 0,0 0 1,0 1-1,0-1 0,2 0 0,37 9 136,-26-6-151,-14-3 1,16 4-371,-1 0 0,0 0 0,0 2 0,-1-1 0,24 15-1,-36-19 403,1 1 0,0 0-1,-1 0 1,1 1-1,-1-1 1,0 0 0,0 1-1,0-1 1,0 1-1,0 0 1,-1-1 0,1 1-1,-1 0 1,1 0-1,-1 0 1,0 0 0,-1 1-1,1-1 1,0 0-1,-1 0 1,0 0-1,1 1 1,-1-1 0,-1 0-1,1 0 1,0 1-1,-1-1 1,0 0 0,1 0-1,-1 0 1,0 0-1,-1 0 1,1 0 0,-2 3-1,0 0 66,2-3-521,0-8-2794,1-2-2356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10698,'0'0'8371,"-2"8"-6642,-4 18-505,2-13-730,1 0 0,0 1 0,1-1 0,1 1 0,0-1 0,1 21 0,1-32-470,-1 0 0,1 0 0,0-1-1,0 1 1,1 0 0,-1-1 0,0 1 0,0-1 0,1 1 0,-1-1-1,1 1 1,0-1 0,-1 0 0,1 0 0,0 0 0,-1 0-1,1 0 1,0 0 0,0-1 0,0 1 0,0 0 0,0-1 0,0 0-1,0 1 1,0-1 0,0 0 0,3 0 0,59-3 98,-60 2-359,0 1 0,0-1 0,0-1-1,0 1 1,0 0 0,-1-1 0,1 0 0,0 0-1,-1 0 1,1-1 0,-1 1 0,6-6 0,-7 6-429,-1 0 1,1 0 0,0 0 0,-1 0 0,1-1 0,-1 1 0,0 0-1,0-1 1,0 1 0,0-1 0,0 1 0,-1-1 0,1-3-1,-2-20-10101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12268,'0'0'10057,"38"7"-18609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102 259 11275,'0'0'2397,"2"-8"309,1-3-1795,3-27 2476,-23 69-1482,15-24-1966,1 1-1,0-1 0,0 0 1,1 0-1,-1 0 0,1 1 1,1-1-1,0 0 0,0 0 0,0 0 1,1 0-1,0 0 0,0 0 1,1 0-1,0 0 0,0-1 1,5 8-1,2 6 47,8 15 11,19 53 0,-33-78 9,-1 1 1,0 0-1,-1-1 1,0 1-1,-1 0 1,0 1-1,-1-1 1,0 0-1,-3 21 1,2-28 33,0 0-1,-1 0 1,1 0 0,-1 0-1,0 0 1,0-1 0,-1 1 0,1 0-1,-1-1 1,0 0 0,1 1-1,-1-1 1,-1 0 0,1-1-1,0 1 1,-1-1 0,0 1 0,1-1-1,-1 0 1,0 0 0,0-1-1,0 1 1,0-1 0,-1 0-1,1 0 1,-9 1 0,10-2-27,-1 1 1,0-1-1,0 0 1,0 0-1,1 0 1,-1-1-1,0 1 0,0-1 1,0 0-1,1 0 1,-1 0-1,1 0 1,-1-1-1,1 0 1,-1 1-1,1-1 0,0-1 1,0 1-1,0 0 1,0-1-1,0 1 1,0-1-1,1 0 1,-1 0-1,1 0 0,0 0 1,0-1-1,0 1 1,0 0-1,-1-6 1,1 4-18,1-1 1,0 1-1,0-1 1,0 1-1,1-1 1,-1 1-1,1-1 1,1 1-1,-1-1 1,1 0-1,0 1 1,0-1-1,1 1 1,-1 0 0,1 0-1,0-1 1,1 1-1,-1 0 1,1 0-1,0 1 1,1-1-1,5-6 1,7-5-1,0 0 0,1 1 1,1 1-1,25-16 1,-8 6 2,-27 18 1,167-132 28,-157 122-17,-1 0 0,-1-2 0,-1 0 0,-1-1 0,0 0 0,-1-1 0,13-29 0,-24 45 1,0-1 0,0 0 0,-1 1 0,1-1 0,-1 0 0,0 0 0,-1 0 0,1 0-1,-1 0 1,0 0 0,0 0 0,0 0 0,-2-5 0,2 8-4,-1 1 1,1 0-1,-1 0 0,1 0 1,-1 0-1,0 0 1,1 0-1,-1-1 0,0 2 1,0-1-1,0 0 0,1 0 1,-1 0-1,0 0 0,0 0 1,0 1-1,-1-1 1,1 1-1,0-1 0,0 0 1,-2 0-1,0 1 3,0 0 0,0-1 0,0 1 0,0 0 0,0 1 0,0-1 0,0 0 0,0 1-1,1 0 1,-1-1 0,0 1 0,0 0 0,-2 2 0,-2 1-14,0 0-1,0 1 1,0 0-1,1 0 1,0 0-1,0 1 1,1 0-1,-1 0 1,1 1 0,1-1-1,-1 1 1,1 0-1,0 0 1,1 0-1,-4 10 1,2-4 20,0 0 0,1 0 0,1 1 1,0-1-1,0 1 0,2 0 0,0 0 1,0 17-1,2-28-8,-1 0 1,0 0-1,1 0 1,0-1 0,0 1-1,0 0 1,0-1-1,0 1 1,0 0-1,1-1 1,-1 0-1,1 1 1,-1-1-1,1 0 1,0 0-1,0 0 1,0 0-1,1 0 1,2 3-1,1-2 4,-1-1-1,1 1 0,-1-1 0,1 0 0,0 0 0,-1 0 1,1-1-1,0 0 0,7 0 0,-1 0 5,1-1-1,-1 0 1,1-1-1,-1 0 1,1-1-1,-1 0 1,0-1-1,21-8 1,-18 4 1,-1-1 1,0-1 0,0 0 0,13-11-1,-23 17-8,0-1-1,0 0 0,0 1 0,0-2 0,0 1 0,-1 0 0,0-1 0,0 1 1,0-1-1,0 0 0,-1 0 0,0 0 0,0 0 0,0-1 0,1-7 0,-3 13-7,0 0 0,0 0 0,0 0 0,0 0 0,0 0 0,0-1 0,0 1 0,0 0 0,0 0 0,0 0-1,0 0 1,0 0 0,0 0 0,0-1 0,0 1 0,0 0 0,0 0 0,0 0 0,0 0 0,0 0-1,0 0 1,0-1 0,0 1 0,0 0 0,0 0 0,0 0 0,0 0 0,0 0 0,0 0 0,0-1 0,0 1-1,-1 0 1,1 0 0,0 0 0,0 0 0,0 0 0,0 0 0,0 0 0,0 0 0,0 0 0,-1 0 0,1 0-1,0 0 1,0 0 0,0-1 0,0 1 0,0 0 0,0 0 0,-1 0 0,1 0 0,0 0 0,0 0-1,0 0 1,0 0 0,0 1 0,-1-1 0,-8 7-3,-8 14 6,-11 41 171,26-57-127,1-1 1,0 1 0,0-1-1,0 1 1,1 0-1,-1-1 1,1 1-1,0 0 1,1-1-1,-1 1 1,1 0-1,2 7 1,-2-10-26,1 0 1,0 0-1,0 0 0,0 0 1,0-1-1,0 1 0,0 0 1,0-1-1,0 0 1,1 1-1,-1-1 0,0 0 1,1 0-1,-1-1 0,1 1 1,0 0-1,-1-1 0,1 1 1,-1-1-1,1 0 1,0 0-1,-1 0 0,4-1 1,6 1-2,0 0 1,-1-1 0,24-6-1,-26 5-12,-1-2 0,0 1 0,0-1 0,-1 0 0,1-1 0,-1 1 0,0-2 1,0 1-1,-1-1 0,1 0 0,-1 0 0,0-1 0,-1 0 0,0 0 0,0 0 0,0 0 0,-1-1 0,0 0 0,-1 0 0,0 0 0,0 0 0,0-1 0,-1 1 0,1-12 0,-3 20-10,0 0 0,0 0 0,0 1-1,-1-1 1,1 0 0,0 0 0,0 0 0,0 0 0,-1 0 0,1 1-1,0-1 1,0 0 0,-1 0 0,1 0 0,0 0 0,0 0-1,0 0 1,-1 0 0,1 0 0,0 0 0,0 0 0,-1 0-1,1 0 1,0 0 0,0 0 0,-1 0 0,1 0 0,0 0 0,0 0-1,-1 0 1,1-1 0,0 1 0,0 0 0,0 0 0,-1 0-1,1 0 1,0 0 0,0-1 0,0 1 0,-1 0 0,1 0-1,0 0 1,0-1 0,0 1 0,0 0 0,0 0 0,0 0 0,-1-1-1,1 1 1,0 0 0,0 0 0,0-1 0,0 1 0,0 0-1,0 0 1,0-1 0,0 1 0,0 0 0,0 0 0,0 0-1,0-1 1,0 1 0,-9 12 21,5-5 68,1-1 1,0 1 0,1-1-1,0 1 1,0 0-1,0 0 1,1 0 0,0 0-1,0 12 1,1-17-63,0 0 1,0 0-1,0 0 1,0 0-1,1 0 1,-1 0-1,1 0 1,-1 0-1,1 0 1,0 0-1,0 0 1,0 0-1,0 0 1,0 0-1,0-1 1,0 1-1,1 0 0,-1-1 1,1 1-1,-1-1 1,1 0-1,-1 1 1,1-1-1,0 0 1,0 0-1,0 0 1,0 0-1,0 0 1,0 0-1,0-1 1,0 1-1,0-1 1,0 0-1,4 1 1,-1 0-349,0-1 1,0 0 0,0 1 0,0-2 0,0 1 0,9-2 0,-13 1-124,1 0 1,-1 1-1,1-1 0,-1 0 1,1 0-1,-1 0 0,1 0 1,-1 0-1,0-1 1,1 1-1,-1 0 0,0-1 1,0 1-1,0-1 0,0 1 1,0-1-1,-1 1 0,1-1 1,0 1-1,-1-1 1,2-3-1,3-18-6427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12524,'0'0'7367,"66"66"-10282,-42-45-3427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157 213 10858,'0'0'2184,"-9"3"36,-1 0-1671,-1 1 0,1 0 0,0 1 0,0 0 0,1 0 0,0 1 0,-9 7-1,12-9-281,1 0 0,0 1 0,1-1-1,-1 1 1,1 0 0,0 0 0,0 0-1,1 0 1,-1 1 0,1 0 0,0 0-1,1-1 1,-1 2 0,1-1 0,-1 7-1,3-11-254,0-1 0,0 0 1,0 0-1,0 0 0,1 1 0,-1-1 0,1 0 0,-1 0 0,1 0 0,-1 0 0,1 0 0,-1 0 0,1 0 0,0 0 0,0 0 0,-1 0 0,1 0 1,0 0-1,0-1 0,0 1 0,0 0 0,0 0 0,0-1 0,0 1 0,0-1 0,0 1 0,1-1 0,-1 0 0,0 1 0,0-1 0,0 0 1,0 0-1,1 0 0,-1 1 0,0-1 0,0-1 0,1 1 0,0 0 0,53-4 94,-44 2-132,-1-1 0,1 0 0,-1-1 0,0 0 0,0-1 1,0 0-1,0 0 0,-1-1 0,0 0 0,0-1 0,-1 0 0,0 0 0,0-1 1,0 0-1,-1-1 0,0 1 0,7-15 0,-7 11-12,0 0 1,-1-1-1,-1 0 0,0-1 1,0 1-1,-2-1 0,0 0 1,0 0-1,-1 0 0,-1 0 1,0 0-1,-3-29 0,2 41 37,0 0 1,-1 0-1,1 0 0,0-1 0,-1 1 0,0 0 0,1 0 0,-1 0 1,0 0-1,0 0 0,0 0 0,0 0 0,-1 0 0,1 0 0,-1 1 1,1-1-1,-1 0 0,1 1 0,-1-1 0,0 1 0,0 0 0,1-1 1,-1 1-1,0 0 0,0 0 0,0 0 0,0 1 0,-1-1 0,1 0 1,0 1-1,0-1 0,0 1 0,-1 0 0,1 0 0,0 0 0,0 0 1,-1 0-1,1 0 0,0 1 0,0-1 0,-3 1 0,-4 1 0,0 1 0,1 0 0,-1 0-1,1 0 1,0 1 0,0 0 0,0 1 0,1-1-1,-8 7 1,4-1 116,0 0 1,1 1-1,1 0 0,-14 20 0,21-28-70,0 0 0,0 1 0,1-1 0,-1 1-1,1-1 1,0 1 0,0 0 0,0-1 0,0 1 0,0 5 0,1-8-37,0 1 0,0 0 0,1-1 1,-1 1-1,0-1 0,1 1 0,-1 0 1,1-1-1,0 1 0,-1-1 1,1 0-1,0 1 0,0-1 0,0 1 1,0-1-1,0 0 0,0 0 0,0 0 1,1 0-1,-1 0 0,0 0 0,1 0 1,-1 0-1,3 1 0,7 3-54,1-1 0,0 0 0,0-1 0,0 0 0,1-1 0,22 1 0,-25-3-157,0 1-1,0 0 1,-1 0 0,1 1 0,-1 0 0,1 1 0,-1-1 0,0 2 0,0 0 0,0 0 0,0 0-1,13 11 1,-19-12 216,0 0-1,0 1 0,-1-1 0,1 1 1,-1 0-1,0 0 0,0 0 1,2 6-1,13 20-2115,-15-29 1794,-1 0 0,0 0-1,1 0 1,0 0 0,-1 0-1,1 0 1,0-1 0,-1 1-1,1-1 1,0 1 0,0-1-1,-1 0 1,1 1 0,0-1-1,0 0 1,0 0 0,-1 0-1,1 0 1,0-1 0,2 0-1,9-2-4521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12236,'0'0'11114,"6"10"-10543,-3-5-549,0 0 0,0 1 0,0-1 1,-1 1-1,1-1 0,-1 1 0,-1 0 0,1 0 0,-1 0 0,0 0 0,-1 0 0,1 0 0,-1 0 0,0 0 0,0 0 0,-1 0 0,0 0 0,0 0 0,-1 0 0,1 0 0,-1-1 0,-5 12 0,-17 13 544,19-25-261,1 0 0,-1 0 0,1 0 0,1 1 0,-1-1 0,1 1 0,-3 6 0,6-11-296,0 0 0,1 0 1,-1-1-1,0 1 0,0 0 0,1-1 0,-1 1 0,0 0 1,1-1-1,-1 1 0,1-1 0,-1 1 0,1 0 1,-1-1-1,1 1 0,-1-1 0,1 1 0,0-1 1,-1 0-1,1 1 0,0-1 0,-1 0 0,1 1 1,0-1-1,-1 0 0,1 0 0,0 1 0,0-1 1,-1 0-1,1 0 0,0 0 0,0 0 0,-1 0 0,1 0 1,0 0-1,0-1 0,0 1 0,40 1 33,-35-2-11,6 1-43,-1-1 0,1 0 0,-1-1 1,0-1-1,1 0 0,17-7 0,-21 7-547,-1-1 0,1 0 0,-1 0-1,0-1 1,12-10 0,-8-1-3780,-11 16 4026,0-1-1,0 1 1,0-1-1,0 1 1,0 0 0,0-1-1,0 1 1,0-1-1,0 1 1,0 0 0,0-1-1,0 1 1,0-1-1,0 1 1,0 0-1,0-1 1,-1 1 0,1-1-1,0 1 1,0 0-1,0-1 1,-1 1 0,1 0-1,0-1 1,0 1-1,-1 0 1,1 0 0,0-1-1,-1 1 1,-15-5-10364</inkml:trace>
  <inkml:trace contextRef="#ctx0" brushRef="#br0" timeOffset="1">0 139 10858,'0'0'9577,"65"0"-9384,-32 0-97,1 0-64,0-1-577,2-7-3266,-2-4-6343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12876,'0'0'8782,"10"-2"-7848,8-2-742,0-2 0,0 0 1,31-15-1,-41 17-183,0 0-1,0 0 1,-1-1 0,1 0 0,-1-1 0,0 1 0,-1-1 0,1-1 0,-1 1 0,0-1 0,7-12 0,-13 19-16,0 0 0,1 0 0,-1 0 0,0 0 0,0-1 0,0 1 0,0 0 0,0 0 0,1-1 0,-1 1 0,0 0 1,0 0-1,0-1 0,0 1 0,0 0 0,0 0 0,0-1 0,0 1 0,0 0 0,0-1 0,0 1 0,0 0 0,0 0 1,0-1-1,0 1 0,0 0 0,0 0 0,0-1 0,0 1 0,0 0 0,0 0 0,-1-1 0,1 1 0,0 0 0,0 0 1,0-1-1,0 1 0,-1 0 0,1 0 0,0 0 0,0 0 0,0-1 0,-1 1 0,1 0 0,0 0 0,0 0 0,-1 0 0,1 0 1,0 0-1,0-1 0,-1 1 0,1 0 0,0 0 0,-1 0 0,1 0 0,0 0 0,0 0 0,-1 0 0,1 0 0,0 0 1,0 0-1,-1 0 0,1 1 0,0-1 0,-1 0 0,1 0 0,0 0 0,-1 0 0,-18 8-135,13-2 135,-1 0 0,1 1-1,0 0 1,0 0-1,0 0 1,1 1 0,1-1-1,-5 11 1,6-14 21,1-1 0,1 1 0,-1 0 0,0 0 0,1 0 0,0 0 0,0 0 0,0 1 0,1-1 0,-1 0 0,1 0 0,0 1 0,0-1 0,0 0 0,1 0 0,0 0 0,0 1 0,0-1 0,3 7 0,-3-9 1,1-1 0,0 1 0,0 0 0,0-1 0,0 0 0,0 1 0,0-1 0,1 0 1,-1 0-1,0 0 0,0 0 0,1-1 0,-1 1 0,1-1 0,-1 1 0,1-1 0,-1 0 0,0 0 0,1 0 1,-1 0-1,1-1 0,2 0 0,1 1-7,1-1 1,-1 0 0,0-1-1,0 1 1,0-1 0,0 0 0,9-5-1,-2-2-145,0 0 0,0-1 0,-1 0-1,0-1 1,-1 0 0,0-1 0,-1 0 0,0-1-1,8-13 1,-18 24-60,-1 3 189,0 0 0,0-1 0,0 1 0,0 0 0,0 0 1,0-1-1,0 1 0,1 0 0,-1 0 0,0 0 0,0 0 0,1 0 0,-1 0 1,0 0-1,1 1 0,-1-1 0,1 0 0,0 0 0,-1 3 0,-7 22 229,8-26-220,0 2 47,-1 0 0,0 0 1,1 0-1,0 0 0,-1 0 1,1 0-1,0 0 1,0 0-1,0 0 0,0 0 1,0-1-1,1 1 0,-1 0 1,1 0-1,-1 0 0,1 0 1,0 0-1,-1 0 0,1 0 1,0-1-1,0 1 0,1 0 1,0 1-1,0-1-20,0-1 0,0 0-1,1 0 1,-1 0 0,0 0 0,0 0-1,1-1 1,-1 1 0,0-1 0,1 1-1,-1-1 1,0 0 0,1 0 0,-1 0-1,0 0 1,4-1 0,5-1-9,-1 0 1,1-1 0,-1-1-1,0 1 1,0-1-1,0-1 1,14-8-1,-4-2 4,0-1-1,0-1 1,-2 0-1,0-1 1,23-31-1,-32 36-146,-1 1 0,1-1-1,-2-1 1,0 1-1,-1-1 1,0 0 0,-1-1-1,0 0 1,-1 1-1,2-20 1,-6 33 119,0 1-1,0-1 1,0 1-1,0-1 1,1 0-1,-1 1 1,0-1-1,0 1 1,0-1 0,-1 1-1,1-1 1,0 1-1,0-1 1,0 0-1,0 1 1,0-1 0,-1 1-1,1-1 1,0 1-1,0-1 1,-1 1-1,1-1 1,0 1-1,-1 0 1,1-1 0,0 1-1,-1-1 1,1 1-1,-1 0 1,1-1-1,-1 1 1,1 0-1,-1 0 1,1-1 0,-1 1-1,1 0 1,-1 0-1,1 0 1,-1 0-1,1-1 1,-1 1 0,0 0-1,1 0 1,-1 0-1,1 0 1,-1 0-1,1 1 1,-1-1-1,0 0 1,1 0 0,-1 0-1,1 0 1,-1 1-1,1-1 1,-1 0-1,1 0 1,-1 1-1,1-1 1,0 0 0,-1 1-1,-31 22-57,23-8 144,0 0 0,1 1-1,1 0 1,0 0 0,1 1 0,1 0-1,1 0 1,0 0 0,1 0 0,1 0 0,0 1-1,2-1 1,0 1 0,2 18 0,-1-33-50,-1-1 0,0 0 1,1 0-1,-1 1 1,1-1-1,0 0 0,-1 0 1,1 0-1,0 0 0,0 0 1,1 0-1,-1 0 0,0 0 1,1 0-1,-1-1 0,1 1 1,-1 0-1,1-1 1,0 1-1,0-1 0,0 0 1,0 0-1,0 1 0,0-1 1,0 0-1,0-1 0,0 1 1,4 1-1,-4-2-46,0 0 0,0 0-1,0 0 1,-1 0 0,1 0-1,0 0 1,0-1 0,0 1-1,0-1 1,-1 1 0,1-1-1,0 0 1,0 1 0,-1-1 0,1 0-1,-1 0 1,1 0 0,-1 0-1,1-1 1,-1 1 0,1 0-1,-1-1 1,0 1 0,0 0-1,0-1 1,0 0 0,0 1 0,0-1-1,0 1 1,0-1 0,-1 0-1,1 0 1,-1 0 0,1-2-1,0-3-22,1 0 0,-2 0-1,1 0 1,-1 0 0,0 0 0,-2-9-1,2 14 35,0-1 0,-1 1 0,1 0-1,-1 0 1,1-1 0,-1 1 0,0 0 0,0 0 0,0 0-1,0 0 1,0 0 0,0 0 0,-1 0 0,1 0 0,0 1-1,-1-1 1,0 0 0,1 1 0,-1-1 0,0 1 0,0 0-1,0-1 1,-2 0 0,-1 3 9,8 7 14,8 6 85,-4-9-79,0-1 0,0 0-1,0 0 1,1 0 0,-1-1-1,1 0 1,0 0 0,0-1-1,0 0 1,0 0 0,0-1-1,0 0 1,0 0 0,1-1-1,-1 0 1,0-1 0,11-1-1,-10 1-22,0-1 1,1 0-1,-1 0 0,0-1 1,-1 0-1,1-1 0,-1 0 0,1 0 1,-1-1-1,0 0 0,-1 0 1,1-1-1,-1 0 0,0 0 0,6-8 1,-14 16 4,-5 5 200,0 0 0,1 0 1,0 0-1,0 1 0,1 0 0,0 0 1,0 0-1,1 0 0,0 1 0,0-1 0,1 1 1,-2 13-1,4-19-222,0 1-1,0-1 1,0 0 0,0 0 0,0 0-1,1 0 1,-1 0 0,1 0-1,0 0 1,0 0 0,0 0 0,0-1-1,0 1 1,1 0 0,-1 0 0,1-1-1,0 1 1,0-1 0,0 0 0,0 1-1,0-1 1,1 0 0,-1 0-1,0 0 1,1-1 0,0 1 0,-1-1-1,1 1 1,0-1 0,0 0 0,0 0-1,-1 0 1,1 0 0,0-1 0,1 1-1,-1-1 1,0 0 0,0 0-1,0 0 1,0 0 0,0 0 0,0-1-1,0 1 1,0-1 0,0 0 0,0 0-1,0 0 1,0 0 0,4-3 0,-3 2-398,-1 0 1,0 0-1,0-1 1,0 1-1,0-1 1,0 0 0,-1 1-1,5-7 1,13-30-7642,-9 8-312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5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9097,'0'0'12972,"29"55"-14285,-4-45-1378,3-3-1505,-3-5-1057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0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617 417 12107,'0'0'6172,"-6"9"-4240,-3 9-1483,0 0 0,1 1 0,0 0 0,2 1 0,0 0 0,2 0 0,0 0 0,-2 34 0,6-21-260,1 0-278,-2-1 0,-5 39 1,5-63 260,-1 0-1,0 1 1,0-1 0,0-1 0,-1 1 0,0 0-1,-1-1 1,0 1 0,0-1 0,-1 0-1,1-1 1,-1 1 0,-11 10 0,14-15-149,1 0 1,-1-1 0,1 0-1,-1 1 1,1-1-1,-1 0 1,0 0-1,0 0 1,1 0 0,-1 0-1,0 0 1,0 0-1,0-1 1,0 1-1,0-1 1,0 1 0,0-1-1,0 0 1,0 0-1,0 0 1,-1 0-1,-3-1 1,4 0 16,1 0 0,-1 0 1,0-1-1,0 1 0,1-1 0,-1 1 1,1-1-1,-1 1 0,1-1 0,0 0 1,0 0-1,-1 0 0,1 0 0,1 0 1,-1 0-1,0 0 0,-1-3 0,-1-11 142,0 1-1,0-1 0,2 0 0,-1-24 1,2 25-272,1 0 1,0 0 0,1 0-1,0 0 1,1 1 0,1-1 0,1 1-1,8-21 1,-8 26 8,0 0-1,1 0 1,0 0-1,0 1 1,1 0 0,0 0-1,1 1 1,-1 0-1,1 0 1,1 1 0,-1 0-1,1 0 1,10-4-1,-10 5-224,-5 4-125,-1 0 1,1-1-1,-1 1 0,0-1 0,0 0 0,0 0 0,0 0 0,0-1 0,0 1 1,-1-1-1,1 1 0,-1-1 0,0 0 0,3-4 0,-3-13-5163</inkml:trace>
  <inkml:trace contextRef="#ctx0" brushRef="#br0" timeOffset="1">1 1 17072,'0'0'3620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0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218 214 8456,'-10'-3'7244,"4"0"-6903,0 1 0,-1 0-1,1 0 1,-1 1 0,1 0-1,-1 0 1,0 1 0,1 0-1,-1 0 1,0 0 0,1 1-1,-1 0 1,0 0 0,1 1-1,-1-1 1,1 1 0,0 1 0,0 0-1,0-1 1,0 2 0,-7 4-1,6-2-180,0 0-1,0 0 1,1 1-1,0 0 1,0 1-1,-9 15 1,14-22-151,1 1 0,-1-1 1,0 1-1,1 0 0,-1-1 0,1 1 1,0-1-1,-1 1 0,1 0 1,0-1-1,0 1 0,0 0 0,0 0 1,0-1-1,0 1 0,1 0 1,-1-1-1,1 3 0,0-3-7,0 1 0,0-1 0,1 0 0,-1 1 0,0-1 0,1 0 0,-1 1 0,1-1 0,-1 0 0,1 0 0,0 0 0,-1-1 0,1 1 0,0 0 0,-1-1 0,1 1 0,0-1 0,0 1 0,0-1 0,2 0 0,15 2-640,1 0 0,-1-2 1,24-2-1,11-1-2278,-53 4 2888,1-1 0,-1 0-1,0 1 1,1-1 0,-1 1-1,0-1 1,1 1 0,-1 0-1,0-1 1,0 1 0,1 0-1,-1 0 1,0 0-1,0 0 1,0 0 0,0 0-1,0 0 1,0 0 0,0 0-1,-1 1 1,1-1 0,0 0-1,-1 0 1,1 1 0,-1-1-1,1 1 1,0 2 0,8 47 201,-8-37-140,2 5 363,-1 1-1,0-1 1,-2 1-1,0 0 1,-6 36 0,3-45-185,0 0 1,0 0-1,-1 0 1,-1-1-1,1 0 1,-2 0-1,1 0 1,-1 0-1,-1-1 0,0 0 1,-12 13-1,13-16-102,1 0-1,-1 0 0,0-1 0,0 0 0,-1 0 0,0 0 0,0-1 0,0 0 0,0 0 0,0-1 1,-1 0-1,1 0 0,-1-1 0,0 0 0,-8 1 0,15-3-103,0 0-1,0 0 0,0-1 1,0 1-1,0 0 1,0-1-1,0 1 1,0-1-1,0 1 1,0-1-1,0 0 1,0 1-1,0-1 0,1 0 1,-1 1-1,0-1 1,0 0-1,1 0 1,-1 0-1,1 0 1,-1 0-1,1 0 1,-1 0-1,1 0 0,-1 0 1,1 0-1,0 0 1,0 0-1,-1 0 1,1 0-1,0 0 1,0 0-1,0 0 1,0 0-1,0 0 0,1 0 1,-1 0-1,0 0 1,1-2-1,0-4-17,-1 1 1,2-1-1,-1 1 0,1-1 0,4-9 1,3-1-182,1-1 0,0 2 1,1-1-1,1 2 0,0-1 1,2 2-1,-1 0 0,29-22 1,3 3 274,91-49 0,-122 72 33,0 0-1,0-2 1,-1 0 0,-1 0-1,0-1 1,-1-1-1,0 0 1,-1 0-1,0-1 1,12-27 0,-28 55 57,0 1 1,1 0-1,1-1 1,1 2-1,0-1 1,0 0-1,0 27 1,3-40-160,0 0 0,0 1 0,1-1 0,-1 0 0,0 0 0,1 0 0,-1 0 0,1 0 0,-1 0 0,1 1 0,-1-1 0,1 0 0,0 0 1,-1-1-1,1 1 0,0 0 0,0 0 0,0 0 0,0 0 0,0-1 0,0 1 0,0 0 0,0-1 0,0 1 0,0-1 0,0 1 1,0-1-1,0 0 0,0 1 0,1-1 0,-1 0 0,0 0 0,0 0 0,0 0 0,1 0 0,-1 0 0,0 0 0,0 0 0,0 0 0,0-1 1,1 1-1,1-1 0,3 0 42,1-1 1,0 1 0,0-2 0,-1 1-1,1-1 1,8-4 0,5-7-128,-1 0 1,0-1 0,-1-1 0,0-1-1,-2 0 1,18-24 0,-1-4-185,41-76 0,-73 120 258,8-15-41,-12 20-68,-18 26 52,1-6 110,2 2-1,-19 32 1,31-47 84,0 0 0,1 1 0,0 0 0,1 0 1,0 1-1,1-1 0,0 1 0,0 14 0,2-25-128,1 1 0,1 0-1,-1-1 1,0 1 0,0-1 0,1 1-1,0 0 1,-1-1 0,1 1 0,0-1-1,0 1 1,1-1 0,-1 0 0,0 0-1,1 1 1,-1-1 0,1 0 0,0 0-1,0 0 1,0 0 0,0-1 0,0 1-1,0-1 1,0 1 0,0-1 0,1 1-1,-1-1 1,1 0 0,-1 0 0,1-1-1,-1 1 1,1 0 0,-1-1 0,1 1-1,0-1 1,-1 0 0,1 0 0,4 0-1,5 0 2,-1-1-1,1 0 1,-1 0 0,0-1-1,1 0 1,-1-1-1,20-8 1,-7-1-89,0-1 1,0-1 0,-2-1 0,0-1 0,0-1-1,35-36 1,-42 36 5,0 0 0,-1-1 0,-1 0-1,-1-1 1,0 0 0,-1-1 0,-2 0-1,13-36 1,-21 52 48,0 0 1,0 0-1,0 0 0,-1 0 0,0-1 1,1 1-1,-2 0 0,1-5 0,0 9 20,0-1-1,-1 1 1,1-1-1,0 1 1,0-1-1,0 1 1,0-1-1,-1 1 1,1 0-1,0-1 1,0 1-1,-1-1 1,1 1-1,0 0 1,-1-1-1,1 1 1,0 0-1,-1-1 1,1 1-1,0 0 0,-1-1 1,1 1-1,-1 0 1,1 0-1,-1 0 1,1-1-1,-1 1 1,0 0-4,-1 0 0,1 1 0,0-1-1,0 0 1,-1 1 0,1-1 0,0 1 0,0-1 0,0 1 0,-1 0 0,1-1 0,0 1 0,0 0 0,0 0 0,-1 1-1,-5 5 3,1 0 0,1 1 0,-1-1 0,1 1-1,0 0 1,1 0 0,0 1 0,0-1 0,1 1-1,0 0 1,1 0 0,-1 0 0,0 19 0,1-14 40,1-1 1,0 1 0,1-1 0,1 1 0,0-1 0,1 0-1,0 1 1,1-1 0,6 15 0,-6-20 0,1-1-1,0 1 1,1-1-1,0 0 1,0 0-1,0-1 1,1 1-1,9 7 1,-12-11-26,-1-1 0,1 0 0,-1 0 0,1 0 0,0 0 0,0-1-1,0 1 1,0-1 0,0 0 0,0 0 0,0 0 0,1 0 0,-1 0 0,0 0 0,0-1 0,1 0 0,-1 0-1,0 0 1,1 0 0,-1 0 0,0-1 0,1 1 0,-1-1 0,5-2 0,-7 3-27,0-1 0,0 0 0,-1 1 0,1-1 0,0 0 0,0 0 1,0 0-1,-1 0 0,1 0 0,0 0 0,-1 0 0,1 0 0,-1 0 0,1 0 0,-1 0 1,0 0-1,1-1 0,-1 1 0,0 0 0,0 0 0,0 0 0,0 0 0,0-1 0,0 1 0,0 0 1,0 0-1,0 0 0,-1-1 0,1 1 0,0 0 0,-1 0 0,1 0 0,-2-2 0,-19-33-2160,-1 17 1044,0 1 0,-2 1-1,-38-21 1,-27-19 2991,124 57-490,181 0-513,-214 0-896,19-2-741,-21 2 661,0-1 1,1 1-1,-1 0 1,1 0-1,-1 0 1,1-1-1,-1 1 1,0 0-1,1 0 1,-1-1-1,0 1 1,1 0-1,-1-1 1,0 1-1,1-1 1,-1 1-1,0 0 1,0-1-1,1 1 1,-1-1-1,0 1 1,0-1-1,0 1 1,0 0-1,0-1 1,0 1-1,1-1 1,-1 1-1,0-1 1,0 1-1,-1-1 1,1 1-1,0-1 1,0 1-1,0-1 1,0 1-1,0 0 1,0-1-1,-1 0 1,-6-13-6328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14606,'0'0'9064,"9"8"-8802,31 23-22,-38-30-245,-1 0 0,1 0 0,0 0 0,0 0 0,0-1 0,0 1 0,0 0 0,0-1 0,0 0 0,0 1 0,0-1 0,0 0 0,0 0 0,0 0 0,0 0 0,0 0 0,0 0-1,0-1 1,0 1 0,0-1 0,0 1 0,0-1 0,0 0 0,-1 0 0,1 0 0,0 0 0,0 0 0,-1 0 0,1 0 0,-1-1 0,1 1 0,-1-1 0,1 1 0,-1-1 0,0 1 0,0-1 0,1 0 0,-1 0 0,-1 1 0,1-1 0,0 0-1,0 0 1,-1 0 0,1 0 0,-1 0 0,1 0 0,-1 0 0,0 0 0,0 0 0,0 0 0,0 0 0,0 0 0,-1-3 0,0 4-43,0 0 1,1 0-1,-1 0 1,0 0-1,0 0 1,0 0-1,0 0 1,0 0 0,0 1-1,0-1 1,0 0-1,0 1 1,-1-1-1,1 1 1,0-1-1,0 1 1,0 0-1,-1-1 1,1 1-1,0 0 1,-1 0-1,1 0 1,0 0-1,0 0 1,-1 0-1,1 0 1,0 0-1,0 1 1,-1-1-1,-1 1 1,0 0 30,-1 0 0,1 0-1,0 0 1,0 0 0,-1 0 0,1 1 0,0 0 0,0 0 0,0 0 0,-2 2 0,1-1 50,1 1 0,0 0 1,0 0-1,1 0 0,-1 1 0,1-1 1,0 1-1,0-1 0,-2 8 1,4-11-4,0 0 0,-1 1 0,1-1 0,0 0 0,0 0 1,0 1-1,0-1 0,0 0 0,1 1 0,-1-1 0,0 0 1,0 0-1,1 1 0,-1-1 0,1 0 0,-1 0 0,1 0 1,0 0-1,-1 0 0,1 1 0,0-1 0,0 0 0,-1 0 1,1-1-1,0 1 0,0 0 0,0 0 0,0 0 0,1-1 0,-1 1 1,0 0-1,0-1 0,0 1 0,0-1 0,1 0 0,-1 1 1,0-1-1,0 0 0,1 0 0,1 1 0,17 1-114,-1-1-1,1-1 1,-1-1 0,1 0-1,-1-2 1,32-7-1,-25 5-463,0 1-1,38-2 0,-63 6 555,-1 0 0,1 0 0,-1 0 0,1 0 0,0 1 0,-1-1 0,1 0 0,-1 0-1,0 0 1,1 1 0,-1-1 0,1 0 0,-1 1 0,1-1 0,-1 0 0,0 1-1,1-1 1,-1 0 0,1 1 0,-1-1 0,0 1 0,0-1 0,1 1 0,-1-1 0,0 1-1,0-1 1,0 1 0,1-1 0,-1 1 0,0-1 0,0 1 0,0-1 0,0 1 0,0 0-1,-1 27 676,2 2-3265,4-29-4159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0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15631,'-20'0'1633,"12"0"706,8 1-994,19 10-544,12 1-33,6 0-479,1 2-257,1-3-1057,-5-5-4485,-9-4-9288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0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9161,'0'0'10858,"104"24"-9801,-31-36-609,11-3-320,11-4-95,3-2-1,-2 3-225,-8 0-543,-15 1-2820,-25 1-1312,-19 3-2595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0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10666,'0'0'9033,"64"33"-7592,-8-33-512,12 0-673,12-12-192,8 0 0,-1-2-96,0 1-704,-10 3 191,-4 2-2049,-12-2-2083,-14 1-2049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0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13933,'0'0'4020,"9"4"-3310,18 8 14,-6-3-450,0 1 0,0 0 1,-1 2-1,0 0 0,19 17 1,-34-25-193,-1 0-1,0-1 1,0 2 0,-1-1 0,1 0 0,-1 1-1,0 0 1,0-1 0,0 1 0,-1 0 0,0 1-1,0-1 1,0 0 0,-1 1 0,0-1 0,1 1 0,-2-1-1,1 1 1,-1-1 0,0 1 0,0-1 0,-1 1-1,1 0 1,-1-1 0,0 1 0,-1-1 0,-3 10-1,-3 3 118,-1 0-1,-1 0 0,0-1 0,-1-1 0,-24 28 1,-76 71-3049,106-110 2509,-38 36-4774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6342,'0'0'10410,"7"58"-8777,-2-30-95,0 5-833,1 2-193,1-1-320,2 3-128,-2-4-64,0-1-160,-7-3-993,4-5-1025,-8-9-1441,-10-10-577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6598,'0'0'6081,"9"-10"-2905,-2 1-2720,1 1-1,1 0 1,-1 0-1,1 1 1,1 0-1,-1 0 1,1 1-1,0 1 1,1-1-1,-1 2 1,19-7 0,6 3 24,-1 1 0,1 1 1,1 3-1,54 0 1,-86 3-479,0 0 0,-1 0 0,1 0 0,0 1 0,-1 0 0,1-1 0,0 2 0,-1-1 1,1 0-1,-1 1 0,0-1 0,1 1 0,-1 0 0,0 0 0,0 0 0,0 1 0,-1-1 0,1 1 0,3 3 0,-5-4 0,0 1 0,0-1-1,0 1 1,0-1-1,0 1 1,0 0-1,-1-1 1,1 1-1,-1 0 1,0 0 0,0 0-1,0-1 1,0 1-1,0 0 1,-1 0-1,1-1 1,-1 1 0,0 0-1,1-1 1,-1 1-1,0-1 1,-1 1-1,1-1 1,0 1-1,-1-1 1,0 0 0,-1 3-1,-4 4 16,-1 0 1,1-1-1,-2 0 0,1 0 0,-1 0 1,-19 11-1,-67 33 59,18-11 549,89-37-323,10-3-315,33-7 13,-29 3-220,-1 0 1,37 2 0,-57 1 203,0 1 0,0-1 0,0 1 0,0 0 0,0 0 0,-1 0 0,1 0 0,0 1 0,-1 0 0,1 0 0,-1 1 0,0-1 0,1 1 0,-1 0 1,0 0-1,-1 0 0,1 0 0,4 6 0,-6-6 37,1 1 1,-1 0 0,0 0 0,0 0 0,-1 0-1,1 0 1,-1 1 0,0-1 0,0 0-1,0 1 1,-1-1 0,1 0 0,-1 1 0,0-1-1,0 1 1,-1-1 0,1 1 0,-1-1-1,0 0 1,0 1 0,-1-1 0,1 0 0,-1 0-1,0 0 1,0 0 0,0 0 0,-1 0-1,1-1 1,-1 1 0,0-1 0,-5 6 0,0-2 217,1 0 0,-1 0 0,0-1 0,0 0 0,0 0 1,-1-1-1,0 0 0,0-1 0,-1 1 0,1-2 1,-1 0-1,-18 5 0,22-7-192,-1-1 1,1 1-1,0-1 1,0 0-1,0 0 1,0 0-1,0-1 1,-10-2-1,14 2-161,0 0 0,0 0 1,0 0-1,0-1 0,1 1 0,-1 0 1,0-1-1,1 0 0,-1 1 0,0-1 1,1 0-1,0 0 0,-1 1 0,1-1 1,0 0-1,0 0 0,0-1 0,0 1 1,1 0-1,-1 0 0,1 0 1,-1 0-1,1-1 0,0 1 0,-1-4 1,1-3-1312,-1 1 1,1-1-1,0 0 1,1 1-1,1-9 1,10-14-6584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14606,'0'0'4559,"10"1"-2792,1 1-1654,-1 0 0,1-1 1,-1-1-1,0 1 0,1-2 1,-1 0-1,1 0 0,-1 0 0,1-2 1,-1 1-1,0-1 0,0-1 1,-1 1-1,1-2 0,-1 1 0,1-2 1,10-7-1,-18 11-107,1 0-1,0-1 1,-1 0-1,1 0 1,-1 1-1,0-1 1,0 0 0,0-1-1,0 1 1,-1 0-1,1 0 1,-1-1-1,0 1 1,0-1 0,0-3-1,-1 5 31,0 1-1,0-1 0,0 1 1,0 0-1,-1-1 1,1 1-1,0 0 1,-1-1-1,0 1 1,1 0-1,-1 0 1,0 0-1,1-1 1,-1 1-1,0 0 0,0 0 1,0 0-1,0 0 1,0 0-1,0 0 1,0 1-1,0-1 1,0 0-1,-1 1 1,1-1-1,0 0 0,-1 1 1,1-1-1,0 1 1,0 0-1,-1-1 1,1 1-1,-1 0 1,1 0-1,0 0 1,-1 0-1,1 0 1,0 0-1,-1 0 0,-1 1 1,-1 0 35,-1 0 1,1 0-1,0 0 1,0 1-1,0 0 1,0 0 0,0 0-1,0 0 1,0 0-1,0 1 1,1-1-1,-1 1 1,1 0-1,0 0 1,0 1-1,0-1 1,0 1-1,1-1 1,0 1-1,-1 0 1,1 0-1,-3 8 1,2-6-65,0 1 0,1-1 0,-1 1 0,1 0 0,0 0 0,1 0 0,0-1 0,0 1 0,1 0 0,-1 1 1,2-1-1,-1 0 0,1 0 0,1 8 0,0-12-76,0 0 1,0 0 0,0 0-1,0 0 1,1 0 0,-1 0-1,1-1 1,0 1-1,0-1 1,0 0 0,0 0-1,0 0 1,0 0 0,1-1-1,-1 1 1,0-1-1,1 1 1,-1-1 0,1-1-1,0 1 1,-1 0 0,1-1-1,0 0 1,-1 0 0,8 0-1,-1 0-761,1 0 0,0-1 0,0-1 0,-1 1 0,1-2-1,-1 1 1,18-8 0,10-12-4935,1-2-1928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147 216 9161,'0'0'3245,"-4"-9"129,3 6-3145,0 0 52,0 0-1,-1-1 0,1 1 0,-1 0 0,0 0 1,0 0-1,0 0 0,-3-2 0,4 4-210,0 0-1,0 0 1,0 1-1,-1-1 1,1 1-1,0-1 1,0 1-1,0-1 1,-1 1-1,1 0 1,0-1-1,0 1 1,-1 0-1,1 0 1,0 0-1,0 0 1,-1 0-1,1 0 1,0 0-1,0 1 1,-1-1-1,1 0 1,0 1-1,0-1 1,0 1-1,-1-1 1,1 1-1,0 0 1,0-1-1,0 1 1,0 0-1,0 0 1,0 0-1,-1 1 1,-5 5 182,-1 1-1,1 0 1,0 0 0,1 1-1,0-1 1,0 1 0,1 1 0,-7 16-1,9-19-123,0 1-1,0-1 1,1 1 0,0 0-1,0 0 1,1 0-1,0 0 1,0 0-1,1 1 1,0-1-1,1 0 1,1 9 0,-2-15-119,1 1 0,0-1-1,0 0 1,-1 0 0,1 1 0,0-1 0,1 0 0,-1 0 0,0 0 0,1-1 0,-1 1 0,1 0 0,-1 0 0,1-1 0,0 1 0,0-1 0,0 1 0,0-1 0,0 0 0,3 2 0,-1-2 0,-1 0-1,1 0 1,0-1 0,0 1-1,0-1 1,0 1 0,0-1-1,0-1 1,0 1 0,0 0-1,5-2 1,1 0 4,0-1-1,0-1 1,-1 1-1,1-1 1,-1-1 0,0 0-1,0 0 1,13-11-1,-8 2 26,0-1 1,-1 0-1,-1 0 0,0-2 0,-2 1 1,1-1-1,-2-1 0,0 0 0,-2 0 0,0-1 1,0 0-1,-2 0 0,0 0 0,-2-1 0,0 1 1,-1-1-1,-1 0 0,-2-26 0,2 45-35,-1 1 0,0-1 0,0 1 0,0 0 0,0-1 0,0 1 0,0-1-1,0 1 1,0 0 0,0-1 0,0 1 0,0-1 0,0 1 0,0 0 0,0-1 0,0 1-1,0-1 1,-1 1 0,1 0 0,0-1 0,0 1 0,0 0 0,-1-1 0,1 1 0,0 0-1,0-1 1,-1 1 0,1 0 0,0 0 0,-1-1 0,1 1 0,0 0 0,-1 0 0,1-1-1,-1 1 1,1 0 0,0 0 0,-1 0 0,1 0 0,0 0 0,-1 0 0,1 0 0,-1 0-1,1 0 1,-1 0 0,1 0 0,0 0 0,-1 0 0,1 0 0,-1 0 0,1 0 0,0 0-1,-1 0 1,1 0 0,0 1 0,-1-1 0,1 0 0,-1 0 0,1 0 0,0 1 0,-1-1-1,-18 21 92,9-4-115,2 0 0,0 0 1,1 1-1,0 1 1,2-1-1,0 1 1,1-1-1,1 2 1,0-1-1,2 0 1,0 0-1,3 33 1,-1-48-271,0 0 1,0 0-1,0 0 1,0-1 0,0 1-1,1 0 1,-1-1-1,1 1 1,0-1 0,0 0-1,1 0 1,2 4-1,-3-5-361,1 1 0,-1-1 0,1 0-1,0 0 1,0 0 0,-1-1 0,1 1-1,0-1 1,5 2 0,18 3-6363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15375,'0'0'7206,"-16"62"-5668,16-42-385,0-2-737,0-4-384,11-6-1633,1-8-3588,1 0-10634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6534,'0'0'9417,"18"58"-6534,-9-28-1089,-4 6-545,-1 1-609,-4-1-480,3-5-128,-1-5 1,1-8-290,-1-8-1600,2-8-610,-2-13-5060,-2-10-1794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25 14350,'0'0'5557,"-4"8"-5381,-6 14 13,1 0 0,1 1 0,2-1 1,0 2-1,1-1 0,-3 31 0,8-54-171,0 1-1,1-1 1,-1 1 0,0-1 0,0 1-1,0-1 1,0 0 0,0 1 0,1-1-1,-1 1 1,0-1 0,0 0 0,0 1-1,1-1 1,-1 0 0,0 1-1,1-1 1,-1 0 0,0 1 0,1-1-1,-1 0 1,1 0 0,-1 1 0,0-1-1,1 0 1,-1 0 0,1 0 0,-1 0-1,0 1 1,1-1 0,-1 0 0,1 0-1,-1 0 1,1 0 0,-1 0 0,1 0-1,-1 0 1,0 0 0,1 0 0,-1-1-1,1 1 1,-1 0 0,1 0-1,-1 0 1,0 0 0,1-1 0,-1 1-1,1 0 1,-1 0 0,0-1 0,1 1-1,-1 0 1,1-1 0,22-15 545,-17 10-536,-1 0-1,0-1 0,0 0 1,-1 0-1,0 0 1,0 0-1,-1-1 0,0 0 1,0 1-1,3-16 0,-2 2-8,-2-1-1,1-41 0,-5 69-372,1-4 349,1 0-1,-1 0 1,0 0-1,1 0 0,-1-1 1,1 1-1,0 0 1,0 0-1,0 0 1,0 0-1,0 0 1,0 0-1,0 0 0,1 0 1,-1 0-1,1-1 1,-1 1-1,1 0 1,0 0-1,-1 0 0,1-1 1,0 1-1,0 0 1,0-1-1,1 1 1,-1-1-1,0 0 1,1 1-1,-1-1 0,1 0 1,-1 1-1,4 0 1,1 1 64,2-1 1,-1 1-1,0-2 1,0 1-1,1-1 1,-1 0-1,1-1 1,-1 0-1,1 0 1,-1 0-1,0-1 1,1 0-1,-1-1 1,0 0-1,11-4 1,-11 4-39,0 0 0,0-1 1,0 0-1,-1 0 0,1-1 0,-1 0 1,0 0-1,0 0 0,-1-1 0,1 0 0,-1 0 1,0 0-1,0-1 0,-1 1 0,8-13 1,-21 38-97,1 0 1,0 1-1,2 0 1,0 0 0,1 1-1,2 0 1,-3 38-1,6-58 91,1 0 1,-1 1-1,0-1 0,0 0 0,1 1 0,-1-1 0,1 0 0,0 0 0,0 1 0,0-1 0,0 0 0,0 0 0,0 0 0,1 0 0,-1 0 0,0 0 0,1-1 0,0 1 0,-1 0 1,1-1-1,0 1 0,0-1 0,0 0 0,0 1 0,0-1 0,0 0 0,0 0 0,1-1 0,-1 1 0,0 0 0,0-1 0,1 1 0,-1-1 0,1 0 0,-1 1 0,0-1 0,1-1 0,-1 1 1,3 0-1,3-1 24,-1 0 1,0 0 0,1-1-1,-1 0 1,0 0 0,0-1-1,0 1 1,0-1 0,0-1-1,-1 0 1,11-7 0,-12 6-33,1 0 0,-1 0 0,0 0 1,0-1-1,-1 0 0,1 0 0,-1 0 1,0 0-1,-1-1 0,0 1 0,0-1 0,0 0 1,-1 0-1,0 0 0,0 0 0,0-11 1,-24 81-542,21-58 464,1 1-1,-1-1 1,1 1 0,0 0 0,0-1-1,1 1 1,0-1 0,0 1 0,3 9 0,-3-14-71,-1 0 1,1 0 0,0 0 0,-1 1 0,1-1 0,0 0 0,0 0-1,0 0 1,0-1 0,0 1 0,0 0 0,0 0 0,0 0 0,1-1 0,-1 1-1,0-1 1,0 1 0,2 0 0,0-1-336,-1 1 0,1-1 0,0 0 0,0 0 1,0 0-1,0 0 0,-1-1 0,1 1 0,0-1 0,0 0 0,4-1 0,18-11-6015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12364,'0'0'7783,"50"7"-8680,-25 2-2690,3-2-2051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8808,'0'0'2178,"-3"9"630,-4 5-1647,0 0-1,-1-1 0,-1 0 0,0 0 1,-16 16-1,-2 4-344,27-33-824,0 0 0,0 0-1,-1 0 1,1 0 0,0 0-1,0 0 1,0 1 0,0-1-1,0 0 1,0 0-1,0 0 1,0 0 0,0 0-1,0 1 1,0-1 0,0 0-1,0 0 1,0 0 0,0 0-1,0 1 1,0-1-1,0 0 1,0 0 0,0 0-1,0 0 1,0 0 0,0 0-1,0 1 1,1-1 0,-1 0-1,0 0 1,0 0-1,0 0 1,0 0 0,0 0-1,0 0 1,0 1 0,0-1-1,1 0 1,-1 0 0,0 0-1,0 0 1,0 0-1,0 0 1,0 0 0,1 0-1,-1 0 1,0 0 0,0 0-1,0 0 1,0 0 0,0 0-1,1 0 1,16 2-491,31-3-331,-29 0 646,5 1 96,69 3 7,-87-2 79,0 0 0,1 1 0,-1-1 0,0 1 0,0 0 0,0 1 0,0-1 0,0 1 0,0 1 1,-1-1-1,10 8 0,-14-10 17,0 0 1,0 0-1,0 0 1,0 0-1,0 0 1,0 0-1,0 0 1,-1 0-1,1 0 1,0 0-1,-1 1 1,1-1-1,-1 0 1,1 1-1,-1-1 1,1 0-1,-1 1 1,0-1-1,0 0 1,0 1-1,0-1 1,0 1-1,0-1 1,0 0-1,0 1 1,-1 1-1,0-1 67,0 1 0,-1-1 0,1 0 0,-1 0 0,1 1 0,-1-1 0,0 0 0,0 0 0,0-1 0,0 1 0,0 0 0,-4 1 0,-6 4 253,1-1 0,-1-1 1,0 0-1,-19 5 0,23-8-253,-1 0-1,1 0 1,-1-1-1,0-1 1,1 1 0,-14-2-1,20 1-160,1 0-1,-1 0 0,1-1 1,-1 1-1,1 0 1,-1-1-1,1 1 0,-1-1 1,1 1-1,0-1 1,-1 0-1,1 0 0,0 0 1,-1 0-1,1 0 1,0 0-1,0 0 0,0 0 1,0 0-1,0 0 1,0 0-1,0-1 0,1 1 1,-1 0-1,0-1 1,1 1-1,-1-1 0,1 1 1,-1-1-1,1 1 1,0-1-1,-1 1 0,1-1 1,0 1-1,0-1 1,0 1-1,0-1 0,0 1 1,1-1-1,-1 1 1,0-1-1,1 1 0,-1-1 1,2-1-1,2-7-1148,0 0 0,1 1 0,-1 0 0,2 0-1,7-10 1,-6 9 29,26-38-5250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10474,'0'0'4820,"-7"12"-2759,-3 3-1577,1 1 1,1 0-1,1 1 0,0 0 0,1 0 1,-7 34-1,10-26-338,1 0 1,2 0-1,0 0 0,1 0 1,9 44-1,-8-57-172,1-1 1,0 0 0,0 0-1,1 0 1,1-1-1,0 1 1,1-1-1,0 0 1,0 0 0,1-1-1,0 0 1,0 0-1,1-1 1,16 13-1,-24-20-70,0-1 0,1 0-1,-1 1 1,0-1 0,1 1-1,-1-1 1,0 0-1,1 1 1,-1-1 0,0 0-1,1 1 1,-1-1 0,1 0-1,-1 0 1,1 1 0,-1-1-1,1 0 1,-1 0-1,1 0 1,-1 0 0,1 0-1,-1 1 1,1-1 0,-1 0-1,1 0 1,-1 0-1,1-1 1,-1 1 0,1 0-1,-1 0 1,1 0 0,-1 0-1,1 0 1,-1 0 0,1-1-1,-5-18-1210,-18-23 868,-9-7 613,-54-66 1,-3 14 2999,88 101-3126,0 0-1,-1 0 1,1-1-1,0 1 1,-1 0 0,1 0-1,0-1 1,0 1-1,-1 0 1,1 0-1,0-1 1,0 1 0,0 0-1,0-1 1,-1 1-1,1 0 1,0-1-1,0 1 1,0 0 0,0-1-1,0 1 1,0-1-1,0 1 1,0 0-1,0-1 1,0 1 0,0 0-1,0-1 1,0 1-1,0 0 1,0-1-1,0 1 1,1 0 0,-1-1-1,0 1 1,0 0-1,1-1 1,15-4 618,35 6-708,-38-1 189,64 4-30,-3 0-1271,-23-4-3041,-9-2-5078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16 12844,'0'0'6785,"-8"13"-5648,1-4-941,3-3-96,0-1 0,0 1 0,0 0-1,1 0 1,0 0 0,0 1 0,1-1 0,-1 1 0,1 0 0,1-1 0,0 1 0,-2 12 0,3-10-6,0 0-1,0 1 1,1-1-1,0 1 1,0-1-1,1 0 1,0 0-1,6 14 0,-7-20-70,1 0-1,0-1 1,0 1-1,0 0 0,0-1 1,0 1-1,1-1 1,-1 0-1,1 0 0,-1 0 1,1 0-1,0 0 0,0 0 1,0-1-1,0 0 1,0 1-1,0-1 0,0 0 1,1 0-1,-1-1 0,0 1 1,1-1-1,-1 0 1,0 0-1,1 0 0,-1 0 1,5-1-1,1 0-9,-1-1-1,1-1 1,-1 1 0,0-1-1,0-1 1,0 1-1,0-1 1,0-1 0,-1 1-1,0-1 1,0-1-1,0 1 1,-1-1 0,0-1-1,0 1 1,0-1-1,-1 0 1,5-8 0,-2 4-6,-1-1 0,0 1 0,-1-1 0,0-1 0,-1 1 1,-1-1-1,0 0 0,0 0 0,-2 0 0,1 0 1,0-16-1,-3 29-6,0 0-1,0-1 1,0 1 0,0 0 0,0 0-1,0-1 1,0 1 0,0 0 0,0-1 0,0 1-1,0 0 1,0 0 0,0-1 0,0 1 0,0 0-1,0 0 1,0-1 0,0 1 0,0 0 0,0 0-1,-1-1 1,1 1 0,0 0 0,0 0-1,0-1 1,0 1 0,-1 0 0,1 0 0,0 0-1,0-1 1,0 1 0,-1 0 0,1 0 0,0 0-1,0 0 1,-1 0 0,1-1 0,0 1-1,0 0 1,-1 0 0,1 0 0,-12 9 45,-7 19 120,12-12-115,2 0-1,0 1 1,0-1-1,2 1 0,0 0 1,1 0-1,1 0 1,1 29-1,0-44-56,0 0-1,1 0 1,-1 0-1,1 0 1,0 0-1,-1 0 0,1 0 1,0 0-1,0-1 1,0 1-1,1 0 1,-1 0-1,0-1 1,1 1-1,-1-1 1,1 1-1,-1-1 1,1 0-1,0 0 1,-1 1-1,1-1 1,0 0-1,0 0 1,0-1-1,0 1 1,0 0-1,0-1 1,0 1-1,0-1 1,0 0-1,0 1 1,0-1-1,0 0 1,0 0-1,0-1 1,1 1-1,-1 0 1,3-2-1,3 1-523,1 0-1,0-1 0,-1-1 1,0 0-1,1 0 1,-1 0-1,0-1 1,8-5-1,17-17-5400,-3-5-3603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16111,'0'0'3967,"-10"6"-2489,3 0-1268,0 0-1,1 0 1,-1 0-1,1 1 0,1 0 1,-1 0-1,1 0 0,1 1 1,-1 0-1,1 0 1,0 0-1,1 0 0,0 0 1,0 1-1,1 0 1,0-1-1,-1 18 0,2-15-138,0-1-1,0 1 0,2 0 0,-1 0 1,1 0-1,1 0 0,3 15 0,-3-22-74,-1-1 1,0 0-1,1 0 0,0 0 0,-1-1 0,1 1 0,1 0 0,-1-1 1,0 1-1,0-1 0,1 0 0,0 0 0,-1 0 0,1 0 0,0 0 0,0 0 1,0-1-1,0 1 0,0-1 0,0 0 0,0 0 0,1 0 0,-1-1 0,0 1 1,1-1-1,-1 1 0,7-2 0,43 0-874,-40-1 564,0 2-1,0-1 0,0 2 1,0 0-1,0 0 0,20 5 1,-30-5 337,-1 0 1,0 0-1,0 0 0,0 0 1,-1 0-1,1 1 1,0-1-1,0 0 1,-1 1-1,1-1 0,-1 1 1,1 0-1,-1-1 1,0 1-1,1 0 0,-1 0 1,0 0-1,0 0 1,0 0-1,-1 0 1,1 0-1,0 0 0,-1 1 1,0-1-1,1 0 1,-1 0-1,0 0 0,0 1 1,0-1-1,0 0 1,-1 0-1,1 0 1,0 1-1,-1-1 0,0 0 1,0 2-1,-2 4 175,0-1-1,0 0 0,0 0 1,-1 0-1,0 0 0,0-1 1,0 1-1,-1-1 0,-6 6 1,0-3 110,1 0 0,-1-1 0,0 0 0,-15 8 0,22-14-264,0 0 1,0 0-1,-1 0 0,1 0 1,0-1-1,-1 0 1,1 0-1,0 0 1,-1 0-1,0-1 1,1 1-1,-1-1 1,1 0-1,-1-1 0,1 1 1,-7-2-1,9 0-121,0 1 0,1-1 0,-1 0 0,0 1-1,1-1 1,0 0 0,-1 0 0,1 0 0,0 0 0,0 0-1,0-1 1,0 1 0,0 0 0,0 0 0,1-1 0,-1 1-1,1 0 1,0-1 0,-1 1 0,1 0 0,1-5 0,2-53-6377,6 40 1217,6 0-1874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8040,'0'0'13314,"-1"13"-12578,-1 30-98,1 1 0,2-1 0,3 1 0,1-1 0,12 48 0,-17-89-631,0 0 0,1-1 0,-1 1 0,1 0 0,-1-1 0,1 1 0,0-1 0,0 1 0,0-1 0,0 1 0,0-1 0,0 0 0,0 0 0,0 1 0,0-1 0,1 0 0,-1 0 0,0 0 0,1 0 0,-1 0 0,1-1 0,-1 1 0,1 0 0,-1-1 0,1 1 0,2 0 0,-1-1 13,0-1 0,0 1 0,-1-1 0,1 1 0,0-1 0,0 0 0,-1 0 0,1 0 0,-1-1 0,1 1 0,-1 0 0,1-1 1,-1 0-1,3-2 0,7-6 60,-1-1 0,0-1 1,-1 0-1,13-19 0,51-89-299,-74 120 217,1 0-1,-1 0 0,0 1 0,0-1 0,0 0 1,0 0-1,0 0 0,0 0 0,0 1 0,0-1 1,0 0-1,0 0 0,0 0 0,0 0 0,1 0 0,-1 0 1,0 0-1,0 1 0,0-1 0,0 0 0,0 0 1,0 0-1,1 0 0,-1 0 0,0 0 0,0 0 1,0 0-1,0 0 0,1 0 0,-1 0 0,0 0 0,0 0 1,0 0-1,0 0 0,0 0 0,1 0 0,-1 0 1,0 0-1,0 0 0,0 0 0,0 0 0,1 0 0,-1 0 1,0 0-1,0 0 0,0 0 0,0 0 0,0 0 1,0-1-1,1 1 0,-1 0 0,0 0 0,0 0 0,-1 30-3,-8 37 173,9-65-159,-2 7 18,0 2-14,0-1-1,1 1 1,0 0-1,0-1 0,2 1 1,2 21-1,-3-31-75,1 0 0,-1 0 0,1 0 0,-1 0 0,1 0 0,0 0 0,0 0 0,0 0 0,-1 0 0,1 0 0,0-1 0,0 1 0,0 0 0,0-1 0,0 1 0,1 0 0,-1-1 0,0 0 0,0 1 0,0-1 0,0 1 0,1-1 0,-1 0 0,0 0 0,0 0 0,0 0 0,1 0 0,-1 0 0,0 0 0,0 0 0,1 0 0,-1-1 0,0 1 0,0 0 0,2-2 0,2 1-796,-1 0-1,0-1 0,0 0 0,0 0 0,0 0 0,0 0 0,0-1 0,5-4 0,11-15-7024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7 13261,'0'0'3042,"-8"-1"-436,4 1-2270,0-1-127,-1 0 1,1 0 0,0 1 0,-1 0-1,1 0 1,0 0 0,0 1-1,-1-1 1,1 1 0,0 0-1,0 0 1,0 0 0,0 1-1,0 0 1,0-1 0,0 1-1,-4 3 1,1 2-31,-1 0-1,1 0 1,1 0 0,-1 1-1,1 0 1,0 1 0,1-1-1,0 1 1,1 0-1,-1 0 1,2 0 0,-5 16-1,8-24-165,-1 0 0,1 0 0,0 0 0,-1 0 0,1 0-1,0 0 1,0 0 0,0 0 0,0 0 0,0-1 0,0 1-1,0 0 1,0 0 0,0 0 0,1 0 0,-1 0 0,0 0-1,1 0 1,-1 0 0,0 0 0,1-1 0,-1 1 0,1 0-1,-1 0 1,1 0 0,0-1 0,-1 1 0,1 0 0,0-1-1,-1 1 1,2 0 0,0 0-1,1-1-1,-1 1 1,0-1-1,0 1 1,1-1-1,-1 0 1,0 0-1,1 0 0,-1-1 1,0 1-1,0 0 1,4-2-1,3 0-2,0-1 0,0-1 0,-1 1 0,1-1 0,11-8 0,-5-1-90,-2-1 0,0 0-1,0-1 1,-1-1 0,-1 0-1,10-19 1,-9 16 90,-20 36-54,2-1 1,0 1-1,1 1 0,-4 21 1,3-12 16,3-15-83,0 1 1,2-1-1,-1 1 0,2-1 1,-1 1-1,3 16 1,-2-28-9,0 0 1,0 0 0,0 0-1,1 1 1,-1-1-1,0 0 1,0 0 0,1 0-1,-1 0 1,1 0-1,-1 0 1,1 0 0,-1 0-1,1 0 1,0 0-1,-1 0 1,1 0 0,0-1-1,0 1 1,-1 0-1,1 0 1,0-1 0,0 1-1,0 0 1,0-1 0,0 1-1,0-1 1,0 0-1,0 1 1,0-1 0,1 0-1,-1 1 1,0-1-1,0 0 1,0 0 0,0 0-1,0 0 1,0 0-1,1 0 1,-1 0 0,0-1-1,0 1 1,0 0-1,0-1 1,0 1 0,0 0-1,0-1 1,0 0-1,2 0 1,3-2-683,0 0 0,-1 0 1,1-1-1,-1 0 0,0 0 0,0 0 0,7-8 0,13-22-3523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7111,'3'-10'2770,"6"-32"-319,-8 30 244,-7 14-1390,-6 14-324,11-15-827,-9 12 215,1 1 0,1 0 0,0 1-1,1 0 1,1 0 0,0 0 0,1 1 0,1 0-1,0 0 1,1 0 0,-1 22 0,4-37-365,0 1 0,0 0 0,0-1 0,1 1 0,-1 0 0,0-1 0,1 1 0,-1 0 0,1-1 0,0 1 0,0-1 0,-1 1 0,1-1 0,0 1 0,0-1 0,0 1 0,1-1 0,-1 0 0,0 0 0,0 0 0,1 0-1,-1 0 1,1 0 0,-1 0 0,1 0 0,-1 0 0,1 0 0,-1-1 0,1 1 0,0-1 0,-1 1 0,3-1 0,8 2-414,0-1-1,-1 0 0,1-1 1,13-1-1,24 2-2221,-47-1 2692,0 0 1,-1 1-1,1-1 0,0 0 1,-1 1-1,1-1 1,-1 1-1,1-1 0,0 1 1,-1 0-1,1 0 0,-1-1 1,1 1-1,-1 0 0,0 1 1,1-1-1,-1 0 0,0 0 1,0 0-1,0 1 0,0-1 1,0 1-1,0-1 1,0 1-1,-1-1 0,1 1 1,0-1-1,-1 1 0,1 1 1,-1 0 144,0-1 0,-1 0 0,1 0 0,-1 0 0,1 0 0,-1 0 1,0 0-1,0 0 0,0 0 0,0 0 0,0-1 0,0 1 0,-1 0 1,1-1-1,-1 1 0,1-1 0,-1 1 0,1-1 0,-1 1 0,0-1 1,0 0-1,-2 1 0,-11 7 214,-1-1 0,0-1 0,0-1 0,-29 8 0,33-11-740,0-1 0,0 0 1,0-1-1,-15-1 0,26 1 205,1-1-1,-1-1 1,1 1-1,0 0 1,-1 0-1,1 0 1,-1 0-1,1 0 1,-1 0 0,1 0-1,-1-1 1,1 1-1,0 0 1,-1 0-1,1-1 1,-1 1 0,1 0-1,0 0 1,-1-1-1,1 1 1,0-1-1,-1 1 1,1 0-1,0-1 1,0 1 0,-1-1-1,1 1 1,0 0-1,0-1 1,0 1-1,0-1 1,-1 1-1,1-1 1,0 1 0,0-1-1,0 1 1,0-1-1,0 1 1,0-1-1,0 0 1,0-2-571,-3-19-4790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18481,'0'0'1527,"-8"8"774,-6 6-1591,2 1 0,-1 0 1,2 0-1,0 1 0,1 1 0,-12 27 0,14-26-544,1-1-1,1 1 0,1 0 1,1 0-1,0 1 0,1-1 1,0 30-1,3-47-186,-1 1-1,1 0 1,0 0-1,0-1 1,0 1-1,0 0 1,0 0-1,0-1 1,0 1 0,1 0-1,-1 0 1,1-1-1,-1 1 1,1 0-1,0-1 1,0 1-1,0-1 1,-1 1 0,1-1-1,1 1 1,-1-1-1,0 1 1,0-1-1,0 0 1,1 0-1,-1 0 1,1 0 0,-1 0-1,1 0 1,-1 0-1,1 0 1,0 0-1,-1-1 1,1 1-1,0-1 1,-1 1 0,1-1-1,0 0 1,0 0-1,-1 0 1,1 0-1,0 0 1,0 0-1,0 0 1,-1 0 0,3-1-1,5-2-257,0 1 0,-1-1 0,1-1 0,-1 1 0,0-2 0,0 1 0,14-11 0,1-5-105,-18 15 379,-1 1 1,0 0-1,1 0 1,0 0-1,0 1 1,0 0-1,0 0 1,1 0-1,-1 0 1,1 1-1,7-2 1,-12 7 148,0 0 0,-1 1 0,1-1 0,-1 1 1,0-1-1,0 0 0,0 1 0,0-1 0,-1 1 0,-1 5 0,-19 47 1078,16-45-1118,0-1 1,1 1-1,0 0 0,1 0 1,0 0-1,1 1 1,0-1-1,1 1 1,0-1-1,1 16 1,0-27-190,0 1 0,1-1-1,-1 1 1,0 0 0,1-1 0,-1 1 0,0-1 0,1 1 0,-1-1 0,1 0 0,-1 1 0,1-1 0,-1 1 0,1-1 0,-1 0 0,1 1 0,-1-1-1,1 0 1,0 0 0,-1 1 0,1-1 0,-1 0 0,1 0 0,0 0 0,-1 0 0,1 0 0,0 0 0,-1 0 0,1 0 0,0 0 0,-1 0 0,1 0-1,-1 0 1,1 0 0,0-1 0,-1 1 0,1 0 0,-1 0 0,1-1 0,0 1 0,25-13-7008,-7-6-2687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12204,'0'0'11562,"-32"51"-9415,32-42-1187,0-2-703,6-6-129,8-1-801,0 0-3267,0-14-5797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 11082,'0'0'5766,"-6"12"-4106,0 2-1120,0 1 0,1-1 0,0 1 0,2 0 0,-1 0 0,-1 30 0,4 2-218,2 0 0,10 61 0,-36-284-2532,25 176 2221,0-1-1,0 0 1,0 1-1,0-1 1,0 1 0,0-1-1,0 0 1,1 1-1,-1-1 1,0 1 0,0-1-1,0 1 1,1-1 0,-1 1-1,0-1 1,1 1-1,-1-1 1,0 1 0,1-1-1,-1 1 1,1-1-1,-1 1 1,1 0 0,-1-1-1,1 1 1,-1 0 0,1 0-1,-1-1 1,1 1-1,-1 0 1,1 0 0,-1 0-1,1-1 1,0 1-1,-1 0 1,1 0 0,-1 0-1,1 0 1,0 0-1,36 0 177,-16 0-77,-9-2-93,0-1 0,0 0 0,-1-1 0,0 0 0,0 0 0,0-1 0,0-1 0,-1 1 0,1-2 0,10-8 0,-16 11-8,1-1 0,-1 1 0,1-1 0,-2 0 0,1-1 0,0 1 0,-1-1 0,0 0 0,0 0 0,-1 0 0,0 0 0,0-1 0,0 1-1,-1-1 1,0 0 0,0 0 0,0 0 0,0-10 0,-20 46-249,8-1 365,0 0 0,3 1 1,0-1-1,2 1 0,0 1 0,3-1 0,0 0 0,5 57 0,-3-85-113,0 0-1,0 1 0,0-1 0,0 0 0,0 0 0,1 0 0,-1 1 0,0-1 0,1 0 1,-1 0-1,1 0 0,-1 0 0,1 1 0,0-1 0,-1 0 0,1 0 0,0 0 0,0-1 1,0 1-1,0 0 0,0 0 0,0 0 0,0 0 0,0-1 0,0 1 0,0-1 0,0 1 0,0-1 1,0 1-1,1-1 0,-1 0 0,0 1 0,0-1 0,1 0 0,-1 0 0,0 0 0,0 0 1,1 0-1,-1 0 0,0 0 0,0 0 0,1-1 0,1 0 0,0 0 11,1 0-1,-1-1 1,0 1-1,0-1 1,1 0-1,-1 0 1,0 0-1,-1 0 1,1-1-1,0 1 1,-1-1-1,1 0 1,3-5 0,-1-1-81,0 0 1,-1 0-1,0-1 1,-1 0 0,1 1-1,-2-1 1,0-1 0,0 1-1,0 0 1,-2 0 0,1-1-1,-1 1 1,-2-18 0,2 27 50,0 1 0,0-1 0,0 1 0,0 0 0,0-1 0,0 1-1,0-1 1,0 1 0,0-1 0,0 1 0,0-1 0,-1 1 0,1 0 0,0-1 0,0 1 0,0-1 0,-1 1 0,1 0 0,0-1 0,0 1 0,-1-1 0,1 1 0,0 0 0,0 0 0,-1-1 0,1 1 0,-1 0 0,1-1 0,0 1 0,-1 0 0,1 0 0,0 0 0,-1-1-1,1 1 1,-1 0 0,1 0 0,-1 0 0,1 0 0,0 0 0,-1 0 0,1 0 0,-1 0 0,1 0 0,-1 0 0,1 0 0,-1 0 0,1 0 0,0 0 0,-1 0 0,1 1 0,-1-1 0,1 0 0,-1 0 0,1 1 0,-2 0-4,1 0 1,0 0-1,0 0 1,0 0-1,0 0 1,0 0 0,1 1-1,-1-1 1,0 0-1,0 1 1,1-1-1,-1 0 1,1 1-1,-1 2 1,0-2 10,1 1-1,0-1 1,0 1 0,0-1-1,0 1 1,1-1 0,-1 0-1,1 1 1,-1-1 0,1 0-1,0 1 1,0-1 0,0 0-1,0 0 1,0 0 0,1 0-1,-1 0 1,1 0 0,-1 0-1,1 0 1,0 0 0,-1-1-1,1 1 1,0-1 0,0 1 0,0-1-1,0 0 1,1 0 0,-1 0-1,0 0 1,0 0 0,1 0-1,-1-1 1,0 1 0,4-1-1,6 2 9,0 0 0,0-1 0,0 0 0,0-1 0,23-3 0,-28 1 9,-1-1-1,1 1 0,-1-1 0,1 0 0,-1-1 0,0 1 0,0-1 0,-1 0 1,1-1-1,-1 0 0,0 1 0,0-2 0,0 1 0,-1 0 0,0-1 0,0 0 1,0 0-1,-1 0 0,0-1 0,0 1 0,0-1 0,-1 1 0,3-13 0,-6 19-9,1-1 0,0 1 0,0 0 0,0-1 0,0 1 0,0 0 0,0-1 0,-1 1 0,1 0 0,0-1 0,0 1 0,0 0 0,-1 0 0,1-1 0,0 1 0,0 0 0,-1 0 0,1-1 0,0 1 0,-1 0 0,1 0 0,0 0 0,-1-1 0,1 1 0,0 0 0,-1 0 0,1 0 0,0 0 0,-1 0 0,1 0 0,0 0 0,-1 0 0,1 0-1,-1 0 1,1 0 0,0 0 0,-1 0 0,1 0 0,0 0 0,-1 0 0,1 1 0,0-1 0,-1 0 0,1 0 0,0 0 0,-1 0 0,1 1 0,0-1 0,-1 0 0,-17 11-59,13-5 90,1 1-1,-1-1 0,1 1 1,0 0-1,0 0 1,1 0-1,0 0 0,0 1 1,1-1-1,0 1 1,0-1-1,1 1 1,0 0-1,0 0 0,1 0 1,1 14-1,-1-20-23,1 0-1,0 0 0,0 0 1,0 0-1,0 0 1,0 0-1,1 0 0,-1 0 1,0 0-1,1-1 1,0 1-1,-1-1 0,1 1 1,0-1-1,0 0 0,0 1 1,0-1-1,0 0 1,0 0-1,0 0 0,0-1 1,0 1-1,0 0 0,0-1 1,1 1-1,-1-1 1,0 0-1,0 0 0,1 0 1,-1 0-1,0 0 0,3-1 1,4 1 17,-1-1 1,1 0-1,-1 0 0,1 0 1,-1-2-1,0 1 0,13-5 1,-4-3 1,0-1 1,0 0 0,-1 0 0,-1-2-1,0 0 1,22-26 0,-29 31-13,-1-1 0,-1 0 0,0 0-1,0 0 1,-1 0 0,0-1 0,0 0 0,-1 0 0,0 0-1,-1-1 1,-1 1 0,1-1 0,1-19 0,-4 29-26,0 0 1,0 0-1,0 0 1,0 0 0,0 0-1,0 0 1,-1 0-1,1 0 1,0 0-1,0 0 1,-1 0 0,1 0-1,0 0 1,-1 0-1,1 0 1,-1 1-1,1-1 1,-1 0-1,0 0 1,1 0 0,-1 1-1,0-1 1,0 0-1,1 1 1,-1-1-1,0 1 1,0-1 0,0 1-1,0-1 1,0 1-1,1-1 1,-1 1-1,0 0 1,0 0-1,0 0 1,0-1 0,0 1-1,0 0 1,0 0-1,0 0 1,0 0-1,0 0 1,0 1 0,0-1-1,0 0 1,0 0-1,-1 1 1,-2 0-12,-1 1 1,1-1-1,0 1 0,0 0 1,0 0-1,0 0 0,1 0 1,-1 1-1,-5 4 1,2 1 19,0 0 0,0 0 1,0 1-1,1 1 1,0-1-1,1 1 0,0-1 1,1 2-1,0-1 0,0 0 1,1 1-1,1-1 0,0 1 1,0 0-1,1 0 1,0 0-1,1 0 0,1 16 1,0-23 16,1-1 1,-1 1-1,0 0 1,1-1-1,0 1 1,0-1-1,0 1 1,0-1-1,1 0 1,-1 0-1,1 0 1,0 0-1,0 0 1,0-1-1,0 1 1,0-1-1,1 0 1,-1 0-1,1 0 1,-1 0-1,1-1 1,6 2-1,2 1-680,1-1-1,-1 0 1,1-1-1,0 0 1,21-1-1,-33-1 291,0 1-1,0-1 0,0 0 0,0 0 0,0 0 1,0 0-1,0 0 0,0-1 0,1 1 0,-1 0 1,0 0-1,0-1 0,0 1 0,0 0 1,0-1-1,0 1 0,0-1 0,-1 0 0,1 1 1,0-1-1,0 0 0,0 1 0,1-3 0,0-8-11015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12332,'0'0'3155,"10"-10"-417,-4 4-2313,0-1-24,0 1 0,1 0 0,0 0 0,-1 0 0,2 1 0,-1 0 0,1 0 0,-1 1-1,1 0 1,1 0 0,-1 1 0,0 0 0,16-3 0,-24 6-375,1 0 0,0 0 0,-1 0 0,1 0 0,0 0 0,0 0 1,-1 1-1,1-1 0,0 0 0,-1 0 0,1 1 0,0-1 0,-1 1 0,1-1 0,0 0 0,-1 1 0,1-1 1,-1 1-1,1-1 0,-1 1 0,1-1 0,-1 1 0,0 0 0,1-1 0,-1 1 0,0 0 0,1-1 0,-1 1 1,0 0-1,0-1 0,1 1 0,-1 0 0,0 0 0,0-1 0,0 1 0,0 0 0,0-1 0,0 1 0,0 0 1,0 0-1,0-1 0,-1 1 0,1 0 0,0 0 0,0-1 0,-1 1 0,0 1 0,-14 38 67,-13 11 8,20-38-78,0-1 1,0 2-1,2-1 0,-1 1 1,2 0-1,0 0 0,1 0 1,0 1-1,1 0 1,-2 25-1,5-39-8,0 0-1,0 0 1,0 0 0,1 0-1,-1 0 1,0 0 0,0-1 0,1 1-1,-1 0 1,1 0 0,-1-1-1,1 1 1,-1 0 0,1 0-1,-1-1 1,1 1 0,0 0 0,-1-1-1,1 1 1,0-1 0,-1 1-1,1-1 1,0 1 0,0-1-1,1 1 1,30 4 329,31-14 78,-41 2-379,0-1 0,-1 0 0,0-2 0,34-21 0,-42 23-41,0-1 0,-1 0 1,0-1-1,-1 0 0,0-1 0,0 0 0,-1-1 0,9-14 1,-18 24-1,1 0 0,0-1 1,-1 0-1,0 1 0,0-1 1,0 0-1,0 0 0,0 1 1,0-1-1,-1 0 0,1 0 1,-1 0-1,0 0 0,0 0 1,0 0-1,0 0 0,-1 0 1,0-3-1,0 4-5,0 1-1,1-1 1,-2 1-1,1-1 1,0 1-1,0-1 1,0 1-1,-1 0 1,1-1-1,-1 1 1,1 0-1,-1 0 1,1 0-1,-1 0 1,0 0-1,1 1 1,-1-1-1,0 0 1,0 1-1,0-1 1,1 1-1,-1 0 1,0 0-1,0-1 1,0 1-1,0 0 1,-2 1-1,0-1-62,1 0-1,-1 1 1,1-1-1,-1 1 1,1 0-1,-1 0 1,1 1-1,-1-1 1,-3 3-1,6-4-6,0 1-1,0-1 0,0 1 1,0-1-1,0 1 0,1 0 0,-1-1 1,0 1-1,0 0 0,1 0 1,-1 0-1,0-1 0,1 1 0,-1 0 1,1 0-1,-1 0 0,1 0 1,0 0-1,-1 0 0,1 0 1,0 0-1,0 0 0,0 0 0,-1 0 1,1 0-1,0 0 0,0 0 1,1 0-1,-1 0 0,0 0 0,0 0 1,0 0-1,1 0 0,-1 0 1,0 0-1,1 0 0,-1 0 0,1 1 1,1 0-117,-1-1 0,0 0 0,1 1 0,-1-1 0,1 0 0,0 0 0,-1 0 0,1 0 0,0 0 0,-1-1 0,1 1 0,0 0 0,0-1 0,0 1 0,0-1 0,0 0 0,0 1 0,3-1 0,43 0-2568,-32-1 1620,-4 0 326,-1 0 0,1-1 0,0 0 0,-1-1 0,0 0 0,1-1 0,18-9 0,19-7 4666,-44 27 3413,-4 13-5112,-6 16-938,5-35-1158,-1 0 1,1 0-1,-1 1 0,1-1 1,0 0-1,0 0 0,-1 1 1,1-1-1,0 0 0,0 0 1,0 1-1,0-1 0,1 0 1,-1 1-1,0-1 0,0 0 1,1 0-1,-1 0 0,1 1 1,-1-1-1,1 0 0,-1 0 1,1 0-1,0 0 0,0 0 1,-1 0-1,1 0 0,0 0 1,0 0-1,0 0 0,0-1 1,0 1-1,0 0 0,0 0 1,3 0-1,1 0 9,-1-1 0,1 1 0,0-1 1,0-1-1,0 1 0,0-1 0,0 1 0,8-4 0,60-20-2,-60 19-124,0 0-1,0 0 1,0 1 0,1 1-1,-1 0 1,1 1 0,0 0-1,25 1 1,-38 1 58,0 1-1,0-1 1,0 0-1,0 1 1,0-1-1,1 1 1,-1 0-1,0-1 1,0 1-1,0 0 1,0-1-1,-1 1 1,1 0-1,0 0 1,0 0-1,0 0 1,-1 0-1,1 0 1,0 0-1,-1 0 1,1 0-1,-1 0 1,1 0-1,-1 0 1,0 0-1,1 0 1,-1 1 0,0-1-1,0 0 1,0 0-1,0 0 1,0 3-1,0-3 10,0 0 1,0 1-1,0-1 0,0 0 0,0 0 0,0 1 1,1-1-1,-1 0 0,0 0 0,1 1 1,-1-1-1,1 0 0,-1 0 0,1 0 0,0 0 1,0 0-1,-1 0 0,1 0 0,0 0 1,0 0-1,0 0 0,0 0 0,0 0 0,0-1 1,0 1-1,0 0 0,0-1 0,0 1 0,1-1 1,-1 1-1,0-1 0,2 1 0,8-1 40,1 0-1,-1-1 0,0 0 1,1 0-1,-1-2 0,0 1 1,0-1-1,14-6 0,-11 4-88,0 0 0,0 1 0,0 1 0,22-2 0,-32 5 4,1-1 1,0 1-1,-1 0 0,1 1 0,0-1 1,-1 1-1,1 0 0,-1 0 0,1 1 0,6 2 1,-8-2 26,0 0 1,0 1 0,0-1-1,-1 1 1,1 0 0,-1 0-1,1 0 1,-1 0 0,0 1-1,0-1 1,0 1 0,1 5-1,12 10-476,-15-19 232,1 0 0,-1 1 1,1-1-1,-1 0 0,1 0 0,-1 0 0,1 1 0,-1-1 0,1 0 0,-1 0 0,1 0 0,-1 0 0,1 0 0,0 0 0,-1 0 0,1 0 0,-1 0 0,1 0 0,-1 0 0,1-1 0,-1 1 0,1 0 0,-1 0 0,1 0 1,-1-1-1,1 1 0,-1 0 0,1-1 0,5-7-9196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16271,'-9'27'897,"2"-1"545,5 5-321,2-1-609,0-1 33,0-3-193,2-5-320,5-1-32,7-5-961,-3-6-993,-7-3-1505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11179,'0'0'6406,"83"-4"-5061,-27-5-160,8-1-448,13 0-609,1-4-96,-4 4-64,-10-1-705,-14 2-960,-14 1-1058,-20-1-192,-13 1-512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11627,'0'0'5509,"26"-50"-4612,19 35-160,3 1-481,15-2-224,5 2 0,-1 0-544,-2 3-3204,-14 1-3651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11851,'0'0'6550,"-3"11"-5279,1-2-1016,-1 0 0,2 1-1,-1-1 1,1 1 0,0-1 0,2 16 0,-1-21-194,0-1 0,1 0 0,-1 0 0,1 0 0,0 0 1,0 0-1,0 0 0,1 0 0,-1 0 0,1 0 1,-1 0-1,1 0 0,0-1 0,0 1 0,0-1 0,1 1 1,-1-1-1,0 0 0,1 0 0,0 0 0,-1 0 1,1-1-1,0 1 0,0-1 0,0 1 0,0-1 0,6 1 1,-3 0-14,1-1 0,0 0 1,0 0-1,0 0 1,0-1-1,0 0 1,0-1-1,0 0 0,0 0 1,0 0-1,0-1 1,-1 0-1,1 0 0,7-4 1,5-4-84,0-1 0,-1 0 0,20-18 1,21-13-335,-55 60 1072,-4-16-693,0 1-1,0-1 0,0 0 1,0 1-1,1-1 0,-1 0 0,0 1 1,1-1-1,0 0 0,0 0 1,0 1-1,0-1 0,0 0 0,0 0 1,0 0-1,0 0 0,4 3 1,0-4-545,1-1 1,-1 1-1,0-1 1,1 0 0,-1-1-1,1 1 1,8-3-1,38-14-8749,-19 3 1469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127 129 7271,'0'0'9048,"-7"0"-7932,1 1-973,0 0-1,0 0 1,0 1-1,1 0 1,-1 0-1,1 0 1,0 0-1,-1 1 0,1 0 1,0 0-1,0 1 1,1-1-1,-1 1 1,1 0-1,0 0 1,0 0-1,0 1 1,0 0-1,1-1 1,0 1-1,0 1 1,0-1-1,1 0 1,0 1-1,0-1 1,0 1-1,0-1 1,0 8-1,2-12-126,0 0 0,0-1 0,0 1 0,0 0 0,0 0 0,0-1 0,0 1 0,0 0 0,0 0 0,1-1 0,-1 1 0,0 0 0,1-1 0,-1 1 0,0 0 0,1-1 0,-1 1 0,1-1 0,-1 1 0,1-1 0,-1 1 0,1-1 0,-1 1 0,1-1 0,-1 1 0,1-1 0,0 1 0,-1-1 1,1 0-1,0 0 0,1 1 0,29-1 157,-21-2-169,-1 0 1,0-1 0,0 0 0,15-7 0,-9 1-149,-1-1 0,-1 0 0,0-1 0,0-1 0,-1 0 0,20-26 0,-25 29 192,-1 0 1,0 0-1,-1 0 1,0 0-1,-1-1 0,1 0 1,-2 0-1,0 0 1,0 0-1,-1-1 0,0 1 1,1-14-1,-17 27 966,9 1-965,1 0 1,0 0-1,0 1 0,1-1 0,-1 1 0,1 0 0,0 0 0,1 0 0,-1 0 1,1 1-1,0-1 0,0 1 0,-1 8 0,-1 3-1,2 0 1,0 1-1,0 22 0,2-38-73,0 1 0,0-1 0,1 0 0,-1 0 0,0 1 0,1-1 0,0 0 0,-1 0 0,1 0 0,0 0 0,0 0 0,0 0 0,0 0 0,1 0 0,-1 0 0,1 0 0,-1-1 0,1 1 0,-1 0 0,1-1 0,0 0 0,0 1 0,-1-1 0,1 0 0,0 0 0,4 2 0,27 3-3111,1-11-3890,-14-7-2599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48 12172,'0'0'5861,"-3"9"-4302,2-5-1473,0-2 8,1 0 0,-1 0 0,1 1 0,-1-1 0,1 0 0,0 1 0,-1-1 0,1 0 0,0 1 0,1 3 0,0-5-69,-1 0 0,1 0 0,0 0 1,0 0-1,-1 0 0,1 0 0,0 0 1,0-1-1,0 1 0,0 0 0,0 0 1,0-1-1,0 1 0,0-1 1,0 1-1,1-1 0,-1 1 0,0-1 1,0 0-1,0 0 0,1 1 0,-1-1 1,0 0-1,0 0 0,1 0 0,-1 0 1,0 0-1,2-1 0,6 1-99,0-1 0,0 0-1,0 0 1,0-1 0,0 0-1,0-1 1,10-5-1,-15 7 19,-1 0 1,0-1-1,0 0 0,0 1 0,0-1 0,0 0 0,0-1 0,0 1 0,-1 0 0,1-1 0,-1 0 0,0 1 0,0-1 0,0 0 0,0 0 0,0 0 0,0 0 0,-1-1 0,0 1 0,1 0 1,0-7-1,-2 9 90,0 0 0,-1 0 0,1 0 1,0-1-1,-1 1 0,1 0 1,-1 0-1,1 0 0,-1 0 0,0 0 1,1 0-1,-1 0 0,0 0 0,0 0 1,1 0-1,-1 0 0,0 1 1,0-1-1,0 0 0,0 0 0,0 1 1,0-1-1,0 1 0,-1-1 1,1 1-1,0-1 0,0 1 0,0 0 1,-1 0-1,1-1 0,0 1 1,0 0-1,0 0 0,-1 0 0,1 0 1,-2 1-1,-50 2 886,45-1-861,0 1-1,0 0 1,0 0-1,0 1 1,1 0-1,0 0 1,-1 1-1,2 0 1,-1 0-1,-7 8 1,11-10 9,-1-1-1,1 1 1,1 0 0,-1 0 0,0 1 0,1-1 0,0 0 0,-1 1 0,1-1 0,1 1-1,-1 0 1,0 0 0,1 0 0,0 0 0,0 0 0,0 0 0,0 0 0,1 0 0,0 0-1,0 0 1,0 0 0,1 9 0,1-11-55,-1 0 1,1 0-1,-1 0 0,1 0 0,0 0 0,0-1 1,0 1-1,0 0 0,0-1 0,1 1 1,-1-1-1,0 0 0,1 0 0,-1 0 0,0 0 1,1 0-1,0-1 0,-1 1 0,1-1 1,-1 1-1,1-1 0,0 0 0,-1 0 0,4-1 1,66-3-1834,-57 1 78,0-1 0,-1-1 1,26-10-1,2-5-4525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 8776,'0'0'8809,"7"46"-8585,-25-19-160,-3 0-32,-2 0-32,1-2 64,1-6-128,8-3-320,3-9-1282,4-6-1601</inkml:trace>
  <inkml:trace contextRef="#ctx0" brushRef="#br0" timeOffset="1">11 0 15086,'0'0'7271,"38"55"-6310,-13-38-448,7 0-449,3-4-160,3 0-1378,-2-3-1601,-3-5-5157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7431,'0'0'8904,"96"22"-7590,-26-25-514,14-10-575,7-1-161,9-2-64,-9-1-961,-7 3-32,-20 2-3876,-16 3-544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11050,'0'0'6503,"65"10"-5799,-12-10 193,13 0-641,4-5-224,7 0-32,-8 0-544,-6 1-897,-6-3-1026,-7 1-1120,-7-5-2627</inkml:trace>
  <inkml:trace contextRef="#ctx0" brushRef="#br0" timeOffset="1">699 1 10314,'0'0'1991,"10"2"-357,3 2-1150,-1 0 1,0 1 0,0 0 0,-1 0 0,22 15 0,-27-16-356,0 1 0,0-1-1,-1 1 1,1 0 0,-1 1 0,0-1 0,-1 1 0,1 0 0,-1 0 0,0 1 0,-1-1 0,1 1-1,4 13 1,-7-13 12,0 0 0,0-1 0,0 1-1,0 0 1,-1 0 0,0 0 0,-1-1 0,0 1-1,0 0 1,0 0 0,-1-1 0,0 1-1,0-1 1,-1 1 0,1-1 0,-1 0 0,-1 0-1,1 0 1,-1 0 0,-5 5 0,-8 8-114,-1-1 0,0-1 0,-1 0 1,-22 14-1,29-23-210,-1 1-3047,6-6-4948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5830,'0'-11'11338,"0"2"-8423,0 2-673,11 3-1793,5 4-481,2 0-65,5 7-2049,7 3-2946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11563,'0'0'1623,"-12"-1"122,7 1-1530,-1-1-53,1 0 1,0 0-1,-1 1 1,1 0-1,0 1 1,0-1-1,-1 1 1,1 0-1,0 0 1,0 0-1,0 1 1,0 0 0,0 0-1,0 0 1,1 0-1,-1 1 1,0 0-1,1 0 1,-6 6-1,3-2 39,1 0-1,0 1 1,0 0 0,1 0-1,0 0 1,1 1 0,0 0-1,0 0 1,1 0 0,0 0-1,0 0 1,1 1 0,0-1-1,1 1 1,0-1 0,1 13-1,0-20-163,0 0 0,1-1 0,-1 1 0,0-1-1,1 1 1,-1 0 0,1-1 0,0 1 0,0-1-1,-1 0 1,1 1 0,0-1 0,0 0 0,0 1-1,0-1 1,0 0 0,1 0 0,-1 0 0,0 0-1,1 0 1,-1 0 0,3 1 0,0 0-2,0-1 0,0 0 0,0 0 0,0 0 0,0 0 0,0-1-1,0 0 1,1 0 0,3 0 0,4-1 4,0-1 1,0 0-1,-1 0 0,1-2 0,18-7 0,-7 0-21,0-1 1,-1-1-1,32-27 1,-45 33-13,-1 0 0,0 0 1,0-1-1,0 0 1,-1-1-1,-1 1 0,0-1 1,0-1-1,0 1 1,8-21-1,-13 10 115,-1 19-114,-1 1 1,1 0-1,0 0 0,-1 0 1,1-1-1,0 1 1,-1 0-1,1 0 1,0 0-1,-1 0 0,1 0 1,0-1-1,-1 1 1,1 0-1,0 0 0,-1 0 1,1 0-1,0 0 1,-1 0-1,1 0 0,0 0 1,-1 0-1,1 1 1,-1-1-1,1 0 0,0 0 1,-1 0-1,1 0 1,0 0-1,0 1 0,-1-1 1,-2 2 32,0 0-1,0 0 1,0 0 0,1 0 0,-1 0-1,0 1 1,1-1 0,-4 6-1,-3 7 22,1 1-1,0-1 0,1 1 0,1 1 0,1-1 1,0 1-1,1 0 0,1 0 0,0 0 0,0 27 0,3-42-84,0 0-1,0 0 0,0 0 1,0 0-1,1 0 1,-1 0-1,1 0 0,-1 0 1,1 0-1,0 0 0,-1 0 1,1 0-1,0 0 0,0 0 1,1-1-1,-1 1 0,0 0 1,1-1-1,-1 1 0,0-1 1,1 0-1,0 1 0,-1-1 1,1 0-1,0 0 1,0 0-1,0 0 0,-1 0 1,4 0-1,4 2-1036,0-2 0,0 1 0,0-1 0,0 0 0,13-2 0,-21 1 928,27 0-7010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11275,'0'0'8701,"11"-9"-7804,3-2-649,96-82 337,-93 78-502,-1-2 0,0 1 1,-1-2-1,20-31 0,-44 65 139,0-1 0,2 2 0,0-1 1,0 1-1,2 0 0,0 0 0,1 0 0,0 1 0,0 19 0,4-36-218,0 0-1,0 0 1,0 0-1,0 0 1,0 0-1,0 0 1,0 0 0,1 0-1,-1 0 1,0 0-1,1 0 1,-1 0-1,1 0 1,-1 0-1,1 0 1,-1 0 0,1-1-1,-1 1 1,1 0-1,0 0 1,0 0-1,-1-1 1,1 1 0,0-1-1,0 1 1,0 0-1,1 0 1,0-1-66,1 1 0,-1-1 1,0 1-1,1-1 0,-1 0 0,0 0 1,1 0-1,-1 0 0,1 0 1,-1-1-1,4 0 0,1-1-999,0 0-1,0-1 0,-1 0 1,1 0-1,0 0 0,-1-1 1,7-5-1,8-14-9791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16143,'0'0'8392,"63"24"-8264,-24-27-96,4-6-32,-4 0 0,-5 1-224,-5 3-833,-8 1-416,-12 2-385,-5 1-1473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13036,'0'0'7944,"55"5"-7143,-17-17-385,3-3-384,0 2 32,3-2-64,-1 4-384,-9 1-1666,-5 1-2531,-4 1-2529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12 15919,'0'0'3566,"-9"-2"-1847,5 0-1642,-1 0 0,0 1 0,0-1 1,0 2-1,0-1 0,0 0 0,0 1 0,0 0 0,0 0 0,0 0 1,0 1-1,0 0 0,0 0 0,0 0 0,0 0 0,0 1 0,0 0 1,1 0-1,-8 4 0,1 2-63,0 0-1,1 0 1,0 1 0,0 1-1,-14 18 1,20-23 50,0 1 1,1-1 0,0 0-1,0 1 1,0 0 0,1 0-1,-1 0 1,1 0 0,1 0-1,-1 0 1,1 1 0,0-1-1,1 0 1,0 9 0,0-13-48,0 0 0,1 0 1,0-1-1,-1 1 1,1 0-1,0 0 0,0-1 1,0 1-1,0 0 1,0-1-1,0 1 1,0-1-1,1 0 0,-1 1 1,1-1-1,-1 0 1,1 0-1,-1 0 0,1 0 1,0 0-1,-1 0 1,1 0-1,0 0 0,0-1 1,-1 1-1,1-1 1,0 1-1,0-1 1,0 0-1,0 0 0,0 0 1,0 0-1,0 0 1,2-1-1,5 1-5,-1-1 0,1 0 0,-1 0 0,0-1 0,0 0 0,15-6 1,-10 2-37,0-2-1,0 0 1,-1 0 0,0-1 0,-1 0 0,13-15 0,-17 17 15,0 0 0,-1 0 0,0-1 1,0 0-1,-1-1 0,0 1 0,0-1 0,-1 0 0,0 0 0,3-12 0,-7 21 15,0 0 0,0 0-1,0 0 1,-1 0 0,1 0 0,0 0 0,0 0 0,0 0 0,0 0 0,0 0 0,0 0 0,0 0 0,0 0 0,0 0 0,0 0 0,0 0 0,-1 0 0,1 0 0,0 0 0,0 0 0,0 0 0,0 0 0,0 0 0,0 0 0,0 0 0,0 0 0,0 0 0,0 0 0,0 0 0,0 0 0,0 0 0,-1-1 0,1 1 0,0 0 0,0 0 0,0 0-1,0 0 1,0 0 0,0 0 0,0 0 0,0 0 0,0 0 0,0 0 0,0 0 0,0-1 0,0 1 0,0 0 0,0 0 0,0 0 0,0 0 0,0 0 0,0 0 0,0 0 0,0 0 0,0 0 0,0 0 0,0 0 0,0-1 0,1 1 0,-10 9 203,-7 16 56,13-17-197,0 1-1,0 0 1,1 0-1,0 0 1,0 0-1,1 1 1,1-1-1,-1 0 1,1 1-1,3 15 1,-2-21-176,0 0-1,0 0 1,0 1-1,1-1 1,-1 0 0,1 0-1,0-1 1,1 1 0,-1 0-1,5 5 1,-4-6-274,-1-1 1,1 0 0,0 1-1,0-1 1,0 0-1,1 0 1,-1-1-1,0 1 1,1-1-1,-1 1 1,1-1 0,-1 0-1,1 0 1,3 0-1,13 0-5309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27 10442,'0'0'2733,"8"-4"-170,0 0-1839,-1 1 1,0-1 0,1 1 0,0 1 0,11-3 0,-18 5-641,1-1 0,0 1-1,-1 0 1,1 0 0,-1 0 0,1 0 0,0 0 0,-1 0 0,1 0 0,0 0 0,-1 1-1,1-1 1,-1 0 0,1 1 0,0 0 0,-1-1 0,1 1 0,-1 0 0,0 0 0,1 0-1,-1 0 1,0 0 0,1 0 0,-1 0 0,0 0 0,0 0 0,0 1 0,0-1 0,0 0-1,0 1 1,0-1 0,-1 1 0,1-1 0,0 1 0,-1-1 0,1 1 0,-1 0 0,0-1-1,0 1 1,1 1 0,-1 2 53,0 0 0,0 1 0,0-1 0,0 0 0,-1 0-1,0 0 1,0 0 0,0-1 0,-1 1 0,0 0 0,0 0 0,0-1 0,0 1-1,-1-1 1,1 0 0,-4 5 0,-7 6 400,-1 0 0,-27 24-1,-7 7 332,48-46-864,0 0 1,0 0-1,0 0 0,0 0 1,-1 1-1,1-1 0,0 0 1,0 0-1,0 0 1,0 0-1,0 0 0,0 1 1,0-1-1,0 0 1,0 0-1,0 0 0,0 0 1,0 1-1,0-1 0,0 0 1,0 0-1,0 0 1,0 1-1,0-1 0,0 0 1,0 0-1,0 0 0,0 0 1,0 1-1,0-1 1,0 0-1,0 0 0,0 0 1,0 0-1,0 1 1,0-1-1,1 0 0,-1 0 1,0 0-1,0 0 0,0 0 1,0 0-1,0 1 1,0-1-1,1 0 0,-1 0 1,0 0-1,0 0 0,0 0 1,0 0-1,1 0 1,-1 0-1,0 0 0,0 0 1,0 0-1,1 0 0,18 2 84,21-5-126,3-6-1490,44-14 0,-4-9-5324,-41 11-1652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0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8392,'0'0'12300,"64"-2"-12108,-25-5 0,9 1-128,2-2-160,-7 1-2210,-4-2-4453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15919,'0'0'6395,"10"-1"-5738,64-10-310,55-7-3087,-43 13-4791,-85 5 7458,0 0 1,0-1-1,0 1 1,0 0-1,0 0 0,0 0 1,0 1-1,0-1 1,0 0-1,1 0 1,-1 1-1,0-1 0,0 0 1,0 1-1,0-1 1,-1 1-1,1-1 0,0 1 1,0 0-1,0-1 1,0 1-1,0 0 0,-1-1 1,1 1-1,0 0 1,0 1-1,-1 24 3160,-2-7 660,3-18-3841,0-1 1,0 0-1,1 1 0,-1-1 1,0 0-1,0 1 0,1-1 1,-1 0-1,0 0 0,0 0 1,1 0-1,-1 0 0,0-1 1,1 1-1,-1 0 0,0 0 1,3-2-1,13-4-3847,-4-4-1050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11147,'0'0'6822,"55"6"-6694,-10-6-96,6 0-1249,7-10-4260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12876,'0'0'4773,"48"-25"-4453,-28 18-256,-1 0-96,10-1-1441,-4 0-2243,7-1-192,-2 4-4003</inkml:trace>
  <inkml:trace contextRef="#ctx0" brushRef="#br0" timeOffset="1">374 104 9129,'0'0'11627,"59"-15"-10122,-41 3-672,5-1-673,4-1-160,1 2-352,3 0-1762,-3-1-2883,-4 1-5349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1:5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33 9257,'1'-1'3814,"0"-1"-3397,-4-2 1330,-5 0 4430,7 3-6165,-5-2 86,-1 0 1,1 0-1,-1 0 0,0 1 0,0 0 0,0 1 1,0-1-1,0 1 0,-1 1 0,1-1 1,-8 2-1,15-1-98,-1 0 1,1 0 0,-1 0-1,1 0 1,-1 0 0,1 0-1,-1 0 1,1 1 0,0-1-1,-1 0 1,1 0 0,-1 0-1,1 1 1,-1-1 0,1 0-1,0 1 1,-1-1 0,1 0-1,0 1 1,-1-1 0,1 0-1,0 1 1,0-1 0,-1 1-1,1-1 1,0 1 0,0-1-1,0 0 1,-1 1 0,1-1-1,0 1 1,0-1 0,0 1-1,0-1 1,0 1-1,0-1 1,0 1 0,0-1-1,0 1 1,0-1 0,0 1-1,0-1 1,1 1 0,-1-1-1,0 1 1,0-1 0,0 0-1,1 1 1,-1 0 0,1 0 7,0 1 0,0-1 0,-1 0 0,1 0 0,0 0 0,0 1 0,0-1 1,0 0-1,0 0 0,1 0 0,-1-1 0,0 1 0,0 0 0,1 0 0,-1-1 0,2 2 1,22 3 109,79 20 16,-96-23-134,1 1 0,-1 0 0,0 1 0,-1 0-1,1 0 1,-1 1 0,1 0 0,-1 0 0,10 10-1,-16-13 12,0-1 0,0 0-1,1 1 1,-1-1 0,0 1-1,0-1 1,-1 1 0,1-1-1,0 1 1,0 0 0,-1-1-1,1 1 1,-1 0 0,1-1-1,-1 1 1,0 0 0,0 0-1,0-1 1,0 1-1,0 0 1,0 0 0,0 0-1,-1 1 1,0 0 99,-1 0-1,1-1 1,-1 1-1,1 0 1,-1-1-1,0 0 1,0 1-1,0-1 1,0 0-1,-1 0 1,1 0-1,-4 2 1,-6 4 192,-1-1 1,-1 0 0,1-1-1,-20 6 1,-30 4-497,41-14-2334,2-3-3548,9-3-7756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219 103 10826,'0'0'3171,"-10"0"-1815,0 1-1154,0 0 1,0 0-1,0 1 0,0 0 0,1 1 1,-1 0-1,1 1 0,-1 0 0,1 0 0,0 1 1,1 0-1,-1 0 0,1 1 0,0 0 1,1 1-1,-12 11 0,-11 25 1201,28-41-1316,0 1 0,1 0 0,-1 0 0,1-1 0,0 1 0,0 0 0,0 0 0,0 0 0,1 0 0,-1 0 0,1 1 0,0-1 0,0 6 0,0-8-71,1-1-1,0 1 0,-1 0 0,1 0 1,0-1-1,0 1 0,-1-1 0,1 1 1,0 0-1,0-1 0,0 1 0,0-1 1,0 0-1,0 1 0,0-1 0,0 0 1,0 0-1,0 1 0,0-1 1,0 0-1,0 0 0,0 0 0,0 0 1,0 0-1,0 0 0,0-1 0,0 1 1,1-1-1,31-6 236,-17 0-171,0 0-1,-1-2 1,0 1 0,-1-2-1,0 0 1,0-1-1,20-21 1,-15 13 36,-1-1 0,-1-1 0,-1-1 0,17-28 0,-20 17 365,-10 22-278,-13 22-32,3 3-68,0 1-1,0 0 1,1 0 0,1 1 0,1-1 0,0 1 0,1 0 0,1 0 0,0 0 0,1 1 0,1-1 0,0 0 0,4 20 0,-4-33-124,1-1-1,0 1 1,0-1-1,0 1 1,1-1 0,-1 0-1,0 1 1,1-1 0,-1 0-1,1 0 1,0 0 0,0 0-1,0 0 1,0-1-1,0 1 1,0 0 0,0-1-1,0 0 1,1 1 0,-1-1-1,1 0 1,-1 0 0,1-1-1,-1 1 1,1 0 0,-1-1-1,4 1 1,35-1-2995,-37-1 2124,0 0 1,-1 0-1,1 0 1,-1 0-1,1-1 1,-1 1-1,7-5 1,13-11-5910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12075,'0'0'3913,"-6"10"-1462,-1 1-2028,0-2 268,1 1-1,0 0 1,0 0 0,1 1-1,0 0 1,1 0 0,0 0-1,1 0 1,-4 21-1,8-31-679,-1 0-1,1 0 1,0 0-1,-1 0 1,1 0-1,0 0 0,0 0 1,0 0-1,-1 0 1,1-1-1,0 1 1,0 0-1,0-1 1,0 1-1,0 0 0,1-1 1,-1 1-1,0-1 1,0 0-1,0 1 1,0-1-1,1 0 0,-1 0 1,0 0-1,0 0 1,0 0-1,1 0 1,-1 0-1,0 0 1,2-1-1,43-3-109,-31 0-287,0-1-1,-1 0 1,0-2 0,16-8 0,-16 7-212,0 1-1,0 1 1,29-9-1,-42 15 631,0 0 0,0 0 0,0 0-1,-1 0 1,1 1 0,0-1 0,0 0-1,0 0 1,-1 1 0,1-1 0,0 1-1,0-1 1,-1 0 0,1 1 0,0-1-1,-1 1 1,1 0 0,-1-1-1,1 1 1,-1 0 0,1-1 0,-1 1-1,1 0 1,-1-1 0,0 1 0,1 0-1,-1 0 1,0-1 0,1 1 0,-1 0-1,0 0 1,0 0 0,0 0-1,0-1 1,0 1 0,0 0 0,0 0-1,0 0 1,0-1 0,0 1 0,-1 0-1,1 0 1,-1 1 0,-4 43 1343,4-42-1355,-1 9-2,0 0-1,1 0 0,0 1 0,2 12 0,3-17-2710,2-7-2072,3-1-8287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9113 1815 7976,'-1'7'482,"0"0"0,-1 1 0,1-1 0,-1 0 0,0-1 0,-1 1 0,0 0 0,0-1 0,-1 1 0,-5 8 0,-48 59 3510,53-69-3816,-21 21 71,-1-1 0,-1-1-1,-2-1 1,0-1 0,-1-1 0,-1-2 0,0-2-1,-2 0 1,0-3 0,-60 19 0,-15-2-392,-2-6 0,-126 13-1,-1000 64-268,-6-83 462,-305 14 62,167 15-281,836-63 464,-1-51-226,431 42-74,1-5 0,-181-72 0,217 67 13,1-3 0,1-4 0,3-3 0,-96-76 0,128 87 44,3-1 0,0-3 0,3-1 0,1-1 0,2-2 0,1-1 0,-29-57 1,26 32-204,3-1 0,3-1 0,2-2 0,-19-99 1,34 129 135,3 0 1,1 0 0,2-1 0,3-74-1,3 95 15,0 2-1,2-1 0,0 0 0,1 1 0,1-1 1,1 1-1,1 1 0,0 0 0,1 0 1,1 0-1,1 1 0,14-16 0,26-25 0,-29 35 13,35-50 0,-51 64-5,-1 1-1,-1-1 1,1 0 0,-1 0 0,-1-1 0,0 1-1,0-1 1,-1 0 0,0 0 0,1-13 0,-3 12 4,0-1 0,0 1 0,-1-1 0,-1 1 1,0-1-1,0 1 0,-2 0 0,1 0 1,-10-20-1,4 15 13,0 1 0,-1 0 0,-1 1 0,0 0 0,-24-22 0,19 21 15,-1 1 1,-1 0 0,0 2 0,-1 0-1,0 1 1,-1 0 0,0 2-1,-1 1 1,0 0 0,0 1-1,0 2 1,-1 0 0,0 1 0,0 1-1,-29 0 1,50 3-122,0 0-1,1 0 0,-1 0 1,1 0-1,-1 0 1,0 0-1,1 0 1,-1 0-1,0 0 1,1 0-1,-1 0 1,0 0-1,1 0 1,-1 0-1,1 1 1,-1-1-1,0 0 1,1 0-1,-1 1 1,1-1-1,-1 0 1,1 1-1,-1-1 1,1 1-1,-1-1 1,1 1-1,-1-1 1,1 1-1,0-1 1,-1 1-1,1-1 1,0 1-1,-1-1 1,1 1-1,0 0 1,0-1-1,-1 1 1,1 0-1,0-1 1,0 2-1,14 1-15316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74 8200,'-7'-4'1024,"1"1"-865,0-1 1,0 1-1,0-1 0,0 0 1,1-1-1,0 1 0,0-1 1,0 0-1,1 0 0,0-1 1,-6-8-1,10 14-111,0-1-1,0 1 1,0 0 0,0-1 0,0 1-1,0 0 1,0 0 0,0-1 0,-1 1-1,1 0 1,0-1 0,0 1 0,0 0 0,0 0-1,-1-1 1,1 1 0,0 0 0,0 0-1,0-1 1,-1 1 0,1 0 0,0 0-1,-1 0 1,1-1 0,0 1 0,0 0-1,-1 0 1,1 0 0,0 0 0,-1 0-1,1 0 1,0 0 0,-1-1 0,1 1 0,0 0-1,-1 0 1,1 0 0,-11 10 438,-6 21-598,16-29 240,-3 7-91,1-5-20,2-1-1,-1 1 1,0 0-1,1-1 1,0 1-1,0 0 1,0 0 0,0 0-1,0 8 1,-39 1 1958,-17 7-593,1 3-1,-79 45 1,-97 73-715,201-121-552,6 1-59,25-20-55,0-1-1,0 0 1,0 0-1,0 1 1,0-1 0,-1 0-1,1 1 1,0-1-1,0 0 1,0 1-1,0-1 1,0 0 0,0 0-1,0 1 1,0-1-1,0 0 1,0 1-1,0-1 1,0 0 0,1 1-1,-1-1 1,0 0-1,0 1 1,0-1-1,0 0 1,0 0 0,1 1-1,-1-1 1,0 0-1,0 0 1,0 1-1,1-1 1,-1 0-1,0 0 1,0 0 0,1 1-1,-1-1 1,0 0-1,1 0 1,-1 0-1,0 0 1,1 0 0,6 2 15,0-1 1,1 1 0,-1-2 0,1 1 0,9-2 0,163-1 61,241 9-4801,-343 5 880,-8 2-3220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11147,'0'0'7788,"2"13"-6517,1 13-686,14 85 515,-14-97-1048,0 0 0,1 0 0,0 0-1,1-1 1,13 24 0,-17-36-25,0 1-1,0 0 1,1 0-1,-1 0 0,1-1 1,-1 1-1,1-1 0,0 1 1,-1-1-1,1 0 1,0 0-1,0 0 0,0 0 1,0 0-1,0 0 1,0 0-1,0 0 0,0-1 1,1 1-1,-1-1 1,4 1-1,-2-2 15,1 1 1,-1-1-1,0 0 1,1 0-1,-1 0 0,0 0 1,0-1-1,0 0 1,0 0-1,5-3 0,5-4 18,-1-1 0,0 0-1,0-1 1,17-21 0,-26 28-51,7-9 32,0 1 1,0-1-1,-2-1 1,1 0-1,6-16 1,-17 38-48,-1 0 0,1 1 0,0-1 1,1 15-1,-1 4-8,0-19 18,1 0-1,-1 1 0,1-1 1,1 0-1,0 0 0,3 16 0,-4-23-1,1 0 0,-1 1 0,1-1 0,-1 0 0,1 0 0,0 1 0,0-1 0,-1 0 0,1 0 0,0 0 0,0 0 0,0 0 0,0 0 0,0 0 0,0-1 0,0 1 0,1 0 0,-1-1 0,2 2 0,-1-2 1,1 1 0,-1-1 0,0 0 0,1 0-1,-1 0 1,0 0 0,1-1 0,-1 1-1,1 0 1,-1-1 0,0 0 0,0 1-1,1-1 1,-1 0 0,3-2 0,8-6-254,0 0 1,-1-1-1,0 0 1,-1-1 0,0 0-1,0-1 1,-1 0-1,-1-1 1,0 0 0,11-20-1,-24 71-119,3-17 347,1-19 27,-2 9-13,1-1 0,1 0 1,0 1-1,1 12 0,-1-22 12,0 1-1,0-1 1,0 0 0,0 0 0,0 0-1,0 0 1,1 0 0,-1 1 0,0-1-1,1 0 1,-1 0 0,1 0 0,-1 0-1,1 0 1,0 0 0,-1 0 0,1 0-1,0-1 1,0 1 0,0 0 0,-1 0-1,1 0 1,0-1 0,0 1 0,0-1-1,0 1 1,0 0 0,0-1 0,0 0-1,1 1 1,-1-1 0,0 0 0,0 1-1,0-1 1,0 0 0,0 0-1,1 0 1,-1 0 0,0 0 0,0 0-1,0-1 1,0 1 0,1 0 0,-1 0-1,0-1 1,0 1 0,0-1 0,0 1-1,0-1 1,1 0 0,6-5-63,1 1 1,-1-1 0,-1-1-1,1 0 1,-1 0-1,0 0 1,-1-1-1,8-11 1,21-22-2055,-33 50 1497,-2-6 645,1 0 0,-1-1 0,0 1 1,1 0-1,0 0 0,-1 0 0,1-1 0,0 1 0,1 0 1,-1-1-1,0 1 0,1-1 0,-1 1 0,1-1 0,0 0 1,0 0-1,0 0 0,0 0 0,0 0 0,3 3 0,1-5-35,-1 0 0,0 0 0,1 0 0,-1-1-1,0 0 1,0 0 0,1 0 0,-1 0 0,0-1-1,0 0 1,0 0 0,-1 0 0,1-1 0,0 1-1,-1-1 1,1 0 0,-1-1 0,0 1-1,5-6 1,11-11-56,0-1 0,21-29 0,-36 44 63,10-14 238,-1-1 0,0-1 0,-2 0 0,15-36 0,-22 45-77,0 0 0,-1 0 0,0 0 0,-1-1 1,-1 0-1,0 1 0,-1-1 0,0 0 0,-3-24 0,2 37-139,0 1 0,0 0 0,0 0 0,0-1 0,0 1 0,0 0 0,0 0-1,0-1 1,0 1 0,0 0 0,0-1 0,-1 1 0,1 0 0,0 0 0,0-1 0,0 1-1,0 0 1,0 0 0,-1-1 0,1 1 0,0 0 0,0 0 0,0 0 0,-1-1 0,1 1-1,0 0 1,0 0 0,-1 0 0,1 0 0,0 0 0,0 0 0,-1-1 0,1 1 0,0 0 0,0 0-1,-1 0 1,1 0 0,0 0 0,-1 0 0,1 0 0,0 0 0,0 0 0,-1 0 0,1 0-1,0 0 1,-1 0 0,1 1 0,0-1 0,0 0 0,-1 0 0,1 0 0,0 0 0,0 0-1,-1 0 1,1 1 0,0-1 0,0 0 0,0 0 0,-1 0 0,1 1 0,0-1 0,0 0 0,0 1-1,-13 13 15,8-1-15,0 0-1,0 1 1,1-1-1,1 1 1,0 0-1,-1 27 1,3-3 395,4 52 0,-2-81-339,0 0 1,1 0-1,0-1 1,0 1 0,1 0-1,0-1 1,1 0-1,0 0 1,0 0 0,1 0-1,0-1 1,0 0 0,1 0-1,-1 0 1,2 0-1,8 7 1,-15-14-69,0 0-1,0 0 1,1 0-1,-1 0 0,0 0 1,0 0-1,0 0 1,0 0-1,0 1 1,0-1-1,0 0 1,1 0-1,-1 0 1,0 0-1,0 0 1,0 0-1,0 0 1,0 0-1,0 0 1,1 0-1,-1 0 1,0 0-1,0 0 1,0 0-1,0 0 1,0 0-1,0 0 1,1 0-1,-1 0 0,0 0 1,0 0-1,0-1 1,0 1-1,0 0 1,0 0-1,0 0 1,1 0-1,-1 0 1,0 0-1,0 0 1,0 0-1,0 0 1,0-1-1,0 1 1,0 0-1,0 0 1,0 0-1,0 0 1,0 0-1,0 0 1,0 0-1,1-1 1,-1 1-1,0 0 0,0 0 1,0 0-1,0 0 1,-1-14 45,-7-14-412,-2 15 129,0 1 1,-1 0-1,0 1 0,-1 0 0,0 1 0,-1 0 1,-20-12-1,-9-7 702,42 29-453,0 0 0,-1 0 1,1 0-1,0 0 0,0 0 1,0 0-1,0 0 1,0 0-1,0 0 0,-1 0 1,1 0-1,0-1 0,0 1 1,0 0-1,0 0 1,0 0-1,0 0 0,0 0 1,0 0-1,0 0 0,0-1 1,0 1-1,-1 0 1,1 0-1,0 0 0,0 0 1,0 0-1,0 0 0,0-1 1,0 1-1,0 0 1,0 0-1,0 0 0,0 0 1,0 0-1,0-1 1,0 1-1,0 0 0,1 0 1,-1 0-1,0 0 0,0 0 1,0 0-1,0 0 1,0-1-1,0 1 0,0 0 1,0 0-1,0 0 0,0 0 1,0 0-1,1 0 1,-1 0-1,0 0 0,0 0 1,0-1-1,0 1 0,0 0 1,0 0-1,1 0 1,-1 0-1,16-3 332,24 2-297,-36 1 85,40 2 53,-31 0-199,-1-1-1,0-1 0,1 0 1,-1 0-1,1-1 0,-1-1 0,0 0 1,20-6-1,-30 7-242,-1 0 0,0 0 0,0 0 0,0 1 0,0-1 0,0-1 0,0 1 0,0 0 0,-1 0 0,1 0 0,0 0 0,-1-1 0,1 1 0,-1 0 0,1 0 0,-1-1 0,1 1 0,-1 0 0,0-1 0,0 1 0,0-1 0,0 1 0,0 0 0,0-1 0,0 1 0,0-1 0,0 1 0,-1 0 0,0-3 0,-6-16-7283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 13357,'0'0'4388,"-47"-8"-1826,51 8-2402,21 0 129,0 0-161,12 0-96,8 1-32,-4 0-1089,0 1-1506,-2-2-3138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63 3844,'2'-1'521,"0"-1"0,-1 1 0,1-1-1,-1 1 1,0-1 0,1 0 0,-1 0 0,0 1 0,0-1 0,0 0 0,0 0 0,0 0 0,-1 0 0,1 0 0,0 0 0,-1 0 0,0-1 0,1 1 0,-1 0 0,0 0 0,0 0 0,-1-4 0,0 5-405,1 0 1,-1-1-1,0 1 1,0 0 0,0 0-1,-1 0 1,1 0-1,0 0 1,0 1-1,-1-1 1,1 0-1,0 0 1,-1 1-1,1-1 1,0 1 0,-1-1-1,1 1 1,-1 0-1,1-1 1,-1 1-1,1 0 1,-1 0-1,1 0 1,-1 0 0,1 0-1,-1 1 1,1-1-1,-1 0 1,1 1-1,-1-1 1,1 1-1,-2 0 1,-3 1-115,1 0 0,0 1 0,1-1 0,-1 1-1,0 0 1,1 0 0,-1 0 0,1 1 0,0-1 0,0 1 0,-6 8 0,-36 54-5,35-49 26,4-6 57,0 0 1,0 1 0,1 0-1,1 0 1,0 1 0,1-1-1,0 1 1,-3 18 0,7-30-77,0 0 1,0 0 0,0 0 0,0-1 0,1 1-1,-1 0 1,0 0 0,0-1 0,0 1 0,1 0-1,-1 0 1,0-1 0,1 1 0,-1 0-1,0 0 1,1-1 0,-1 1 0,1 0 0,-1-1-1,1 1 1,-1-1 0,1 1 0,0-1-1,-1 1 1,1-1 0,0 1 0,-1-1 0,1 0-1,0 1 1,0-1 0,-1 0 0,1 0 0,0 1-1,0-1 1,0 0 0,-1 0 0,1 0-1,0 0 1,0 0 0,0 0 0,-1 0 0,1 0-1,0-1 1,0 1 0,0 0 0,-1 0-1,1-1 1,0 1 0,1-1 0,41-17 322,-22 4-252,-2-2 0,0 0 1,-1-1-1,-1-1 0,-1-1 1,0 0-1,-2-1 0,21-37 1,-39 94-76,-1-18-104,1 1 1,1 0 0,1 0 0,0 0-1,3 38 1,-1-56-67,0 0 0,0 0 0,1 0 0,-1 0 0,1 0 0,-1 0 0,1 0 0,0 0 0,0 0 0,0 0 0,0 0 0,0-1 0,1 1 0,-1 0 0,3 2 0,19 5-5592,-3-8-1760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 15695,'-7'9'833,"5"-6"-785,-31 37 1309,31-38-1245,0 0-1,1 0 1,0 0-1,-1 0 1,1 0-1,0 0 1,0 1-1,0-1 1,0 0-1,1 1 1,-1-1-1,1 1 1,-1-1-1,1 1 1,0-1 0,0 1-1,0-1 1,0 1-1,1-1 1,0 4-1,0-5-94,0 0-1,0 0 0,0 0 1,1 0-1,-1-1 1,0 1-1,1 0 0,-1 0 1,1-1-1,-1 1 0,1-1 1,-1 1-1,1-1 1,-1 0-1,1 0 0,-1 1 1,1-1-1,0 0 1,-1 0-1,1-1 0,-1 1 1,1 0-1,-1 0 1,1-1-1,1 0 0,40-13 225,-33 7-190,-1 0-1,0-1 1,0 0-1,0 0 1,8-12-1,-9 11-661,0 0-1,1 0 1,0 1-1,17-12 1,-26 19 562,0 1 0,0 0 0,0 0 0,1 0 0,-1 0 0,0 0 0,0 0 0,1 0 0,-1 0 0,0-1 0,0 1 0,1 0 0,-1 0 0,0 0 0,0 0 0,1 0 0,-1 0 0,0 0 0,0 0 0,0 1 0,1-1 0,-1 0 0,0 0 0,0 0 0,1 0 0,-1 0 0,0 0 0,0 0 0,0 0 0,1 1 0,-1-1 0,0 0 0,0 0 0,0 0 0,0 1 0,1-1 0,-1 0 0,0 0 0,0 0 0,0 1 0,0-1 0,0 0 0,4 17-527,-3 26 992,-2-35-621,1 40-680,0-18-2597,0-14-1461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6150,'0'0'9993,"2"50"-9576,1-22 223,-1 2-159,-2 2 63,5-2-416,-5 0-32,0-2-64,4-3-160,-4-4-704,0-6-578,0-8-1312,-5-4-1026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0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10954,'0'0'6406,"61"-6"-6181,-22 6-129,2 0-64,8 0 32,-3-3-1954,-3-1-3043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2:5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5285,'0'0'715,"10"-7"-42,15-7-517,1 1-1,0 1 1,0 1-1,1 2 1,0 1-1,44-8 1,90-1 333,314 8-1,-283 11-397,1528-11 1804,-1568 12-1775,151 23 0,-427-11-40,-1739 26 48,988-49 257,856 9-379,-58 3 32,72-4-36,0 1 1,0-1-1,0 2 0,0-1 0,0 0 0,0 1 0,1 0 0,-1 0 0,0 0 0,1 1 0,-7 4 0,11-6-2,-1 0 0,0-1 1,0 1-1,1 0 0,-1 0 0,1-1 1,-1 1-1,1 0 0,-1 0 0,1 0 1,-1 0-1,1 0 0,0 0 0,0 0 1,-1 0-1,1 0 0,0 0 0,0 0 1,0 0-1,0 0 0,0 0 0,0 0 1,0 0-1,1 0 0,-1 0 0,0 0 0,0-1 1,1 1-1,-1 0 0,1 0 0,-1 0 1,0 0-1,1 0 0,0 0 0,-1-1 1,1 1-1,0 0 0,-1 0 0,1-1 1,0 1-1,0-1 0,-1 1 0,1 0 1,0-1-1,0 0 0,0 1 0,0-1 1,0 1-1,1-1 0,51 21-57,-52-21 54,72 15-213,1-3 0,0-2 0,113-2 0,-123-6 194,1334 5-74,-715-37 695,-4-50-227,-671 79-367,42-7 33,0-2-1,-1-1 1,93-37-1,-141 48-36,1-1 1,-1 1-1,0-1 0,1 0 1,-1 1-1,0-1 0,0 0 1,0 0-1,1 0 0,-1 0 1,0 0-1,0 0 0,0 0 1,-1 0-1,1 0 0,1-2 1,-2 3-8,0-1 1,0 1 0,0-1 0,-1 1 0,1-1 0,0 1-1,0-1 1,-1 1 0,1-1 0,0 1 0,-1 0 0,1-1-1,0 1 1,-1-1 0,1 1 0,-1 0 0,1 0 0,-1-1-1,1 1 1,-1 0 0,1 0 0,-1-1 0,1 1 0,-1 0-1,1 0 1,-1 0 0,1 0 0,-1 0 0,-54-7-915,52 7 798,-73-4-2158,-21-2-1318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17649,'0'0'128,"-44"72"448,31-39 33,6 2 0,3 3-161,4 1-192,0-4-160,6-1 0,6-6-64,-1-6 32,0-5-32,-2-10 1,-8-7-1058,-1-11-6663,-12-10 930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9289,'0'0'10394,"-8"7"-10197,-1 2-107,1-1-1,0 1 0,1 1 1,0 0-1,1 0 1,-1 0-1,2 1 0,0 0 1,0 0-1,1 0 1,0 0-1,1 1 1,0 0-1,1-1 0,-1 18 1,3-28-85,0 0 1,0 0-1,0 0 1,1 0-1,-1 0 0,0 0 1,1 0-1,-1 0 1,1 0-1,-1 0 1,1-1-1,-1 1 1,1 0-1,0 0 0,-1-1 1,1 1-1,0 0 1,0-1-1,0 1 1,-1 0-1,1-1 1,0 1-1,0-1 0,0 0 1,0 1-1,0-1 1,0 0-1,0 1 1,0-1-1,0 0 1,0 0-1,0 0 0,0 0 1,0 0-1,0 0 1,0 0-1,1-1 1,42-8 241,-31 3-306,0-1-1,-1-1 1,0 0 0,0-1 0,-1 0 0,0-1 0,-1 0 0,0 0 0,-1-2 0,0 1 0,0-1 0,-1 0 0,-1 0 0,0-1 0,8-20 0,-14 28 166,-3 8-61,-6 18-74,-10 36-39,4 26-110,8-27-5336,6-40 350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12780,'0'0'1954,"8"-4"-139,-4 2-1593,3-2 314,-1 0 0,1 1 1,0 0-1,-1 1 0,11-3 1,-16 5-502,0 0 0,0-1 0,0 1 0,0 0 0,0 0 0,0 0 0,1 0 0,-1 0 0,0 0 0,0 0 0,0 1 0,0-1 0,0 0 0,0 1 1,0-1-1,1 0 0,-1 1 0,0-1 0,0 1 0,-1 0 0,1-1 0,0 1 0,0 0 0,0 0 0,0-1 0,0 1 0,-1 0 0,1 0 0,0 0 0,-1 0 1,1 0-1,-1 0 0,1 0 0,-1 0 0,0 0 0,1 0 0,-1 1 0,0-1 0,0 0 0,1 0 0,-1 0 0,0 0 0,0 0 0,0 0 0,-1 1 0,1 1 0,-1 7 20,-1 0-1,0 0 0,-1 0 1,0 0-1,0 0 0,-1 0 0,0-1 1,-1 0-1,0 0 0,-1 0 0,0 0 1,-12 14-1,8-11 87,1 1-1,1 0 1,0 0 0,-10 24 0,18-37-132,0 1 1,-1-1-1,1 1 0,0-1 1,0 0-1,0 1 1,-1-1-1,1 1 1,0-1-1,0 1 0,0-1 1,0 1-1,0-1 1,0 1-1,0 0 1,0-1-1,0 1 0,0-1 1,1 0-1,-1 1 1,0-1-1,0 1 0,0-1 1,1 1-1,-1-1 1,0 1-1,0-1 1,1 0-1,-1 1 0,0-1 1,1 1-1,-1-1 1,1 0-1,-1 1 0,1-1 1,22 2 183,26-16-90,29-19-2017,-28 8-2226,-9 2-2565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13965,'0'0'5125,"0"51"-4196,9-26-320,-7 4-449,3-2-96,1 1 0,-1-5-32,0-3-32,1-2-513,-4-4-640,-2-1-672,0-7-3268</inkml:trace>
  <inkml:trace contextRef="#ctx0" brushRef="#br0" timeOffset="1">1 130 13293,'0'0'4516,"53"-15"-4452,-22 15-32,6 0-32,-3 0-3780,-4-2-4099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14734,'0'0'5125,"54"-10"-5061,-28 0-1922,7 0-3939,-8 3-1314</inkml:trace>
  <inkml:trace contextRef="#ctx0" brushRef="#br0" timeOffset="1">268 21 9897,'0'0'5285,"66"5"-5092,-45-5-482,-1-5-2529,1-2-1378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9897,'0'0'2114,"61"-5"-2050,-43-5-96,3-3-1825,3-1-4261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11851,'0'0'2648,"-6"9"-107,-1 2-1762,0 1 0,0 0 0,1 0 0,1 1-1,0 0 1,1 0 0,0 0 0,1 0 0,-2 26 0,5-26-820,0-1 0,1 1 0,1-1 0,0 1 0,0-1 0,1 0 0,1 0 0,6 14 0,-9-22-2062,-16-3-10613</inkml:trace>
  <inkml:trace contextRef="#ctx0" brushRef="#br0" timeOffset="1">0 224 7719,'0'0'11531,"13"-50"-10794,13 44-161,3-2-447,5 0-97,2-1-32,1 0-481,-1-1-2145,-2-1-3300,-2-1-3139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10570,'0'0'2712,"-10"5"-507,0 0-1906,1 1 0,0 0 0,0 0-1,0 0 1,1 1 0,0 1 0,1 0 0,-1 0 0,1 0 0,1 1 0,0-1 0,0 2 0,1-1 0,0 1 0,0-1 0,1 1 0,0 1 0,1-1 0,-2 14 0,4-22-271,1 0 0,-1 0 1,1 1-1,0-1 1,0 0-1,0 0 0,0 1 1,1-1-1,-1 0 1,0 0-1,1 1 0,0-1 1,0 0-1,-1 0 1,1 0-1,0 0 0,0 0 1,1 0-1,-1 0 1,0 0-1,1-1 0,-1 1 1,1 0-1,0-1 1,-1 1-1,3 1 0,0-2-22,-1 0-1,0 0 0,0-1 0,1 1 0,-1-1 0,0 1 0,1-1 1,-1 0-1,1 0 0,-1-1 0,0 1 0,1-1 0,-1 1 1,0-1-1,0 0 0,1 0 0,4-3 0,3-3-102,0 1-1,0-2 1,-1 1-1,0-1 1,0-1 0,-1 0-1,0 0 1,0-1-1,-1 0 1,-1 0-1,0-1 1,0 0 0,-1-1-1,0 1 1,7-21-1,-13 32 139,-1 0 0,1 0-1,0 0 1,0 0-1,0 0 1,0 0 0,0 0-1,0 0 1,0 0-1,-1 0 1,1-1 0,0 1-1,0 0 1,0 0-1,0 0 1,0 0 0,0 0-1,0 0 1,0 0-1,0 0 1,-1 0 0,1 0-1,0 0 1,0 0 0,0 0-1,0-1 1,0 1-1,0 0 1,0 0 0,0 0-1,0 0 1,0 0-1,0 0 1,0 0 0,0 0-1,0-1 1,0 1-1,0 0 1,0 0 0,0 0-1,0 0 1,0 0-1,0 0 1,0 0 0,0-1-1,0 1 1,0 0 0,-12 16 689,-10 26-399,17-30-430,1 1 1,1 0-1,0 0 0,1 0 0,1 0 1,0 0-1,0 0 0,1 0 0,2 14 1,-2-26-65,1 1 1,-1-1 0,1 0 0,-1 1-1,1-1 1,-1 0 0,1 0 0,0 0-1,0 1 1,-1-1 0,1 0 0,0 0-1,0 0 1,0 0 0,0 0 0,0 0-1,3 1 1,21 4-6233,-7-6-1570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9513,'0'0'9417,"-2"9"-7399,-3 15-1274,1 0-1,1 0 1,1 0 0,1 1 0,3 24 0,-2-48-740,0 1-1,0-1 1,1 0 0,-1 0 0,0 0 0,1 1 0,-1-1 0,1 0 0,-1 0-1,1 0 1,-1 0 0,1 0 0,0 0 0,0 0 0,0 0 0,-1 0 0,1 0-1,0 0 1,0-1 0,0 1 0,0 0 0,0-1 0,0 1 0,1-1-1,0 2 1,1-2 5,0 1-1,0-1 0,-1 0 0,1 0 0,0 0 1,0 0-1,0 0 0,0-1 0,-1 1 0,6-2 1,2-1-123,-1-1 0,1 0 1,-1 0-1,0-1 0,9-6 1,0-4-397,-15 12 457,0-1-1,1 1 1,0 0 0,0 0 0,0 1 0,0-1 0,0 1-1,0 0 1,1 0 0,-1 0 0,8-1 0,-17 26 800,-5 26-654,10-27-8247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11243,'0'0'9320,"73"-8"-8487,-24-2-416,10 1-353,-2 1-64,0 0 64,-2 2-224,-14 0-1122,-5 2-928,-11 1-1473,-16 0-1506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9673,'0'0'6887,"64"16"-6279,-25-16 1,9-8-321,1-4-256,4-4-769,-6-3-4099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11819,'0'0'8264,"84"-21"-7591,-33 16-33,14-3-159,8 0-225,0 0-160,6 6-96,-6 1-32,-11-2-2434,-12 3-5542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12236,'0'0'245,"-1"0"0,0 0 0,1 0 0,-1 0 0,0 0 1,1 0-1,-1 0 0,0 0 0,1 1 0,-1-1 1,0 0-1,1 0 0,-1 0 0,1 1 0,-1-1 0,0 0 1,1 1-1,-1-1 0,1 0 0,-1 1 0,1-1 0,-1 1 1,1-1-1,-1 1 0,1-1 0,0 1 0,-1-1 1,1 2-1,-10 24 1976,3 28-1009,7-53-1116,-2 18 373,1-7-138,0 1-1,1 0 0,2 20 1,-2-31-304,0 0 0,0 0 0,0 0 0,1 0 0,-1-1 0,1 1 0,-1 0 0,1 0-1,0 0 1,0-1 0,0 1 0,0 0 0,0-1 0,0 1 0,0-1 0,1 1 0,-1-1 0,0 0 0,1 1 0,-1-1 0,1 0 0,-1 0 0,1 0 0,0 0 0,0 0 0,-1-1 0,1 1 0,0 0 0,3 0 0,5-1 19,0 0-1,0-1 1,0 0 0,0 0 0,0-1-1,0 0 1,-1-1 0,1 0 0,-1-1-1,0 0 1,0 0 0,0-1 0,13-9-1,6-5-36,-2-1 0,42-42 0,-54 45-65,-4 6 853,-13 26-193,0-6-444,1 1 0,0-1 0,1 1 0,-1 0 0,2 0 0,-1 0 1,3 16-1,-2-23-264,1 1 0,0-1 1,0 1-1,0-1 0,0 0 1,0 0-1,1 1 0,0-1 1,-1 0-1,5 5 0,-4-6-299,0 0-1,0 0 1,0-1-1,1 1 1,-1 0-1,0-1 1,1 0 0,-1 1-1,1-1 1,-1 0-1,1 0 1,0-1-1,-1 1 1,1 0-1,4 0 1,14-1-9078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6983,'0'0'13015,"9"-2"-11782,38-2-128,60 0 1,-67 5-1086,1-2-1,-1-2 1,55-11 0,-94 13-730,-13 1-4025,-7 0-1068,-3 0-2915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11211,'0'0'9064,"45"17"-7494,-6-17-385,6-3-513,0-4-447,-6 0-97,-3 1-128,-10 1-545,-10-3-2370,-5 2-3843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1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183 128 6919,'0'0'3325,"8"-11"-1264,24-35-86,-30 43-1640,0 1 0,0-1 0,-1 0 0,0 0 0,1 0 0,-1 0 0,0 0-1,0 0 1,-1 0 0,1-1 0,0-5 0,-2 8-195,1 0 0,0-1 0,0 1-1,0 0 1,-1 0 0,1 0 0,0 0 0,-1 0-1,0 0 1,1 0 0,-1-1 0,1 1 0,-1 1-1,0-1 1,0 0 0,1 0 0,-1 0 0,0 0-1,0 0 1,0 1 0,-2-2 0,0 1-23,0 0 0,0 0 0,0 0 1,-1 0-1,1 1 0,0-1 0,0 1 0,-1 0 0,1 0 1,0 0-1,-1 1 0,1-1 0,0 1 0,0-1 0,-1 1 0,1 0 1,0 1-1,-3 1 0,-6 3 4,1 2-1,0-1 1,0 2 0,1-1 0,0 1-1,0 1 1,1 0 0,1 0 0,0 1-1,0 0 1,1 0 0,0 1 0,1 0-1,0 0 1,1 1 0,0-1 0,1 1-1,1 0 1,0 0 0,-1 17 0,4-28-118,0-1 0,0 0 0,0 0 1,0 1-1,0-1 0,0 0 0,0 0 0,1 0 0,-1 0 1,0 1-1,1-1 0,-1 0 0,1 0 0,-1 0 1,1 0-1,0 0 0,-1 0 0,1 0 0,0 0 1,0 0-1,0-1 0,0 1 0,0 0 0,0 0 1,0-1-1,2 2 0,0-1 2,0 0 1,0 0-1,0 0 0,0-1 1,0 1-1,1-1 1,-1 0-1,0 0 0,0 0 1,4-1-1,4 0 9,0-2 0,0 1 0,-1-1 0,1-1 0,12-5 0,-4-1 1,-1-1 0,0 0 0,21-19 0,-35 26-13,1 1-1,-1-1 0,0 0 1,0 0-1,0-1 1,-1 1-1,0-1 0,1 0 1,-2 0-1,1 0 1,0 0-1,-1 0 1,0-1-1,-1 1 0,1-1 1,-1 1-1,1-7 1,-2 12-2,0 0 1,0 0-1,0-1 1,0 1-1,0 0 1,0 0-1,0 0 1,0 0-1,0 0 1,0 0-1,0 0 1,0 0-1,0-1 1,0 1-1,0 0 1,0 0-1,0 0 1,0 0-1,0 0 1,0 0-1,0 0 1,0 0-1,0 0 1,0 0-1,-1 0 1,1-1-1,0 1 1,0 0-1,0 0 1,0 0-1,0 0 1,0 0-1,0 0 1,0 0-1,0 0 0,0 0 1,0 0-1,-1 0 1,1 0-1,0 0 1,0 0-1,0 0 1,0 0-1,0 0 1,0 0-1,0 0 1,0 0-1,-1 0 1,1 0-1,0 0 1,0 0-1,0 0 1,0 0-1,0 0 1,0 0-1,0 0 1,0 0-1,0 0 1,0 0-1,0 0 1,-1 1-1,1-1 1,0 0-1,0 0 1,0 0-1,0 0 1,0 0-1,0 0 1,-9 10 11,-6 12 27,11-15-21,1 2 0,0-1-1,0 0 1,1 1 0,0-1 0,0 1-1,1 0 1,0-1 0,1 1 0,0 0 0,1 12-1,0-17-20,0 1 0,0-1-1,0 0 1,1 0-1,-1 0 1,1 0-1,0 0 1,0-1 0,0 1-1,1-1 1,-1 1-1,1-1 1,0 0 0,0 0-1,0 0 1,0 0-1,0 0 1,1-1 0,-1 1-1,1-1 1,0 0-1,-1 0 1,1-1 0,8 3-1,1-1-874,0 0-1,0-1 0,-1-1 0,24 0 1,8-1-5859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24 107 8488,'-16'10'2369,"9"-6"593,10-5-213,40-19-617,24-4-1785,2 2 1,108-19-1,-107 32-3562,-2 6-3425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8808,'-13'3'983,"-3"0"-887,-64 17 2109,72-17-1633,0-1 0,0 1 0,1 1-1,-1-1 1,1 2 0,-1-1 0,-12 11-1,20-15-557,-1 0-1,1 1 0,-1-1 0,1 1 0,-1-1 0,1 0 0,-1 1 0,1-1 0,0 1 0,-1-1 0,1 1 0,0 0 1,0-1-1,-1 1 0,1-1 0,0 1 0,0 0 0,0-1 0,0 1 0,0-1 0,0 1 0,0 0 0,0-1 1,0 1-1,0-1 0,0 1 0,0 0 0,0-1 0,0 1 0,1 0 0,16 11 197,33-1-83,-45-11-112,20 4 26,-10-3-19,0 1 0,-1 1 0,28 9 0,-41-11-17,0-1 1,0 1-1,0 0 1,-1 0-1,1-1 1,0 1-1,0 0 1,0 0-1,-1 0 1,1 0-1,0 0 1,-1 0-1,1 0 1,-1 0-1,0 1 1,1-1-1,-1 0 1,0 0-1,1 0 1,-1 0-1,0 1 1,0-1-1,0 0 1,0 0-1,0 0 1,0 1-1,-1-1 1,1 0 0,0 0-1,-1 0 1,1 0-1,0 0 1,-1 1-1,0-1 1,1 0-1,-1 0 1,1 0-1,-1 0 1,-1 0-1,-30 46 321,30-44-312,-36 39 350,-15 21 842,53-62-1199,0-1 0,0 0 0,0 1 0,0-1 0,-1 0 0,1 1 0,0-1 0,1 0 1,-1 1-1,0-1 0,0 0 0,0 1 0,0-1 0,0 0 0,0 1 0,0-1 0,0 0 1,1 0-1,-1 1 0,0-1 0,0 0 0,0 1 0,1-1 0,-1 0 0,0 0 0,0 0 1,0 1-1,1-1 0,-1 0 0,0 0 0,1 0 0,-1 0 0,0 1 0,0-1 0,1 0 1,-1 0-1,0 0 0,1 0 0,-1 0 0,0 0 0,1 0 0,-1 0 0,0 0 0,1 0 1,-1 0-1,0 0 0,1 0 0,-1 0 0,0 0 0,1 0 0,-1 0 0,0-1 0,1 1 1,-1 0-1,0 0 0,0 0 0,1-1 0,24-2 6,-25 3-11,125-30 302,-24 4-1120,-32 14-2858,-45 7-1119,-7 1-2302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10634,'0'21'1057,"-6"2"192,6 1 64,0 1-191,0-3-642,0-3-192,0-4-128,0 0-160,6-6 97,-6-4-97,0-4-865,-2-5-4645,-7-9-3458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11371,'0'0'7207,"37"-4"-7175,-23 8-64,-1-3-1730,-6-1-3972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11115,'0'0'8071,"48"7"-7719,-35-7-255,3 0-65,-3 0-32,-3-2-1570,-4-3-4003</inkml:trace>
  <inkml:trace contextRef="#ctx0" brushRef="#br0" timeOffset="1">9 99 9225,'0'0'8520,"64"4"-8296,-40-11-224,-1 3 0,2-1-2050,-11 2-3075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7495,'0'0'12679,"7"-10"-12434,11-15-59,-1-1-1,-2-1 1,19-41-1,-34 68-185,0 0 0,0 0-1,0 0 1,0 0 0,0 0 0,0 0-1,0 0 1,0 0 0,0 0-1,0 1 1,0-1 0,0 0-1,0 0 1,0 0 0,0 0 0,1 0-1,-1 0 1,0 0 0,0 0-1,0 0 1,0 0 0,0 0-1,0 0 1,0 0 0,0 0 0,0 0-1,0 0 1,0 0 0,0 0-1,1 0 1,-1 0 0,0 0-1,0 0 1,0 0 0,0 0 0,0 0-1,0 0 1,0 0 0,0 0-1,0 0 1,0 0 0,0 0-1,1 0 1,-1 0 0,0 0 0,0 0-1,0 0 1,0 0 0,0 0-1,0 0 1,0 0 0,0 0-1,0 0 1,0 0 0,0 0 0,0 0-1,0 0 1,0 0 0,1-1-1,-1 1 1,0 0 0,0 0-1,4 15 21,7 37 54,-3-11-79,-6-34-329,8 26-130,4-20-6201,-6-12-345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18770,'0'0'3011,"68"0"-2211,-32-8-575,3 0-129,0 2-64,-3 2-64,-7 0-1378,-8 3-1697,-3 1-2466,-13 0-2402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6246,'0'0'13063,"5"5"-12769,-4-3-268,0 0 0,1-1 0,-1 1 1,1 0-1,0-1 0,-1 1 0,1-1 1,0 0-1,0 1 0,0-1 0,0 0 1,0 0-1,0 0 0,1-1 0,-1 1 1,0 0-1,0-1 0,1 1 0,-1-1 0,0 0 1,0 0-1,1 0 0,-1 0 0,0 0 1,1-1-1,-1 1 0,0 0 0,0-1 1,1 0-1,-1 0 0,0 1 0,0-1 1,0 0-1,0-1 0,2-1 0,17-13 113,-18 13-131,1 0 0,-1 0 0,1 0 0,0 0 0,0 1 0,0 0 0,0 0 0,0 0 0,0 0 0,1 0 0,4-1 0,-8 4-1,-1 0-1,1 0 1,0 0-1,-1 0 1,1 0-1,-1 0 0,1 0 1,-1 0-1,1 0 1,-1 0-1,0 0 1,1 0-1,-1 1 1,0-1-1,0 0 1,0 0-1,0 0 0,0 0 1,0 0-1,0 2 1,-1 36 356,1-30-280,0 7-32,3 59 168,-3-70-254,1 1 0,0-1 0,0 0 0,1 0 0,-1 0 0,1 0 0,0-1 1,1 1-1,-1 0 0,1-1 0,5 8 0,-7-11-150,0 0 1,0 0 0,0 0 0,0 0-1,1 0 1,-1 0 0,0 0-1,0-1 1,1 1 0,-1 0 0,1-1-1,-1 1 1,1-1 0,-1 1-1,1-1 1,-1 0 0,1 0-1,-1 0 1,1 0 0,-1 0 0,1 0-1,2 0 1,15-5-5645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92 7079,'0'0'6497,"0"-10"-4058,2-3-1694,-1 8-408,0 0 0,-1-1-1,1 1 1,-1 0-1,-1 0 1,1 0 0,-1-6-1,0 10-244,1 0 0,0 0 0,0 0 0,-1 0 0,1 0 0,-1 0 0,1 0 1,-1 0-1,1 0 0,-1 0 0,1 0 0,-1 0 0,0 1 0,0-1 0,1 0 0,-1 0 0,0 1 0,0-1 0,0 1 0,0-1 0,0 1 0,0-1 0,0 1 0,0-1 0,0 1 0,0 0 1,0-1-1,0 1 0,0 0 0,0 0 0,0 0 0,0 0 0,0 0 0,0 0 0,0 0 0,0 0 0,0 1 0,0-1 0,-1 1 0,-1-1-56,0 1-1,0 0 1,1 0-1,-1 0 1,0 0 0,1 0-1,-1 1 1,1-1-1,-1 1 1,1 0-1,0-1 1,0 1-1,-3 4 1,-26 49 184,30-52-199,-1-1-1,1 1 1,0 0 0,0 0 0,0 0-1,1-1 1,-1 1 0,1 0 0,0 0-1,-1 0 1,1 0 0,1 0 0,-1 0-1,0 0 1,1 0 0,-1 0-1,1 0 1,2 5 0,-1-6-9,-1-1 0,1 0 0,0 0 0,-1 0 0,1 0 0,0 0 0,0 0 0,0 0 0,0-1 0,0 1-1,0-1 1,0 1 0,0-1 0,0 0 0,0 0 0,0 1 0,0-2 0,0 1 0,0 0 0,0 0 0,0-1 0,0 1 0,0-1 0,4-1 0,2 0 27,-1-1 0,1 1 0,-1-2 0,1 1 1,7-5-1,-10 4-17,1 0 0,-1 0 0,0 0 0,0-1 0,0 0-1,-1 0 1,0 0 0,0 0 0,0-1 0,0 1 0,-1-1 0,0 0 0,0 0 0,-1 0 0,1-1 0,-2 1 0,3-9 0,-4 14 42,-7 40-64,7-37-3,-1 0 0,1 0 0,0 0 0,1 0 0,-1 1 0,0-1 0,0 0 0,1 0 0,-1 0 0,1 0 0,0 0 0,0 0 0,0 0 0,0 0 0,0 0 0,0-1 0,0 1 0,0 0 0,1-1 0,-1 1 0,1-1 0,-1 1 0,1-1 0,1 2 0,1-1-507,1 0 0,-1-1 0,0 1 0,1-1 0,-1 0 0,0 0 0,1 0 0,-1 0 0,1-1 0,7 0-1,7 0-5046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9161,'0'1'5028,"6"-1"-4387,6 0 416,6 0-32,11-6-384,5-5-321,0-3-288,3-1 32,-7 2-64,1 0-480,-8 6-1218,-9 4-1025,-8 3-255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9801,'0'0'5798,"62"10"-5542,-22-24-224,2 1 0,3-2 0,-2 0-128,-2 4-2819,-7 0-128,-6 2-1249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6086,'0'0'12267,"1"10"-11877,1 3-381,12 65 1224,-13-72-1101,1 0 0,0 0-1,0 0 1,1 0 0,-1 0 0,1-1 0,0 1 0,1-1 0,0 0-1,-1 0 1,6 5 0,-6-8-111,0-1 0,-1 1 0,1-1 0,0 1-1,0-1 1,0 0 0,0 0 0,0 0 0,0-1 0,0 1 0,0-1-1,0 0 1,0 1 0,0-1 0,0-1 0,1 1 0,-1 0 0,0-1 0,0 0-1,0 1 1,0-1 0,0-1 0,0 1 0,-1 0 0,1-1 0,4-2-1,7-5 85,0 0-1,-1-1 1,18-17-1,-28 25-103,20-24-33,-19 21 19,0 0 1,0 0-1,0 0 0,1 1 1,0-1-1,0 1 1,9-6-1,-8 67-115,-4-49 62,0-1 0,0 0 0,0 1 1,1-1-1,0 0 0,5 7 0,9 3-3867,-5-13-3231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9417,'0'6'2851,"0"-2"-2659,14-3-32,10-1 1409,6 0 161,9-4-449,9-7-832,2-4-321,4-3-96,-2-2 32,-2 3-64,-2 2-833,-12 3-1601,-8 0-97,-10 7-319,-9 2-3172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10122,'0'0'2882,"52"8"-1248,-11-16-225,7 0-864,0-1-417,6-4 0,-6 3-128,6-2 0,-13 1-545,-4-4-2017,-8-1-1826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10794,'0'0'3577,"10"-1"-2504,0 0-833,33-3 107,-1 2 0,58 4 0,-99-2-338,0 0 0,0 1 0,0-1 0,0 0 1,0 1-1,0-1 0,0 1 0,0 0 0,0-1 0,0 1 0,-1 0 0,1-1 0,0 1 0,0 0 0,-1 0 0,1 0 0,0 0 0,-1 0 1,1 0-1,-1 0 0,1-1 0,-1 1 0,0 1 0,1-1 0,-1 0 0,0 0 0,0 0 0,0 0 0,0 0 0,0 0 0,0 0 0,0 0 1,0 0-1,0 0 0,0 0 0,-1 0 0,1 0 0,0 0 0,-1 0 0,1 0 0,-1 2 0,-19 40 358,-67 87-3021,62-98-1147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48 7591,'0'-5'389,"-5"-28"6950,5 32-7170,-1 0 1,0 1 0,1-1-1,-1 0 1,0 1 0,0-1-1,0 0 1,0 1 0,1-1-1,-1 1 1,0 0 0,0-1-1,0 1 1,0 0-1,0-1 1,0 1 0,0 0-1,0 0 1,0 0 0,0 0-1,0 0 1,0 0 0,0 0-1,0 0 1,0 0 0,0 1-1,0-1 1,0 0-1,0 1 1,0-1 0,0 0-1,0 1 1,0 0 0,-3 1-40,0 0 0,1 0 1,0 1-1,0-1 0,-1 1 1,1 0-1,1 0 1,-1 0-1,0 0 0,1 0 1,0 1-1,-1-1 0,1 1 1,1-1-1,-1 1 1,-1 5-1,-1 2 90,0 0-1,1 0 1,0 0 0,-2 19 0,5-28-193,0 0 0,0 0 0,0-1 1,0 1-1,0 0 0,0 0 0,0 0 1,0 0-1,1 0 0,-1 0 0,1-1 1,-1 1-1,1 0 0,0 0 0,0-1 0,0 1 1,0 0-1,0-1 0,2 3 0,-2-3-10,1 0-1,0 0 1,0-1-1,-1 1 1,1 0-1,0-1 1,0 1-1,0-1 1,0 0 0,0 1-1,0-1 1,0 0-1,0 0 1,-1 0-1,1-1 1,0 1-1,0 0 1,0-1-1,0 1 1,3-2-1,7-4 9,0 0 0,-1-1-1,0 0 1,0 0 0,0-2-1,-1 1 1,0-1 0,-1 0-1,0-1 1,-1 0 0,0-1 0,0 0-1,-1 0 1,0 0 0,7-21-1,-17 41-18,0-2-24,0 1 0,0 0 0,1 1 0,0-1 1,-2 17-1,4-21 15,-1 0 0,1 0-1,0 0 1,1 1 0,-1-1 0,1 0 0,0 0-1,0 0 1,0 0 0,0 0 0,1 0 0,-1 0 0,1 0-1,0 0 1,4 4 0,-3-5-25,0-1 1,0 1-1,0-1 0,1 0 0,-1 0 0,1 0 1,-1-1-1,1 1 0,0-1 0,0 0 0,0 0 1,0 0-1,0 0 0,0-1 0,0 0 0,6 0 1,44-1-5023,-30-7-454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86 5926,'-15'1'143,"14"-1"143,0 0 0,1 0 0,-1-1 0,0 1 0,1 0 0,-1 0 0,0 0 0,0 0-1,1 0 1,-1 0 0,0 0 0,0 0 0,1 0 0,-1 0 0,0 1 0,1-1 0,-1 0-1,0 0 1,1 1 0,-1-1 0,0 0 0,1 1 0,-1-1 0,0 1 0,1-1 0,-1 1 0,1-1-1,-1 1 1,1-1 0,-1 1 0,1-1 0,0 1 0,-1 0 0,1-1 0,0 1 0,-1 0 0,1-1-1,0 1 1,0 0 0,-1 0 0,1-1 0,0 1 0,0 0 0,0-1 0,0 1 0,0 1-1,1-1-194,0 0 0,-1 0 0,1 0-1,0-1 1,0 1 0,0 0 0,0-1-1,-1 1 1,1-1 0,0 1 0,0-1-1,0 1 1,0-1 0,0 1 0,0-1-1,0 0 1,1 0 0,-1 0 0,0 1-1,0-1 1,0 0 0,0 0 0,2-1-1,30 1 702,-30-1-665,19-3-10,-1-1 1,0-1 0,0-1-1,-1-1 1,0 0-1,0-2 1,30-19 0,10-4-3088,-54 29-398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13453,'0'0'4932,"68"13"-3426,-20-14-193,15 1-800,1 0-417,-1 0-64,-11 0-385,-13 0-1312,-14 2-2403,-9 1-1473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9673,'0'0'7335,"48"-10"-5317,-19-5-865,5 1-416,3 0-417,-1-1-224,3 3-64,1-1-160,-12 2-2082,-1-2-3876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11018,'0'0'12257,"10"-7"-11739,12-11-422,-1 0-1,0-2 0,-2 0 1,22-29-1,-32 38-51,-2 0 0,0 0 0,0 0-1,-1-1 1,0 0 0,-1-1 0,0 1 0,-1-1-1,-1 0 1,0 0 0,0 0 0,0-17 0,-3 30-31,0 0 0,0 0 0,-1 0 0,1 0 1,0 0-1,0 1 0,-1-1 0,1 0 1,0 0-1,0 0 0,0 0 0,-1 0 0,1 0 1,0 0-1,0 0 0,-1 0 0,1 0 1,0 0-1,0 0 0,-1 0 0,1 0 0,0 0 1,0 0-1,-1 0 0,1 0 0,0 0 1,0 0-1,0-1 0,-1 1 0,1 0 0,0 0 1,0 0-1,0 0 0,-1 0 0,1-1 1,0 1-1,0 0 0,0 0 0,0 0 0,-1-1 1,1 1-1,0 0 0,0 0 0,0 0 1,0-1-1,0 1 0,0 0 0,0 0 0,0-1 1,0 1-1,0 0 0,0 0 0,0-1 1,0 1-1,0 0 0,0 0 0,0-1 1,0 1-1,0 0 0,0-1 0,-11 22 29,8 12 21,1-1 0,1 1-1,4 38 1,-2-65-57,0-1 1,0 0-1,0 0 0,0 0 0,1 0 1,0 0-1,0 0 0,0-1 0,0 1 1,1-1-1,0 1 0,0-1 0,0 0 0,0 0 1,1 0-1,0 0 0,-1-1 0,1 0 1,1 1-1,5 3 0,13 2-4746,3-6-4888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12268,'0'0'7954,"10"2"-6524,3-1-1214,-1-1-1,1 0 1,0-1-1,-1 0 1,1-1-1,-1-1 1,1 0-1,-1 0 1,0-1-1,14-7 1,19-7-317,89-39 713,-116 49-1111,-1-1 0,-1-1 0,0-1 0,0 0 0,17-17 0,-28 21-999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9321,'0'0'12139,"0"8"-10398,0-5-1670,0 0 1,-1 0-1,1 0 1,1 0-1,-1 0 1,0 0-1,1 0 1,-1 0-1,1 0 1,0 0-1,0 0 1,0 0-1,1-1 1,-1 1-1,1 0 1,-1-1-1,1 1 1,0-1-1,0 0 1,0 1-1,0-1 1,0 0-1,1 0 1,-1 0-1,1-1 1,-1 1-1,1-1 1,0 1-1,-1-1 1,1 0-1,0 0 1,0 0-1,0 0 1,0 0-1,0-1 1,0 0-1,4 1 1,0-2-65,0-1 0,0 0 0,-1 0-1,1-1 1,-1 1 0,1-1 0,-1-1 0,0 1 0,0-1 0,-1 0 0,1 0-1,-1-1 1,0 0 0,0 0 0,7-9 0,-4 5-31,1 1 0,0 0-1,0 0 1,12-7 0,-20 15 33,-1 0 0,1 0-1,-1 0 1,1 0-1,-1 0 1,1 1 0,-1-1-1,1 0 1,-1 0 0,1 0-1,-1 0 1,1 1 0,-1-1-1,0 0 1,1 0 0,-1 1-1,1-1 1,-1 0 0,0 1-1,1-1 1,-1 0 0,0 1-1,1-1 1,-1 1 0,0-1-1,1 1 1,-1-1 0,0 0-1,0 1 1,0-1 0,0 1-1,1-1 1,-1 1 0,0-1-1,0 1 1,0-1 0,0 1-1,0-1 1,0 1 0,0-1-1,0 1 1,0-1 0,-1 1-1,1-1 1,0 1 0,0 0-1,0 36 747,0-29-529,0 0-205,-1-3 75,1 0 0,0 0 0,1 0 0,-1 0 0,1 0-1,0 0 1,2 8 0,-2-12-162,0 0 0,0 0-1,0 1 1,-1-1 0,1 0 0,0 0-1,0-1 1,1 1 0,-1 0-1,0 0 1,0 0 0,0-1-1,0 1 1,1-1 0,-1 1 0,0-1-1,1 1 1,-1-1 0,0 0-1,1 1 1,-1-1 0,1 0 0,-1 0-1,0 0 1,1 0 0,-1 0-1,0-1 1,1 1 0,-1 0-1,0-1 1,1 1 0,-1-1 0,0 1-1,2-1 1,15-9-4125,-3-7-3640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3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8168,'0'0'15118,"60"6"-14477,-31-10-385,3-6-192,2-1 0,-4-2-64,-1-1-577,-2 2-1408,-9 2-1218,-10 3-3011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10954,'0'0'8745,"53"27"-7913,-13-39-543,2-2-225,1-3-32,2 0 0,-8-1-1089,-8 2-2851,-8 1-3427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41 11627,'0'0'7719,"-8"-6"-6026,4 3-1558,-32-16 1071,35 19-1179,-1-1-1,0 1 1,1 0 0,-1 0-1,1-1 1,-1 1 0,1 0-1,-1 0 1,0 0-1,1 1 1,-1-1 0,1 0-1,-1 1 1,1-1 0,-1 1-1,1-1 1,-1 1 0,1 0-1,-1-1 1,1 1-1,0 0 1,-1 0 0,1 0-1,0 0 1,0 0 0,0 1-1,0-1 1,-2 2 0,-1 3 54,1 0 0,-1 0 0,1 1 0,0-1 0,0 1 0,1-1 0,0 1 0,0 0 0,1 0 0,-1 10 0,1-15-58,1 0-1,0 0 0,0 0 1,0 0-1,0 0 1,1 0-1,-1 0 1,0 0-1,1 0 0,0 0 1,-1 0-1,1 0 1,0 0-1,0 0 0,0-1 1,0 1-1,0 0 1,0-1-1,1 1 1,-1-1-1,0 1 0,1-1 1,-1 0-1,1 1 1,0-1-1,-1 0 0,1 0 1,0 0-1,0 0 1,0 0-1,0-1 1,-1 1-1,1-1 0,0 1 1,0-1-1,0 0 1,0 1-1,0-1 1,3 0-1,4-1-23,-1 1-1,1-1 1,-1-1 0,0 1-1,1-1 1,-1-1 0,0 1-1,0-2 1,-1 1-1,1-1 1,-1 0 0,1 0-1,9-9 1,-11 9-16,-1 0 1,-1-1-1,1 1 0,-1-1 1,0 0-1,0 0 0,0 0 0,0 0 1,-1-1-1,0 0 0,0 1 1,-1-1-1,0 0 0,0-1 0,0 1 1,-1 0-1,1 0 0,-1-11 1,-1 17 16,0-1 1,0 1-1,0 0 1,0 0-1,0-1 1,-1 1-1,1 0 1,0-1-1,0 1 1,0 0-1,-1-1 1,1 1-1,0 0 1,0 0-1,-1 0 1,1-1-1,0 1 1,-1 0-1,1 0 1,0 0-1,-1 0 1,1-1-1,0 1 1,-1 0-1,1 0 1,0 0-1,-1 0 1,1 0 0,0 0-1,-1 0 1,1 0-1,0 0 1,-1 0-1,1 0 1,0 0-1,-1 0 1,1 0-1,0 0 1,-1 1-1,1-1 1,0 0-1,-1 0 1,1 0-1,0 0 1,-1 1-1,1-1 1,0 0-1,0 0 1,-1 1-1,1-1 1,0 0-1,0 0 1,0 1-1,-1-1 1,1 0-1,0 1 1,-17 14-9,14-10 16,1 1-1,0 0 1,0-1 0,0 1 0,1 0-1,-1 0 1,2 0 0,-1 0 0,1 0-1,-1 0 1,2 0 0,-1 0 0,1 0-1,0-1 1,0 1 0,3 8 0,-3-10-233,0-1 0,1 1 1,0 0-1,0-1 0,0 0 0,0 0 1,1 1-1,-1-1 0,1 0 1,5 4-1,-5-4-381,0-1 0,0-1-1,0 1 1,1 0 0,-1-1 0,0 0 0,1 0 0,-1 0 0,0 0-1,1 0 1,-1-1 0,1 1 0,5-1 0,14 0-6275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10666,'0'0'12401,"11"-4"-12198,-1 0-191,-1 0 0,1-1 0,-1 0 0,0 0 0,-1-1 0,1 0 0,-1 0-1,0-1 1,-1 0 0,0-1 0,0 0 0,0 0 0,-1 0 0,0-1 0,-1 1 0,6-15 0,0-11 63,-13 29 11,-5 10-31,-5 9 44,7-3-90,1 0 0,-1 0 0,2 0-1,-1 0 1,2 1 0,-1-1 0,2 1 0,-1 0 0,2 0 0,0 0 0,2 21 0,-2-31-111,1 0 0,-1-1-1,1 1 1,-1-1 0,1 0 0,0 1 0,0-1 0,0 1 0,-1-1 0,1 0 0,0 0 0,1 0 0,-1 1 0,0-1 0,0 0 0,0 0 0,1 0 0,-1-1 0,3 3 0,-2-3-522,1 1 0,-1 0 1,0 0-1,1-1 0,-1 0 1,1 1-1,-1-1 1,1 0-1,-1 0 0,1 0 1,-1 0-1,3-1 0,12-5-7228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6790,'0'-2'9028,"9"-4"-4364,63-27-3237,-34 19-1376,-12 4-327,1 1 1,0 2-1,49-9 0,-87 21-8181,2-1 6291,-10 5-4385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4933,'0'0'10570,"48"10"-9257,-16-19-512,4-4-417,3 1-256,-1-1-96,-4 0 0,-4 2-32,-3 0-480,-6 1-1987,-6 2-672,-5 1-96,5 1-2466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19 11115,'0'0'2850,"-50"-18"-223,47 18 1088,12 4-3234,21 4 127,11-2 225,20 2-320,3-1-289,9-3-160,-5-2-32,-7 0-64,-15 0-1442,-19-2-1376,-16 0-1442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59 3716,'0'0'5172,"2"-8"-2481,1-25-107,-3 32-2469,0 0 0,0 0 1,0 0-1,-1 1 0,1-1 0,0 0 1,0 0-1,-1 1 0,1-1 1,-1 0-1,1 1 0,-1-1 0,1 0 1,-1 1-1,1-1 0,-1 1 0,1-1 1,-1 1-1,0-1 0,1 1 1,-1-1-1,0 1 0,0 0 0,1-1 1,-1 1-1,0 0 0,0-1 1,1 1-1,-1 0 0,0 0 0,0 0 1,0 0-1,1 0 0,-1 0 1,0 0-1,0 0 0,0 0 0,1 0 1,-1 1-1,0-1 0,0 0 0,1 0 1,-2 1-1,-32 12 1491,28-8-1438,1-1 0,-1 1-1,1 1 1,0-1 0,1 1 0,-1-1-1,1 2 1,0-1 0,1 0 0,-1 1 0,1-1-1,0 1 1,1 0 0,0 0 0,0 0-1,0 0 1,1 0 0,0 1 0,1-1 0,-1 9-1,2-15-150,-1 0-1,0 0 0,1 0 0,-1 1 0,0-1 1,1 0-1,-1 0 0,1 0 0,0 0 0,-1 0 1,1 0-1,0 0 0,0 0 0,0 0 0,0 0 1,-1-1-1,1 1 0,0 0 0,1 0 0,-1-1 1,0 1-1,0-1 0,2 1 0,0 1 3,1-2 0,-1 1 0,1 0 0,0-1-1,-1 0 1,1 1 0,0-1 0,4-1 0,0 0-9,1-1 0,-1 1 0,1-2 1,-1 1-1,1-1 0,10-5 0,-10 2-123,0 0-1,0-1 1,0 0-1,-1-1 1,12-13-1,-18 19 94,1-1-1,-1 1 0,0-1 0,0 0 1,0 0-1,0 0 0,-1 0 0,1 0 1,-1 0-1,0 0 0,0 0 0,0 0 0,0-1 1,-1 1-1,1 0 0,-1-1 0,0 1 1,1 0-1,-2-1 0,1 1 0,0 0 1,-2-7-1,1 10 21,1-1 0,-1 1 1,1 0-1,-1-1 0,1 1 1,-1 0-1,1-1 0,-1 1 1,0 0-1,1 0 0,-1 0 1,1-1-1,-1 1 0,0 0 0,1 0 1,-1 0-1,0 0 0,1 0 1,-1 0-1,0 0 0,1 0 1,-1 1-1,1-1 0,-1 0 1,0 0-1,1 0 0,-1 1 0,0 0 1,-17 7 33,14-6 12,1 1 1,0 1 0,0-1-1,0 0 1,0 1 0,0 0-1,1-1 1,-1 1 0,1 0-1,0 0 1,0 1 0,1-1-1,-1 0 1,1 1 0,0-1-1,0 1 1,0-1 0,1 1-1,0-1 1,0 1 0,0-1-1,1 8 1,0-8-141,-1-1 0,1 1 0,0-1-1,0 1 1,1-1 0,-1 0 0,1 0 0,-1 1 0,1-1 0,0-1 0,0 1-1,5 5 1,-5-6-362,1 0-1,-1 0 1,1 0 0,0-1-1,0 1 1,-1-1 0,1 1-1,0-1 1,0 0-1,0 0 1,0-1 0,0 1-1,1 0 1,-1-1 0,6 0-1,2 0-5047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37 199 9673,'0'0'1548,"8"-5"-106,-7 4-1420,5-3 524,0 0 0,0 1 0,0 0 0,0 0 0,0 0 0,1 1 0,-1 0 0,1 0 0,0 1 0,-1 0 0,1 0 0,0 0 0,7 1 0,-13 0-509,-1 0 1,1 1 0,-1-1 0,1 0 0,-1 1 0,1-1 0,-1 0 0,1 1-1,-1-1 1,1 1 0,-1-1 0,0 0 0,1 1 0,-1-1 0,0 1 0,1 0-1,-1-1 1,0 1 0,0-1 0,1 1 0,-1-1 0,0 1 0,0-1 0,0 1-1,0 0 1,0-1 0,0 1 0,0-1 0,0 1 0,0 0 0,0-1 0,0 1-1,0-1 1,0 1 0,0 0 0,-1-1 0,1 1 0,0-1 0,-1 1 0,1-1-1,0 1 1,-1-1 0,1 1 0,0-1 0,-1 1 0,0 0 0,-16 24 621,-28 15 17,37-34-507,0 1 0,0-1-1,0 1 1,1 1-1,0-1 1,0 1-1,1 1 1,0-1-1,0 1 1,-8 19 0,18-27-134,0 0 0,0-1 0,0 1 1,-1-1-1,1 1 0,0-1 0,0 0 0,0-1 1,6 0-1,1-2-477,0 1-1,0-2 1,0 1-1,18-10 1,-15 5-1686,-1 0 1,24-18-1,-11 2-4646</inkml:trace>
  <inkml:trace contextRef="#ctx0" brushRef="#br0" timeOffset="1">248 76 11915,'0'0'8680,"50"-40"-8391,-29 29-257,2 3-1025,-3-1-3459,-4 1-2755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10794,'0'0'9962,"22"13"-13101,-8-22-5542</inkml:trace>
  <inkml:trace contextRef="#ctx0" brushRef="#br0" timeOffset="1">63 96 13357,'0'0'11274,"51"-25"-11242,-22 12-256,9-3-1538,-8 2-1152,2 0-2563,-3 0-4645</inkml:trace>
  <inkml:trace contextRef="#ctx0" brushRef="#br0" timeOffset="2">307 9 4100,'0'0'2498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1:4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11403,'0'0'5925,"49"-42"-5925,-48 42-128,-1 4-2018,0 1-512,0-2-834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6054,'0'0'4073,"6"-9"-1238,30-47 1515,-33 63-549,0 38-2525,-19 241 1975,15-284-3228,1-1-1,0 1 1,0-1-1,0 1 1,0-1-1,0 1 1,1-1-1,-1 1 1,0-1 0,1 1-1,-1-1 1,1 0-1,-1 1 1,1-1-1,0 1 1,0-1-1,-1 0 1,1 0-1,0 0 1,0 1-1,0-1 1,0 0-1,0 0 1,3 1-1,-2-1 5,-1-1-1,1 1 0,0-1 0,0 0 0,0 0 0,0 0 0,0 0 0,0 0 0,0 0 0,0 0 0,0-1 0,0 1 0,0-1 1,0 1-1,3-2 0,5-3 32,0 0 0,0-1 0,-1 1 0,0-2 0,12-10 1,-2-2-17,-1-1 0,18-27 0,28-29 18,-64 90-519,-6 7 417,0-7 55,1 1-1,0-1 1,1 1 0,1 0 0,0 0 0,-1 22 0,5-36-3,0-1 0,-1 1 0,1-1 0,0 1-1,0-1 1,0 0 0,0 1 0,-1-1 0,1 0 0,0 0-1,0 0 1,0 1 0,0-1 0,0 0 0,0 0 0,-1 0-1,1-1 1,0 1 0,0 0 0,0 0 0,0 0 0,0-1-1,0 1 1,23-5 101,1-6-101,-1-1-1,0 0 0,0-2 0,40-32 0,-8 7-17,-56 38 6,1 1 0,-1-1 1,1 1-1,-1 0 1,0-1-1,1 1 0,-1 0 1,1-1-1,-1 1 1,1 0-1,-1-1 0,1 1 1,-1 0-1,1 0 1,-1 0-1,1 0 0,-1-1 1,1 1-1,0 0 0,-1 0 1,1 0-1,-1 0 1,1 0-1,-1 0 0,1 0 1,-1 1-1,1-1 1,-1 0-1,1 0 0,0 0 1,-1 0-1,1 1 1,-1-1-1,1 0 0,0 1 1,-1 22-132,-20 40-109,17-54 232,1-5 14,0 2 0,0-1 1,0 0-1,0 1 1,1 0-1,0-1 1,0 1-1,0 0 1,1 0-1,0-1 0,0 7 1,1-11-89,-1 0 1,1-1-1,0 1 0,0-1 1,-1 1-1,1 0 1,0-1-1,0 1 0,0-1 1,0 0-1,-1 1 1,1-1-1,0 0 0,0 1 1,0-1-1,0 0 0,0 0 1,0 0-1,0 0 1,0 0-1,0 0 0,0 0 1,0 0-1,0 0 0,0-1 1,0 1-1,0 0 1,0-1-1,1 0 0,29-11-5719,-5-5-1799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12172,'0'0'8151,"-10"8"-6998,5-4-981,-1 0 1,1 1-1,0 0 0,0 0 0,0 0 0,1 0 0,0 1 1,0 0-1,0 0 0,1 0 0,0 0 0,0 0 0,0 1 1,1-1-1,0 1 0,0 0 0,1 0 0,0-1 0,-1 13 1,2-18-171,0 1 1,1-1 0,-1 0-1,0 0 1,0 1 0,1-1 0,-1 0-1,1 0 1,-1 1 0,1-1-1,-1 0 1,1 0 0,0 0 0,-1 0-1,1 0 1,0 0 0,0 0-1,0 0 1,0 0 0,0-1-1,0 1 1,0 0 0,0 0 0,0-1-1,2 1 1,0 1 1,1-1 0,-1-1 0,1 1-1,-1 0 1,1-1 0,0 0 0,-1 0 0,1 0 0,4 0 0,1-2-123,1 1 1,0-1-1,0-1 1,-1 0-1,0 0 0,11-5 1,0-5-7,-16 9 128,1 1 0,-1 0 0,1 0 0,0 0 0,0 1 0,0 0 1,0 0-1,0 0 0,1 0 0,5 0 0,-10 3 37,0 1 1,0 0-1,0-1 0,0 1 0,-1 0 1,1-1-1,0 1 0,-1 0 1,1 0-1,-1 0 0,0 0 0,1 0 1,-1-1-1,0 1 0,0 2 0,3 15 165,-2-17-183,1 0 0,-1-1 1,1 1-1,-1-1 0,1 1 0,-1-1 1,1 1-1,0-1 0,0 0 0,0 0 1,0 0-1,0 0 0,0 0 0,0-1 1,0 1-1,0-1 0,0 1 0,0-1 1,0 1-1,1-1 0,-1 0 0,0 0 1,0 0-1,0-1 0,1 1 0,2-1 1,62-16 212,-60 15-265,5-2-111,1 0 0,-1 0 0,1 1-1,0 1 1,0 0 0,0 1 0,1 0 0,13 2 0,-26-1 145,0 0 1,0 0 0,0 0 0,0 0 0,0 1 0,0-1-1,-1 0 1,1 0 0,0 1 0,0-1 0,0 1 0,-1-1 0,1 1-1,0-1 1,-1 1 0,1-1 0,0 1 0,-1 0 0,1-1-1,-1 1 1,1 0 0,-1-1 0,1 1 0,-1 0 0,1 0 0,-1 0-1,0-1 1,1 1 0,-1 2 0,-1 29 1402,0-30-1305,1 1-1,-1-1 1,1 1-1,0 0 1,0-1-1,0 1 1,0 0-1,0 0 1,0-1-1,1 1 1,0-1-1,1 6 1,-1-7-115,0-1 0,0 1 0,0 0 0,0-1 0,0 1 1,0-1-1,0 1 0,0-1 0,0 0 0,0 1 0,0-1 1,0 0-1,0 0 0,0 0 0,0 0 0,1 0 0,-1 0 0,0 0 1,0 0-1,0 0 0,0 0 0,0-1 0,0 1 0,0 0 1,0-1-1,0 1 0,0-1 0,2 0 0,26-18-4595,-18 0 230,-4-8-2578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15022,'0'0'7720,"-49"0"-4870,46 0-832,6 2-2082,12 5-64,1 5-2210,0-4-3107,-4-3-7079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26 7399,'0'0'5691,"-7"-3"-3209,-23-6-656,29 6 176,8 1-1537,11-1-418,295-1 1043,-160 3-2751,-222 7 1511,-1 3 1,2 4 0,-122 37-1,188-49 148,0-1 0,0 1 0,0-1-1,0 1 1,0 0 0,0 0 0,1 0 0,-1 0-1,0 0 1,1 0 0,-1 0 0,0 1 0,1-1-1,0 0 1,-1 1 0,1-1 0,0 1 0,-2 3 0,3-4 8,0 0 1,0 0 0,0 0 0,0 0 0,0 1 0,0-1 0,0 0 0,0 0 0,1 0 0,-1 0 0,0 0 0,1 0 0,-1 1 0,1-1 0,-1 0 0,1 0 0,0 0 0,0 0 0,-1-1-1,1 1 1,0 0 0,2 1 0,7 7 107,1-1-1,0-1 0,0 0 1,17 7-1,-16-8-3,0 0 132,5 3 80,0 0 1,0 1-1,-1 1 0,21 18 0,-34-27-262,0 1 0,-1-1 0,1 1 0,-1-1 0,0 1 0,1 0 0,-1-1 0,-1 1 0,1 0 0,0 1 0,-1-1 0,1 0 0,-1 0 0,0 0 0,0 1 0,-1-1 0,1 1 0,-1-1 0,1 1 0,-1-1 0,0 1 0,0-1 0,-1 1 0,1-1 0,-1 0 0,1 1 0,-1-1 0,0 0 0,-1 1 0,1-1 0,0 0 0,-4 4 0,-5 6 151,0 0-1,-2-2 0,1 1 1,-2-1-1,1-1 0,-1 0 1,-1-1-1,-22 11 0,-23 18 657,133-38-295,159-16-705,-154 14-2821,-1 1-4316,-56 1-1068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204 115 641,'14'-39'11641,"-12"5"-5852,-3 32-5651,1-1 0,-1 1-1,0 0 1,0 0 0,0 0 0,0 0-1,-1 0 1,1 0 0,-1 0-1,1 1 1,-1-1 0,1 0-1,-1 1 1,0-1 0,0 1 0,0-1-1,0 1 1,0 0 0,0 0-1,0 0 1,0 0 0,0 0-1,-1 1 1,1-1 0,0 1 0,0-1-1,-1 1 1,1 0 0,-5 0-1,-3-1-78,1 0 0,-1 1-1,0 1 1,0-1 0,0 2 0,1-1-1,-1 1 1,-17 6 0,23-6-6,1-1 0,-1 0 1,1 1-1,0 0 1,0 0-1,0 0 0,0 0 1,0 0-1,0 0 1,1 1-1,-1 0 0,1-1 1,0 1-1,-1 0 0,1 0 1,1 0-1,-1 0 1,0 1-1,1-1 0,-1 0 1,1 1-1,0-1 1,0 1-1,1-1 0,-1 1 1,0 7-1,1-10-30,1 0 0,-1 1-1,0-1 1,0 0 0,1 0-1,-1 1 1,0-1 0,1 0-1,-1 0 1,1 0 0,0 0-1,-1 1 1,1-1 0,0 0-1,0 0 1,-1 0 0,1 0-1,0-1 1,0 1 0,0 0-1,0 0 1,0 0 0,1-1-1,-1 1 1,0-1 0,0 1-1,0-1 1,1 1 0,-1-1-1,0 0 1,3 1 0,46 2 275,-39-4-227,7 0-22,-1 0 0,0-2 0,1 0 0,-1-1 0,0-1 0,-1 0 0,1-1 0,-1-1 1,0-1-1,-1 0 0,0-1 0,0 0 0,-1-1 0,24-22 0,-67 47-161,18-5 121,1 1-1,0 1 1,1-1-1,0 2 0,-7 13 1,12-20-4,1 1 1,0 0 0,0 1-1,0-1 1,1 0-1,0 1 1,0 0-1,1-1 1,0 1-1,1 0 1,0 13 0,1-18-117,-1 0 1,1-1-1,0 1 1,0 0-1,0-1 1,1 1-1,-1-1 1,1 1-1,-1-1 1,1 0-1,0 0 1,0 0-1,0 0 1,0 0-1,0 0 1,0 0-1,1-1 1,-1 1 0,1-1-1,-1 1 1,1-1-1,-1 0 1,1 0-1,0 0 1,-1-1-1,1 1 1,0-1-1,0 1 1,0-1-1,-1 0 1,6 0-1,4 0-786,-1 0-1,1 0 1,-1-1 0,1-1-1,-1 0 1,21-6-1,7-9-5588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12620,'0'0'5637,"-39"64"-3971,23-37-193,2 2-127,-2-3 31,7-1-705,5-7-607,4-5-65,2-5-417,10-7-1184,3-1-513,-1-1-1153,0-13-2403,-7-7-5188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9353,'0'0'8258,"11"1"-7388,37 3 66,-8-1-298,45 8-1,-74-9-615,-1 1 0,1 0-1,-1 0 1,1 1 0,-1 0 0,-1 1 0,1 0 0,0 1 0,12 9-1,-20-13-20,0-1-1,0 1 1,0 0-1,0 0 0,0 0 1,-1 0-1,1 0 1,-1 0-1,1 0 0,-1 1 1,0-1-1,0 1 0,0-1 1,0 1-1,0-1 1,0 1-1,-1-1 0,1 1 1,-1 0-1,0-1 1,0 1-1,0 3 0,-1-2 19,0 0 0,-1 0 0,1 0 0,-1 0 0,0 0 0,0-1 0,0 1 0,0-1 0,-1 1 0,0-1 0,1 0 0,-8 5 0,-8 7 85,-1-2-1,0 0 0,-1-1 1,-23 10-1,35-18-91,-56 25 269,43-21-77,0 1-1,1 0 0,-34 24 1,54-33-204,0 0 0,0 0 1,-1 0-1,1 0 0,0 0 1,0 0-1,0 0 0,-1 0 1,1 1-1,0-1 1,0 0-1,0 0 0,0 0 1,-1 0-1,1 0 0,0 1 1,0-1-1,0 0 0,0 0 1,0 0-1,0 1 1,0-1-1,-1 0 0,1 0 1,0 0-1,0 1 0,0-1 1,0 0-1,0 0 0,0 1 1,0-1-1,0 0 1,0 0-1,0 0 0,0 1 1,0-1-1,0 0 0,0 0 1,1 1-1,-1-1 0,0 0 1,0 0-1,0 0 1,0 1-1,0-1 0,0 0 1,14 4 47,23-2 115,-34-2-130,220-5 183,-75-4-5984,-97 3-1834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10186,'0'0'16079,"-6"-13"-16143,8 12-224,3 1-2371,3 0-1633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0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86 9161,'0'0'1772,"0"-8"641,-1 3-2155,0 3-101,1 0-1,-1 0 1,1 0-1,-1 0 1,1 0-1,0 0 1,0 0-1,0 0 1,0 0 0,0 0-1,0 0 1,1 0-1,-1 0 1,1-1-1,-1 2 1,1-1-1,0 0 1,0 0-1,0 0 1,0 0-1,0 0 1,0 1 0,0-1-1,1 0 1,-1 1-1,1-1 1,-1 1-1,1 0 1,0-1-1,-1 1 1,1 0-1,0 0 1,0 0-1,0 0 1,3-1 0,9-1 151,0 1 0,0 0 0,0 1 0,1 0 0,19 2 0,-28-1-215,0 0 0,0 1 0,-1 0 0,1 0 0,0 1 0,0-1 0,-1 1 0,1 0 0,-1 1 0,0-1 0,0 1 0,0 0 0,0 0 0,0 1 0,7 6 0,-11-8-44,0-1 0,0 1-1,0 0 1,0 0 0,0-1 0,0 1-1,0 0 1,-1 0 0,1 0-1,-1 0 1,0 0 0,1 0 0,-1 0-1,0 0 1,0 0 0,0 0 0,0 0-1,-1 0 1,1 0 0,0 0 0,-1 0-1,0 0 1,1 0 0,-1 0 0,0 0-1,0-1 1,0 1 0,0 0 0,0 0-1,0-1 1,-1 1 0,1-1 0,-3 3-1,-6 5 158,0 0 0,0-1 0,-1 0 0,-11 6 0,13-8-96,-18 10 303,-32 21 459,57-36-837,0 1-1,-1 0 0,1 0 1,0 0-1,0 0 1,0 1-1,0-1 0,1 0 1,-1 1-1,0-1 0,1 1 1,0 0-1,0 0 0,0-1 1,0 1-1,0 0 0,0 0 1,0 3-1,2-4-26,-1 0-1,1 0 1,0 0-1,-1 0 1,1 0-1,0 0 1,0 0-1,0-1 1,0 1-1,1 0 1,-1-1-1,0 1 1,1-1-1,-1 1 1,1-1-1,0 0 1,-1 1-1,1-1 1,0 0-1,0 0 1,0 0-1,-1-1 1,1 1-1,0 0 1,0-1-1,4 1 1,63 12 82,-57-11-95,21 3-345,61 7 572,-33-9-7727,-55-3-193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3203,'0'0'3054,"1"-10"-1004,0 6-1756,0-1 0,0 0 0,0 1 0,1-1 0,0 1 0,0-1 0,0 1 0,0 0 0,0 0 0,1 0 1,0 0-1,0 0 0,0 1 0,0-1 0,1 1 0,-1 0 0,1 0 0,0 0 0,0 0 0,0 1 1,5-3-1,12-6 194,0 1 0,0 1 0,1 1 1,0 1-1,0 1 0,0 1 0,1 1 0,0 1 1,0 1-1,39 2 0,-61 0-465,1 0 0,0 0 0,0 0 0,-1 0 0,1 0 0,0 1 0,-1-1 0,1 1 0,0-1 0,-1 1 0,1 0 0,-1 0 0,1 0 0,-1-1 0,1 1 0,-1 0 0,0 1 0,0-1 0,1 0 0,-1 0 0,0 1 0,0-1 0,0 0 0,0 1 0,0-1 0,0 1 0,-1-1 0,1 1 0,-1 0 0,1-1 0,-1 1 0,1 0 0,-1-1 0,0 1 0,0 0 0,0-1 0,0 1 0,0 0 0,0 0 0,0-1 0,0 1 0,-1 0 0,1-1 0,-1 1 0,1 0 0,-2 1 0,-1 6 138,-1-1 1,0 1 0,0-1 0,-1 0 0,0 0 0,-1 0 0,-8 8 0,-90 80 679,80-78-591,2 1 1,0 1-1,1 1 1,1 0-1,1 2 1,-28 43-1,46-63-226,-1 0 1,0 0-1,1 0 1,-1 0-1,1 0 0,0 1 1,0-1-1,1 0 1,-1 0-1,0 1 0,1-1 1,0 0-1,0 1 1,0-1-1,0 0 0,1 1 1,0 5-1,1-7-11,-1 0-1,1 0 1,0 0-1,-1 0 1,1 0-1,0 0 1,0-1-1,0 1 0,0 0 1,0-1-1,1 0 1,-1 1-1,0-1 1,1 0-1,-1 0 1,1-1-1,-1 1 1,1 0-1,-1-1 1,1 1-1,-1-1 1,6 0-1,18 2 60,1-1-1,-1-2 1,0 0-1,44-9 1,-52 6-52,0 0 0,-1-1 0,0-1 0,0-1 0,0 0 0,-1-1 0,27-17 0,-41 24 1,0-1 0,0 1 0,0-1 0,0 1 0,0-1 1,0 0-1,-1 0 0,1 0 0,0 0 0,-1 0 0,0 0 0,1 0 0,-1 0 0,0 0 0,0-1 1,0 1-1,0-1 0,0-2 0,-1 4 39,0-1 0,-1 0 0,1 1-1,0-1 1,-1 1 0,1-1 0,-1 1 0,0-1 0,1 1 0,-1 0 0,0-1 0,0 1 0,0 0-1,0-1 1,0 1 0,0 0 0,0 0 0,0 0 0,0 0 0,-1 0 0,-1-1 0,-5-2 106,0-1 1,-1 1 0,1 1 0,-1-1 0,0 2 0,-1-1 0,-17-2 0,20 4-141,-7-1-20,1 0 0,-1 1 0,0 0 0,0 1 0,0 1 0,1 0 0,-26 5 0,39-6-43,-1 0 0,1 0 0,-1 0 0,0 0 0,1 0 0,-1 1 0,1-1 0,-1 0 0,1 0 0,-1 1 0,1-1-1,-1 0 1,1 0 0,-1 1 0,1-1 0,-1 1 0,1-1 0,-1 0 0,1 1 0,0-1 0,-1 1 0,1-1 0,0 1 0,-1-1 0,1 1 0,0-1-1,0 1 1,-1 0 0,1-1 0,0 1 0,0-1 0,0 1 0,0-1 0,0 1 0,0 0 0,0-1 0,0 1 0,0-1 0,0 1 0,0 0 0,0-1-1,0 1 1,1-1 0,-1 1 0,0-1 0,0 1 0,1-1 0,-1 1 0,0-1 0,1 1 0,-1-1 0,0 1 0,1-1 0,-1 1 0,1-1 0,-1 0 0,1 1-1,-1-1 1,1 0 0,-1 1 0,1-1 0,0 0 0,37 17-5320,-1-12-649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6726,'0'0'11814,"1"8"-10698,1 5-785,-2 0-1,0 0 1,0 0 0,-1-1 0,-1 1 0,0 0-1,-1-1 1,-5 16 0,-45 111 797,26-73-797,-31 65-55,34-82 72,-28 86 0,51-134-337,0 1 0,0 0-1,0 0 1,1 0 0,-1 0 0,1 0 0,0 0 0,-1 0 0,1 0 0,0 0 0,0 0 0,0 0 0,0 0 0,1 0 0,-1 0 0,0 0-1,1 0 1,0 0 0,-1 0 0,1 0 0,0 0 0,0 0 0,0-1 0,0 1 0,0 0 0,1-1 0,-1 1 0,0-1 0,1 1-1,-1-1 1,1 0 0,-1 1 0,1-1 0,2 1 0,4 1 102,1-1 0,-1 0 0,0 0 0,1-1 0,-1 0 0,1 0 0,8-1 0,149-2 859,-44 0-4074,-122 2 2766,1 0 0,0 0-1,0 0 1,0 0 0,-1 0-1,1 0 1,0-1 0,0 1-1,-1 0 1,1 0 0,0-1-1,0 1 1,-1 0 0,1-1-1,0 1 1,-1-1 0,1 1 0,-1 0-1,1-1 1,0 0 0,-1 1-1,1-1 1,-1 1 0,1-2-1,6-10-9197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5285,'0'0'1479,"7"-12"405,6-15-633,13-26 2766,-6 19 2646,-20 54-3112,1 3-3311,-13 149 1750,14-57-5491,-2-115 3287,0 1-1,0-1 1,0 1 0,1-1-1,-1 1 1,0-1-1,0 1 1,0-1 0,0 1-1,0-1 1,0 1 0,0-1-1,0 1 1,-1-1 0,1 1-1,0-1 1,0 1 0,0-1-1,0 1 1,-1-1-1,1 1 1,0-1 0,-1 0-1,1 1 1,0-1 0,-1 1-1,1-1 1,0 0 0,-1 1-1,1-1 1,-1 0 0,1 1-1,0-1 1,-1 0-1,1 0 1,-1 0 0,1 1-1,-1-1 1,1 0 0,-1 0-1,1 0 1,-1 0 0,1 0-1,-1 0 1,1 0 0,-1 0-1,1 0 1,-1 0-1,1 0 1,-1 0 0,0 0-1,-14 0-6308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12236,'0'0'8744,"66"-5"-7751,-21 16 96,10-1-256,-1 4-385,8-5-384,1-1-96,-10-8-1826,-8 0-3074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13645,'0'0'6305,"-5"11"-5339,-10 22-674,2 2 0,1-1 1,1 1-1,2 1 0,2 0 0,1 0 1,-1 54-1,7-90-343,0 0 0,0 0 0,1 0 1,-1 1-1,0-1 0,0 0 0,1 0 0,-1 0 0,0 0 1,0 0-1,1 0 0,-1 0 0,0 1 0,0-1 0,1 0 0,-1 0 1,0 0-1,1 0 0,-1 0 0,0 0 0,0 0 0,1 0 0,-1-1 1,0 1-1,1 0 0,-1 0 0,0 0 0,0 0 0,1 0 1,-1 0-1,0 0 0,0-1 0,1 1 0,-1 0 0,0 0 0,0 0 1,0-1-1,1 1 0,-1 0 0,3-5-317,0 0 0,-1 0-1,1 0 1,-1 0 0,0 0 0,-1 0-1,1 0 1,-1-1 0,1-6 0,5-54-2447,-6 56 2447,2-27 54,-2 0 1,-6-54 0,7 118 5109,-1-13-4398,0 0 0,0 0 0,1 0-1,5 17 1,-3-20-273,1 0 0,0-1 0,0 0-1,1 0 1,0 0 0,0-1-1,1 0 1,1 0 0,0 0-1,0-1 1,15 12 0,-16-15-98,-1-1 0,1 0-1,0 0 1,0-1 0,0 1 0,1-2 0,-1 1 0,1-1 0,0 0 0,0-1 0,0 1 0,0-1-1,-1-1 1,1 0 0,0 0 0,0-1 0,14-2 0,-18 2 3,1-1-1,0 0 1,-1-1-1,1 1 1,-1-1 0,0 0-1,1 0 1,-1 0-1,-1 0 1,1-1 0,0 1-1,-1-1 1,0 0 0,0 0-1,0-1 1,-1 1-1,1-1 1,-1 1 0,0-1-1,0 0 1,0 1-1,-1-1 1,0 0 0,1-9-1,2-3 315,-2-1 0,0 0-1,-1 0 1,-1 1 0,-4-33 0,-9 9 153,12 40-491,1 0 0,0 0 0,-1 0-1,1 0 1,0 0 0,-1 0 0,1 0 0,-1 0 0,0 1 0,1-1 0,-1 0-1,0 0 1,1 1 0,-1-1 0,0 0 0,0 1 0,1-1 0,-1 1-1,0-1 1,0 1 0,0-1 0,0 1 0,0 0 0,0-1 0,0 1-1,0 0 1,0 0 0,0-1 0,0 1 0,0 0 0,0 0 0,0 0 0,0 1-1,0-1 1,0 0 0,0 0 0,0 0 0,-1 1 0,1 0-34,0-1 1,0 1-1,1-1 0,-1 1 1,1-1-1,-1 1 1,0 0-1,1-1 1,-1 1-1,1 0 0,-1-1 1,1 1-1,0 0 1,-1-1-1,1 1 1,0 0-1,-1 0 1,1 0-1,0-1 0,0 1 1,0 0-1,0 0 1,0 0-1,0-1 1,0 1-1,0 0 0,0 0 1,0 0-1,0 0 1,0-1-1,1 1 1,-1 0-1,0 0 0,1-1 1,-1 1-1,0 0 1,1 0-1,-1-1 1,1 1-1,0 1 1,1-1-423,-1 1 1,0 0 0,1-1 0,-1 1-1,1-1 1,0 1 0,-1-1 0,1 0-1,0 0 1,0 1 0,0-1 0,0-1-1,0 1 1,4 1 0,10-1-5893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14318,'0'0'2402,"4"52"320,-1-19-640,-1 2-832,4 3-610,-6-5-448,5-3-96,4-5-64,-4-5-352,1-8-769,1-7-1217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10314,'0'0'3870,"7"-11"-993,-2 2-2539,1 1-1,1 0 1,-1 0-1,1 1 1,0 0-1,1 0 1,0 0-1,0 1 1,0 0-1,1 1 1,0 0-1,0 0 0,10-3 1,4 1 231,-1 0 0,2 2 0,25-3-1,-39 6-461,1 1-1,0 0 0,0 1 0,-1 1 0,1-1 0,0 2 0,-1 0 0,1 0 0,12 4 0,-21-5-85,1 0 0,-1 0 0,0 0-1,0 0 1,1 1 0,-1-1-1,0 1 1,0-1 0,0 1 0,-1-1-1,1 1 1,0 0 0,-1 0-1,1 0 1,-1 0 0,0 0 0,1 0-1,-1 1 1,0-1 0,0 0-1,0 1 1,-1-1 0,1 0 0,-1 1-1,1-1 1,-1 1 0,0-1-1,0 1 1,0-1 0,0 1 0,0-1-1,-1 1 1,1-1 0,-1 1-1,1-1 1,-1 0 0,0 1 0,0-1-1,0 0 1,0 0 0,-1 0-1,-1 4 1,-4 5 220,-1 0 0,0 0 0,0 0 1,-1-1-1,-1-1 0,-14 13 0,-91 59 405,132-77-619,14-3-364,-18-1 66,6 0-8,1 0 0,-1 1 0,0 1 0,22 6-1,-38-8 263,1 1-1,0 0 0,-1 0 0,1 0 0,-1 1 1,1-1-1,-1 1 0,0 0 0,1 0 0,-1 0 0,0 1 1,0-1-1,0 1 0,-1-1 0,1 1 0,-1 0 1,0 0-1,1 0 0,-1 0 0,0 1 0,-1-1 0,1 0 1,-1 1-1,1 0 0,-1-1 0,0 1 0,0 0 1,0 3-1,-1-3 51,-1 0 1,1-1-1,-1 1 1,0 0 0,0-1-1,0 1 1,-1-1-1,1 1 1,-1-1-1,0 0 1,0 0-1,0 0 1,0 0-1,0 0 1,-1 0-1,1 0 1,-1-1 0,0 1-1,0-1 1,0 0-1,0 0 1,0 0-1,0 0 1,-5 2-1,-9 4 458,0 0 0,0-1 0,-29 7 0,19-6-175,-1-2 0,0-1 0,0-1-1,-1-2 1,1-1 0,-36-3 0,61 2-345,0 0 0,0-1 0,-1 0 0,1 1 1,0-1-1,0-1 0,0 1 0,0 0 0,0-1 1,0 1-1,0-1 0,0 0 0,1 0 0,-1 0 1,1-1-1,-1 1 0,1 0 0,0-1 1,-3-4-1,4 5-156,0 0 0,0 0 0,1 1 0,-1-1 1,0 0-1,1 0 0,0 0 0,-1 0 0,1 0 0,0 0 1,0 0-1,0 0 0,1-4 0,-1 4-277,1-1 1,0 1-1,0-1 0,0 1 0,0 0 1,0-1-1,1 1 0,-1 0 0,1 0 1,-1 0-1,1 0 0,3-3 1,15-13-6378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11371,'0'0'6950,"14"0"-5967,494-32 15,-499 31-1319,29-3-281,-30 4-454,-16 3-1252,-210 45-2538,30-8 5811,170-36-537,8-3-54,-1 1 1,1 1 0,-1 0 0,1 0-1,0 1 1,0 0 0,0 1-1,1 0 1,-12 8 0,21-12-340,-1-1 0,1 1 0,-1-1-1,1 1 1,-1-1 0,0 1 0,1-1 0,0 1 0,-1-1 0,1 1 0,-1 0 0,1-1 0,0 1 0,-1 0 0,1-1 0,0 1-1,0 0 1,-1-1 0,1 1 0,0 0 0,0-1 0,0 1 0,0 0 0,0 0 0,0-1 0,0 1 0,0 0 0,0 0 0,1-1-1,-1 1 1,0 0 0,0-1 0,1 1 0,-1 0 0,0-1 0,1 1 0,-1 0 0,0-1 0,1 1 0,-1-1 0,1 1 0,-1-1-1,1 1 1,0-1 0,-1 1 0,1-1 0,-1 1 0,1-1 0,0 0 0,-1 1 0,1-1 0,0 0 0,-1 0 0,2 1 0,49 12 221,-38-10-164,69 12 101,-59-12-29,0 0 0,-1 2 0,0 0 0,0 2 0,-1 0 0,0 2 0,23 12 0,-42-21-117,-1 1 0,1 0 0,-1 0 0,0 0 0,1 1 0,-1-1 0,0 0 0,0 0 0,0 1 0,1-1 0,-2 1 0,1-1 0,0 1 0,0-1 0,0 1 0,-1-1 0,1 1 0,-1 0 0,1-1 0,-1 1 0,0 0 0,1 0 0,-1-1 0,0 1 0,0 0 0,0 0 0,0-1 0,-1 1 0,1 0 0,0-1 0,-1 1 0,1 0 0,-1-1 0,0 1 0,0 0 0,1-1 0,-1 1 0,0-1 0,0 0 0,0 1 0,-2 1 0,-4 5 170,0 0 0,-1 0 1,0-1-1,0 0 0,-11 7 1,-239 151 1255,257-165-1456,1 0 0,-1 0 0,1 0 1,-1 0-1,1 0 0,-1 0 0,1 1 0,0-1 0,-1 0 0,1 0 0,-1 1 0,1-1 0,0 0 0,-1 1 1,1-1-1,0 0 0,-1 1 0,1-1 0,0 0 0,0 1 0,-1-1 0,1 1 0,0-1 0,0 0 1,0 1-1,-1-1 0,1 1 0,0-1 0,0 1 0,0-1 0,0 1 0,0-1 0,0 1 0,0-1 0,0 1 1,0-1-1,0 1 0,0-1 0,0 0 0,1 1 0,-1 0 0,23 4 231,43-8-168,-65 3-63,197-30-717,-66 4-4516,-97 19 2435,6-1-4426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73 9033,'0'0'5503,"-2"-10"-3415,-5-28-273,7 36-1713,-1 1 1,0-1 0,1 1-1,-1 0 1,0-1 0,0 1-1,0 0 1,0 0 0,0-1-1,0 1 1,0 0 0,0 0-1,0 0 1,0 0-1,-1 1 1,1-1 0,0 0-1,-1 0 1,1 1 0,-1-1-1,1 1 1,-1-1 0,1 1-1,-1 0 1,1-1 0,-1 1-1,1 0 1,-1 0-1,1 0 1,-1 0 0,-2 1-1,-1-1-74,1 1 0,-1 0 0,1 0-1,-1 0 1,0 0 0,1 1-1,0 0 1,-5 2 0,2 2 65,-1 0 1,1 0-1,1 1 0,-1 0 1,1 0-1,0 0 1,1 1-1,-9 16 1,12-21-25,1 1 1,-1-1 0,1 1 0,-1 0 0,1 0 0,1-1 0,-1 1 0,0 0 0,1 0 0,0 7 0,0-9-44,0-1 1,1 1-1,-1 0 1,1 0 0,-1 0-1,1-1 1,0 1-1,0 0 1,0 0-1,0-1 1,0 1-1,0-1 1,0 1 0,1-1-1,-1 0 1,0 1-1,1-1 1,-1 0-1,1 0 1,-1 0-1,1 0 1,3 1 0,3 2 19,0-1 0,1-1 0,-1 1 1,1-2-1,-1 1 0,1-1 0,0 0 1,0-1-1,0 0 0,-1 0 0,1-1 1,0 0-1,0-1 0,-1 0 0,9-3 1,-11 3-20,0 0 1,0 0 0,0-1 0,0 0-1,-1 0 1,1 0 0,-1-1 0,0 0-1,0 0 1,0 0 0,-1 0 0,1-1-1,-1 0 1,0 0 0,-1 0 0,1 0-1,-1-1 1,0 1 0,0-1 0,0 0-1,2-8 1,-6 14-32,1 0 0,0 0 0,-1 0-1,1 0 1,0 1 0,0-1 0,-1 0 0,1 0 0,0 0-1,-1 0 1,1 0 0,0 0 0,-1 0 0,1 0 0,0 0-1,-1 0 1,1 0 0,0 0 0,-1 0 0,1 0-1,0 0 1,-1 0 0,1 0 0,0 0 0,-1-1 0,1 1-1,0 0 1,-1 0 0,1 0 0,0-1 0,0 1 0,-1 0-1,1 0 1,0-1 0,0 1 0,0 0 0,-1 0-1,1-1 1,0 1 0,0 0 0,0-1 0,0 1 0,-1 0-1,1 0 1,0-1 0,0 1 0,0 0 0,0-1 0,0 1-1,0 0 1,0-1 0,0 1 0,0 0 0,0-1 0,0 1-1,0-1 1,-22 25-334,20-19 133,0 1-1,0-1 1,1 1 0,-1-1 0,1 1 0,0 0 0,1 8 0,-1-12-115,1 0 1,0 0 0,0 0-1,0 0 1,0 1 0,0-1-1,1 0 1,-1 0 0,0 0-1,1 0 1,0 0 0,-1 0-1,1-1 1,0 1 0,0 0-1,0 0 1,0 0 0,1-1-1,-1 1 1,0-1 0,1 1-1,-1-1 1,4 3 0,12 1-4550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24 15983,'-10'-4'2093,"2"0"-1830,0 1 1,0 0 0,-1 1-1,1-1 1,-1 2-1,0-1 1,1 1 0,-1 0-1,0 1 1,0 0 0,0 1-1,1 0 1,-1 0-1,0 0 1,1 1 0,-1 1-1,1 0 1,-1 0-1,1 0 1,-9 6 0,9-3-131,1 0 0,1 1 1,-1 0-1,1 0 1,0 0-1,0 1 1,1-1-1,0 1 0,1 1 1,0-1-1,-5 15 1,7-20-110,1 0 1,0-1 0,0 1 0,0 0-1,1 0 1,-1 0 0,1 0 0,0 0-1,-1 0 1,1-1 0,1 1 0,-1 0-1,0 0 1,1 0 0,-1 0 0,1 0-1,0 0 1,0-1 0,0 1 0,0 0-1,1-1 1,-1 1 0,1-1 0,-1 1-1,1-1 1,0 0 0,0 1 0,0-1-1,0 0 1,0 0 0,1-1 0,-1 1-1,0 0 1,1-1 0,0 0 0,-1 1-1,1-1 1,0 0 0,-1 0 0,5 0-1,1 1-6,0 0 0,0-1 0,1-1 0,-1 1 0,0-1 0,1-1 0,-1 0 0,0 0 0,0 0 0,1-1-1,-1 0 1,0-1 0,-1 0 0,1 0 0,0 0 0,-1-1 0,0 0 0,13-10 0,-6 3-9,-1-1 1,0 0-1,0-1 1,-1 0-1,-1-1 1,0 0-1,15-29 1,-17 19-4,-9 25-6,0-1 0,-1 0 0,1 0 0,0 0 0,0 0 0,-1 0 1,1 0-1,0 1 0,-1-1 0,1 0 0,0 0 0,0 0 0,-1 0 0,1 0 0,0 0 0,-1 0 0,1 0 0,0 0 0,-1-1 0,1 1 1,0 0-1,0 0 0,-1 0 0,1 0 0,0 0 0,0 0 0,-1 0 0,1-1 0,0 1 0,0 0 0,-1 0 0,1 0 0,0-1 0,0 1 0,0 0 1,-1 0-1,1-1 0,0 1 0,0 0 0,0 0 0,0-1 0,0 1 0,-1 0 0,1-1 0,0 1 0,0 0 0,0 0 0,0-1 0,0 1 1,0 0-1,0-1 0,0 1 0,0 0 0,0-1 0,0 1 0,0 0 0,1 0 0,-1-1 0,0 1 0,0 0 0,0 0 0,0-1 0,0 1 0,1 0 1,-1-1-1,-6 6 38,1-1 1,-1 1-1,1 0 1,0 1-1,1-1 1,-1 1 0,1 0-1,0 0 1,1 0-1,0 1 1,0-1-1,-4 12 1,2-5 15,1 0 1,1 0-1,0 1 0,1 0 1,-1 25-1,3-36-38,0 0 0,1 1 1,-1-1-1,1 1 0,0-1 0,0 0 1,0 1-1,1-1 0,-1 0 0,1 0 1,-1 0-1,1 0 0,0 0 0,0 0 1,1-1-1,-1 1 0,0-1 0,1 1 1,0-1-1,-1 0 0,1 0 0,0 0 1,0 0-1,0-1 0,5 3 0,-3-2-400,1 0-1,-1-1 0,1 1 1,-1-1-1,1 0 1,10 0-1,-11-1-869,0 0-1,0 0 1,0-1 0,0 0-1,1 0 1,-1 0-1,7-4 1,12-10-13058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97 184 14318,'0'0'2786,"-48"48"417,28-21-640,4-3-545,7-1-545,6-4-448,3-3-641,1-4-320,12-5 0,3-4-96,-4-3-961,3 0-1825,-5-9-1891,-4-7-3971</inkml:trace>
  <inkml:trace contextRef="#ctx0" brushRef="#br0" timeOffset="1">83 17 16720,'0'0'7815,"53"-16"-13772,-33 16-3492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9097,'0'0'17360,"57"6"-16335,-18-6-609,9-5-320,-5 0-63,2 1-66,-8 0-63,-3 4-865,-9 0-992,-5 0-1314,-15 5-865,-5 3-2082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12684,'0'0'10474,"59"17"-10154,-18-18-288,9-6-32,2-2-1569,0 0-2499,1-3-3203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5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16400,'0'0'10068,"13"-4"-9209,49-19-586,109-54 0,-150 66-284,-1-1 0,0-1 1,0-1-1,-2 0 0,0-2 0,0 0 0,-2-1 1,0 0-1,17-25 0,-28 33-61,-13 17 78,-14 21 65,16-15-5,0 1 0,0 0 0,2 1 0,0-1 0,1 1 0,0-1 0,1 1 0,1 0 0,0 0 0,3 23 0,-2-30-232,1 1 0,0-1-1,1 1 1,0-1 0,1 1-1,0-1 1,0 0 0,1 0-1,0-1 1,1 1 0,-1-1-1,2 0 1,-1 0 0,1 0-1,0-1 1,1 0 0,0 0-1,12 9 1,-4-10-4756,0-5-4345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6 210 2274,'0'0'-555,"13"-11"-272,83-67 2945,23-2 5271,-99 67-5461,-17 10-1336,2-1 1,-1 1-1,0 1 1,0-1-1,1 1 1,0-1-1,-1 1 1,1 1-1,0-1 1,6-1-1,-13 20 2430,-12 9-2514,-2-1 0,0 0 0,-1-1 0,-29 30 0,6-7-240,2 1-164,-64 77-16,88-115-1999,11-27-4239,3-11-341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13741,'0'0'9801,"41"69"-8423,-12-31-706,5 2-159,5 1-161,4 1-160,2 0-160,-3-3-32,3-5 32,-6-2-384,1-4-1410,-6-9-1761,-6-5-3075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65 7847,'0'0'2872,"0"-9"-485,-1-27 68,1 35-2343,0 0-1,0 1 0,0-1 0,0 0 1,-1 0-1,1 0 0,0 1 0,0-1 0,0 0 1,-1 0-1,1 1 0,-1-1 0,1 0 1,0 1-1,-1-1 0,1 0 0,-1 1 1,1-1-1,-1 1 0,0-1 0,1 1 1,-1-1-1,0 1 0,1-1 0,-1 1 0,0-1 1,1 1-1,-1 0 0,0-1 0,0 1 1,1 0-1,-1 0 0,0 0 0,0 0 1,0 0-1,1 0 0,-1 0 0,0 0 0,0 0 1,0 0-1,0 0 0,-2 1 65,1 0-1,-1-1 1,1 1 0,-1 0-1,1 1 1,0-1-1,0 0 1,-1 1 0,1-1-1,-3 4 1,-4 6 130,0 0 1,1 1-1,0 0 1,0 0-1,-10 26 0,-25 75 1008,36-92-1060,-9 27-64,2 0 1,2 0-1,3 1 0,1 1 1,-1 81-1,9-122-183,0-1-1,0 0 1,1 1-1,0-1 1,1 0-1,0 0 1,0 0-1,1 0 1,0 0-1,0-1 1,0 1-1,8 10 1,-7-13-14,1 1 1,0-1 0,1 0-1,-1 0 1,1-1 0,0 0-1,0 0 1,0 0 0,0 0-1,1-1 1,-1 0 0,1-1-1,0 1 1,11 1 0,9 2-922,1-2 0,0 0 0,1-2 0,52-3 1,-18-6-3488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82 211 8168,'0'0'1911,"-8"5"587,4-4-2348,-42 27 3846,44-26-3682,0 0-1,0 0 0,0-1 1,0 1-1,1 1 0,-1-1 1,1 0-1,-1 0 1,1 0-1,0 1 0,0-1 1,0 1-1,0-1 0,0 1 1,1-1-1,-1 1 0,1 0 1,-1-1-1,1 1 0,0 0 1,0 3-1,1-5-222,0 0 1,0-1-1,0 1 0,0 0 0,0-1 1,0 1-1,1-1 0,-1 1 1,0-1-1,0 0 0,0 1 1,0-1-1,1 0 0,-1 0 0,0 0 1,0 0-1,0 0 0,1 0 1,-1 0-1,0 0 0,0-1 0,0 1 1,2-1-1,32-6 547,-6-3-310,0-2 0,-1-1 0,39-24 0,76-59-177,-132 88-130,15-11 10,-1-1 0,-1-1 0,35-40-1,-71 98-110,7-27 75,-46 108 39,47-108-54,1 0 1,0 1-1,1-1 1,0 0 0,1 1-1,0-1 1,0 1-1,1 0 1,3 18 0,-3-27-91,1 0 1,0-1 0,-1 1 0,1-1-1,0 1 1,0-1 0,0 1-1,0-1 1,0 1 0,0-1 0,0 0-1,0 0 1,0 1 0,1-1-1,-1 0 1,1 0 0,-1 0 0,0 0-1,1-1 1,0 1 0,-1 0-1,1-1 1,-1 1 0,1-1 0,2 1-1,44 2-7661,-15-6-968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16207,'0'0'9673,"63"18"-8712,-24-18-640,4-6-257,5-4-64,-1 0-160,-5 4-1378,-1-1-1248,-5 1-1346,-2-5-3524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12780,'0'0'8872,"-23"49"-8327,16-27-161,-2-2-223,9-1-129,0-3 0,0-2-417,16-6-608,0-4-192,0-4-865,0 0-2722,-2-7-6599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10218,'0'0'6406,"66"-12"-5221,-18 8-128,13 3-128,5-2-417,2 2-288,0 1-127,-15 0-1,-5 0-96,-17 0-161,-19 0-607,-12 3-578,-14 2-1248,-23 2-1089,-5 0-802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7527,'0'0'8969,"8"7"-8414,-2-2-485,0 0 0,0 0 1,1-1-1,0 0 0,0 0 1,0-1-1,1 1 0,-1-2 0,1 1 1,-1-1-1,11 2 0,-13-3 117,0 0 0,0 0 0,0 1 0,0 0 0,0 0 0,-1 0 0,8 5 0,-11-6-128,0 0-1,0 0 0,0 0 0,0 0 0,0 0 1,0 0-1,0 0 0,-1 0 0,1 0 1,0 1-1,0-1 0,-1 0 0,1 0 0,-1 1 1,0-1-1,1 1 0,-1-1 0,0 0 1,0 1-1,1-1 0,-1 1 0,0-1 1,-1 0-1,1 1 0,0-1 0,0 1 0,-1-1 1,1 0-1,0 1 0,-1-1 0,0 0 1,1 1-1,-1-1 0,0 1 0,-10 11 192,1 0 0,-1-1 0,-1 0 0,0-1 0,-1 0-1,0-1 1,-24 14 0,23-15-135,-40 24 409,37-23-266,0-1 0,1 2 0,0 0 0,1 1 0,-26 26 0,41-38-246,-1 0 0,1 1 1,0-1-1,-1 0 1,1 1-1,0-1 0,-1 0 1,1 1-1,0-1 0,0 1 1,0-1-1,-1 1 1,1-1-1,0 1 0,0-1 1,0 1-1,0-1 1,0 1-1,0-1 0,0 1 1,0-1-1,0 1 1,0-1-1,0 1 0,0-1 1,0 1-1,0-1 0,0 1 1,0-1-1,1 1 1,-1-1-1,0 1 0,0-1 1,1 0-1,-1 2 1,22 5 163,41-6-136,-51-1 8,83-2-28,-36 0-55,1 3-1,89 11 1,-116-2-735,-11-1-2019,3-6-4072,-10-3 1036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76 9961,'0'0'5216,"-5"-11"-2355,4 10-2807,-1-3 86,0 0-1,0 0 1,0 0 0,-1 1-1,1-1 1,-1 0 0,0 1-1,0 0 1,0 0 0,-1 0-1,1 0 1,-1 0 0,0 1 0,1-1-1,-1 1 1,0 0 0,0 0-1,-1 1 1,1-1 0,0 1-1,-1 0 1,1 0 0,-6 0-1,2 1-42,1 0 0,-1 1 0,0 0 0,0 0 0,1 1 0,-1 0 1,1 0-1,-1 1 0,1 0 0,0 0 0,0 1 0,0-1 0,1 2 0,-1-1 0,1 1 0,0 0 0,0 0 0,1 1 0,-1-1 0,1 1 0,0 1 0,1-1 0,0 1 0,0-1 0,0 1 0,1 0 0,0 1 0,0-1 0,1 0 0,0 1 0,0 0 0,1-1 0,-1 11 0,2-17-78,0 1-1,0 0 1,0-1-1,0 1 1,1-1-1,-1 1 1,1 0-1,-1-1 1,1 1-1,-1-1 0,1 1 1,0-1-1,0 0 1,0 1-1,0-1 1,0 0-1,0 0 1,0 1-1,0-1 1,1 0-1,-1 0 1,0 0-1,1 0 1,1 0-1,1 1 9,0 0-1,1 0 1,0-1-1,-1 0 1,1 0-1,0 0 1,0-1-1,7 1 1,-1-1-1,1-1-1,0 0 1,-1 0 0,1-1 0,-1-1-1,19-6 1,-15 2-9,-1-1 0,1-1 0,-2 0 0,18-14 0,-25 18-24,0-1 0,0 0-1,0 0 1,0 0 0,-1 0 0,0-1 0,-1 0-1,1 0 1,-1 0 0,4-12 0,-8 19 5,0 0 0,0 0 0,0 0 0,1-1 0,-1 1 0,0 0 0,0 0 0,0 0 0,0 0 0,0 0 0,0-1 0,0 1 0,0 0 0,0 0 1,0 0-1,0 0 0,0 0 0,0-1 0,0 1 0,0 0 0,0 0 0,0 0 0,0 0 0,0-1 0,0 1 0,0 0 0,0 0 0,0 0 0,0 0 0,0 0 1,0-1-1,0 1 0,0 0 0,0 0 0,0 0 0,-1 0 0,1 0 0,0 0 0,0-1 0,0 1 0,0 0 0,0 0 0,0 0 0,-1 0 0,1 0 0,0 0 1,0 0-1,0 0 0,0 0 0,0 0 0,-1 0 0,1 0 0,0 0 0,-11 5-64,-10 14 28,14-11 37,1 0 1,0 1-1,1 0 0,0 0 0,1 1 0,-1-1 0,2 1 0,-5 18 0,7-25-28,0 0 0,0 1 0,1-1 1,-1 0-1,1 0 0,0 0 0,0 1 0,0-1 0,0 0 0,0 0 0,1 0 1,-1 0-1,1 1 0,0-1 0,0 0 0,0 0 0,1 0 0,-1-1 1,1 1-1,-1 0 0,1 0 0,0-1 0,0 1 0,0-1 0,0 0 1,1 1-1,-1-1 0,1 0 0,-1 0 0,1-1 0,0 1 0,3 1 0,2 0-700,1-1 0,0 0 0,0 0 0,-1-1 0,1 0 0,11-1 0,21 0-4727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118 247 14574,'0'0'3651,"-60"68"-2209,42-42-321,-4-2 32,10-1-320,6-6-609,6-5-224,0-4-609,8-7-992,2-1-1570,1-10-3876</inkml:trace>
  <inkml:trace contextRef="#ctx0" brushRef="#br0" timeOffset="1">63 32 16496,'0'0'9320,"30"-25"-10825,-5 25-2339,0-7-3875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13389,'0'0'7586,"4"10"-5830,13 44 466,-1-5-763,16 83 1,-30-114-1436,0 0 0,0 0 1,-2 0-1,0 0 0,-1-1 1,-1 1-1,-1 0 0,-9 32 1,0-18-93,-1-2 0,-2 1 0,0-2 1,-2 0-1,-2-1 0,-38 46 1,5-16-2192,-106 90 0,83-86-2967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5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7111,'0'0'10895,"15"-13"-9875,57-44 720,156-89 1,0 32-1365,-201 103-369,0 1 0,0 1 1,1 1-1,0 2 0,1 1 0,51-3 1,-74 9-8,1 0-1,0 0 1,0 0 0,-1 1 0,1 0-1,-1 1 1,1-1 0,-1 1 0,0 1 0,0-1-1,0 1 1,-1 0 0,9 7 0,-9-6 14,1-1 0,0 1 0,0-1 0,1 0 0,-1-1 0,1 0 0,0 0 0,0 0 0,0-1 0,0 1 0,15 1 0,12-5 105,0 0 0,0-3 0,0 0 1,-1-3-1,39-11 0,43-8-882,-112 26 459,5-3-2307,-5-2-3154,-3-2 1099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5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7143,'0'0'11840,"12"3"-11397,69 22 0,-42-12-336,0-1 0,82 12 0,169-18 936,-206-9-978,0 4 0,0 4 0,98 18-1,-146-15-253,-5-1 1015,53 6 1,-73-13-691,1 0 0,0 0 0,0-1 0,0 0 0,-1-1 0,1-1 0,22-7 0,-17 5-234,15-6 28,-17 1-3275,-15 6-1101,-9 0-2863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5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82 9737,'0'0'3833,"-5"-8"-2242,-15-27-139,20 35-1390,0-1 0,0 1 1,0-1-1,0 1 0,-1-1 0,1 1 1,0 0-1,0-1 0,-1 1 0,1-1 0,0 1 1,0 0-1,-1-1 0,1 1 0,0 0 0,-1-1 1,1 1-1,-1 0 0,1-1 0,0 1 0,-1 0 1,1 0-1,-1 0 0,1-1 0,-1 1 0,1 0 1,0 0-1,-1 0 0,1 0 0,-1 0 0,1 0 1,-1 0-1,1 0 0,-1 0 0,1 0 1,-1 0-1,1 0 0,-1 0 0,1 0 0,-1 0 1,1 1-1,-1-1 0,1 0 0,0 0 0,-1 0 1,1 1-1,-1-1 0,1 0 0,0 1 0,-1-1 1,1 0-1,0 1 0,-1-1 0,1 0 0,-1 1 1,-6 19 1279,6-17-1208,1 0 1,-1 0-1,1-1 1,0 1-1,0 0 1,0 0-1,0 0 0,0-1 1,1 1-1,-1 0 1,1 0-1,0-1 1,0 1-1,0 0 1,0-1-1,0 1 0,0-1 1,1 1-1,-1-1 1,1 0-1,3 4 1,-1-4-17,1 0 0,-1 0 0,0 0 1,1-1-1,-1 1 0,1-1 0,0 0 1,-1 0-1,1-1 0,0 0 0,0 1 1,6-2-1,2 0 4,1 0-1,-1-1 1,0 0-1,0-1 1,-1 0 0,18-8-1,-25 10-107,0-1 0,1-1 0,-2 1-1,1-1 1,0 0 0,0 0 0,-1 0 0,0 0-1,1-1 1,-1 0 0,-1 0 0,1 0 0,-1 0-1,1-1 1,-1 1 0,0-1 0,4-9 0,-7 13-13,0 0 0,0 0 1,1 1-1,-1-1 0,0 0 1,0 0-1,0 1 0,0-1 1,0 0-1,0 0 1,0 1-1,-1-1 0,1 0 1,0 0-1,0 1 0,-1-1 1,1 0-1,0 0 0,-1 1 1,1-1-1,0 0 1,-1 1-1,1-1 0,-1 1 1,1-1-1,-1 1 0,0-2 1,-25-8 42,-33 5 12,56 5-56,-20 0-8,-1 0 0,1 2-1,-37 8 1,55-10-7,0 1 0,0 0 0,0 1 0,0-1 0,0 1 0,0 0 0,0 1 0,1-1 0,-1 1 0,1-1 0,0 1 0,0 1 0,0-1 0,0 1 0,0-1 0,1 1 0,0 0-1,0 0 1,0 1 0,0-1 0,0 0 0,-3 10 0,6-12-149,-1 1-1,1 0 1,-1-1-1,1 1 1,0 0-1,0 0 1,0-1-1,0 1 1,1 0 0,-1-1-1,1 1 1,-1 0-1,1-1 1,0 1-1,0 0 1,0-1-1,2 3 1,-1-2-392,0-1 0,0 1 0,0-1 0,0 0 0,0 0 0,0 0 1,0 0-1,1-1 0,-1 1 0,5 2 0,34 11-11300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280 287 8200,'0'0'4420,"-10"-6"-1932,-1 1-2006,0-1 0,0 2 0,0 0 0,0 0 1,-1 1-1,-15-3 0,22 5-340,-1 0 1,1 1-1,-1 0 1,1 0-1,-1 0 0,1 1 1,-1-1-1,1 1 0,-1 0 1,1 1-1,0 0 0,0-1 1,0 2-1,-1-1 1,2 0-1,-1 1 0,0 0 1,-8 7-1,6-2 2,0 0 0,0 1 0,0 0-1,1 0 1,0 0 0,1 1 0,-7 17 0,10-23-75,1 0 1,-1 0-1,1 0 1,-1 1-1,1-1 1,1 0-1,-1 1 1,1-1-1,-1 1 1,1-1-1,0 0 1,1 1-1,-1-1 1,1 1-1,0-1 1,0 0-1,0 0 1,1 1-1,0-1 1,-1 0-1,5 6 1,-2-7-14,-1 0-1,0 0 1,1-1 0,-1 0 0,1 1-1,0-2 1,0 1 0,0 0-1,0-1 1,0 1 0,0-1 0,0 0-1,1-1 1,-1 1 0,0-1 0,0 0-1,1 0 1,-1 0 0,0 0-1,1-1 1,-1 0 0,0 0 0,7-2-1,5-2 206,0 0 0,-1 0 0,0-2 0,26-15 0,-24 11-182,0-1 0,-1 0 0,0-2 0,-1 0 0,-1 0 0,0-2-1,-1 0 1,0 0 0,-2-1 0,11-20 0,-19 31-59,1 0 1,-1-1-1,0 1 1,-1-1-1,0 0 1,0 0-1,0 1 1,-1-2-1,0 1 0,-1 0 1,1 0-1,-1 0 1,0 0-1,-1 0 1,0 0-1,0 0 1,-1 0-1,0 0 1,0 0-1,0 0 1,-1 1-1,0-1 1,0 1-1,-1 0 0,1 0 1,-2 0-1,1 0 1,0 1-1,-1-1 1,0 1-1,-1 0 1,-5-4-1,3 3-11,-1 1 0,0-1 0,0 2-1,0-1 1,0 1 0,-1 0 0,1 1 0,-1 0-1,0 1 1,0 0 0,0 1 0,0 0 0,-1 0-1,1 1 1,0 0 0,-20 4 0,21-3-87,0 1-1,0 0 1,1 1-1,-1 0 1,0 0 0,1 1-1,0 0 1,0 0-1,0 1 1,0 0 0,1 1-1,0 0 1,0 0-1,0 0 1,1 1-1,0 0 1,0 0 0,-9 15-1,14-20-173,0 1 1,-1-1-1,1 1 0,0 0 0,0 0 0,0-1 0,1 1 0,-1 0 1,1 0-1,-1 0 0,1-1 0,0 1 0,0 0 0,1 4 1,-1-6-121,1 1 0,0-1 1,-1 0-1,1 1 0,0-1 1,0 0-1,-1 1 0,1-1 1,0 0-1,0 0 0,1 0 1,-1 0-1,0 0 0,0 0 1,0 0-1,1 0 0,-1 0 1,0-1-1,1 1 0,-1 0 1,1-1-1,-1 1 0,1-1 1,-1 0-1,1 0 0,-1 1 1,3-1-1,29 1-10043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0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12075,'0'0'7629,"-2"12"-6924,-9 64 376,-4 0 0,-3-1 0,-37 97 0,51-163-1062,-7 18 21,1 1-1,2 0 0,-7 33 0,15-60-34,0 0 1,0 0-1,0 0 1,0 0-1,0 0 1,0 0-1,0 0 1,0 0-1,0 0 1,1-1-1,-1 1 0,0 0 1,1 0-1,-1 0 1,0 0-1,1-1 1,-1 1-1,1 0 1,0 0-1,-1-1 1,1 1-1,0 0 1,-1-1-1,1 1 0,0-1 1,-1 1-1,1-1 1,0 1-1,1 0 1,35 6 177,40-13-39,89-27-1243,-112 16-2227,-2-3-3518,-34 11-336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15182,'0'0'6631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10378,'0'0'4463,"8"7"-2638,0-1-1444,0-1 0,1 0-1,0 0 1,0-1-1,1 0 1,-1-1-1,1 0 1,-1-1-1,1 1 1,0-2-1,0 0 1,0 0 0,20-1-1,125-4 1010,300-47 0,-175 13-5739,-224 30-1492,-43 5 706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0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311 316 7847,'0'0'2515,"0"-10"779,1-35-631,-1 42-2518,-1 1-1,1-1 1,-1 1-1,0-1 1,0 1-1,0-1 1,0 1-1,0-1 1,0 1-1,-1 0 1,1 0-1,-1 0 1,1 0-1,-1 0 1,0 0-1,0 0 1,0 1-1,0-1 0,0 1 1,-1-1-1,1 1 1,0 0-1,-1 0 1,1 0-1,0 0 1,-1 0-1,1 0 1,-1 1-1,0-1 1,1 1-1,-1 0 1,-3 0-1,-2-1-70,0 0 0,0 1 1,0 1-1,0-1 0,1 1 0,-1 0 0,0 1 0,0 0 1,-8 3-1,5 1-29,0 0 0,0 1-1,1 1 1,0 0 0,0 0 0,1 1 0,0 0 0,0 0 0,1 1 0,-9 14 0,11-15 68,0 1-1,1-1 1,0 1 0,0 0-1,1 0 1,0 1 0,1-1-1,0 1 1,1 0 0,0-1-1,1 1 1,-1 15 0,3-24-94,-1 1 0,1-1 1,0 0-1,-1 0 0,1 1 1,0-1-1,0 0 0,0 0 0,1 0 1,-1 0-1,0 0 0,1 0 1,-1 0-1,1 0 0,0-1 0,0 1 1,-1 0-1,1-1 0,0 0 1,0 1-1,1-1 0,-1 0 0,0 0 1,0 0-1,0 0 0,1-1 1,-1 1-1,0-1 0,1 1 0,-1-1 1,1 0-1,-1 0 0,4 0 0,5 0 53,-1 0-1,1 0 0,-1-1 0,1-1 0,-1 0 0,16-5 0,-10 1 57,-1-2 0,-1 1 0,1-2 0,-1 0 1,-1-1-1,0 0 0,0-1 0,-1-1 0,0 0 0,-1 0 0,0-1 0,-1-1 1,-1 1-1,0-2 0,-1 1 0,0-1 0,-2 0 0,1-1 0,-2 0 0,0 0 0,-1 0 1,-1 0-1,0-1 0,-1 1 0,-1-1 0,-1-28 0,-1 40-117,0 0 1,0-1-1,0 1 0,-1 0 0,0 0 0,0 0 1,-1 0-1,1 0 0,-1 0 0,0 0 0,0 1 0,-1 0 1,1 0-1,-1 0 0,-8-7 0,6 6 7,-1 0-1,-1 1 0,1 0 1,-1 0-1,0 1 0,0-1 1,0 2-1,0-1 0,-15-2 1,13 4-155,0-1 0,1 2 0,-1-1 0,0 1 0,0 1 1,0-1-1,0 2 0,0 0 0,0 0 0,1 0 0,-1 1 1,1 1-1,0 0 0,0 0 0,0 0 0,0 1 0,1 1 1,-10 7-1,13-8-299,1 0 1,-1 0-1,1 1 0,0-1 1,0 1-1,0 0 1,1 0-1,-3 9 1,4-10-442,0 1 0,0 0 0,1 0 1,0 0-1,1 0 0,-1 7 0,1 11-4456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91 11851,'0'0'2899,"-1"-8"-443,2 5-2254,-1-1 1,0 1 0,-1 0 0,1 0 0,-1-1 0,1 1 0,-1 0-1,0 0 1,0 0 0,0-1 0,-1 1 0,1 0 0,-1 1 0,0-1-1,1 0 1,-1 0 0,-1 1 0,1-1 0,0 1 0,0 0 0,-1 0 0,0-1-1,1 2 1,-1-1 0,0 0 0,0 0 0,0 1 0,0 0 0,0 0-1,0-1 1,0 2 0,0-1 0,-1 0 0,-5 0 0,4 1-104,1-1 1,-1 1 0,0 1 0,1-1-1,-1 0 1,1 1 0,-1 0 0,0 0-1,1 0 1,0 1 0,-1 0 0,1 0-1,0 0 1,0 0 0,0 0 0,0 1-1,0 0 1,-4 4 0,-1 3 14,1 0 0,0 0-1,1 1 1,0 0 0,-8 16 0,9-16-10,0 1-1,1 0 1,0 1-1,1-1 1,0 1-1,1 0 1,0 0 0,1 0-1,0 15 1,2-27-101,0 0-1,0 0 1,0 1 0,0-1 0,1 0-1,-1 0 1,0 0 0,0 0 0,1 0 0,-1 0-1,1 0 1,-1 0 0,1 0 0,-1 0-1,1 0 1,0 0 0,-1 0 0,1 0 0,0-1-1,0 1 1,-1 0 0,1 0 0,0-1-1,0 1 1,0-1 0,0 1 0,2 0-1,0 0 23,0 0-1,1-1 0,-1 1 0,0-1 0,0 1 0,1-1 0,-1 0 0,1-1 0,4 0 0,1 0 38,0-1 0,-1-1 0,1 1 0,-1-1 0,0-1 0,15-7 0,-8-1-11,-1 0-1,0 0 0,-1-1 1,0-1-1,-1 0 0,-1-1 1,0 0-1,-1 0 0,-1-1 1,0-1-1,-1 0 0,-1 0 1,6-22-1,-93 245 393,78-202-685,2-1-1,-1 0 0,0 1 1,1-1-1,-1 0 0,1 1 1,0-1-1,0 0 0,0 1 1,2 5-1,-2-8 71,1 0-1,-1 0 1,1 0-1,-1 0 1,1 0-1,0 0 1,-1 0-1,1 0 1,0 0-1,0 0 1,0 0-1,0-1 1,-1 1-1,1 0 1,0-1-1,0 1 1,0 0-1,1-1 1,-1 0-1,0 1 1,0-1-1,0 0 1,0 1-1,0-1 1,0 0-1,1 0 1,-1 0-1,0 0 1,0 0-1,0 0 1,2 0-1,13-2-6660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0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11371,'0'0'15049,"9"-9"-14761,32-35-189,106-103 96,-147 147-196,0-1 0,0 1 0,0 0 0,0 0 0,0 0 0,0 0 0,1 0 1,-1-1-1,0 1 0,0 0 0,0 0 0,0 0 0,1 0 0,-1 0 0,0 0 1,0 0-1,0 0 0,0 0 0,1 0 0,-1 0 0,0 0 0,0 0 1,0 0-1,0 0 0,1 0 0,-1 0 0,0 0 0,0 0 0,0 0 0,1 0 1,-1 0-1,0 0 0,0 0 0,0 0 0,0 0 0,1 0 0,-1 0 0,0 0 1,0 1-1,0-1 0,0 0 0,0 0 0,1 0 0,-1 0 0,0 0 0,0 1 1,0-1-1,0 0 0,0 0 0,0 0 0,0 0 0,0 1 0,0-1 1,2 17 46,-5 18 131,-3-3-139,1-3-179,1 0 0,0 32 0,3-58-212,3 5-1433,2-5-2886,5-3-4292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1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10186,'0'0'10409,"64"32"-9031,-21-26-577,10-6-225,1 0-95,8 0-257,-1-6-192,-9-3 0,-7 0-833,-13 2-1217,-14 0-608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1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9513,'0'0'11243,"86"38"-9962,-31-35-352,8-3-513,1 2-352,-7-4-128,2 2-2530,-16 0-4517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11979,'0'0'7207,"14"4"-5936,42 5-641,-1-2 0,108-3-1,-67-3-2460,-83 6-1602,-16 1-4195,-11-2-1826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8264,'0'0'10922,"41"47"-9384,-2-40-481,10-3-257,-1-2-383,2 2-321,0-4-64,-4 0-128,-3 0-1922,-7-2-3011,-8-11-8424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6150,'-160'0'10629,"143"4"-8981,22 2-489,28 6-497,14-8-334,83-3-1,-86-2-469,0 1 1,57 8-1,-99-8 53,-1 0-1,1 1 1,0-1-1,-1 0 1,1 1-1,-1-1 1,1 1-1,-1-1 1,1 1-1,-1 0 1,0-1-1,1 1 1,-1 0-1,2 2 1,-2-2 5,-1-1 1,0 0-1,0 1 1,0-1-1,0 1 0,0-1 1,1 1-1,-1-1 1,0 1-1,0-1 1,0 1-1,0-1 1,-1 1-1,1-1 1,0 1-1,0-1 1,0 0-1,0 1 1,0-1-1,-1 1 0,1-1 1,0 1-1,0-1 1,0 0-1,-1 1 1,1-1-1,0 1 1,-1-1-1,1 0 1,-1 1-1,-3 2-492,1 0 0,-1 0 0,0-1-1,-1 1 1,1-1 0,0 0 0,-8 3 0,-55 11-3599,32-8 1730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1602,'0'0'2743,"-7"2"-410,0-1-1625,4-2-449,1 1 1,-1 1 0,0-1 0,1 0-1,-1 1 1,1-1 0,-1 1 0,1 0-1,-1 0 1,1 0 0,-1 0-1,-3 3 1,13 0 2635,29 5-1717,2-3-274,-23-4-737,1 0 0,-1 1 0,0 1 0,0 0 0,24 11 0,-37-15-160,-1 1-1,0 0 0,1 0 1,-1-1-1,0 1 1,0 0-1,1 0 1,-1 0-1,0 0 1,0 1-1,0-1 0,0 0 1,0 0-1,0 0 1,-1 1-1,1-1 1,0 1-1,-1-1 1,1 0-1,-1 1 0,1-1 1,-1 1-1,0-1 1,1 3-1,-2-2 54,1 1-1,-1 0 1,1-1-1,-1 1 1,0 0-1,0-1 1,0 1-1,0-1 1,-1 0-1,1 1 1,-1-1-1,-2 4 1,-7 6 330,-1 0 1,0-1-1,-22 16 1,24-19-325,-61 43 1123,43-32-262,2 0 1,-37 36-1,62-55-920,1 0 1,-1 0-1,1 1 0,-1-1 0,1 0 0,-1 1 0,1-1 0,-1 0 0,1 1 1,0-1-1,-1 1 0,1-1 0,-1 0 0,1 1 0,0-1 0,0 1 0,-1-1 1,1 1-1,0 0 0,0-1 0,0 1 0,-1-1 0,1 1 0,0-1 0,0 1 1,0-1-1,0 1 0,0 0 0,0-1 0,0 1 0,0-1 0,0 1 0,0-1 1,1 1-1,-1 0 0,0-1 0,0 1 0,0-1 0,1 1 0,-1-1 0,0 1 1,1-1-1,-1 1 0,0-1 0,1 0 0,-1 1 0,1-1 0,-1 1 0,1-1 1,-1 0-1,1 1 0,-1-1 0,1 0 0,-1 0 0,1 1 0,-1-1 0,1 0 1,-1 0-1,1 0 0,-1 0 0,1 0 0,0 0 0,-1 0 0,1 0 0,0 0 1,50 2 187,-39-3-151,104 0 72,20 0-1252,-44 3-9465,-83-2 735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13901,'0'0'9049,"-3"11"-8297,-2 8-549,-2-1 0,0-1 0,-1 0 0,0 0 0,-2 0 0,0-1-1,-1 0 1,-23 24 0,-28 26 11,34-40-181,2 1 1,2 1-1,-37 54 0,49-53-1078,11-22-2215,7-18-571,5-14-1555,-2-6-2291</inkml:trace>
  <inkml:trace contextRef="#ctx0" brushRef="#br0" timeOffset="1">61 33 6951,'0'0'14798,"39"47"-13645,-12-12-289,3 0-287,2 2-321,6-2-192,-8-3 0,2-5-224,-9-1-1249,-5-2-609,-2-3-1153,-3-4-2434,-1-3-3588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10666,'0'0'11766,"-7"5"-11147,-24 13-53,23-13 769,8-6-1309,1 0 0,-1 0 0,1 1 0,-1-1 0,1 0 0,0 0 0,-1 0 0,1 1 0,0-1 0,-1 0 1,1 1-1,0-1 0,0 1 0,0-1 0,-1 1 0,1-1 0,1 0 0,6-5 70,-21 3 289,-1 2-332,0 0 0,0 1 0,0 1 0,0 0 1,0 1-1,0 0 0,0 1 0,1 1 0,-1 0 0,1 1 1,0 0-1,0 1 0,1 1 0,-1 0 0,2 0 0,-1 1 0,1 1 1,0 0-1,1 1 0,0 0 0,0 0 0,-16 23 0,25-31-45,0-1-1,0 1 1,0-1-1,0 0 0,0 1 1,0 0-1,0-1 0,1 1 1,-1 0-1,0-1 1,1 1-1,-1 0 0,1 0 1,0-1-1,0 1 1,0 0-1,-1 0 0,2 0 1,-1-1-1,0 1 1,0 0-1,1 0 0,-1 0 1,0-1-1,2 4 0,0-4 12,0 1-1,-1-1 1,1 1-1,0-1 1,0 0-1,0 0 1,0 0-1,0 0 1,0-1-1,1 1 1,-1 0-1,0-1 1,0 1-1,0-1 1,1 0-1,-1 0 1,3 0-1,8 0 39,0-1 0,0-1 0,0 0 0,0 0 0,-1-1 0,14-6 0,-7 1-28,0-2 1,0 0 0,27-21-1,-38 25-10,0 0 0,0-1-1,0 0 1,-1 0-1,-1-1 1,1 0-1,-1 0 1,0-1 0,6-13-1,-13 20 25,-8 8-54,-9 12-26,8-8 50,1 1 1,0 1-1,1 0 0,0 0 1,1 0-1,0 1 0,1 0 1,0 0-1,-6 24 0,12-35-8,0 0 0,0-1 1,1 1-1,-1 0 0,0-1 0,1 1 0,-1 0 0,1-1 0,0 1 0,-1-1 0,1 1 0,0-1 1,0 1-1,0-1 0,0 0 0,0 1 0,0-1 0,0 0 0,1 0 0,-1 0 0,0 0 0,1 0 1,-1 0-1,1 0 0,-1 0 0,1-1 0,-1 1 0,1 0 0,0-1 0,-1 0 0,1 1 0,0-1 0,-1 0 1,1 0-1,2 0 0,11 3-994,1-2 0,27 0 1,-36-1-143,5 0-368,-5 1-112,-1-1-1,1 0 0,-1-1 1,0 1-1,1-1 1,9-3-1,1-6-4890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74 129 11018,'0'0'9289,"-16"48"-7591,7-22-353,-6-1-384,5 2-320,1-1-417,-2-3-224,7-4-32,4-6-1217,0-9-1282,9-4 1,-2-5-2243,4-17-5572</inkml:trace>
  <inkml:trace contextRef="#ctx0" brushRef="#br0" timeOffset="1">79 17 16944,'0'0'9001,"-16"-8"-11180,25 6-1152,2-5-3459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14189,'0'0'2248,"1"-8"-444,-1 6-1675,0 0-1,0-1 0,1 1 0,-1-1 1,1 1-1,-1 0 0,1 0 0,0-1 1,0 1-1,0 0 0,0 0 1,0 0-1,1 0 0,-1 0 0,1 0 1,-1 0-1,4-3 0,-1 3 80,-1 0 0,1 0 0,0 0 0,0 1 0,0 0 0,0-1 0,0 1 0,0 0 0,0 1 0,1-1 0,-1 1 0,5 0 0,2 0 1,0 0-1,-1 0 1,1 1 0,-1 1-1,1 0 1,13 4 0,-22-6-186,1 1 1,-1 0-1,0 0 1,0 0-1,1 0 1,-1 0-1,0 1 0,0-1 1,0 1-1,0-1 1,-1 1-1,1 0 1,0 0-1,-1-1 1,1 1-1,-1 0 1,1 1-1,-1-1 0,0 0 1,0 0-1,0 0 1,0 1-1,-1-1 1,1 1-1,0-1 1,-1 0-1,0 1 0,1-1 1,-1 1-1,0-1 1,-1 1-1,1-1 1,-1 4-1,0-2 55,0 0 1,-1-1-1,1 1 1,-1 0-1,0-1 0,0 1 1,-1-1-1,1 1 0,0-1 1,-1 0-1,0 0 0,-4 3 1,-45 34 600,37-28-450,-9 4 156,-24 18 388,45-32-748,1 1-1,-1-1 1,0 1 0,1 0-1,-1-1 1,1 1 0,0 1 0,0-1-1,0 0 1,1 0 0,-1 1-1,0 3 1,2-6-22,0 0 0,0 1 0,0-1 0,0 0 0,0 0 0,1 1 0,-1-1 1,1 0-1,-1 0 0,1 0 0,-1 0 0,1 0 0,-1 1 0,1-1 0,0 0 0,0 0 0,0-1 0,0 1 0,-1 0 0,1 0 0,0 0 0,0-1 1,0 1-1,1 0 0,-1-1 0,0 1 0,0-1 0,0 1 0,0-1 0,1 1 0,-1-1 0,0 0 0,2 0 0,51 10-117,-43-8-47,82 7-4296,-32-7-4101,-28-2-608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2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 14670,'0'0'5776,"9"-1"-4970,-6 1-742,0-1 1,-1 1-1,1 0 0,0 0 1,0 0-1,0 0 0,0 0 1,0 1-1,0-1 0,4 2 1,-6-1-31,1 0 1,-1 1 0,1-1-1,-1 0 1,0 0 0,0 1-1,0-1 1,0 1 0,0-1 0,0 1-1,0-1 1,0 1 0,-1 0-1,1-1 1,0 1 0,-1 0-1,0 0 1,1-1 0,-1 1-1,0 0 1,0 0 0,0 0 0,0-1-1,-1 4 1,1 3 89,-1-1-1,0 1 1,-1-1 0,0 0 0,0 0-1,-1 1 1,1-1 0,-2-1 0,1 1-1,-1 0 1,0-1 0,0 0 0,-1 0-1,-8 9 1,-10 9 410,-1-2-1,-30 22 1,7-5 248,37-31-576,-35 36 359,43-42-541,0 0 1,1 0-1,-1 1 1,1-1-1,-1 0 1,1 0-1,0 1 0,0-1 1,0 1-1,0-1 1,0 1-1,1-1 0,-1 1 1,1-1-1,-1 1 1,1 0-1,0-1 1,0 1-1,1 3 0,-1-4 0,1-1 0,0 1-1,0 0 1,0-1-1,1 1 1,-1-1-1,0 1 1,1-1-1,-1 0 1,0 0-1,1 1 1,0-1-1,-1 0 1,1 0-1,-1 0 1,1-1-1,0 1 1,0 0 0,0-1-1,-1 1 1,1-1-1,0 0 1,2 1-1,50 3 197,-45-4-193,17 1-13,0-2 1,1 0-1,35-8 1,-51 7-34,-1 0 0,0-1-1,0-1 1,-1 1 0,1-1 0,-1-1 0,0 0 0,0 0 0,0-1 0,-1 0 0,14-12 0,-21 17 27,0 0 1,0 0-1,0 0 1,0 0-1,0 0 0,0 0 1,0 0-1,0 0 1,0-1-1,0 1 1,-1 0-1,1-1 0,0 1 1,-1 0-1,1-1 1,-1 1-1,0 0 0,1-1 1,-1 1-1,0-1 1,0 1-1,0-1 0,0 1 1,0-1-1,0 1 1,0-1-1,-1 1 0,0-2 1,0 1 12,-1 0 0,0 0 0,0 1 0,1-1 0,-1 1 0,0-1 0,0 1 0,-1 0 0,1 0 0,0 0 0,0 0 0,0 0 0,-1 1 0,1-1 0,-4 0 0,-10-2 22,0 1 0,-1 1 0,-30 1 1,27 10-79,14-2-1859,10-1-4895,6-6-1816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1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5477,'0'0'13859,"11"-7"-12434,-3 2-1236,1 0-1,0 1 1,0 0-1,0 0 1,0 1 0,0 0-1,1 1 1,0 0 0,-1 1-1,1 0 1,11 0-1,-11 1-72,0 0-1,0 1 1,0 1-1,0-1 0,17 6 1,-26-6-106,1-1 1,-1 1-1,1-1 0,-1 1 1,1-1-1,-1 1 0,1 0 1,-1 0-1,0 0 1,1 0-1,-1 0 0,0 0 1,0 0-1,0 0 0,0 0 1,0 1-1,0-1 1,0 0-1,0 1 0,0-1 1,0 0-1,-1 1 0,1-1 1,-1 1-1,1-1 0,-1 1 1,0 0-1,1-1 1,-1 1-1,0-1 0,0 1 1,0 0-1,0-1 0,0 1 1,-1-1-1,1 1 1,0 0-1,-1-1 0,1 1 1,-1-1-1,0 1 0,1-1 1,-1 0-1,0 1 1,0-1-1,-1 2 0,-7 8 129,1-1 0,-1 0-1,0-1 1,-1 0 0,0 0-1,-1-1 1,0-1 0,-16 10 0,15-10-78,0 0 0,0 1 0,1 0 0,0 1 1,1 0-1,0 0 0,1 1 0,-11 14 0,20-23-60,-1 0 0,1-1-1,-1 1 1,1 0 0,-1 0-1,1-1 1,-1 1 0,1 0-1,0 0 1,0 0 0,-1 0-1,1-1 1,0 1 0,0 0-1,0 0 1,0 0 0,0 0-1,0 0 1,0 0 0,0-1-1,0 1 1,1 0 0,-1 0-1,0 0 1,1 0-1,-1-1 1,0 1 0,1 0-1,0 1 1,0-1 3,1 0 1,0 1-1,0-1 1,-1 0-1,1 0 0,0 0 1,0 0-1,0 0 0,0-1 1,0 1-1,0 0 0,3-1 1,12 3-11,0-2 0,27 0 0,-30-1-74,32 0-2621,47-5-1,-18-8-5866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1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5509,'0'0'3358,"3"-9"-1100,0 3-1974,1-1 0,-1 1 0,1 0-1,0 0 1,1 1 0,-1-1 0,1 1 0,0 0 0,0 0-1,1 1 1,0-1 0,-1 1 0,1 0 0,1 1 0,-1-1-1,0 1 1,10-2 0,-4 0 104,0 2 0,1-1-1,0 2 1,0 0 0,0 0 0,0 1-1,0 1 1,0 0 0,0 1 0,19 3-1,-31-4-364,0 1-1,0-1 0,0 1 0,0-1 1,0 1-1,0-1 0,0 1 0,-1-1 1,1 1-1,0 0 0,0-1 0,0 1 1,-1 0-1,1 0 0,-1-1 0,1 1 1,0 0-1,-1 0 0,1 0 0,-1 0 1,0 0-1,1 0 0,-1 0 0,0 0 1,0 0-1,1 0 0,-1 0 0,0 0 1,0 0-1,0 0 0,0 0 0,-1 0 1,1 0-1,0 0 0,0 0 0,0 0 1,-1 0-1,1 0 0,-1 0 0,0 2 1,-1 1 108,0 0 1,-1 0-1,1 0 1,-1 0-1,0-1 1,0 1-1,-6 5 1,-13 7 446,-1 0-1,-28 13 1,32-19-253,1 1 0,0 1 0,0 0 0,-27 27 0,44-39-321,0 1 0,0-1 0,0 1 0,1 0 0,-1-1 1,0 1-1,0 0 0,1 0 0,-1 0 0,0 0 0,1 0 0,-1 0 0,1 0 1,-1 0-1,1 0 0,0 0 0,-1 0 0,1 0 0,0 0 0,0 0 0,0 0 1,0 0-1,0 0 0,0 0 0,0 0 0,0 0 0,0 0 0,0 0 0,0 0 1,1 0-1,-1 0 0,0 0 0,1 0 0,-1 0 0,1 0 0,-1 0 0,1 0 1,0 0-1,-1 0 0,1 0 0,0 0 0,0-1 0,-1 1 0,1 0 0,0-1 1,0 1-1,0-1 0,2 2 0,4 1 3,1 1 0,0-2 1,0 1-1,0-1 0,9 1 0,41 6-1131,0-2-1,65-2 0,-29-4-3823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6758,'0'0'1244,"-3"10"-454,-10 35-21,13-43-668,-1 1 0,1-1 0,0 1-1,0-1 1,0 1 0,1 0 0,-1-1 0,1 1 0,-1-1 0,1 0-1,0 1 1,0-1 0,0 1 0,0-1 0,0 0 0,1 0 0,-1 0-1,1 0 1,-1 0 0,1 0 0,0 0 0,0 0 0,0 0 0,0-1-1,0 1 1,0-1 0,0 0 0,0 1 0,4 0 0,4 3 215,1 0 0,-1-1 0,1 0 1,21 4-1,-6-4-168,1-1-1,0-2 1,-1 0 0,1-1 0,0-2-1,0-1 1,26-6 0,182-60-1335,-162 45 461,102-22 0,-165 44 726,0 0 0,0 1 0,0 0 0,0 1 0,0 0 0,0 0 0,0 1 0,0 1 0,0 0 0,0 0 0,-1 1 0,1 0 0,-1 0 0,1 1 0,14 9 0,-13-8 207,1 0 1,0 0-1,0-1 1,1-1-1,-1 0 1,1-1-1,0 0 1,-1-1-1,1 0 1,24-2-1,10-4 275,75-17 0,-51 7-632,-52 12 114,1-2-5,1 2 1,-1 0-1,1 1 0,0 1 1,0 1-1,28 4 1,-46-3 404,1 0 0,-1 0 0,0 1 1,1-1-1,-1 1 0,0 0 0,0 0 1,3 3-1,-3-3-168,0 0 0,0 0-1,0 0 1,0 0 0,0-1 0,0 1 0,0-1 0,0 0-1,1 0 1,-1 0 0,1 0 0,3 0 0,18-1 150,0-1 0,0-1 0,0-1 0,0-1 0,24-8 0,-22 5-880,2 1 1,-1 1-1,37 0 0,-64 4 400,-1 1 0,0 0 1,0 0-1,1 0 0,-1 0 0,0 0 0,0 0 0,1 0 1,-1 0-1,0 0 0,0 0 0,1 0 0,-1 0 0,0 0 0,0 0 1,1 0-1,-1 0 0,0 0 0,0 0 0,1 0 0,-1 0 1,0 0-1,0 0 0,0 1 0,1-1 0,-1 0 0,0 0 1,0 0-1,0 0 0,1 1 0,-1-1 0,0 0 0,0 0 0,0 0 1,0 1-1,0-1 0,1 0 0,-1 0 0,0 0 0,0 1 1,0-1-1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 6694,'10'-2'3193,"-2"1"-2639,0-2 266,1 1-1,0 1 1,0-1-1,0 1 1,0 1-1,0 0 1,16 2-1,-24-2-739,-1 1 1,1-1-1,-1 0 0,1 1 0,-1-1 0,1 1 0,-1-1 0,0 1 0,1-1 0,-1 1 0,1-1 0,-1 1 0,0-1 0,0 1 0,1 0 0,-1-1 0,0 1 0,0-1 0,0 1 0,1 0 1,-1-1-1,0 1 0,0 0 0,0-1 0,0 1 0,0 0 0,0-1 0,0 1 0,-1-1 0,1 1 0,0 0 0,-1 0 0,-11 23 1234,-5-10-878,-2-1 0,-25 15 0,-35 25 404,73-48-712,0 0-1,0 0 0,1 1 1,-1 0-1,1 0 1,1 0-1,-1 1 0,1-1 1,-4 11-1,7-16-113,0 1 0,0-1-1,1 1 1,-1 0 0,0-1 0,1 1-1,-1-1 1,1 1 0,0 0 0,0 0 0,-1-1-1,1 1 1,0 0 0,0-1 0,1 1-1,-1 0 1,0 0 0,1-1 0,-1 1 0,1-1-1,-1 1 1,1 0 0,0-1 0,-1 1-1,1-1 1,0 1 0,0-1 0,0 0-1,0 1 1,1-1 0,-1 0 0,0 0 0,0 0-1,1 0 1,-1 0 0,1 0 0,-1 0-1,1 0 1,-1 0 0,1-1 0,-1 1 0,1-1-1,0 1 1,2 0 0,10 1 75,-1 0 1,1-1-1,0 0 1,22-2-1,-17 1-40,-8-1-42,0 1 0,0-2 0,0 1 0,16-6 0,-25 7 25,0-1 1,0 1-1,1-1 1,-1 0-1,0 1 1,0-1-1,0 0 1,0-1-1,0 1 1,0 0-1,0 0 1,0-1-1,0 0 1,0 1-1,-1-1 1,1 0-1,-1 1 1,1-1-1,-1 0 1,0 0-1,0 0 1,0 0-1,0-1 1,0 1-1,0 0 1,-1 0-1,1-3 1,-1 3-6,-2 0 1,1 1-1,0-1 1,0 1 0,0-1-1,-1 1 1,1-1-1,-1 1 1,1 0-1,-1-1 1,0 1 0,1 0-1,-1 0 1,0 0-1,0 0 1,0 1 0,0-1-1,0 0 1,0 1-1,-3-1 1,-44-11 311,37 11-2422,8 0-2484,15 1 300,4-1-1120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80 5990,'0'0'6384,"-1"-8"-3608,-1-26-502,3 32-2134,-1 1-1,0 0 0,0-1 0,1 1 0,-1-1 0,1 1 1,-1-1-1,1 1 0,0 0 0,-1-1 0,1 1 0,0 0 1,0 0-1,0-1 0,0 1 0,0 0 0,0 0 0,0 0 1,1 0-1,-1 0 0,0 1 0,0-1 0,1 0 0,-1 1 1,1-1-1,-1 1 0,0-1 0,1 1 0,2-1 0,41-4 1105,-45 5-1223,11 0 278,-5 0-152,0 0 0,0 0 0,-1 0 0,1 1 0,0 0-1,8 2 1,-13-3-141,0 1-1,0-1 1,0 1 0,0-1-1,0 1 1,0 0-1,0 0 1,0 0-1,0-1 1,0 1-1,0 0 1,-1 0-1,1 0 1,0 0 0,-1 0-1,1 1 1,0-1-1,-1 0 1,1 0-1,-1 0 1,0 0-1,1 1 1,-1-1-1,0 0 1,0 0-1,0 1 1,0-1 0,0 0-1,0 0 1,0 1-1,0-1 1,-1 0-1,1 0 1,0 1-1,-1-1 1,0 1-1,-2 5 41,0-1-1,-1 0 0,0 0 0,0 0 0,0 0 1,-1-1-1,0 1 0,0-1 0,-1 0 0,1-1 1,-1 1-1,0-1 0,-9 5 0,-25 21 1073,40-30-1107,-1 0 1,1 0-1,-1 1 0,1-1 0,-1 0 0,1 0 0,0 1 0,-1-1 0,1 0 0,-1 1 0,1-1 0,0 1 0,-1-1 0,1 0 0,0 1 0,0-1 0,-1 1 0,1-1 1,0 1-1,0-1 0,0 1 0,0-1 0,0 1 0,-1-1 0,1 1 0,0-1 0,0 1 0,0-1 0,0 1 0,0-1 0,1 1 0,-1-1 0,0 1 0,0-1 0,0 1 1,0-1-1,0 1 0,1-1 0,-1 1 0,0-1 0,1 1 0,-1-1 0,0 0 0,1 1 0,-1-1 0,0 1 0,1-1 0,-1 0 0,0 1 0,1-1 0,-1 0 0,1 0 0,-1 1 1,1-1-1,-1 0 0,1 0 0,-1 0 0,2 1 0,35 5 120,-30-5-71,79 5-1092,-27-5-4182,-25-2-1181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4740,'0'0'16363,"-5"9"-15600,-31 48 306,12-22-354,1 1 0,3 2 0,0 0 0,-20 58 0,39-92-705,0-1-1,0 1 0,0-1 0,0 1 0,0 0 0,1 0 0,0-1 0,0 1 0,0 0 0,0 0 1,0-1-1,1 1 0,-1 0 0,1-1 0,0 1 0,1 0 0,-1-1 0,0 1 0,1-1 0,2 4 1,0-4-54,-1 0 0,1 0 1,-1 0-1,1 0 0,0-1 1,0 0-1,1 0 0,-1 0 1,0 0-1,1-1 0,-1 1 1,1-1-1,-1 0 1,1-1-1,8 1 0,59 3-3999,-24-6-3637,-8-2-6216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3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1 343 6534,'0'0'112,"10"-3"166,38-5 19,1 1 1,-1 3-1,1 1 1,63 6-1,-19-2-129,1102-37 440,-525-25 266,619-35 414,-96 93-237,-39 2-607,-484-39-219,-269 11-130,-401 29-129,1 0-1,0 0 0,-1 0 0,1 0 0,0 0 0,-1 0 0,1-1 0,-1 1 0,1 0 0,0-1 0,-1 1 0,1 0 0,-1-1 0,1 1 0,-1 0 1,1-1-1,-1 1 0,0-1 0,1 1 0,-1-1 0,1 1 0,-1-1 0,0 1 0,0-1 0,1 0 0,-1 1 0,0-1 0,0 1 0,0-1 0,1 0 1,-1 1-1,0-1 0,0 0 0,0 1 0,0-1 0,0 1 0,0-1 0,0 0 0,-1 1 0,1-1 0,0 0 0,0 1 0,0-1 0,-1 1 0,1-1 1,0 1-1,0-1 0,-1 0 0,1 1 0,-1-1 0,1 1 0,0 0 0,-1-1 0,1 1 0,-1-1 0,0 0 0,-26-28-3227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10890,'0'0'12140,"10"52"-11980,-10-28-64,0 2-32,0-1-32,0-3-288,0-5-1506,0-5-704,0-7 320,9-9-8232</inkml:trace>
  <inkml:trace contextRef="#ctx0" brushRef="#br0" timeOffset="1">45 1 15663,'0'0'4708,"9"64"-4580,2-47-224,-6-5-5285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 7495,'0'0'15668,"-9"-4"-15000,7 3-647,0-1 1,-1 1 0,1 0 0,-1 0 0,1 1 0,-1-1 0,1 0 0,-1 1 0,1 0 0,-1-1 0,0 1 0,1 0-1,-1 1 1,0-1 0,1 0 0,-1 1 0,-3 0 0,3 1-6,1 0 0,-1-1 0,1 1 0,0 0 0,0 0 0,-1 1 0,1-1 0,1 0 0,-1 1 0,0-1 0,1 1 1,-1 0-1,1-1 0,0 1 0,-1 0 0,1 0 0,1 0 0,-1 0 0,0 0 0,1 3 0,-2-2 10,1 1 1,0 0-1,1-1 1,-1 1-1,1 0 1,0-1-1,1 9 1,-1-12-6,1 1 0,-1-1 0,1 0 1,-1 0-1,1 0 0,0 0 0,-1 0 1,1 0-1,0 0 0,0 0 0,0 0 1,0 0-1,0-1 0,0 1 0,0 0 1,0 0-1,0-1 0,0 1 0,0-1 1,1 1-1,-1-1 0,0 0 0,0 1 1,0-1-1,1 0 0,-1 0 0,0 0 0,0 0 1,1 0-1,-1 0 0,2 0 0,7-1 89,0 0-1,1-1 0,-1 0 0,0 0 0,0-1 0,0-1 0,-1 0 1,1 0-1,-1-1 0,0 0 0,0 0 0,0-1 0,-1 0 0,0-1 1,0 0-1,-1 0 0,13-16 0,-37 82-557,14-53 305,1 1 1,-1-1-1,1 1 1,1-1-1,-1 1 1,1-1-1,0 1 1,1 0-1,-1-1 1,2 1-1,-1 0 1,1 7-1,1-13-251,-1 0 0,0 0-1,1 0 1,-1 0 0,0 0-1,1 0 1,-1 0 0,1-1 0,0 1-1,-1-1 1,1 1 0,-1-1 0,1 1-1,0-1 1,-1 0 0,1 0-1,0 0 1,-1 0 0,1 0 0,0 0-1,0 0 1,-1-1 0,3 0-1,-1 1-1150,16-2-7471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10346,'0'0'13869,"8"-6"-13378,31-22-383,-5 2-58,61-36 0,-95 62-54,0 0 0,0 0-1,1 0 1,-1 0 0,0 0-1,0 0 1,1 0 0,-1 0 0,0 0-1,0 0 1,1 0 0,-1 0-1,0 1 1,1-1 0,-1 0-1,0 0 1,0 0 0,0 0-1,1 0 1,-1 0 0,0 1 0,0-1-1,0 0 1,1 0 0,-1 0-1,0 1 1,0-1 0,0 0-1,0 0 1,1 1 0,-1-1 0,0 0-1,0 0 1,0 1 0,0-1-1,0 0 1,0 0 0,0 1-1,0-1 1,0 0 0,0 0 0,0 1-1,0-1 1,0 0 0,0 0-1,0 1 1,0-1 0,0 0-1,0 1 1,0-1 0,0 0-1,-1 0 1,1 0 0,0 1 0,-3 17 16,-13 31 18,-1 7-159,12-16-3407,14-39-7397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12780,'0'0'8488,"0"52"-7623,-3-27-289,1-3-255,2 3-97,0-2-192,0-2 0,0-1 0,0-4-192,0-5-1313,0-3-1154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11179,'0'0'10409,"48"-1"-10120,-14 3-193,0-2-64,3 0-1858,-6 0-3299,-5-2-5092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6983,'0'0'8610,"9"-5"-6234,2 0-1913,1 0 1,0 0-1,0 2 0,0-1 0,0 2 1,1 0-1,-1 0 0,19 0 0,-29 2-444,0 0 0,0 0 0,-1 0 0,1 0 0,0 0 0,0 0 0,-1 1-1,1-1 1,0 1 0,0-1 0,-1 1 0,1 0 0,-1-1 0,1 1 0,0 0 0,-1 0-1,0 0 1,1 0 0,-1 0 0,0 0 0,1 1 0,0 1 0,-2-2 16,1 0 1,-1 1-1,0-1 1,0 0-1,0 1 1,0-1-1,0 0 1,0 1-1,0-1 1,-1 0 0,1 1-1,0-1 1,-1 0-1,1 0 1,-1 1-1,1-1 1,-1 0-1,0 0 1,0 0-1,1 0 1,-1 0-1,0 0 1,0 0-1,0 0 1,0 0-1,0 0 1,0 0-1,0 0 1,-2 0-1,-34 24 1252,28-20-1015,1 0 1,0 1-1,-1 0 0,-12 13 0,21-18-272,-1-1 0,1 0 0,0 0 0,-1 1 0,1-1 0,0 1 0,0-1 0,-1 0 1,1 1-1,0-1 0,0 1 0,-1-1 0,1 0 0,0 1 0,0-1 0,0 1 0,0-1 0,0 1 0,0-1 0,0 1 0,0-1 0,0 1 0,0-1 0,0 0 0,0 1 0,0-1 0,0 1 0,0-1 0,0 1 0,0-1 0,1 1 0,-1 0 0,17 6 34,33-5-218,-42-2 13,0 0-62,62 0-3807,-22-5-2375,-4-3-3642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186 103 5926,'0'0'4121,"1"-9"-352,0-1-3078,-1-38 4470,0 46-5023,0 0 0,0 1 0,-1-1 1,1 0-1,-1 1 0,0-1 0,1 1 0,-1-1 1,0 1-1,0-1 0,0 1 0,0-1 0,0 1 1,0 0-1,0 0 0,-1 0 0,1 0 1,0-1-1,-1 2 0,1-1 0,-1 0 0,1 0 1,-1 0-1,1 1 0,-1-1 0,1 1 0,-1-1 1,-2 0-1,-1 1-89,-1 0 0,1 0-1,0 0 1,-1 0 0,1 1 0,0 0 0,-1 0 0,1 0 0,0 1 0,0 0 0,0 0-1,0 0 1,1 0 0,-1 1 0,0 0 0,1 0 0,0 0 0,0 1 0,0-1 0,-6 7-1,5-5 33,1 1-1,-1 0 0,1 0 1,0 0-1,0 0 0,1 1 1,0-1-1,0 1 0,0 0 1,1 0-1,0 0 0,1 0 1,-1 0-1,0 13 0,2-19-66,0 0-1,0 0 1,1 0 0,-1 0-1,0 0 1,0 1-1,1-1 1,-1 0 0,0 0-1,1 0 1,-1 0-1,1 0 1,-1-1-1,1 1 1,0 0 0,-1 0-1,1 0 1,0 0-1,0-1 1,0 1 0,0 0-1,-1-1 1,1 1-1,0-1 1,0 1 0,2 0-1,0 0 13,1 0 1,0 0-1,0 0 0,-1 0 0,1-1 1,0 1-1,0-1 0,4-1 0,1 1 6,1-1-1,-1-1 0,1 1 0,-1-2 1,0 1-1,10-5 0,43-34-11,-58 39-35,-1-1 0,1-1 0,-1 1 0,1 0 0,-1-1 0,0 0 0,0 0 0,0 0-1,-1 0 1,0 0 0,1 0 0,2-9 0,-46 85-567,38-65 621,1 1 1,-1-1-1,1 1 0,1-1 0,0 1 0,-1 12 1,2-18-188,0 0 1,0 0-1,0 0 0,1 0 1,-1 1-1,1-1 1,-1 0-1,1 0 1,0 0-1,-1-1 1,1 1-1,2 2 1,-2-3-210,-1 0 0,1 0 0,0 0 0,0 0 0,0 0 0,1 0 0,-1-1 0,0 1 0,0 0 0,0-1 0,1 1 0,-1-1 1,0 1-1,0-1 0,1 0 0,-1 0 0,0 1 0,1-1 0,-1 0 0,2 0 0,11 0-6385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11915,'0'0'7677,"8"2"-6487,26 7-127,-33-9-1021,0 1 1,0 0-1,0-1 1,0 1 0,0 0-1,-1-1 1,1 1-1,0 0 1,0 0 0,-1 0-1,1 0 1,-1 0-1,1 0 1,-1 0-1,1 0 1,-1 0 0,1 0-1,-1 0 1,0 0-1,0 0 1,1 0 0,-1 0-1,0 0 1,0 0-1,0 0 1,0 0 0,0 0-1,-1 2 1,-8 26 1188,0-19-716,0-1 0,0 0 0,-1 0 0,0-1 0,-22 13 0,-2 2 767,34-23-1276,0 0 0,0 0 0,0 0 0,-1 0 0,1 0 0,0 0 0,0 0 0,0 0 0,0 0 0,-1 0 0,1 0 0,0 1 0,0-1 0,0 0 0,0 0 1,0 0-1,-1 0 0,1 0 0,0 0 0,0 0 0,0 0 0,0 0 0,0 1 0,0-1 0,0 0 0,-1 0 0,1 0 0,0 0 0,0 0 0,0 1 0,0-1 0,0 0 0,0 0 0,0 0 0,0 0 0,0 1 0,0-1 0,0 0 0,0 0 0,0 0 0,0 0 0,0 1 0,0-1 0,0 0 0,0 0 0,0 0 0,0 0 0,0 0 0,0 1 0,0-1 0,0 0 0,1 0 0,-1 0 0,0 0 0,0 0 0,0 1 0,0-1 0,0 0 1,0 0-1,0 0 0,1 0 0,-1 0 0,0 0 0,17 1 104,21-8-141,-10-2-392,59-20-3758,-32 2-5933,-33 13 1353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7655,'0'0'17905,"6"2"-17478,-4-1-409,0-1-1,0 1 0,0 0 0,0 0 1,-1-1-1,1 1 0,0 1 1,0-1-1,-1 0 0,1 0 0,-1 1 1,0-1-1,1 0 0,-1 1 1,0 0-1,0-1 0,0 1 0,0 0 1,2 3-1,-3-3-3,1 1 1,-1-1-1,0 1 0,0-1 0,0 1 1,0-1-1,-1 1 0,1-1 1,-1 1-1,1-1 0,-1 0 1,0 1-1,0-1 0,0 0 0,0 1 1,0-1-1,-1 0 0,1 0 1,-1 0-1,-2 2 0,-12 13 265,-13 14 559,28-30-803,0 0 0,0 0 0,0 0 0,0 1 0,0-1 0,1 0 0,-1 1 0,0-1 1,1 0-1,-1 1 0,1-1 0,-1 1 0,1-1 0,0 1 0,0-1 0,-1 1 0,1-1 0,1 3 0,-1-2-26,2-1 0,-1 0 0,0 0 0,0 0 0,0 0 0,0 0 0,1 0 0,-1 0 0,0 0 0,1 0 0,-1 0 0,1-1 0,-1 1 0,1-1 0,-1 1 0,1-1 0,-1 0 0,1 1 0,-1-1 0,4 0 0,38 1 18,-36-1-56,66 0-2057,-37 0-1981,1 0-5331,-17 0-2533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9417,'0'0'12043,"-28"66"-11082,22-40-512,3 0-321,-3 2-96,6-5 0,0-3 0,0-4-64,0-5-353,2-4-319,2-4-577,-3-3-801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9257,'0'0'10121,"59"-5"-10057,-32 8-64,3 1-704,0-4-2339,-5 0-2242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18065,'0'0'2114,"-8"52"-1762,6-31 1,2 1-257,0-4-32,0-1-32,2-2-96,6-4-833,0-4-737,1-7-383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15310,'0'0'7944,"-33"57"-6599,27-38-31,1 3-257,5-5-481,0 4-448,0-4-96,5 0-32,4-1-384,2-1-385,-2-1-704,-7-4-930,1-4-992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4740,'0'0'14414,"47"-15"-13805,-19 15-513,10 0-64,-2 3-192,3 0-2403,-2-2-4003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 12300,'0'0'2445,"-12"-1"-460,5 1-1667,0 0 0,0 0 0,0 1 0,-1 0 0,1 0 0,0 0 0,0 1 0,-9 4 0,12-4-144,1 0-1,0-1 0,0 1 1,0 1-1,0-1 0,0 0 1,0 1-1,1-1 1,-1 1-1,1 0 0,-1 0 1,1 0-1,0 0 0,1 0 1,-1 1-1,0-1 0,1 1 1,0-1-1,0 1 1,0-1-1,0 1 0,0 4 1,0-6-108,1-1 0,0 1 1,0-1-1,0 1 1,0-1-1,0 1 0,0-1 1,0 1-1,0-1 0,1 1 1,-1-1-1,0 1 0,1-1 1,-1 1-1,1-1 1,0 1-1,0-1 0,-1 0 1,1 0-1,0 1 0,0-1 1,0 0-1,0 0 1,0 0-1,2 1 0,0 0-23,-1-1 0,1 0 0,0 1 0,0-1-1,0-1 1,0 1 0,0 0 0,0-1 0,0 1-1,0-1 1,0 0 0,4 0 0,2-1-31,1 0 0,0-1 1,0 0-1,-1 0 1,1-1-1,-1 0 0,14-7 1,28-27-196,-49 35 163,1-1 0,0 1 0,-1-1 0,1 1 0,-1-1 0,0 0 1,0 0-1,0 0 0,0 0 0,0 0 0,-1 0 0,0-1 0,1 1 0,-1-1 0,0-3 0,-19 27-23,11-10 110,0 1 0,0 0 0,1 1 0,-7 21 0,11-29-92,0 0 0,1 0 1,0 1-1,0-1 0,0 1 1,1 0-1,-1-1 0,1 1 0,0-1 1,1 1-1,-1-1 0,1 1 1,0 0-1,0-1 0,0 0 0,3 9 1,-3-12-256,0 1 0,0-1 0,1 0 0,-1 1 0,0-1 0,1 0 0,-1 0 0,0 0 0,1 0 0,-1 0 0,1 0 0,0 0 0,-1-1 0,1 1 0,0 0 1,-1-1-1,1 1 0,0-1 0,-1 0 0,1 0 0,0 1 0,0-1 0,0 0 0,1-1 0,14 1-5977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6022,'0'0'18513,"-6"11"-16975,1-4-1344,-29 56 1442,33-59-1569,-1 0 1,0 0 0,1 0 0,-1 0 0,1 0-1,0 0 1,1 0 0,-1 1 0,1-1 0,0 0-1,0 1 1,0-1 0,0 0 0,1 0 0,1 7-1,-1-10-68,0 0 0,0 0 0,0 0 0,0-1 0,0 1 0,0-1 0,0 1 0,0-1 0,0 1 0,0-1 0,0 1 0,0-1 0,0 0 0,0 1 0,0-1 0,0 0 0,0 0-1,1 0 1,-1 0 0,0 0 0,0 0 0,0 0 0,0-1 0,0 1 0,0 0 0,0-1 0,1 1 0,-1-1 0,0 1 0,1-2 0,33-15-255,-8-5 25,-22 16 142,1 0-1,0 1 1,0 0-1,1 0 1,0 1 0,-1 0-1,1 0 1,1 1-1,-1-1 1,0 2 0,1-1-1,14-2 1,-21 5 82,0 1 0,0 0 0,0 0 0,-1 0 0,1 0 0,0 0 0,-1 0 0,1 0 0,0 0 0,-1 0 0,1 0 0,-1 0 0,1 0 0,-1 0 0,0 0 0,0 1 0,1-1 0,-1 0 0,0 0 0,0 0 0,0 1 0,0-1 0,0 0 0,-1 0 0,1 3 0,-4 34-14,-5-14 26,7-22-56,1 1 0,0 0 1,0-1-1,0 1 0,0 0 1,0 0-1,0 0 0,1 0 1,-1 3-1,15-18-20400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7911,'0'0'12807,"10"-2"-11611,-4 0-1108,4-1 339,-1 1 0,1-1-1,0 2 1,0-1 0,0 2 0,1-1 0,-1 1-1,18 3 1,-27-3-420,0 0-1,0 1 1,0-1 0,-1 0-1,1 1 1,0-1 0,-1 0-1,1 1 1,0-1 0,-1 1-1,1-1 1,0 1-1,-1-1 1,1 1 0,-1 0-1,1-1 1,-1 1 0,1 0-1,-1-1 1,0 1 0,1 0-1,-1 0 1,0-1 0,0 1-1,1 0 1,-1 0-1,0 0 1,0-1 0,0 1-1,0 0 1,0 0 0,0 0-1,0-1 1,0 1 0,0 0-1,-1 0 1,1 0 0,0-1-1,0 1 1,-1 0-1,1 0 1,0-1 0,-1 1-1,1 0 1,-1-1 0,1 1-1,-1 0 1,1-1 0,-1 1-1,0-1 1,1 1 0,-1-1-1,0 1 1,-35 27 789,36-27-766,-8 3 205,-35 29 1116,41-32-1302,1 1 0,-1 0-1,1 0 1,-1 0 0,1 0 0,0 0 0,0 0 0,0 0-1,0 0 1,0 0 0,0 0 0,0 1 0,1-1 0,-1 0-1,1 0 1,0 1 0,0-1 0,-1 1 0,2 3 0,0-4-45,-1 0 1,1-1-1,0 1 1,0-1 0,0 1-1,0-1 1,0 1-1,1-1 1,-1 0-1,0 1 1,1-1 0,-1 0-1,0 0 1,1 0-1,0 0 1,-1 0-1,1-1 1,-1 1 0,1 0-1,0-1 1,0 1-1,-1-1 1,1 1-1,0-1 1,2 0 0,49 4-2266,-53-4 2251,6 0-550,1 0-858,-1 0 1,1 0 0,0-1-1,-1 0 1,13-3 0,6-10-8182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2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13261,'0'0'7367,"-5"59"-5574,16-34-287,-4 5-417,-2 4-577,-3 5-160,-2 4-95,0 4 31,-13 5-96,-10 2-128,-9-2-32,-7 1 0,-2-3-32,-6-5-448,3-5-2595,1-10-3779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3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90 5637,'0'0'10330,"-6"-8"-8744,-16-24-220,21 31-1307,1 0 0,-1 0 0,1 0 0,0 0 0,-1 0 0,1-1 0,0 1-1,0 0 1,0 0 0,0 0 0,0 0 0,0 0 0,0 0 0,0 0 0,1 0 0,-1 0 0,0-1 0,1 1-1,-1 0 1,1 0 0,-1 0 0,1 0 0,-1 1 0,1-1 0,0 0 0,-1 0 0,1 0 0,0 0 0,0 1-1,-1-1 1,1 0 0,0 1 0,0-1 0,0 0 0,0 1 0,0-1 0,0 1 0,0 0 0,0-1-1,0 1 1,0 0 0,2-1 0,42-10 478,-39 10-484,0 1-1,0 0 1,0 0 0,0 0 0,0 1 0,0-1-1,0 2 1,0-1 0,10 4 0,-15-4-40,0-1 1,0 1-1,0 0 1,0-1-1,1 1 1,-1 0-1,0 0 1,0 0 0,-1 0-1,1 0 1,0 0-1,0 0 1,0 0-1,-1 1 1,1-1-1,0 0 1,-1 0-1,1 1 1,-1 0-1,1 1 9,-1-1-1,0 1 0,0-1 0,0 1 0,-1-1 0,1 1 0,-1-1 1,1 0-1,-1 1 0,0-1 0,0 0 0,0 1 0,0-1 0,-2 3 1,-3 4 31,-1 0 1,1 0-1,-2 0 1,1-1-1,-1 0 1,-1 0 0,-9 6-1,-73 47 268,44-32-147,46-29 34,27 0-357,-18 1 150,1 0 1,-1 0-1,0 1 1,0 0-1,0 0 1,0 1 0,0 0-1,-1 0 1,1 1-1,-1 0 1,0 0-1,11 9 1,19 10 832,-34-22-656,0 1 0,1-1 0,-1 0 0,1 0 0,0 0 0,-1 0 0,1-1 0,0 0 0,-1 1-1,1-1 1,0-1 0,0 1 0,-1 0 0,1-1 0,-1 0 0,1 0 0,0 0 0,-1 0 0,1 0 0,3-3 0,-2 1-117,1 0 0,-1 0 0,0-1 0,0 1 0,0-1 0,-1 0-1,1-1 1,-1 1 0,0-1 0,0 0 0,4-7 0,-2-9 168,-6 20-470,0 1 1,0-1 0,0 1-1,0-1 1,0 0 0,1 1-1,-1-1 1,0 0 0,0 1-1,1-1 1,-1 1 0,0-1-1,1 0 1,-1 1 0,0-1-1,1 1 1,-1-1 0,1 1-1,-1 0 1,1-1 0,-1 1-1,1-1 1,-1 1 0,1 0-1,-1-1 1,1 1 0,0 0-1,-1 0 1,1-1 0,-1 1-1,1 0 1,0 0 0,-1 0-1,1 0 1,0 0 0,-1 0-1,1 0 1,0 0 0,-1 0-1,1 0 1,1 1 0,15-5-6011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4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96 5221,'0'0'4287,"9"-8"-2088,1 0-1547,33-28 2293,-21 5 2774,-22 31-5646,0 0 0,0 0 0,0-1 0,0 1 0,0 0 0,1 0 0,-1-1 0,0 1 0,0 0 0,0-1 0,0 1 0,0 0 1,0-1-1,0 1 0,0 0 0,0 0 0,0-1 0,0 1 0,0 0 0,0-1 0,-1 1 0,1 0 0,0 0 0,0-1 0,0 1 0,0 0 1,0-1-1,-1 1 0,1 0 0,0 0 0,0 0 0,0-1 0,-1 1 0,1 0 0,0 0 0,0 0 0,-1-1 0,1 1 0,0 0 1,0 0-1,-1 0 0,1 0 0,-19 0 486,-18 11-839,27-5 323,1 0-1,0 1 1,0 0-1,-15 17 1,21-22-8,1 1 1,0-1-1,-1 1 1,1 0-1,0 0 1,0 0 0,1 1-1,-1-1 1,1 0-1,-1 1 1,1-1-1,0 1 1,0-1 0,1 1-1,-1 0 1,1-1-1,0 1 1,-1-1-1,2 5 1,0-6-20,0-1 0,1 0 1,-1 1-1,0-1 0,1 0 0,-1 0 0,1 0 0,-1 0 1,1 0-1,-1-1 0,1 1 0,0 0 0,-1-1 0,1 1 1,0-1-1,0 1 0,-1-1 0,1 0 0,0 0 0,0 0 1,0 0-1,-1 0 0,1 0 0,3-1 0,50-7 338,-37 2-298,0 0-1,0-2 1,0 0-1,-1-1 1,0-1 0,-1 0-1,0-1 1,-1-1 0,0-1-1,-1 0 1,17-19-1,-31 31 111,-2 2-166,-1 1 1,1-1-1,0 1 1,-1 0-1,1 0 1,0 0-1,0 0 1,0 0-1,0 0 1,-2 4-1,4-5 6,-6 5-9,1 0 1,1 0-1,-1 0 1,1 1-1,0 0 1,1-1-1,-1 1 1,1 1-1,1-1 1,-1 0-1,1 1 1,-2 14-1,5-21-18,-1 0-1,0 0 0,1-1 0,-1 1 0,1 0 0,-1 0 1,1 0-1,-1-1 0,1 1 0,-1 0 0,1-1 0,0 1 1,-1 0-1,1-1 0,0 1 0,-1-1 0,1 1 0,0-1 1,0 1-1,0-1 0,-1 0 0,1 1 0,0-1 0,0 0 1,0 0-1,0 0 0,0 1 0,0-1 0,0 0 0,0 0 1,36 1-2018,-31-1 1402,22 0-4360,1-2-3918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4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8136,'0'0'16778,"8"-9"-16100,163-158 790,-196 231-683,19-52-732,-2 2 23,0 1 1,1 0 0,1 1 0,1-1 0,0 1 0,1 0-1,-3 18 1,31-33-2656,-9-3-2641,-4-7-2617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4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7239,'0'0'1794,"5"-9"42,-2 3-1432,-1 1 0,2-1 0,-1 1 1,1 0-1,-1 0 0,1 0 0,1 1 0,-1-1 0,1 1 1,0 0-1,0 0 0,0 1 0,0-1 0,0 1 0,1 0 1,0 1-1,-1-1 0,1 1 0,0 0 0,0 1 0,0-1 0,1 1 1,7 0-1,-10 1-270,0 0 0,0 0 0,0 0 0,0 0 0,0 1-1,0 0 1,0 0 0,0 0 0,0 0 0,-1 0 0,1 1 0,0 0 0,-1 0 0,1 0 0,-1 0 0,4 3 0,-6-3-115,1 0 1,-1 0-1,1 0 0,-1-1 1,0 2-1,0-1 0,0 0 1,0 0-1,-1 0 1,1 0-1,-1 0 0,1 1 1,-1-1-1,0 0 0,1 1 1,-1-1-1,-1 0 0,1 1 1,0-1-1,0 0 1,-1 0-1,1 1 0,-1-1 1,0 0-1,0 0 0,0 0 1,0 0-1,0 0 0,0 0 1,-2 2-1,-4 6 107,-1 0-1,0-1 1,0 0-1,-1-1 1,-1 1-1,1-2 1,-16 11-1,-39 33 1137,61-47-1166,-1 0 0,1 0 0,-1 0 0,1 0 0,0 1 0,1 0-1,-1-1 1,1 1 0,0 0 0,0 0 0,0 0 0,0 7 0,1-10-80,1 0-1,0 0 1,1 0 0,-1 0 0,0 0 0,0 1 0,1-1-1,0 0 1,-1 0 0,1-1 0,0 1 0,0 0-1,0 0 1,0 0 0,0 0 0,0-1 0,0 1-1,1-1 1,-1 1 0,1-1 0,-1 1 0,1-1 0,-1 0-1,1 0 1,0 1 0,0-1 0,0 0 0,-1-1-1,1 1 1,0 0 0,0-1 0,0 1 0,0-1 0,0 1-1,5-1 1,9 3 56,0-1-1,0-1 1,24-1 0,-33 0-53,2-1 3,1 0 0,-1 0 0,1-1 0,-1 0 0,13-5 0,-18 6-5,0 0 0,-1-1 0,1 0 1,-1 1-1,1-1 0,-1 0 0,0-1 0,0 1 0,1-1 0,-2 1 0,1-1 0,0 0 0,-1 0 0,1 0 0,-1 0 0,3-5 0,-5 7-12,0 1 1,0-1-1,0 0 1,-1 0-1,1 1 0,0-1 1,0 0-1,0 0 1,-1 1-1,1-1 0,0 0 1,-1 0-1,1 1 0,0-1 1,-1 1-1,1-1 1,-1 0-1,1 1 0,-1-1 1,0 1-1,1-1 0,-1 1 1,1-1-1,-1 1 1,0-1-1,0 1 0,1 0 1,-1 0-1,0-1 1,1 1-1,-1 0 0,0 0 1,0 0-1,0-1 0,1 1 1,-1 0-1,0 0 1,0 0-1,1 1 0,-1-1 1,-1 0-1,-42-2 66,39 3-32,-15 0-40,-22-3-94,61-10-9669,-2 4 2179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9289,'0'0'10922,"-9"41"-11466,24-33-1955,-3-3-3298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4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8968,'0'0'7421,"7"-9"-5446,-5 7-1869,1-2 97,0 0-1,1 0 0,-1 1 1,1-1-1,-1 1 0,1 0 1,0 0-1,0 0 0,1 0 1,-1 1-1,0 0 0,1-1 1,0 2-1,-1-1 1,1 1-1,0-1 0,0 1 1,0 0-1,6 0 0,-10 1-145,67 4 1874,-67-4-1898,0 0 0,0 0 1,0 0-1,0 1 0,0-1 1,0 0-1,1 1 0,-1-1 1,0 0-1,0 1 0,-1 0 1,1-1-1,0 1 0,0 0 0,0-1 1,0 1-1,0 0 0,-1 0 1,1-1-1,1 3 0,-2-2-13,-1 1-1,1-1 1,0 0-1,0 1 1,-1-1-1,1 0 1,-1 1-1,0-1 1,1 0-1,-1 0 1,0 0-1,1 0 1,-1 0-1,0 0 1,0 0-1,0 0 1,0 0-1,0 0 1,0 0-1,0 0 1,0-1-1,-1 1 1,0 0-1,-20 14 367,0-1-1,-1-1 1,0-1-1,-42 16 0,70-30-395,-1 0-1,1 1 0,0 0 0,-1 0 0,1 0 1,0 1-1,-1-1 0,1 1 0,0 0 0,0 1 0,-1-1 1,1 1-1,0 0 0,0 0 0,-1 0 0,1 1 1,-1 0-1,0 0 0,1 0 0,-1 0 0,0 0 0,0 1 1,0 0-1,0 0 0,-1 0 0,1 0 0,-1 1 1,0-1-1,0 1 0,0 0 0,-1 0 0,1 0 0,-1 0 1,0 0-1,0 1 0,0-1 0,1 6 0,-3-9 35,1 1 0,-1-1 1,1 1-1,0-1 0,-1 1 0,1-1 0,0 0 0,0 1 0,0-1 0,0 0 0,0 1 0,0-1 0,0 0 0,0 0 0,1 0 0,-1 0 0,0 0 0,1 0 0,-1-1 0,1 1 0,-1 0 0,1-1 0,-1 1 0,1-1 0,2 1 1,-1-1 41,0 0-1,0 0 1,0-1 0,0 1 0,0-1 0,-1 1 0,1-1 0,0 0 0,0 0 0,0-1 0,-1 1 0,1 0 0,3-3 0,-2 1-65,0 0 0,0 0-1,0 0 1,0 0 0,-1-1 0,1 1 0,-1-1 0,0 0 0,0 0 0,0 0-1,-1-1 1,0 1 0,1-1 0,-1 1 0,-1-1 0,1 0 0,1-7 0,-3 11-1090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4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 7079,'0'0'2840,"-9"-2"-1148,-40-5 950,97 20-506,334-4-1068,-256-10-978,-123 1-31,0 1 0,0-1 0,0 1-1,0 0 1,0-1 0,-1 1 0,1 0-1,0 1 1,-1-1 0,1 0 0,-1 1 0,1 0-1,-1-1 1,0 1 0,0 0 0,0 0-1,0 0 1,0 0 0,0 1 0,0-1 0,-1 0-1,1 1 1,-1 0 0,2 4 0,-1-3-13,0 0 1,1-1 0,-1 1 0,0-1-1,1 1 1,0-1 0,0 0-1,0 0 1,0 0 0,1 0-1,-1-1 1,8 5 0,1-3-5,0 0 1,0-1-1,0-1 1,0 0-1,1-1 1,-1 0-1,20-1 1,0-2 46,54-10 0,20-14-17,-72 16 345,0 2 0,0 1 0,69-5 0,-89 24-1004,0-12-1789,5-1-2322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174 115 6054,'0'0'2188,"4"-10"204,0 3-1788,18-42 2377,-21 46-2425,0-1 0,-1 1 0,1 0 0,-1-1 0,1 1 0,-1-1 0,0 1 0,0-1 0,-1-3 0,0 6-480,1 0 1,-1 0-1,0 1 1,1-1-1,-1 0 1,0 1-1,0-1 1,0 0-1,0 1 1,1-1-1,-1 1 0,0-1 1,0 1-1,0-1 1,0 1-1,0 0 1,0 0-1,0-1 1,0 1-1,0 0 1,-1 0-1,1 0 1,0 0-1,0 0 1,0 0-1,0 0 1,0 1-1,0-1 1,0 0-1,0 1 1,0-1-1,0 0 1,0 1-1,-1 0 1,-37 16 283,25-6-281,0 0-1,1 0 0,0 1 0,1 1 1,-13 17-1,20-24-65,0 0-1,1 0 0,0 0 1,0 1-1,1 0 1,0 0-1,0 0 1,0 0-1,1 0 1,0 0-1,1 1 1,0-1-1,0 1 0,0 11 1,1-18-11,0 0 1,0 0-1,0 0 0,1-1 1,-1 1-1,0 0 1,1 0-1,-1 0 1,0-1-1,1 1 0,-1 0 1,1-1-1,-1 1 1,1 0-1,-1-1 0,1 1 1,0 0-1,-1-1 1,1 1-1,0-1 0,-1 1 1,1-1-1,0 0 1,0 1-1,-1-1 0,2 1 1,28 0 129,-21-2-90,1-1-1,-1-1 1,0 0 0,12-5 0,1-3-20,0 0 0,0-2 1,-1-1-1,-1-1 1,0 0-1,-2-2 1,1 0-1,-2-1 0,17-22 1,-62 107 233,24-57-262,1 1-1,0-1 0,0 1 1,1 0-1,0 0 1,1 0-1,0 0 1,1 13-1,0-23-87,1 0 0,-1 0-1,0 0 1,1 0-1,0 0 1,-1 0 0,1 0-1,-1 0 1,1 0-1,0 0 1,0 0 0,0 0-1,-1-1 1,1 1 0,0 0-1,0 0 1,0-1-1,0 1 1,0-1 0,0 1-1,1-1 1,-1 0-1,0 1 1,0-1 0,0 0-1,0 0 1,2 1 0,0-1-650,0 0 1,-1 0-1,1 0 1,0 0 0,0 0-1,-1 0 1,1-1 0,0 1-1,0-1 1,-1 0 0,4-1-1,12-13-10744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12684,'0'0'10597,"9"-3"-9877,9-4-661,0-1 0,0 0 1,-1-2-1,0 0 0,24-20 0,-3-1-159,43-45 0,-81 76 97,0 0 0,0 0 0,0-1 1,0 1-1,0 0 0,0 0 0,0-1 0,0 1 0,1 0 0,-1 0 0,0-1 0,0 1 0,0 0 1,0 0-1,1 0 0,-1-1 0,0 1 0,0 0 0,0 0 0,1 0 0,-1 0 0,0 0 0,0-1 1,1 1-1,-1 0 0,0 0 0,0 0 0,1 0 0,-1 0 0,0 0 0,0 0 0,1 0 0,-1 0 1,0 0-1,1 0 0,-1 0 0,0 0 0,0 0 0,1 0 0,-1 0 0,0 0 0,0 1 0,1-1 0,-1 0 1,0 0-1,0 0 0,1 0 0,-1 0 0,0 1 0,-1 17-32,-13 31-46,13-45 33,0-3-90,-10 45-689,10-23-1433,1-22 2063,0-1-1,0 1 1,0-1 0,1 1-1,-1-1 1,0 1 0,0-1-1,0 0 1,1 1 0,-1-1-1,0 1 1,0-1 0,1 0-1,-1 1 1,0-1 0,1 1-1,-1-1 1,0 0 0,1 0-1,-1 1 1,1-1-1,-1 0 1,0 0 0,1 1-1,-1-1 1,1 0 0,-1 0-1,1 0 1,-1 0 0,2 1-1,10-1-4537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12780,'0'0'5734,"-39"54"-5094,25-24 65,-1 2 288,8 0-609,2-2-256,5-3-96,0-6-96,0-6-1249,5-7-673,2-8-1185,-3 0-1698</inkml:trace>
  <inkml:trace contextRef="#ctx0" brushRef="#br0" timeOffset="1">0 119 9097,'0'0'11370,"52"5"-10697,-13-5-481,0 0-192,4 0-512,2-4-2275,-2-6-4067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12908,'0'0'2210,"-11"1"-64,3 0-1859,0 0-1,-1 1 0,1 0 0,0 1 1,0 0-1,0 0 0,1 1 0,-1 0 0,-7 5 1,11-7-146,1 1 0,0-1 0,0 1 1,0-1-1,0 1 0,1 0 0,-1 0 0,1 0 1,0 1-1,-1-1 0,1 0 0,1 1 1,-1 0-1,1-1 0,-1 1 0,1 0 0,0 0 1,0-1-1,1 1 0,-1 0 0,1 0 1,0 0-1,0 0 0,0 0 0,1 7 1,0-10-121,0 0 1,0 1 0,0-1 0,0 0 0,0 1 0,0-1 0,0 0 0,1 0 0,-1 0 0,0 0 0,1 0 0,-1 0 0,1-1 0,-1 1 0,0 0 0,1-1 0,0 1 0,-1-1 0,1 1 0,-1-1 0,1 0 0,0 0 0,-1 1 0,1-1 0,0-1 0,2 1 0,49-4 143,-39 0-237,-1-1 1,0 0-1,0-1 1,0-1-1,-1 0 1,1 0-1,-2-1 1,1-1-1,-1 0 1,0 0 0,-1-1-1,11-14 1,-29 39-94,-1 1 0,2 1 0,0 0 0,1 0 1,1 0-1,0 0 0,-3 35 0,8-51-47,-1 0 1,1-1-1,0 1 0,0-1 0,0 1 1,0 0-1,0-1 0,0 1 0,1-1 1,-1 1-1,0 0 0,0-1 0,0 1 1,0-1-1,1 1 0,-1-1 0,0 1 1,1 0-1,-1-1 0,0 1 0,1-1 0,-1 0 1,0 1-1,1-1 0,-1 1 0,1-1 1,-1 0-1,1 1 0,-1-1 0,1 0 1,-1 1-1,1-1 0,0 0 0,-1 0 1,2 1-1,10 0-6979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8360,'0'0'8194,"8"-1"-6016,-2-1-1901,38-4 1929,-43 6-2153,0 0-1,0 0 1,0 0-1,0 0 1,0 0-1,1 0 1,-1 0-1,0 1 1,0-1-1,0 0 1,0 1-1,0-1 1,0 1-1,0-1 1,0 1-1,0-1 1,0 1-1,0 0 1,0 0-1,0-1 1,0 1-1,-1 0 1,1 0-1,0 0 1,-1 0-1,1 0 1,0 0-1,-1 0 1,0 0-1,1 0 1,-1 0-1,1 0 1,-1 0-1,0 1 1,0-1-1,0 1 1,0 3 102,0 0-1,0 1 1,-1-1 0,0 0-1,0 0 1,0 0-1,-1 0 1,0 0 0,0 0-1,0-1 1,0 1 0,-1-1-1,0 1 1,0-1 0,0 0-1,0 0 1,-1 0 0,-4 4-1,-19 25 1056,27-33-1191,-1 0 1,1 1-1,0-1 0,0 0 1,-1 1-1,1-1 0,0 0 1,0 1-1,0-1 0,-1 1 1,1-1-1,0 0 0,0 1 1,0-1-1,0 1 0,0-1 1,0 0-1,0 1 0,0-1 1,0 1-1,0-1 0,0 1 1,0-1-1,0 0 0,0 1 1,0-1-1,0 1 0,0-1 1,1 0-1,-1 1 1,0-1-1,0 1 0,1-1 1,-1 0-1,0 1 0,19 5 218,35-7-397,-44 0 124,58-9-2176,1-13-4769,-19-2-3733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6822,'0'0'16432,"43"64"-16336,-40-31-64,-1-2 0,4-6-256,-1-5-1281,4-10-930,-7-5-960,1-5-1538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1 705,'0'0'7527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10218,'0'0'8936,"60"-9"-7719,-15 7-320,7-2-480,3-1-225,-3-3-128,-6 2-128,-7-1-1538,-12-2-2241,-9-2-3556</inkml:trace>
  <inkml:trace contextRef="#ctx0" brushRef="#br0" timeOffset="1">599 70 11563,'0'0'11883,"62"1"-15246,-33-3-1442,3-8-3458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14670,'0'0'8904,"66"-5"-8872,-37 3-32,-2 0-864,-2 1-1411,-7 0-1760,-10-1-3364</inkml:trace>
  <inkml:trace contextRef="#ctx0" brushRef="#br0" timeOffset="1">0 101 15695,'0'0'4452,"61"1"-3715,-22-5-257,11-1-352,-2-2-128,2 1-1025,-11 2-2946,-5-3-2339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13357,'0'0'8520,"50"21"-8360,-19-31-96,6-1-545,3-1-1601,1 1-1185,-2 2 833,-3 5-3748</inkml:trace>
  <inkml:trace contextRef="#ctx0" brushRef="#br0" timeOffset="1">391 41 9673,'0'0'12076,"56"-6"-12076,-40-3-1057,4-4-2819,1 0-5381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35 12236,'0'0'5354,"-11"-5"-3656,3 1-1540,-1 1 1,1-1 0,-1 1-1,0 1 1,-11-2 0,16 3-117,0 1 0,-1 0 1,1 0-1,0 0 0,0 1 1,0-1-1,-1 1 0,1 0 0,0 0 1,0 0-1,0 1 0,1 0 1,-1-1-1,0 1 0,0 1 1,1-1-1,-6 5 0,3-1 111,0 0-1,0 1 0,0 0 1,1 0-1,0 1 0,1-1 1,0 1-1,-6 14 0,9-20-96,0-1 0,0 1 0,1 0 0,-1 0 0,0 0 0,1 0 0,-1 0 0,1 0 0,0 0 0,-1 0 0,1 0 0,0 0 0,0 0 0,1 0 0,-1 0-1,0 1 1,1-1 0,-1 0 0,1-1 0,0 1 0,-1 0 0,1 0 0,0 0 0,0 0 0,0 0 0,0-1 0,1 1 0,-1-1 0,0 1 0,1-1 0,-1 1 0,1-1 0,0 0-1,-1 1 1,1-1 0,0 0 0,0 0 0,0 0 0,-1-1 0,1 1 0,4 1 0,4-1-34,-1 0-1,0 0 1,1-1-1,-1 0 1,1 0 0,-1-1-1,1-1 1,-1 1 0,0-1-1,0-1 1,0 0-1,0 0 1,0-1 0,-1 0-1,1-1 1,-1 1-1,10-9 1,-5 4-22,-1-1-1,-1 0 1,0 0-1,-1-1 1,1 0 0,-2-1-1,0 0 1,0 0-1,-1-1 1,7-17-1,-42 57 252,23-21-213,2 0 0,-1 0 0,1 0 0,-1 0 0,2 0 0,-1 0 0,1 1 0,0-1 0,0 1 0,1-1 0,-1 1 0,2-1 0,-1 1 0,1-1 0,2 10 0,-2-11-33,1-1 0,-1 0 0,1 0-1,0-1 1,1 1 0,-1 0 0,1-1 0,-1 1 0,1-1 0,0 0 0,0 0 0,1 0 0,-1 0 0,0-1 0,1 1 0,0-1 0,0 0 0,0 0 0,0 0 0,0-1 0,0 1 0,0-1 0,0 0 0,5 1 0,2 0-637,0-1 0,0 0 0,0 0 0,22-3 0,-27 1-611,0 0 0,-1 0-1,1 0 1,-1-1 0,1 0 0,9-4 0,12-12-10710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12139,'0'0'11724,"-12"62"-11372,12-36-192,0-2-64,0-1-64,3-3-32,2-3-384,1-5-1058,-3-5-832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11627,'0'0'7527,"68"-18"-6534,-33 13-96,12 1-192,6 0-481,-1 4-192,-2 0-833,-2-1-3459,2 0-6951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7:5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15407,'0'0'5738,"0"9"-3778,-3 19-1077,0-7 84,1 1 0,2 42 0,1-62-960,-1 0 0,1 0 0,0 0 0,0 0-1,0 0 1,0-1 0,1 1 0,-1 0 0,0-1-1,1 1 1,-1-1 0,1 1 0,-1-1 0,1 0-1,0 1 1,-1-1 0,1 0 0,0 0 0,0 0-1,0-1 1,0 1 0,0 0 0,0-1 0,0 1-1,0-1 1,0 0 0,0 0 0,0 1-1,0-1 1,0-1 0,4 1 0,3 0-7,0-1 0,-1 0 0,1 0 1,0-1-1,-1 0 0,12-4 0,55-37-1854,-49 26 1237,-36 68 2277,9-48-1629,1 0-1,0 0 1,-1 0 0,1 0-1,0 0 1,1 0 0,-1 0-1,0-1 1,1 1 0,0 0-1,-1 0 1,1 0 0,0-1-1,0 1 1,1 0 0,2 3-1,15 8-1454,11-12-4714,-6-6-5719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21 3844,'0'0'5194,"10"4"-4335,-1-1-747,0-1 1,1 0-1,-1 0 0,1-1 0,0 0 0,0 0 0,-1-1 0,1-1 0,0 0 0,0 0 1,13-4-1,144-23 710,-224 37-763,0 2 1,-60 20 0,18-4 465,193-36-204,-91 8-321,358-61 74,-357 61-38,-9 0 60,-22 0 201,-40 4 219,31 3-388,0 1 0,-64 23-1,30-4-2859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7207,'0'0'5760,"-4"8"-4319,3-7-1359,0 1 0,0-1 0,0 1 0,0-1 0,1 1 0,-1-1 0,0 1 0,1-1 0,-1 1 0,1-1 0,0 1 0,-1 0 0,1-1 0,0 1 0,0 0 0,0 0 0,0-1 0,1 3 0,0-3 11,1 1 0,0-1 0,0 0 0,1 0 0,-1 0 0,0 0 0,0 0 0,1-1 0,-1 1 0,0-1 0,0 1 1,1-1-1,-1 0 0,1 0 0,-1 0 0,0 0 0,1 0 0,1-1 0,37-1 911,79-15-1,-39 4-1685,2 7-4262,-75 6-779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53 7111,'0'0'2226,"7"-8"-187,2-4-1103,7-8 73,-3 7 4621,-229 211-3457,192-177-2174,-2 1-14,0-2-1,-33 21 0,66-57-6288,17-19 3004,-19 29 2222,21-31-3134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6374,'0'0'8146,"-8"3"-7452,5-2-633,1 0 1,-1 0-1,1 0 0,-1 0 0,1 0 0,-1 1 0,1-1 0,0 1 0,0 0 0,0 0 1,0 0-1,0 0 0,-3 4 0,3-2 54,0 0 1,1 1-1,-1-1 0,1 1 1,0-1-1,0 1 1,1-1-1,-1 1 0,1-1 1,1 7-1,-1-3 65,0 1 0,1-1 0,1 0 0,-1 0 0,1 0 0,1 0 0,0 0 0,0 0 0,0-1 0,1 0 0,0 1 0,6 8 0,7 5 337,0-1-1,31 28 1,-31-33-458,-1 2 0,0 0 0,-1 1 0,16 24 0,-25-31-134,-2-3-566,1 0 0,0 0-1,1 0 1,0-1-1,7 8 1,5-1-4981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46 4965,'0'0'8199,"3"-7"-6394,10-24-214,-9 23-470,-7 10-964,-1-1 0,1 1-1,0-1 1,1 1 0,-1 0 0,0 0 0,1 1 0,-1-1 0,1 0 0,-4 5-1,-4 3 115,-48 35 653,36-29-777,1 0 1,1 2-1,0 0 0,-21 26 1,41-44-148,0 0 1,0 0-1,0 0 1,1 0-1,-1 0 1,0 0-1,0 0 1,0 0-1,0 0 1,0 0 0,0 0-1,0 0 1,0 0-1,0 0 1,0 0-1,1 0 1,-1 0-1,0 0 1,0 1 0,0-1-1,0 0 1,0 0-1,0 0 1,0 0-1,0 0 1,0 0-1,0 0 1,0 0 0,0 0-1,0 0 1,0 0-1,0 1 1,0-1-1,0 0 1,0 0-1,0 0 1,0 0 0,0 0-1,0 0 1,0 0-1,0 0 1,0 0-1,0 1 1,0-1-1,0 0 1,0 0-1,0 0 1,0 0 0,0 0-1,0 0 1,0 0-1,0 0 1,0 0-1,0 0 1,0 1-1,0-1 1,0 0 0,0 0-1,0 0 1,-1 0-1,1 0 1,0 0-1,0 0 1,13-4 66,11-9 28,-11 6-93,1 0 11,-1 0 0,0-1 0,0-1-1,-1 0 1,0 0 0,0-1 0,-1-1 0,11-13-1,-30 23 68,-4 6-117,-162 133 32,219-161 32,17-16-20,111-75 50,-335 217-71,141-91 28,49-61-12677,-19 26 5819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6086,'0'0'13682,"12"-9"-12572,20-18-633,0-1 0,-1-1 0,-2-2 0,-1-1 0,30-47 0,-70 133-328,9-45-145,-2 3-19,0 1 0,1 0 0,0 0-1,1 1 1,1-1 0,0 1-1,1 0 1,1 26 0,0-40-67,0 1 1,0-1-1,0 1 0,1-1 1,-1 1-1,0-1 0,0 1 1,1-1-1,-1 0 0,0 1 1,1-1-1,-1 1 1,0-1-1,1 0 0,-1 1 1,1-1-1,-1 0 0,1 1 1,-1-1-1,0 0 0,1 0 1,-1 1-1,1-1 0,-1 0 1,1 0-1,-1 0 1,1 0-1,0 0 0,-1 0 1,1 0-1,-1 0 0,1 0 1,-1 0-1,1 0 0,-1 0 1,1 0-1,-1 0 1,1 0-1,0-1 0,-1 1-74,16-2-5028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71 7303,'0'0'4885,"-8"-8"-3311,-22-27 92,16 24 2501,13 22-3143,12 21-775,52 62 657,-36-56-763,-2 1-1,30 60 1,-7 7 23,-69-129 362,-46-96-434,-53-130-1,98 210-241,15 33 44,13 28 52,6 9-16,2-1-1,0 0 1,3-1 0,0-1-1,2-1 1,0 0 0,2-1-1,1-1 1,32 27 0,-22-30-1605,-8-16-6797,-15-6 2539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 5765,'0'0'4511,"-8"-1"-2391,-18-5-339,34 4 291,62 3 933,-31-1-3308,237 0-556,-279 7-3839,-18 0 1052,-10 0-1682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8904,'0'0'4965,"66"17"-3844,-18-17 32,13 0-320,7-1-609,3-6-160,-3 2-64,-9-1-1825,-8 0-1987,-6 4-896,-7-5-1154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8:1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83 9033,'0'0'1580,"-8"-8"454,3 3-1771,0 0 1,0 1-1,0 0 1,-1 0 0,1 0-1,-1 0 1,0 1-1,0 0 1,-1 0-1,1 1 1,0 0 0,-1 0-1,0 0 1,1 1-1,-9-1 1,6 1-82,0 2 0,0-1 1,0 1-1,0 0 0,0 1 1,0 0-1,0 0 0,1 1 0,-1 0 1,1 1-1,0 0 0,0 0 0,-12 9 1,15-10-86,1 1 0,-1 0 0,1 1 0,0-1 0,0 1 0,0 0 0,1 0 0,0 0 0,0 0 0,0 0 0,1 1 0,-1-1 0,1 1 1,0 0-1,1 0 0,0 0 0,0-1 0,0 1 0,0 0 0,1 1 0,0 5 0,1-8-80,0 0 1,0 0-1,0 0 1,0 0-1,1-1 0,-1 1 1,1 0-1,0-1 0,0 1 1,0-1-1,0 0 1,1 0-1,-1 0 0,1 0 1,0 0-1,0 0 1,0-1-1,0 1 0,1-1 1,-1 0-1,0 0 0,1 0 1,0-1-1,-1 1 1,9 1-1,5 2 10,1 0 0,-1-2 0,1 0 0,25 1 0,-14-2-6,-1-2-1,1-1 1,45-7-1,-66 7 16,1-1 0,-1 0 0,1 0 0,-1-1 0,0 0 0,0 0 0,0-1 0,0 0 0,-1-1 0,0 0 0,0 0 0,0 0 0,0-1 0,-1 0 0,0 0 0,6-8 0,-10 11 35,0 1 0,-1-1 0,1 1-1,-1-1 1,0 0 0,0 1 0,0-1 0,0 0-1,0 0 1,0 0 0,-1 0 0,0 0 0,1 0-1,-1 0 1,0 0 0,0 0 0,-1 0 0,1 0-1,-1 0 1,1 1 0,-3-6 0,1 3-20,-1 1 0,0-1 0,0 1 1,0-1-1,0 1 0,-1 0 0,0 0 0,0 0 0,0 1 1,0 0-1,-5-4 0,-12-5-31,0 1 1,0 1-1,-1 1 1,-26-8-1,29 11-255,1 1 0,-32-4 0,13 7-5295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116 155 8872,'1'-9'1516,"10"-136"8772,-24 163-8826,-11 41-1039,3 1 0,3 0-1,2 1 1,3 1-1,-6 66 1,19-120-454,-3 36 490,4-37-121,6-26-111,-4 7-198,8-24-7,-2-1 0,-2 1 0,-1-1 0,1-45 0,-7 80-76,1 32-95,0-28 148,0 0-1,0 1 1,0-1 0,0 0 0,1 0-1,-1 0 1,1 0 0,0 0 0,-1 0 0,1 0-1,0-1 1,0 1 0,0 0 0,0-1-1,1 0 1,-1 0 0,0 1 0,0-1-1,1-1 1,-1 1 0,1 0 0,-1 0-1,1-1 1,-1 0 0,1 1 0,4-1 0,5 1 12,1 0-1,-1-1 1,1 0 0,14-3 0,-22 3-4,0-1 0,-1 0 0,0-1 0,1 1 0,-1-1 0,1 1 0,-1-1-1,0-1 1,0 1 0,0 0 0,-1-1 0,1 0 0,0 0 0,-1 0 0,0-1 0,0 1-1,0-1 1,0 1 0,0-1 0,-1 0 0,0 0 0,1 0 0,0-5 0,-3 9-8,0 0 1,1 0 0,-1 0 0,0 0 0,0-1-1,0 1 1,0 0 0,0 0 0,0 0-1,0 0 1,0-1 0,0 1 0,0 0-1,0 0 1,0 0 0,0 0 0,0-1-1,0 1 1,0 0 0,0 0 0,0 0-1,0 0 1,0 0 0,0-1 0,-1 1-1,1 0 1,0 0 0,0 0 0,0 0-1,0 0 1,0-1 0,0 1 0,0 0-1,-1 0 1,1 0 0,0 0 0,0 0-1,0 0 1,0 0 0,0 0 0,-1 0-1,1-1 1,0 1 0,0 0 0,0 0-1,0 0 1,-1 0 0,1 0 0,0 0-1,0 0 1,0 0 0,0 0 0,-1 0-1,1 0 1,0 0 0,0 0 0,0 1-1,0-1 1,-1 0 0,1 0 0,0 0-1,0 0 1,0 0 0,0 0 0,0 0-1,0 0 1,-1 0 0,1 1 0,-9 5-74,6-1 67,0 1 1,0-1-1,1 0 0,0 1 1,0 0-1,-1 7 1,2-11 6,1-1 0,0 0 0,0 0 0,-1 0 1,1 0-1,0 1 0,0-1 0,0 0 1,0 0-1,0 0 0,0 1 0,0-1 0,1 0 1,-1 0-1,0 0 0,1 0 0,-1 0 1,1 0-1,-1 1 0,1-1 0,-1 0 1,1 0-1,0-1 0,0 1 0,-1 0 0,1 0 1,0 0-1,0 0 0,0-1 0,0 1 1,0 0-1,0-1 0,0 1 0,0-1 1,0 1-1,0-1 0,0 1 0,1-1 0,0 1 1,5-1 4,0 1 0,-1-1 1,1-1-1,-1 1 1,1-1-1,-1 0 1,1-1-1,-1 1 0,1-1 1,-1 0-1,0-1 1,0 0-1,0 0 1,8-5-1,-5 1 3,-1 1 0,1-1 0,-1-1 1,-1 1-1,1-1 0,-1-1 0,-1 1 0,7-12 0,-9 15-24,-5 8 7,0 1-1,-1 0 1,1-1-1,0 1 1,1 0-1,-1 0 1,1 0-1,0-1 0,0 1 1,0 0-1,0 0 1,1 0-1,-1 0 1,1-1-1,0 1 1,0 0-1,0-1 0,4 8 1,0-9 16,-1 0 0,1 0 0,0 0 1,0 0-1,0-1 0,0 0 0,0 0 0,0 0 0,0 0 0,8-1 1,61-2 12,-37 0-44,-22 1 38,14 1-99,-28 0 91,-1 0 0,1 0 0,0 1 0,-1-1 0,1 0-1,0 1 1,-1-1 0,1 0 0,0 1 0,-1-1 0,1 1 0,-1-1-1,1 1 1,-1-1 0,1 1 0,-1 0 0,1-1 0,-1 1-1,1 0 1,-1-1 0,0 1 0,0 0 0,1-1 0,-1 1 0,0 0-1,0 0 1,0-1 0,0 1 0,0 0 0,0 0 0,0-1 0,0 2-1,0-2 118,25-43 710,-13 27-536,-1 2-1680,-9 4-5298,-2-1-761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7015,'0'0'13068,"66"29"-13068,-27-24-641,2-5-6501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 10794,'0'0'7276,"-8"-4"-6512,6 2-663,-1 0 0,0 0 0,0 1 0,-1-1 0,1 1 0,0 0 0,0-1 1,-1 1-1,1 1 0,0-1 0,-1 0 0,1 1 0,-1 0 0,1 0 0,-1 0 0,1 0 0,-1 1 1,1-1-1,-1 1 0,1 0 0,0 0 0,-1 0 0,1 0 0,0 1 0,0-1 0,0 1 0,0 0 1,0 0-1,0 0 0,0 0 0,-3 4 0,0 0 124,1 0 0,0 1 0,0 0 0,0 0-1,1 0 1,0 0 0,0 1 0,0-1 0,1 1 0,1 0 0,-1 0 0,1 0 0,1 1 0,-1 8 0,1-16-221,2 0 1,-1 1 0,0-1-1,0 0 1,0 0-1,1 1 1,-1-1 0,0 0-1,1 0 1,-1 0-1,1 0 1,-1 0 0,1 0-1,0 1 1,-1-1-1,1-1 1,0 1 0,0 0-1,0 0 1,0 0-1,0 0 1,0-1 0,0 1-1,2 1 1,0-1 5,1 1 1,0-1 0,-1 0-1,1 0 1,0-1-1,-1 1 1,1-1-1,5 0 1,4 0 19,0-1 1,0-1 0,0 0-1,15-5 1,-5 0-53,-1-1-1,0-1 1,-1-1 0,0-1 0,0-1-1,-1 0 1,-1-2 0,0 0 0,-1-1-1,-1-1 1,22-25 0,-48 54-96,4-8 113,1 0 0,-1 1-1,1 0 1,1 0 0,-1 0-1,1 0 1,0 0 0,0 1-1,1 0 1,0-1 0,0 1-1,-1 11 1,3-17-31,0 0 1,0-1-1,0 1 1,0 0-1,0 0 1,0-1-1,0 1 1,1 0-1,-1 0 1,0-1-1,0 1 1,1 0-1,-1-1 1,0 1-1,1 0 1,-1-1-1,1 1 1,-1-1-1,1 1 1,-1-1-1,1 1 1,-1-1-1,1 1 1,-1-1-1,1 1 1,0-1-1,-1 0 1,1 1-1,0-1 1,25 3-3457,-22-3 2716,23 0-4765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42 10282,'-1'-5'4500,"-2"12"-1708,-8 28-775,-13 51-1349,16-55-302,1 0 1,2 0-1,1 0 0,1 57 0,3-86-362,0-1-1,0 1 0,1-1 1,-1 1-1,0-1 0,1 0 1,-1 1-1,1-1 0,0 1 1,-1-1-1,1 0 0,0 1 1,0-1-1,0 0 0,0 0 1,0 0-1,0 0 0,0 0 1,0 0-1,0 0 0,0 0 1,1 0-1,-1 0 0,0-1 1,1 1-1,-1 0 1,0-1-1,1 1 0,-1-1 1,1 0-1,-1 1 0,1-1 1,-1 0-1,1 0 0,-1 0 1,1 0-1,-1 0 0,1 0 1,-1-1-1,1 1 0,1-1 1,5-1-60,0 1 0,0-2 0,0 1 0,0-1 0,-1-1 0,10-5 0,1-2-563,0-2-1,-2 0 0,0-1 1,0-1-1,-1-1 0,-1 0 1,-1 0-1,0-2 1,-1 1-1,-1-2 0,10-20 1,-12 20 855,-1-1 0,-1 1 1,0-1-1,-2-1 0,0 1 1,3-37-1,-8 58-181,0-1 1,0 0-1,0 0 0,-1 0 1,1 0-1,0 1 0,0-1 1,0 0-1,0 0 0,0 0 1,-1 0-1,1 0 0,0 0 1,0 1-1,0-1 0,0 0 1,-1 0-1,1 0 0,0 0 1,0 0-1,0 0 0,-1 0 1,1 0-1,0 0 0,0 0 1,0 0-1,-1 0 0,1 0 1,0 0-1,0 0 0,0 0 1,-1 0-1,1 0 0,0 0 1,0 0-1,0 0 0,-1-1 1,1 1-1,0 0 0,0 0 1,0 0-1,0 0 0,-1 0 1,1 0-1,0-1 1,0 1-1,0 0 0,0 0 1,0 0-1,0 0 0,0-1 1,-1 1-1,1 0 0,0 0 1,0 0-1,0-1 0,0 1 1,0 0-1,-12 15 283,-3 10-76,1 0 1,1 1-1,1 0 0,2 1 0,1 0 0,0 1 0,2 0 0,2 0 0,-5 50 0,10-76-275,0 1 0,0 0 0,0 0-1,1-1 1,-1 1 0,1 0-1,-1 0 1,1-1 0,0 1-1,0-1 1,0 1 0,0-1 0,1 1-1,-1-1 1,1 1 0,-1-1-1,1 0 1,0 0 0,0 0 0,3 3-1,-2-3-480,-1-1-1,1 0 1,0 1-1,0-1 0,0 0 1,0 0-1,0 0 1,0-1-1,0 1 1,0-1-1,5 0 1,9 1-7439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2 109 737,'0'0'18438,"8"6"-17669,-3-3-692,0 0 1,1 0-1,-1 0 0,1 0 0,0-1 0,-1 0 0,1 0 1,0 0-1,1-1 0,-1 0 0,0 0 0,0-1 0,0 0 0,0 0 1,1 0-1,-1-1 0,0 0 0,0 0 0,0 0 0,0-1 1,8-2-1,-3-1-42,-1 0 0,1 0 0,-1-1 0,0-1-1,10-7 1,-17 12-27,0 0 0,-1-1-1,1 1 1,0-1 0,-1 0-1,0 0 1,0 0 0,0 0-1,0 0 1,0-1 0,0 1-1,-1 0 1,0-1 0,0 1-1,0-1 1,0 1 0,0-1-1,-1 0 1,1-6 0,-1 9-4,-1 0-1,0-1 1,1 1 0,-1 0-1,1 0 1,-1 0 0,0 0-1,0 0 1,0 0 0,0 0 0,1 0-1,-1 1 1,0-1 0,0 0-1,-1 1 1,1-1 0,0 0-1,0 1 1,0-1 0,0 1 0,0 0-1,-1-1 1,1 1 0,0 0-1,0 0 1,-1-1 0,1 1-1,0 0 1,-1 0 0,-1 1 0,-45 2 9,39 0 35,-1 0 0,0 0 1,1 1-1,0 0 0,0 1 0,0 0 1,0 1-1,1-1 0,0 2 1,0-1-1,1 1 0,-1 0 0,1 1 1,1-1-1,0 1 0,0 1 0,0-1 1,1 1-1,1 0 0,-1 0 0,1 1 1,1-1-1,0 1 0,-2 10 0,5-18-40,0 1-1,0-1 1,0 0-1,0 1 1,0-1-1,1 0 1,-1 0-1,1 1 0,0-1 1,0 0-1,-1 0 1,1 0-1,1 0 1,-1 0-1,0 0 1,0 0-1,1 0 1,-1-1-1,1 1 0,0 0 1,-1-1-1,1 1 1,0-1-1,0 0 1,0 0-1,0 1 1,0-1-1,0 0 1,0-1-1,0 1 0,0 0 1,1-1-1,1 1 1,11 2 30,-1 0 0,1-1 0,-1-1 1,17-1-1,-21 0-34,70-1-2007,-65 0 415,1-1 0,-1 0 0,18-6 0,15-7-9489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 9065,'0'0'4009,"-9"-4"-1127,6 3-2708,0-1 0,0 1 0,0 0 0,0 0-1,-1 0 1,1 0 0,0 0 0,-1 1 0,1-1-1,-1 1 1,1 0 0,-7 1 0,5 0-17,0 1 0,0 0 0,0-1 0,0 2 0,0-1 1,1 0-1,-1 1 0,1 0 0,0 0 0,-5 5 0,0-1 91,0 0-1,1 1 1,-1 0-1,2 0 1,-1 1-1,1 0 1,1 0-1,0 0 0,0 1 1,0 0-1,2 0 1,-1 1-1,-5 18 1,10-28-235,0 0 0,1 0 0,-1 0 0,0 0 0,0 1 0,0-1 0,1 0 0,-1 0 0,1 0 0,-1 0 0,1 0 0,-1 0 0,1 0 0,-1 0 0,1-1 1,0 1-1,0 0 0,-1 0 0,1 0 0,0-1 0,0 1 0,0 0 0,0-1 0,0 1 0,0-1 0,0 1 0,0-1 0,0 1 0,0-1 0,0 0 0,0 0 0,0 1 0,0-1 0,0 0 0,0 0 0,1 0 0,-1 0 1,0 0-1,0 0 0,2-1 0,51-6 151,-31 0-143,-1-1 1,0-1-1,0-1 1,-1 0-1,-1-2 0,0-1 1,0 0-1,-1-1 0,-1-1 1,19-21-1,-25 21-2,-13 11 2,-23 24 3,14-9-8,1 1-1,1 0 1,-1 0 0,2 1-1,0 0 1,0 0 0,1 0-1,1 1 1,0 0-1,1 0 1,1 1 0,0-1-1,-2 27 1,5-39-30,1 0-1,-1 0 1,0 0 0,1 0-1,-1-1 1,1 1 0,0 0-1,0 0 1,-1 0-1,1-1 1,0 1 0,1 0-1,-1-1 1,0 1 0,0-1-1,1 0 1,-1 1 0,1-1-1,-1 0 1,1 0 0,-1 0-1,1 0 1,0 0 0,-1 0-1,1 0 1,0 0 0,0-1-1,0 1 1,0-1-1,0 0 1,0 1 0,2-1-1,3 1-679,0-1-1,1 1 0,-1-1 0,1-1 0,-1 0 0,1 0 0,10-3 1,16-10-4992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2:1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11275,'0'0'7393,"0"11"-6448,0 1-727,-1-1-26,1 0 1,0 0-1,1 1 0,3 14 1,-4-24-174,0 0 0,1 1 0,0-1 0,-1 0 0,1 0 1,0 0-1,0 0 0,0 0 0,0 0 0,0 0 0,1 0 0,-1 0 0,0-1 0,1 1 1,0-1-1,-1 1 0,1-1 0,0 1 0,0-1 0,0 0 0,0 0 0,0 0 1,0 0-1,0 0 0,0 0 0,0 0 0,0-1 0,0 1 0,1-1 0,2 1 1,3-1 28,1-1 1,-1 1 0,1-1-1,-1-1 1,1 0-1,-1 0 1,0 0 0,0-1-1,10-5 1,3-4-713,39-26 0,-42 25-21,-17 12 498,-9 26-448,6-21 337,0 0 1,0 1-1,0-1 1,1 0 0,0 0-1,0 1 1,0-1-1,0 0 1,1 1-1,-1-1 1,1 1 0,1-1-1,0 9 1,5-6-5704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107 223 13196,'0'0'3204,"-28"50"-1571,8-24 449,-1 3-577,5-2-127,0-1 63,10-6-928,6-3-417,0-7-96,11-7-641,9-3-1633,-3-8-1570,1-13-3843</inkml:trace>
  <inkml:trace contextRef="#ctx0" brushRef="#br0" timeOffset="1">175 1 9673,'0'0'12044,"-18"5"-22454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247 246 12844,'0'0'3785,"-11"-6"-2301,3 2-1236,5 1-197,-1 0 0,0 1 0,0 0-1,0 0 1,0 0 0,0 0-1,0 1 1,-1-1 0,1 1 0,-1 0-1,1 1 1,0-1 0,-1 1-1,0 0 1,1 0 0,-7 1 0,-2 3 194,0 0 0,0 1 0,1 1 0,-1 0 0,1 1 0,1 0 0,-1 1 0,1 0 0,0 1 0,-11 13 0,21-22-239,1 0 0,-1 1 0,1-1 0,-1 1 0,1-1 0,0 0 0,-1 1 0,1-1 0,0 1 0,-1-1 0,1 1 0,0-1 0,-1 1-1,1-1 1,0 1 0,0 0 0,0-1 0,0 1 0,0-1 0,-1 1 0,1 0 0,0-1 0,0 1 0,0-1 0,1 1 0,-1-1 0,0 1 0,0 0-1,0 0 1,17 5 98,28-9-15,-44 3-86,40-10-287,-30 6 86,0 1 1,-1 1-1,1 0 0,0 0 0,15 0 0,-24 2 175,0 1-1,1-1 0,-1 0 0,0 1 0,0-1 0,0 1 0,1-1 1,-1 1-1,0 0 0,0 0 0,0 0 0,0 0 0,0 1 0,0-1 1,0 0-1,-1 1 0,1 0 0,0-1 0,-1 1 0,1 0 0,-1 0 1,0-1-1,0 1 0,0 0 0,1 0 0,-2 1 0,1-1 1,0 0-1,0 0 0,0 4 0,3 22 101,-1 0 0,-2 1 0,0-1-1,-8 57 1,5-66 113,-2 0 0,0 0 0,-1-1-1,-1 0 1,-13 30 0,15-40 29,1 0 1,-2-1-1,1 1 1,-1-1-1,0 0 1,0-1-1,-1 1 1,1-1-1,-2 0 1,1 0-1,-1-1 1,1 0-1,-2 0 1,-13 7-1,19-11-181,0 0 0,1 0 0,-1-1 0,0 1 0,1-1 0,-1 1 0,0-1 0,0 0-1,0 0 1,1 1 0,-1-1 0,0-1 0,0 1 0,0 0 0,1 0 0,-1-1 0,0 1 0,0-1 0,1 1-1,-1-1 1,0 0 0,1 1 0,-4-3 0,4 1-22,-1 0 1,1 0-1,-1 0 0,1 0 1,0 0-1,0-1 0,0 1 1,0 0-1,0-1 0,0 1 1,1 0-1,-1-1 0,1 1 0,0-1 1,-1-2-1,1-8-16,1 1-1,0-1 1,0 1 0,1 0 0,7-22-1,-1 13-92,0 0 0,2 0 0,0 1 0,1 1 0,1 0-1,1 0 1,16-18 0,16-11-334,55-47-1,-9 10 502,-88 83-58,-7 8 39,1 1 1,-1 0-1,1 0 1,1 1 0,-1-1-1,1 1 1,0-1 0,1 1-1,-1 10 1,1-15-31,1 0 0,-1 0 0,1-1 0,0 1 0,0 0 0,0 0 0,0-1-1,0 1 1,0 0 0,1 0 0,-1-1 0,1 1 0,0 0 0,0-1 0,0 1-1,0-1 1,0 1 0,1-1 0,-1 0 0,1 1 0,-1-1 0,1 0-1,0 0 1,2 2 0,-1-3-18,-1 0 1,0 0-1,0 0 0,0 0 1,1 0-1,-1 0 0,0-1 0,1 1 1,-1-1-1,0 0 0,1 0 1,-1 0-1,0 0 0,1 0 0,-1 0 1,0-1-1,1 1 0,-1-1 1,0 0-1,1 0 0,-1 1 0,0-1 1,0-1-1,0 1 0,0 0 1,0 0-1,2-3 0,17-11 5,-2-1-1,0-1 0,-1-1 0,20-25 1,60-90 1,-38 50-77,-56 77 53,-1 3 5,0 0 0,0 0 0,0 0 1,-1-1-1,0 1 0,0-1 0,0 0 1,0 0-1,0 1 0,0-1 0,0-5 0,-3 8-4,0 1 0,0-1 0,-1 1 0,1 0 0,0 0 0,0 0 0,0 0 0,-1 0 0,1 0 0,0 0 1,0 0-1,-1 0 0,1 0 0,0 1 0,0-1 0,0 0 0,0 1 0,-1-1 0,1 1 0,0 0 0,-2 0 0,-23 14-16,17-10 23,0 2-1,1-1 1,0 1 0,0 0-1,1 1 1,0 0 0,0 0-1,1 0 1,0 1 0,0 0-1,1 0 1,0 1 0,1-1-1,-6 19 1,4-6 24,2 0-1,1 0 1,1 1 0,0-1 0,4 43 0,-2-62-9,0-1 0,1 1 0,-1 0 0,1-1 1,-1 1-1,1-1 0,0 1 0,0-1 0,0 0 1,1 1-1,-1-1 0,0 0 0,1 0 0,0 0 1,-1 0-1,1 0 0,0 0 0,0 0 0,0-1 1,0 1-1,0-1 0,0 1 0,1-1 0,-1 0 1,0 0-1,1 0 0,-1 0 0,1 0 1,-1-1-1,1 1 0,0-1 0,-1 1 0,1-1 1,4 0-1,1 0 5,-1 0 0,1-1-1,-1 1 1,1-2 0,-1 1 0,0-1 0,1 0 0,-1 0 0,0-1 0,0 0 0,7-4 0,5-6-45,-1-1 1,0 0 0,-1-2 0,-1 0 0,0 0-1,-2-2 1,26-37 0,-22 25-18,-2 0 0,-1-1 0,-1 0 0,15-55-1,-63 127-263,17-15 404,2 2 0,0 0 0,2 1 0,1 1 0,1 0 1,1 0-1,2 1 0,1 0 0,2 0 0,-2 41 0,7-69-86,0-1 0,1 0 0,-1 1 0,1-1 0,0 1 0,0-1 0,0 0 0,0 1 0,0-1 0,0 0 0,0 0 0,3 3 0,-4-5-5,1 1 1,-1 0 0,1-1 0,0 1 0,-1 0 0,1-1-1,-1 1 1,1-1 0,0 1 0,0-1 0,-1 1 0,1-1-1,0 0 1,0 1 0,-1-1 0,1 0 0,0 1 0,0-1-1,0 0 1,0 0 0,0 0 0,-1 0 0,1 0 0,0 0-1,0 0 1,0 0 0,0 0 0,-1-1 0,1 1 0,0 0-1,0 0 1,0-1 0,-1 1 0,1 0 0,0-1-1,0 1 1,-1-1 0,1 1 0,1-2 0,-1 0-70,0-1 0,1 1 0,-1-1 0,0 0 0,0 1 0,0-1 0,-1 0 0,1 0 0,-1 0 0,1 0 0,-1 1 0,0-1 0,0 0 0,0 0 0,-1 0 0,0-5 0,-12-48-1681,1 27 525,-22-39 1,-3-7 1392,37 75-140,0 0 0,0 0-1,0-1 1,0 1 0,0 0-1,0 0 1,0-1 0,0 1-1,0 0 1,0 0 0,0-1-1,0 1 1,0 0 0,0 0-1,0-1 1,1 1 0,-1 0-1,0 0 1,0 0 0,0-1-1,0 1 1,1 0 0,-1 0-1,0 0 1,0-1 0,0 1-1,1 0 1,-1 0 0,0 0-1,0 0 1,1 0 0,-1 0 0,0 0-1,0-1 1,1 1 0,-1 0-1,0 0 1,0 0 0,1 0-1,-1 0 1,0 0 0,1 0-1,21-1 496,23 4-216,-26 0-414,-5 0-143,-1-1-1,1-1 0,-1 0 0,1-1 0,0 0 1,-1-1-1,16-3 0,-23-5-2817,-5-7-2221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14382,'-16'0'5605,"18"1"-5285,24 10 65,6 3-193,2-2-160,2 1-1634,2-3-4291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9:1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14414,'0'0'6726,"-25"61"-6406,25-43-288,0 4 0,0-4-768,2 0-4549</inkml:trace>
  <inkml:trace contextRef="#ctx0" brushRef="#br0" timeOffset="1">13 378 16015,'0'0'7463,"13"22"-11883,-2-35-8584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89 11403,'0'0'1185,"-3"-9"470,3 9-1603,-15-50 2682,15 50-2664,0-1-1,-1 0 0,1 0 0,0 0 1,0 0-1,0 0 0,-1 1 0,1-1 0,0 0 1,0 0-1,0 0 0,0 0 0,0 0 1,1 0-1,-1 0 0,0 1 0,0-1 1,1 0-1,-1 0 0,0 0 0,1 0 0,-1 1 1,1-1-1,-1 0 0,1 0 0,-1 1 1,1-1-1,-1 0 0,1 1 0,0-1 0,-1 1 1,1-1-1,0 1 0,0-1 0,0 1 1,-1-1-1,1 1 0,0 0 0,0-1 1,0 1-1,0 0 0,-1 0 0,1 0 0,0 0 1,0-1-1,0 1 0,0 0 0,0 1 1,0-1-1,0 0 0,0 0 0,-1 0 0,1 0 1,0 1-1,0-1 0,0 0 0,0 1 1,-1-1-1,1 1 0,0-1 0,0 2 1,2-1-22,-1 1 1,0-1-1,0 1 1,0 0-1,0 0 1,-1 0 0,1 0-1,0 0 1,-1 0-1,0 0 1,1 1 0,-1-1-1,0 1 1,0-1-1,0 1 1,0-1-1,-1 1 1,1-1 0,-1 1-1,0 0 1,1 2-1,1 68 573,-2-56-341,-3 23 295,-2 0-1,-1 0 0,-3 0 0,-1-1 0,-25 64 0,-3 14 951,37-114-1457,0 1 0,-1-1 1,2 1-1,-1 0 0,0-1 0,1 1 0,-1-1 0,1 1 0,0 0 0,0-1 0,1 1 0,-1 0 0,1-1 0,1 7 0,0-8-50,0-1 0,-1 1-1,1 0 1,0-1 0,0 1 0,-1-1 0,1 0 0,0 1-1,1-1 1,-1 0 0,0 0 0,0 0 0,0-1 0,1 1-1,-1-1 1,0 1 0,1-1 0,-1 1 0,0-1 0,1 0-1,-1 0 1,3-1 0,61 2-65,80-10-1,-7-11-5275,-119 15 1868,-9-3-2699,-3-2-3995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8200,'0'0'12588,"79"-10"-11307,-31 10-96,6 2-320,14 0-449,-1-1-320,1-1-64,-7-1 96,-11 1-1569,-16 0-897,-18 0-513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8680,'0'0'8328,"73"23"-7367,-23-23 128,6 0-544,2 0-353,1 0-128,-10 0-64,-1-7-929,-7-2-3011,0-3-2049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13036,'0'0'8056,"-10"5"-7095,-15 11-552,0 1 1,2 1-1,-1 1 1,-38 43-1,-83 108 83,115-134-431,13-12-27,14-18-53,0-1 0,-1 0 0,1 0 0,-1 0 0,0-1 0,-1 1 0,-6 5 0,10-11-312,0-1-1,0 1 0,1 0 1,-1 0-1,1 0 1,-1-1-1,1 1 1,-1 0-1,1-1 0,0 1 1,-1 0-1,1-1 1,0 1-1,0 0 0,0-1 1,0 1-1,0 0 1,1-2-1,-1-1-767,-3-28-5371</inkml:trace>
  <inkml:trace contextRef="#ctx0" brushRef="#br0" timeOffset="1">0 89 5862,'0'0'13869,"43"48"-12716,-12-28-128,11-1-449,1 2-416,13-1-96,-1 1-384,0-4-1570,-6 0-736,-5-6-929,-5-4-1795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54 8136,'0'0'4617,"5"-8"-1211,15-25-1190,-6 21 314,-9 19-1294,-5 24-350,0-30-760,-2 10 67,0-1 0,-1 0-1,0 1 1,0-1 0,-1-1 0,-1 1 0,0 0 0,0-1 0,-1 0 0,0 0 0,-1-1 0,1 0 0,-2 0 0,-12 11 0,7-7-8,-2 0 0,0 0-1,0-2 1,-1 0 0,0 0-1,-1-2 1,-27 11 0,40-17-165,0-1-1,0 0 1,0 0 0,-1 0 0,1 0 0,0-1 0,-1 0 0,1 0 0,-9 0-1,12-1-40,-1 1 0,1-1-1,0 0 1,-1 1-1,1-1 1,-1 0 0,1 0-1,0 0 1,0 0-1,0 0 1,-1 0 0,1 0-1,0-1 1,0 1-1,1 0 1,-1-1 0,0 1-1,0 0 1,1-1 0,-1 1-1,0-1 1,1 1-1,0-1 1,-1 1 0,1-1-1,0 1 1,0-1-1,0-2 1,-1-3-275,0 0 0,1 0 0,0-1-1,1 1 1,-1 0 0,1 0 0,1 0 0,-1 0 0,1 0 0,1 0 0,-1 1-1,1-1 1,0 1 0,6-10 0,-7 14 310,0-1-1,1 1 0,-1-1 1,1 1-1,-1 0 1,1 0-1,0 0 1,0 0-1,0 0 0,0 1 1,0-1-1,0 1 1,0 0-1,0 0 1,1 0-1,-1 0 1,0 1-1,1-1 0,-1 1 1,0 0-1,1 0 1,-1 0-1,0 1 1,1-1-1,-1 1 0,0-1 1,1 1-1,-1 0 1,0 1-1,0-1 1,0 0-1,5 4 1,105 54 2048,48 22-1717,-128-72-3544,-1-7-5106,-13-2-3269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63 15214,'0'0'5942,"-3"8"-3897,0-1-1524,1-5-374,1 0-1,-1 1 0,1 0 0,0-1 0,0 1 1,0 0-1,0-1 0,0 1 0,0 0 1,1 0-1,-1 0 0,1 0 0,0 0 1,0 0-1,1 4 0,-1-6-82,1 0 1,0 0-1,-1 0 0,1 0 1,0 0-1,0 0 0,0 0 0,0-1 1,0 1-1,0 0 0,0-1 1,0 1-1,0 0 0,0-1 1,0 1-1,0-1 0,0 0 0,1 1 1,-1-1-1,0 0 0,0 0 1,0 1-1,1-1 0,1-1 1,39 1-2,-29 0 33,1-2-510,0 1 0,-1-2 0,1 1-1,-1-2 1,1 0 0,-1-1 0,-1 0 0,1-1 0,23-14-1,-26 14-1343,0-1-1,-1-1 1,0 1 0,0-1-1,0-1 1,-1 0-1,7-9 1,-9 3 1150,-15 17 3406,-18 18 1834,7 1-3004,2 2-1,1 0 0,1 1 1,-13 25-1,19-29-1263,0-1-1,2 2 0,0-1 1,2 1-1,0 0 1,1 1-1,1-1 1,1 1-1,0 41 0,3-60-398,0 0-1,1 0 0,-1 0 1,1 0-1,0 0 0,-1 0 1,1 0-1,1 0 0,-1-1 1,2 4-1,14 8-6474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9417,'0'0'15086,"-41"59"-14541,14-20-321,-2 5-96,-1 1-96,-2-3 32,3-1-32,4-9-512,0-12-1794,13-12-1282,-4-8-2498,5-16 801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67 213 10666,'0'0'1991,"-8"2"524,0 0-1653,4-2-459,0 1-1,0 0 0,0 0 1,1 0-1,-1 0 0,0 0 1,0 1-1,1 0 0,-1-1 1,1 1-1,-6 5 0,24-13 3460,10-5-3549,14-17-176,-1-1-1,-2-2 1,-1-1 0,56-68-1,-100 116-166,0 0 0,2 0-1,0 1 1,0 0-1,2 0 1,0 1 0,1-1-1,1 1 1,0 0-1,1 0 1,2 0 0,1 35-1,0-52-70,-1 0 0,0 0 0,1 0 0,-1 0 0,1 0 0,-1 0 0,1 0 1,0 0-1,-1 0 0,1-1 0,0 1 0,-1 0 0,1 0 0,0-1 0,0 1 0,0 0 0,0-1 0,0 1 0,0-1 0,0 1 0,0-1 0,0 1 0,0-1 0,0 0 0,0 1 0,0-1 0,2 0 0,-1 0-466,1 0 1,-1 0-1,1 0 1,-1 0-1,1 0 1,-1 0-1,1-1 1,-1 0-1,1 1 1,3-3-1,11-11-5706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13196,'0'0'12717,"54"32"-12717,-26-30 0,5-2-1538,2 0-1313,3-10-1953,-3-3-2211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06:3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9641,'0'0'2103,"8"-5"-181,-2 0-1355,-3 2-275,0 0 1,1 0 0,-1 0 0,1 0-1,0 1 1,0 0 0,0 0 0,0 0-1,0 0 1,0 0 0,0 1 0,7-1-1,-10 5-25,0 1 0,-1-1 0,0 1 0,1 0 0,-1-1 0,0 1 0,0-1 0,-1 1 0,1 0 0,-1-1 0,-1 5-1,-3 3-2,-1 0 0,1 0-1,-2-1 1,1 0-1,-2 0 1,1-1-1,-1 0 1,-12 11-1,-79 61 2227,92-76-2216,2-1-133,2-1-97,0-1-1,0 1 0,0-1 0,-1 1 1,1-1-1,-1 0 0,1-1 1,-1 1-1,0 0 0,0-1 0,0 0 1,0 0-1,-5 1 0,9-6-299,0 1 0,0 0 0,0 0-1,1 0 1,-1 0 0,1 0 0,0 0-1,0 0 1,0 0 0,0 0 0,2-3-1,14-29-1931,-9 21 1448,0-1 0,-1 0-1,-1 0 1,-1-1 0,7-28-1,-12 43 818,0 1 0,0-1 0,1 1 1,-1 0-1,0-1 0,0 1 0,0 0 0,1 0 0,-1-1 0,0 1 0,0 0 0,1-1 1,-1 1-1,0 0 0,1 0 0,-1 0 0,0-1 0,1 1 0,-1 0 0,0 0 0,1 0 0,-1 0 1,0 0-1,1-1 0,-1 1 0,1 0 0,-1 0 0,0 0 0,1 0 0,-1 0 0,1 0 1,-1 0-1,0 1 0,1-1 0,-1 0 0,0 0 0,1 0 0,-1 0 0,0 0 0,1 1 0,-1-1 1,0 0-1,1 0 0,-1 0 0,0 1 0,1-1 0,-1 0 0,0 1 0,0-1 0,1 0 1,-1 0-1,0 1 0,0-1 0,0 1 0,23 18 1095,-19-15-899,11 9 91,1-1 0,0-1 0,1 0 1,30 14-1,-34-20-1092,-1 0-1,1 0 1,0-2 0,19 4-1,-3-5-4572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9865,'0'0'3684,"62"-14"-1987,-7 2-415,13 3-450,14-3-191,4 3-225,7 1-191,5 3-161,-5 1-32,-7 0 0,-8 3 0,-15 0-64,-13 1-224,-16 0-1314,-13-2-1409,-14-4-4003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1049 43 4292,'0'0'12850,"-9"0"-12349,-134-20 464,90 11 77,-82-4 0,29 17-632,0 5 1,1 5 0,-113 29-1,163-32-141,32-5-189,12-3-45,1-1 0,-1 0 0,1 0 0,-1-1 0,0-1 0,-15 0 0,26 0-48,-1-1-1,1 1 1,0 0 0,-1 0-1,1 0 1,0 0-1,0 0 1,-1-1-1,1 1 1,0 0-1,0 0 1,-1 0 0,1-1-1,0 1 1,0 0-1,-1-1 1,1 1-1,0 0 1,0 0-1,0-1 1,0 1 0,0 0-1,-1-1 1,1 1-1,0 0 1,0-1-1,0 1 1,0 0 0,0-1-1,0 1 1,0 0-1,0-1 1,0 1-1,0 0 1,0-1-1,1 1 1,-1 0 0,0-1-1,0 1 1,0 0-1,0-1 1,0 1-1,1 0 1,-1 0-1,0-1 1,0 1 0,0 0-1,1 0 1,-1-1-1,0 1 1,0 0-1,1 0 1,-1 0-1,0-1 1,1 1 0,-1 0-1,0 0 1,0 0-1,1 0 1,-1 0-1,1 0 1,17-15-1700,9-4-1874,4-2-2478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227 264 3331,'-21'1'-30,"-21"-2"1977,41 0-1721,0 1 1,0-1-1,0 1 0,0-1 0,0 1 0,0-1 0,0 1 0,0-1 0,0 0 0,0 0 0,0 1 0,1-1 0,-1 0 1,0 0-1,0 0 0,1 0 0,-1 0 0,1 0 0,-1 0 0,1 0 0,-1 0 0,1 0 0,-1-1 0,1 1 0,0 0 1,0 0-1,0 0 0,0 0 0,0-1 0,0-1 0,0-10 1791,-2-8 2680,1 21-4623,-1-1-1,1 1 1,0-1 0,0 1 0,-1-1-1,1 1 1,0 0 0,0 0 0,-1 0-1,1 0 1,0 0 0,-1 0 0,1 0-1,0 0 1,-1 0 0,1 1 0,0-1-1,0 1 1,-2 0 0,-5 2 22,1 0 0,0 0 0,1 1 0,-1 0 0,0 0 1,1 1-1,0 0 0,0 0 0,1 1 0,-1-1 0,1 1 0,0 0 0,1 0 0,0 1 0,0-1 0,0 1 1,0 0-1,1 0 0,1 1 0,-1-1 0,1 0 0,0 1 0,-1 9 0,3-15-71,1-1 0,-1 1 0,0 0 0,1-1 0,-1 1 0,1-1 0,0 1-1,-1-1 1,1 1 0,0-1 0,0 0 0,0 1 0,0-1 0,0 0 0,0 0 0,0 1 0,1-1-1,-1 0 1,0 0 0,0 0 0,1-1 0,-1 1 0,1 0 0,-1 0 0,1-1 0,-1 1 0,1-1-1,0 1 1,-1-1 0,1 0 0,-1 0 0,1 0 0,0 0 0,-1 0 0,1 0 0,0 0 0,2-1-1,6 1 40,1-1 0,-1-1 0,0 0 0,19-6-1,-15 3-43,1-1 0,-1-1 0,-1 0 0,1-1 0,-1 0 0,0-1 0,-1-1 0,0 0 0,15-17 0,-21 20-8,0 0 0,0 0 0,0-1-1,-1 0 1,0 0 0,-1-1 0,0 1 0,0-1-1,-1 0 1,0 0 0,-1 0 0,0 0 0,0 0-1,-1-1 1,0 1 0,-1-17 0,0 22 14,-1 0 1,1 0-1,-1 1 0,0-1 1,-1 0-1,1 1 1,-1-1-1,1 0 0,-1 1 1,0 0-1,0-1 1,-1 1-1,1 0 0,-1 0 1,1 0-1,-6-3 1,2 1 7,-1 0-1,1 1 1,-1 0 0,0 1 0,-1-1 0,1 1 0,-15-3-1,7 2-21,1 1 0,-1 1 0,0 0 0,0 2 0,0-1 0,0 2 0,0 0 0,-21 4 0,30-3 1,1 0-1,0 0 1,0 1-1,-1 0 1,2-1-1,-1 2 1,-8 6-1,12-10-57,0 1 1,0-1-1,1 1 0,-1 0 0,0-1 0,1 1 1,-1-1-1,0 1 0,1 0 0,-1 0 0,1-1 0,-1 1 1,1 0-1,0 0 0,-1-1 0,1 1 0,0 0 1,-1 0-1,1 0 0,0 0 0,0 0 0,0 0 0,0-1 1,0 1-1,0 0 0,0 0 0,0 0 0,0 0 0,0 0 1,1 0-1,-1-1 0,0 1 0,1 0 0,-1 0 1,0 0-1,1 0 0,-1-1 0,1 1 0,-1 0 0,1-1 1,-1 1-1,1 0 0,0-1 0,-1 1 0,1-1 1,0 1-1,0-1 0,-1 1 0,1-1 0,0 1 0,0-1 1,0 0-1,-1 1 0,1-1 0,0 0 0,0 0 1,0 0-1,0 0 0,1 0 0,49 9-6607,-18-8 161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8648,'0'0'9214,"-2"10"-7852,-30 87 1122,22-73-2118,1 0-1,2 0 0,0 1 0,1 0 1,-3 45-1,9-68-346,0 0 0,0-1 0,1 1 0,-1 0-1,1-1 1,-1 1 0,1-1 0,-1 1 0,1 0 0,0-1 0,0 0 0,0 1 0,0-1-1,0 1 1,0-1 0,0 0 0,0 0 0,1 0 0,-1 0 0,0 0 0,1 0 0,-1 0 0,1 0-1,-1 0 1,1-1 0,-1 1 0,1 0 0,-1-1 0,1 0 0,0 1 0,-1-1 0,1 0-1,2 0 1,9 2 24,0-1-1,1-1 1,18-2 0,-8 1-7,73-5 333,-49 2-2591,1 2-6944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11243,'0'0'6310,"89"3"-5317,-28-3 224,8 0-288,8-2-609,9-4-160,3-1-128,-8 0 0,-12 0-32,-8 2-1537,-15-2-1026,-12 3-2914,-14-2-2531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263 110 10282,'0'0'2237,"-9"1"-294,-8 3-1107,0 1 0,0 0 0,0 1 0,0 0 0,1 2 0,0 0 0,-27 18 0,36-21-698,0-1 1,1 1-1,-1 1 1,1-1 0,0 1-1,0 0 1,1 0-1,-1 1 1,2 0-1,-1 0 1,1 0 0,0 0-1,0 1 1,1-1-1,0 1 1,0 0 0,1 0-1,0 0 1,-2 16-1,4-23-130,0 1 0,0-1-1,1 1 1,-1 0 0,0-1-1,0 1 1,1-1 0,-1 1-1,1-1 1,-1 1 0,1-1-1,0 0 1,-1 1 0,1-1-1,0 0 1,0 1-1,0-1 1,0 0 0,0 0-1,0 0 1,1 0 0,-1 0-1,0 0 1,0 0 0,1 0-1,1 0 1,1 1 10,0-1 0,0 0 0,0 0 0,0 0 0,1-1 0,-1 1 0,0-1 0,1 0 0,6-1 0,3-1 15,0-1-1,0 0 1,0-1-1,0 0 1,15-8-1,-10 3-5,-1-2 1,0 0-1,-1-1 0,-1 0 0,31-30 0,-40 34 57,1 0 0,-2 0 0,1-1 0,-1 0 1,0 0-1,-1-1 0,0 1 0,0-1 0,-1 0 0,0-1 0,-1 1 0,0 0 0,1-15 0,-4 23-47,0-1 0,0 0 0,0 0 0,0 0 0,0 0 0,-1 0 0,1 0 0,-1 0 0,0 1 0,0-1 0,0 0-1,0 0 1,-1 1 0,1-1 0,-1 1 0,0-1 0,1 1 0,-4-3 0,1 1-19,0 1 0,-1-1-1,0 1 1,1 0 0,-1 0 0,0 0-1,0 1 1,-1 0 0,-5-2 0,-1 1-26,0 0-1,0 1 1,0 0 0,-1 1 0,1 0 0,0 1 0,-1 0-1,-16 3 1,27-2-41,0-1-1,0 1 1,0-1 0,0 1-1,0-1 1,0 1 0,1 0-1,-1 0 1,0 0 0,0 0-1,1 1 1,-1-1-1,0 0 1,1 1 0,-1-1-1,1 1 1,0-1 0,-1 1-1,1 0 1,0-1 0,0 1-1,0 0 1,0 0-1,1 0 1,-1 0 0,0 0-1,1 0 1,-1 0 0,1 0-1,0 0 1,0 4 0,0-4-300,0 0 1,0 0-1,1 0 0,-1 0 1,1 0-1,0 0 1,-1 0-1,1 0 1,0 0-1,0-1 1,0 1-1,1 0 1,-1 0-1,0-1 1,1 1-1,-1-1 1,1 1-1,-1-1 1,1 0-1,0 0 1,-1 1-1,1-1 1,0 0-1,0 0 1,0-1-1,0 1 1,0 0-1,0-1 1,0 1-1,0-1 1,3 1-1,24 0-7034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7399,'0'0'15593,"-10"9"-14386,-208 212 667,202-205-1156,2-8-3384,13-8 2343,0 0-1,0 0 0,0-1 0,0 1 1,0 0-1,1 0 0,-1-1 1,0 1-1,0 0 0,0-1 1,1 1-1,-1-1 0,0 1 0,0-1 1,1 0-1,-1 1 0,1-1 1,-1 0-1,0 1 0,1-1 0,-1 0 1,1 0-1,0 1 0,-1-1 1,1 0-1,-1 0 0,1 0 1,0 0-1,0 1 0,0-1 0,-1 0 1,1 0-1,0 0 0,0 0 1,0 0-1,0 0 0,1-1 1,-6-23-8715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13421,'0'0'6150,"77"37"-5926,-38-15-96,11 2-96,2-5 0,2-6-1954,1-3-3555,-3-5-4260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5381,'0'0'15631,"65"22"-14414,-35-6-448,6 2-481,3-1-224,2-2-32,7-4-961,0-3-2754,8-7-4613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13229,'0'0'7078,"57"27"-6181,-7-25-352,7-2-417,5 0-96,4 0-64,-14 0-1025,-4-4-1185,-19 0-1026,-15-3-415,-14 3-1506</inkml:trace>
  <inkml:trace contextRef="#ctx0" brushRef="#br0" timeOffset="1">1 189 13549,'0'0'5829,"62"10"-5220,-12-10 160,7-5-289,11-6-384,0 2-64,0 0-768,-9-1-1250,-11-2-2691,-3-2-3330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12011,'0'0'11061,"-7"12"-9758,-14 18-781,-1-1 1,-1-1-1,-2-1 0,-1-1 0,-53 41 1,65-56-366,5-4-61,-1 1 0,1-2 0,-1 1-1,0-1 1,-1-1 0,0 0 0,1 0 0,-18 4-1,27-9-89,1 1 0,-1-1 0,0 0-1,1 0 1,-1 0 0,1 0 0,-1 0-1,1 0 1,-1-1 0,0 1 0,1 0-1,-1 0 1,1 0 0,-1-1 0,1 1-1,-1 0 1,1 0 0,-1-1 0,1 1-1,-1 0 1,1-1 0,-1 1 0,1-1-1,0 1 1,-1 0 0,1-1 0,-1 1-1,1-1 1,0 1 0,0-1 0,-1 1-1,1-1 1,0 0 0,-1-26-129,15-30-793,-13 54 798,64-152-3239,-65 154 3357,0 1 1,0 0-1,0-1 1,0 1 0,0 0-1,0-1 1,0 1 0,0 0-1,0-1 1,1 1 0,-1 0-1,0-1 1,0 1-1,0 0 1,0 0 0,1-1-1,-1 1 1,0 0 0,0 0-1,1-1 1,-1 1-1,0 0 1,0 0 0,1 0-1,-1-1 1,0 1 0,0 0-1,1 0 1,-1 0 0,0 0-1,1 0 1,-1 0-1,0 0 1,1 0 0,-1 0-1,0 0 1,1 0 0,-1 0-1,0 0 1,1 0 0,-1 0-1,0 0 1,1 0-1,-1 0 1,0 0 0,1 0-1,-1 0 1,0 1 0,1-1-1,-1 0 1,0 0-1,0 0 1,1 1 0,-1-1-1,0 0 1,0 0 0,1 0-1,-1 1 1,0-1 0,0 0-1,0 1 1,0-1-1,1 0 1,-1 1 0,0-1-1,13 25 319,-11-21-242,3 4 13,1 0 0,0 0 0,0 0-1,1 0 1,0-1 0,0 0-1,1-1 1,0 0 0,0 0 0,0 0-1,1-1 1,0-1 0,0 1-1,0-1 1,0-1 0,1 0 0,13 3-1,10 2-424,1-2-1,1-1 0,57 1 1,-49-7-4182,-9-2-4739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6150,'0'0'16106,"9"1"-15370,3 1-604,0 0 0,-1 1 0,0 1 0,0 0 0,0 0 0,0 1 0,-1 1 0,1-1 0,-1 2 0,10 8 0,6 3-32,-4-1-12,1-1 1,0-1-1,1-1 1,1-1-1,37 13 0,-62-26-19,19 3-1693,-19-3 1406,1 0 1,-1 0 0,1 0-1,-1 0 1,0 0-1,1 0 1,-1-1 0,1 1-1,-1 0 1,0 0 0,1 0-1,-1-1 1,0 1-1,1 0 1,-1-1 0,0 1-1,0 0 1,1 0 0,-1-1-1,0 1 1,0-1 0,1 1-1,-1 0 1,0-1-1,0 1 1,0 0 0,0-1-1,0 1 1,0-1 0,0 1-1,1 0 1,-1-1-1,0 1 1,0-1 0,-1 1-1,1-1 1,0-14-5169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11018,'0'0'3978,"-10"7"-1891,-7 6-1278,0 2 0,1-1 1,1 2-1,-18 22 0,-43 42 696,57-63-1172,1 1 0,1 1 1,1 1-1,-14 21 0,30-41-358,0 0 0,-1 0 0,1 1-1,0-1 1,0 0 0,0 0 0,0 0 0,0 1-1,-1-1 1,1 0 0,0 0 0,0 1 0,0-1-1,0 0 1,0 0 0,0 1 0,0-1-1,0 0 1,0 0 0,0 1 0,0-1 0,0 0-1,0 0 1,0 1 0,0-1 0,0 0-1,0 0 1,0 1 0,1-1 0,-1 0 0,0 0-1,0 0 1,0 1 0,0-1 0,0 0-1,1 0 1,-1 0 0,0 1 0,0-1 0,0 0-1,1 0 1,-1 0 0,0 0 0,0 0 0,1 1-1,-1-1 1,0 0 0,0 0 0,1 0-1,-1 0 1,0 0 0,0 0 0,1 0 0,-1 0-1,0 0 1,0 0 0,1 0 0,-1 0 0,18-3-4643,2-6-1626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8968,'0'0'10955,"-7"9"-9722,-14 18-859,-1-1-1,-2 0 1,0-2 0,-2-1-1,0-1 1,-57 35 0,81-55-341,0-1 1,-1 0-1,1 0 1,0 0-1,-1 0 1,1-1-1,-1 1 0,1-1 1,-1 1-1,1-1 1,-1 0-1,-2 0 1,4 0-27,0-1 0,0 1 1,0 0-1,1-1 1,-1 1-1,0 0 0,0-1 1,0 1-1,1-1 1,-1 1-1,0-1 0,0 1 1,1-1-1,-1 0 1,1 1-1,-1-1 0,0 0 1,1 0-1,-1 1 1,1-1-1,0 0 0,-1-1 1,0-3-102,0 0 1,0 0-1,1 1 0,0-1 1,0 0-1,0 0 1,1 0-1,-1 0 1,1 1-1,0-1 1,3-5-1,19-49-1538,-22 56 1595,0 0-1,0 0 1,1 1 0,-1-1 0,1 1 0,0 0 0,-1-1-1,1 1 1,0 0 0,0 0 0,1 0 0,-1 0 0,0 0-1,1 1 1,-1-1 0,1 1 0,-1-1 0,1 1 0,4-1-1,-4 3 77,-1 1-1,1 0 0,0 0 1,-1 0-1,1 0 0,-1 0 1,0 0-1,0 1 0,0-1 1,0 1-1,0-1 0,0 1 0,-1 0 1,3 4-1,7 10 226,-5-10-120,1-1 0,-1 0 1,1-1-1,0 1 0,1-1 0,-1-1 1,1 1-1,0-1 0,0 0 1,1-1-1,-1 0 0,15 3 1,42 2-1065,0-11-5220,-39-2-1617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12236,'0'0'11370,"60"22"-11081,-24-20-193,1 0-256,-1-1-1826,2-1-1794,-4 0-3235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11531,'0'0'12075,"0"64"-11018,0-39-320,0 2-481,4 0-160,1-3-32,2 0-64,4-4-1729,1-9-2563,-1-8-5606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7719,'0'0'12492,"-25"62"-11211,34-40-96,9 0-160,5-3-384,11-4-289,4-7-191,7-6-33,3-2-64,-4-2-224,3-13-1730,-8-4-1505,-7-5-2019,-9-1-799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10698,'0'0'5862,"-47"76"-3844,28-43-1058,5 6 65,-3-2 32,7-2-224,1 0-416,5-2-353,4-5 0,0-1-128,0-6-1410,0-4-1953,0-4-3427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14414,'0'0'5786,"13"-2"-4771,10-5-921,0-1-1,0 0 1,0-2 0,-1 0 0,-1-2 0,35-24-1,12-11-279,-69 57-39,-28 59 338,21-55-102,2-1 1,0 1 0,0 0 0,2 1 0,-1-1 0,2 1-1,0 0 1,-1 23 0,4-36-39,-1-1 1,1 1-1,0 0 0,1-1 0,-1 1 0,0-1 1,0 1-1,1 0 0,-1-1 0,1 1 0,-1-1 1,1 1-1,0-1 0,-1 1 0,1-1 0,0 0 0,0 1 1,0-1-1,0 0 0,2 2 0,-1-2-283,1 0 0,-1 0 0,0 0-1,0 0 1,1-1 0,-1 1 0,1-1 0,-1 1-1,0-1 1,1 0 0,-1 0 0,1 0-1,3-1 1,30-4-6566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10346,'0'0'11258,"8"-3"-10035,20-7-1081,-1-2 1,0-1 0,-1-1-1,-1-1 1,0-1-1,-1-2 1,-1 0-1,0-1 1,29-33-1,-63 70 1,1 1 0,1 0 0,-6 21 0,10-29-128,1 0 0,1 1 0,0 0 0,0-1 0,1 1 0,1 0 0,0 0 0,0 0 0,2 1 0,1 15 0,-1-26-31,-1-1 1,1 1-1,0-1 1,0 1-1,0-1 0,0 0 1,0 1-1,0-1 1,0 0-1,0 0 0,0 0 1,1 0-1,-1 0 1,1 0-1,-1 0 0,0 0 1,1 0-1,0-1 1,-1 1-1,1-1 0,-1 1 1,1-1-1,0 1 1,3-1-1,-2 1-491,0-1 0,0 0 0,1 0-1,-1 0 1,0 0 0,1-1 0,-1 1 0,0-1 0,0 0 0,1 0 0,-1 0-1,3-1 1,12-13-6865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16143,'0'0'9834,"54"12"-9642,-17-16-160,8-4-64,-6-1-1474,1 0-1472,-7-3-1475,-4-1-4323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13068,'0'0'5547,"-10"7"-3999,-15 15-108,2 0 1,-23 28-1,25-25-812,-1-2 1,-1 0-1,0-1 1,-39 26-1,61-47-648,0-1 0,0 1-1,0 0 1,0-1 0,-1 1 0,1 0-1,0-1 1,0 1 0,-1-1 0,1 0-1,0 1 1,0-1 0,-1 0 0,1 0-1,0 0 1,-1 0 0,1 0 0,0 0 0,-1 0-1,1-1 1,0 1 0,-1 0 0,1-1-1,0 1 1,-2-1 0,1-1-175,1 0 1,-1 1-1,1-1 0,-1 0 1,1 1-1,0-1 0,0 0 1,0 0-1,0 0 0,0 0 1,0 0-1,1 0 1,-1 0-1,0-3 0,-1-12-1926,0 0 0,1 0 0,1-23 0,1 25 321,-1-33-200,0 15 6525,4 39-833,9 5-3026,-8-7 15,12 10 137,0-1 0,0 0 0,2-2 0,33 17 0,85 28-1273,-118-49 13,7 2-3242,-2-5-3288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4132,'0'0'17777,"63"12"-17041,-4-16-383,9-1-161,0-1-128,1 0-64,-10 1-993,-7-3-2082,-18-2-2658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44 1281,'0'0'2910,"8"-5"-2035,2-1 194,18-10 1119,-8-1 7042,-50 45-5413,-30 43-2921,-42 43-663,87-99-222,-1 0 0,0-1 0,-1-1 1,-37 20-1,37-28-540,12-14-2834,16-26-5280,1 5-1377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11307,'0'0'10143,"-4"10"-9594,3-5-480,-1 0 0,1 0 0,-1 0-1,1 0 1,1 1 0,-1-1-1,1 0 1,0 1 0,0-1-1,0 0 1,1 0 0,0 1-1,0-1 1,0 0 0,1 0-1,0 0 1,0 0 0,0 0-1,0-1 1,1 1 0,5 7-1,10 17 269,2 0 0,1-1 0,39 39 0,-44-52-659,2 1-1,24 16 1,-30-24-731,1-1 0,-1 0 0,1-1 0,22 7 0,-8-7-5337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15022,'0'0'5830,"0"12"-4747,0 77-609,-4-1 1,-4 1-1,-4-1 0,-25 95 0,35-170-327,1-9-25,0 0 0,1 0 0,-1-1 0,-1 1 0,1 0 0,0 0 0,-1-1 0,0 1-1,-3 5 1,4-11-46,0 0-1,0 0 1,1 0-1,-1 0 1,1 0-1,-1 0 0,1-1 1,0 1-1,0 0 1,0 0-1,0 0 1,0 0-1,0 0 1,1-3-1,10-42-37,1 0 1,2 1-1,3 1 0,22-44 1,-32 74-39,0-2-12,56-113-196,-56 117 192,0 1 1,1 0-1,1 1 0,0 0 0,0 0 0,1 1 0,21-17 0,-27 25 8,-1 0-1,1 0 1,-1 0-1,1 1 1,0-1-1,0 1 1,0 0-1,0 0 0,0 0 1,0 0-1,0 1 1,0-1-1,0 1 1,0 0-1,5 1 1,-8 0 1,1-1 0,-1 0 0,1 1 0,-1 0 1,1-1-1,-1 1 0,0 0 0,1 0 0,-1-1 0,0 1 1,0 0-1,1 0 0,-1 0 0,0 1 0,0-1 0,0 0 1,0 0-1,0 1 0,-1-1 0,1 0 0,0 1 1,-1-1-1,1 1 0,-1-1 0,1 1 0,-1-1 0,1 1 1,-1-1-1,0 1 0,0-1 0,0 1 0,0 0 0,0-1 1,0 1-1,-1-1 0,1 1 0,0-1 0,-1 1 0,1-1 1,-2 3-1,0 1 4,0 0 0,-1 0 0,0 0 1,0-1-1,0 1 0,0-1 0,-1 0 0,0 0 1,0 0-1,0 0 0,0-1 0,0 1 1,-1-1-1,-6 3 0,-9 6 27,-42 18-1,49-25-26,1 0 0,-1 0 0,-1-1 0,1-1 0,-1 0 0,-21 1 0,34-4-86,1 0 0,0 0 1,-1 0-1,1 0 0,0 0 1,-1 0-1,1 0 0,0-1 1,-1 1-1,1 0 0,0 0 0,-1 0 1,1 0-1,0-1 0,-1 1 1,1 0-1,0 0 0,0-1 0,-1 1 1,1 0-1,0-1 0,0 1 1,0 0-1,-1 0 0,1-1 1,0 1-1,0 0 0,0-1 0,0 1 1,0-1-1,0 1 0,0 0 1,-1-1-1,1 1 0,0 0 1,0-1-1,0 1 0,1 0 0,-1-1 1,0 1-1,0 0 0,0-1 1,0 1-1,0-1 0,0 1 1,0 0-1,1-1 0,-1 1 0,0 0 1,0 0-1,0-1 0,1 1 1,-1 0-1,0-1 0,0 1 1,1 0-1,-1 0 0,0 0 0,1-1 1,-1 1-1,18-19-6469,4 4-771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16912,'0'0'5573,"-58"77"-4484,37-46-128,-2 1-512,1 1-321,3-4-96,1-2 32,-2-5-32,10-6-32,-5-5 32,5-5-320,1-6-1058,0 0-1312,0-8-1314,3-14-3043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15855,'0'0'7431,"50"44"-6022,-21-21-384,6 1-512,10 0-449,0-1-64,1-2-320,-1-2-2403,-2-4-2978,-9-6-6471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394 235 9289,'-10'0'2002,"-23"0"-170,0 2 0,0 2 1,-63 14-1,84-15-1672,1 1 1,-1 0 0,1 0-1,0 2 1,0-1-1,0 1 1,1 0-1,0 1 1,0 0-1,1 1 1,0 0-1,0 1 1,1 0-1,-14 19 1,20-26-123,0 0-1,1 0 1,-1 0 0,1 1-1,0-1 1,0 0 0,0 1-1,0-1 1,0 1 0,1-1-1,-1 1 1,1-1 0,-1 1-1,1 0 1,0-1 0,0 1-1,0 0 1,1-1 0,-1 1-1,0-1 1,1 1 0,0-1-1,1 4 1,0-4-27,-1 0 0,1 0 0,0-1-1,0 1 1,0 0 0,0-1 0,1 0 0,-1 1-1,0-1 1,1 0 0,-1 0 0,0-1 0,1 1 0,-1 0-1,1-1 1,0 1 0,-1-1 0,1 0 0,-1 0-1,1 0 1,-1 0 0,1 0 0,3-2 0,4 1 6,0-2 0,-1 0 0,1 0 1,-1 0-1,0-1 0,0-1 0,0 0 1,0 0-1,-1 0 0,0-1 0,0 0 1,-1-1-1,1 0 0,-1 0 0,-1-1 1,12-15-1,-9 10-5,0-1 0,-1 1 0,-1-1 1,0-1-1,-1 1 0,0-1 0,-1 0 0,-1 0 0,0-1 1,1-16-1,-4 24 26,0 0 0,-1 0-1,0 0 1,0 0 0,-1 1 0,0-1 0,-1 0 0,1 0 0,-2 1 0,1-1 0,-7-14 0,5 18-28,1-1 1,-1 0 0,0 1-1,0-1 1,0 1-1,-1 0 1,0 1 0,0-1-1,0 1 1,0 0-1,0 0 1,0 0 0,-1 1-1,1 0 1,-1 0-1,-9-2 1,4 2-7,0-1 1,-1 2-1,0 0 1,1 0-1,-1 1 0,0 0 1,-13 3-1,21-3-37,0 0 0,0 1 0,0 0 0,0 0 0,1 0 0,-1 0 0,0 1 0,0 0 0,1-1 0,-1 1 0,1 1 0,0-1 0,0 0 0,-1 1 0,2-1 0,-1 1 0,0 0 0,0 0 0,1 0 0,0 1 0,-1-1 0,1 0 0,1 1 0,-3 5 0,3-8-70,1 0 1,0-1 0,-1 1-1,1 0 1,0-1-1,0 1 1,-1 0-1,1 0 1,0-1-1,0 1 1,0 0-1,0 0 1,0-1 0,0 1-1,0 0 1,1 0-1,-1-1 1,0 1-1,0 0 1,0 0-1,1-1 1,-1 1-1,0 0 1,1-1 0,-1 1-1,1 0 1,-1-1-1,1 1 1,-1-1-1,1 1 1,-1-1-1,1 1 1,0-1-1,-1 1 1,2 0-1,27 2-5048,-26-3 4766,24-1-5199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0:38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15182,'0'0'7527,"46"-22"-10217,-9 10-4293</inkml:trace>
  <inkml:trace contextRef="#ctx0" brushRef="#br0" timeOffset="1">377 70 13869,'0'0'3940,"59"-2"-3556,-25-11-320,5-2-1409,10 1-6150</inkml:trace>
  <inkml:trace contextRef="#ctx0" brushRef="#br0" timeOffset="2">745 29 13805,'0'0'8232,"52"0"-8264,-24-14-2883,5-1-6790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13004,'0'0'4324,"0"13"-2829,-11 166 2332,-1 28-2737,12-205-1085,-1 0 1,1 0 0,0-1-1,0 1 1,0 0 0,1 0-1,-1 0 1,0 0-1,1 0 1,-1 0 0,1-1-1,-1 1 1,1 0 0,0 0-1,0-1 1,0 1 0,0 0-1,0-1 1,0 1-1,1-1 1,-1 0 0,0 1-1,1-1 1,-1 0 0,1 0-1,-1 0 1,1 0 0,0 0-1,2 1 1,3 0 23,0-1 0,0 0 1,0-1-1,0 0 0,1 0 0,13-2 0,30-5-77,53-15-1,19-3-3951,-40 19-6284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1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11627,'0'0'3683,"47"9"-2145,8-13-994,18-13 353,9-5-224,15-2-289,6-2-256,-5 2-96,-12 6-64,-13 5-1281,-16 5-2498,-23 4-225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208 305 9321,'0'0'8120,"3"-8"-7063,8-24-412,-11 31-618,0 1-1,0-1 0,0 1 0,0 0 0,0-1 0,0 1 0,-1-1 0,1 1 0,0-1 0,0 1 0,-1-1 0,1 1 0,0 0 1,-1-1-1,1 1 0,0 0 0,-1-1 0,1 1 0,0 0 0,-1-1 0,1 1 0,-1 0 0,1 0 0,0-1 0,-1 1 0,1 0 1,-1 0-1,1 0 0,-1 0 0,1 0 0,-1 0 0,1-1 0,-1 1 0,1 0 0,-1 1 0,1-1 0,-1 0 0,1 0 0,-1 0 1,-24 1 451,23-1-355,-6 1-16,0 1 1,0 0-1,0 0 1,0 1 0,1-1-1,-1 2 1,1-1 0,0 1-1,0 0 1,0 1-1,1 0 1,-1 0 0,1 0-1,0 1 1,-7 8-1,6-6 35,1-1 0,0 1 0,1 0 0,0 1 0,0-1 0,1 1 0,0 0-1,0 0 1,1 0 0,0 1 0,1-1 0,-2 15 0,3-22-125,1-1 1,0 0-1,0 1 1,0-1-1,0 1 1,0-1 0,0 1-1,0-1 1,0 1-1,1-1 1,-1 0-1,0 1 1,1-1-1,-1 1 1,1-1 0,0 0-1,-1 0 1,1 1-1,0-1 1,0 0-1,0 0 1,0 0-1,0 0 1,0 0 0,0 0-1,0 0 1,0 0-1,0 0 1,1 0-1,-1-1 1,0 1-1,0 0 1,1-1-1,-1 0 1,1 1 0,-1-1-1,0 1 1,1-1-1,-1 0 1,1 0-1,-1 0 1,1 0-1,-1 0 1,1 0 0,-1-1-1,3 1 1,3-2-5,0 1 0,0-1 1,0 0-1,-1-1 0,1 0 1,0 0-1,-1 0 0,8-6 1,9-9 9,0 0 1,-2-2 0,0-1 0,-1 0 0,24-35 0,-33 42-16,-1-1 0,-1 0 1,-1-1-1,0 0 0,-1-1 1,0 1-1,-2-1 0,0 0 1,-1-1-1,3-18 0,-7 32-5,1 0 0,-1 0 0,0 0-1,0 0 1,0 1 0,0-1-1,-1 0 1,0 0 0,0 0-1,0 0 1,0 1 0,0-1-1,-1 0 1,0 1 0,1-1 0,-1 1-1,-1 0 1,1-1 0,0 1-1,-1 0 1,1 1 0,-1-1-1,0 0 1,0 1 0,0-1-1,-4-1 1,-1 1-9,1 0 0,-1 0 0,0 1 0,0 0 0,0 0 0,0 1 0,0 0 0,0 1 0,0 0 0,0 0 0,-15 2-1,16 0-48,-1-1 0,1 1 0,0 1 0,0-1 0,-1 1 0,2 0 0,-1 1 0,0 0 0,1 0 0,-1 0-1,1 1 1,-8 7 0,11-9-131,-1 1-1,1-1 1,0 1-1,0-1 0,1 1 1,-1 0-1,1 0 1,0 0-1,0 0 1,0 1-1,0-1 1,1 1-1,0-1 0,0 1 1,0-1-1,0 1 1,1 0-1,0-1 1,0 1-1,0 0 0,1 6 1,0-9-66,0 0 1,-1 0-1,1 0 1,0 0-1,0 0 1,0 0-1,1 0 0,-1 0 1,0-1-1,1 1 1,-1 0-1,1-1 1,0 1-1,-1-1 0,1 0 1,0 1-1,0-1 1,0 0-1,0 0 1,0 0-1,0-1 0,0 1 1,3 0-1,31 7-4430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12204,'0'0'2300,"-4"13"71,-11 24-873,4-14-527,1 1 0,2 0 0,0 0 0,2 1 0,-4 28 0,9-51-959,1 0 1,0-1 0,0 1-1,1 0 1,-1-1-1,0 1 1,0 0-1,1-1 1,-1 1-1,1 0 1,0-1 0,-1 1-1,1-1 1,0 1-1,0-1 1,0 1-1,0-1 1,0 0-1,0 1 1,1-1-1,-1 0 1,0 0 0,1 0-1,-1 0 1,0 0-1,1 0 1,-1 0-1,1-1 1,0 1-1,-1 0 1,1-1 0,-1 0-1,1 1 1,0-1-1,0 0 1,-1 0-1,1 1 1,0-1-1,-1-1 1,4 1-1,3-1-61,0 0-1,0 0 1,0-1-1,0 0 0,0 0 1,-1 0-1,12-6 0,46-31-2616,22-29-6971,-31 22 4719,-55 45 5240,0 0-1,0 0 1,1 0 0,-1 1 0,0-1 0,0 0 0,0 0 0,1 1 0,-1-1 0,0 0-1,1 1 1,-1-1 0,0 1 0,1 0 0,-1 0 0,2-1 0,-2 2-189,-1-1 1,0 1 0,1-1-1,-1 1 1,0-1 0,0 1-1,0-1 1,1 1 0,-1-1-1,0 1 1,0-1 0,0 1-1,0-1 1,0 1 0,0-1-1,0 1 1,0 0 0,0-1-1,0 1 1,0-1 0,0 1-1,-1-1 1,1 1 0,0-1-1,0 1 1,-1-1 0,1 1-1,-26 55 3659,20-46-3276,-23 43 995,19-37-1138,0 0 1,2 1 0,-1 0-1,2 0 1,1 0 0,0 1-1,1 0 1,-4 29 0,9-46-390,0 0 1,0 1 0,0-1-1,0 0 1,0 0 0,0 1-1,0-1 1,1 0 0,-1 0-1,0 1 1,1-1-1,-1 0 1,1 0 0,-1 0-1,1 0 1,0 0 0,-1 0-1,1 0 1,0 0 0,0 0-1,0 0 1,0 0 0,0 0-1,0-1 1,0 1-1,0 0 1,1 0 0,0 0-251,0-1 1,0 1-1,1-1 1,-1 0-1,0 1 1,0-1-1,0 0 1,0 0-1,1-1 1,-1 1-1,0 0 1,0-1-1,0 1 1,0-1-1,0 0 1,3-1-1,18-15-5387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14798,'0'0'9289,"48"-12"-7816,1 5-704,2 2-513,6-3-224,6 3 0,-1-1-224,-8 4-1538,-15 2-1601,-16 0-1057,-15 0-1666</inkml:trace>
  <inkml:trace contextRef="#ctx0" brushRef="#br0" timeOffset="1">88 129 11147,'0'0'9737,"50"14"-8936,-4-23-449,9 1-256,3 1-96,-3-5-1217,-5 0-4677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14286,'0'0'9187,"9"-7"-8173,11-10-788,136-118 365,-129 110-540,-1-3-1,-1 0 1,35-51 0,-78 191 936,16-94-913,-1-1-56,0-1-1,2 1 1,0 0 0,0-1-1,2 1 1,4 26 0,-5-41-125,1-1 1,0 0-1,0 1 0,-1-1 1,1 1-1,0-1 0,0 0 1,0 0-1,0 0 0,1 1 1,-1-1-1,0 0 0,0 0 1,1-1-1,-1 1 0,1 0 1,-1 0-1,1-1 0,-1 1 1,1-1-1,-1 1 0,1-1 1,-1 1-1,1-1 0,0 0 1,-1 0-1,1 0 0,-1 0 1,3 0-1,-1-1-698,0 1 1,0 0-1,0-1 1,0 1-1,0-1 1,0 0-1,0 0 1,0 0-1,0 0 1,-1-1-1,1 1 1,-1-1-1,1 1 1,4-5-1,6-10-6103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9065,'0'0'16623,"62"19"-16206,-39-18-321,4-1-32,2 0-64,3-3-1313,-2-8-1762,-1-6-1249,-1 0-2307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13741,'0'0'9812,"-8"9"-8659,-45 68 211,35-47-1102,-2-1 0,-1-1 0,-1-1 0,-36 34 1,53-57-293,0-1 1,0 1 0,-1-1 0,1 0 0,-1 0 0,0 0-1,-10 2 1,15-4-123,0-1 0,-1 0-1,1 1 1,0-1 0,0 0-1,-1 0 1,1 0 0,0 0-1,-1 0 1,1 0 0,0 0 0,0-1-1,-1 1 1,1 0 0,0-1-1,0 1 1,0-1 0,-1 1-1,1-1 1,0 1 0,0-1 0,0 0-1,0 0 1,0 1 0,0-1-1,0 0 1,1 0 0,-1 0-1,0 0 1,0 0 0,1 0 0,-1 0-1,0-1 1,1 1 0,-1 0-1,1 0 1,0 0 0,-1-1-1,1 1 1,0 0 0,0 0 0,0-1-1,-1 0 1,0-6-919,0 0 1,1 1-1,0-1 0,0 0 0,0 0 1,1 1-1,0-1 0,5-15 0,-5 21 1041,0-1 0,0 1 1,0 0-1,1-1 0,-1 1 0,1 0 0,0 0 0,-1 0 0,1 0 0,0 0 0,5-3 0,-5 3 548,1 1 0,0-1 0,0 1 0,0 0 0,0 0 0,1 0 0,-1 0 0,0 1 0,0-1 0,0 1 0,7 0 0,4 1 652,1 1 0,-1 0 0,0 1-1,1 1 1,24 11 0,-22-9-1012,0 0-1,0-1 1,28 4 0,-36-8-146,51 2-1392,-56-3 792,0 0 1,0 0-1,-1-1 1,1 0-1,0 1 1,0-1-1,-1-1 1,1 1-1,0-1 1,-1 1-1,1-1 1,4-3-1,8-11-4761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0 13325,'0'0'1649,"0"9"230,5 72 888,-2-36-1473,-1-1-1,-5 53 1,2-82-1230,-2-1 0,1 1 0,-2-1 0,0 0 0,0 0 0,-2 0 0,1-1 0,-2 0-1,0 0 1,-16 23 0,6-16-110,0 0-1,-1-2 0,-1 0 1,-1-1-1,-1-1 1,0-1-1,-27 15 0,30-21-1098,0 0 0,-1-1 0,0-1-1,0-1 1,-36 7 0,-4-7-4797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12:2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11211,'0'0'2423,"-11"14"-1334,-10 10-975,-15 17 1094,2 1 0,-28 48 0,54-78-1013,1 0 0,0 0 1,1 0-1,0 1 0,1 0 1,1 1-1,0-1 0,1 1 1,0-1-1,1 1 1,0 0-1,1 0 0,1 0 1,1 14-1,1-22-170,0 0-1,0 0 1,1 0 0,-1 0 0,1 0 0,0-1-1,1 0 1,-1 1 0,1-1 0,0-1 0,0 1-1,1 0 1,0-1 0,-1 0 0,1 0 0,1-1-1,-1 1 1,0-1 0,1 0 0,6 2 0,7 3-35,-1-1 1,1 0-1,1-2 1,-1 0 0,22 1-1,46 1-1410,1-8-3358,6-6-4185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F7262-589E-4A48-B7D9-79060A1EA1D2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C6C9-935C-4570-92FF-B800C87EC2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54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FC6C9-935C-4570-92FF-B800C87EC2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7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FC6C9-935C-4570-92FF-B800C87EC25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6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FC6C9-935C-4570-92FF-B800C87EC2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3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FC6C9-935C-4570-92FF-B800C87EC2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66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FC6C9-935C-4570-92FF-B800C87EC2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3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CE9C-622C-DED2-66C9-A41501A44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227621-0A88-2D10-EA38-DF72609D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45120C-EFDF-1E1B-D1D9-AAD3018C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750E77-8BDD-86BF-FBE5-26C7826A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E3D76-D899-00CB-EE58-16DE4598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4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26DDE-074E-73F0-4D36-BE4FFB77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14C61C-30C0-E3E8-6162-2C10DB2E4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ADA9C8-49F2-2565-D38F-903950FF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440516-64E6-CE85-5F96-82DAE7EF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4851D2-1853-FB38-E8A1-BFEAC3FF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441F8F-0450-7DBF-2C7A-2C28F0527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2DC288-DF76-FB18-09CA-CE3B2A54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AD86F-3C9B-75D4-CAA5-138D0D1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111E0C-FD6F-AC27-1AE0-14A1EB41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157CF-F153-48A7-FA5D-6C523B80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5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B63D7-1380-A166-F85B-65116178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6A1A88-AC15-0364-D14E-37569AE2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B7FDC0-A1EA-DA63-B63A-26FE836D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8E4E7B-9403-11A0-E4DD-CE8B3E84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97D86-15EE-360A-14A3-4F90CC23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28692-B774-BB05-F84E-A1C6A4E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379388-CC0C-888F-B3DC-8E6C2B55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6B3D30-9A56-226D-473D-C9EDBD64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11EF0-704D-1B1F-30E1-FD3F7BDE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148ED3-371F-46FB-7B27-838ED019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1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95FD2-B460-D8A2-D30A-ED6199AB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5D5D3-7FB3-F57C-97C6-A1C3D5F7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4AF4B1-82AA-BC8A-7E96-51FCAABE3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75AE5-7F18-9B4B-C1BD-BF6BE392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7FC62A-D6EA-3B9B-D0F2-1C9436E2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FB519B-B864-4E52-D312-B51C0DDD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9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732F4-F1B5-8506-3995-0940956F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99C2B-E17C-01A2-64A7-CC74B6AA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BA29D2-8814-2012-0535-D4A992737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BC0045-F0CE-2BF5-AFFE-018C74ACE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5BD8D2-0B56-6715-1EF8-A2E1D966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BB002C-B600-9EBB-4E0E-9CA59341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EEC901-1DD2-1717-A697-797E1426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C11C93-218E-AAB0-055B-5AEEF8EB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5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719C6-68F2-95EE-9D18-1861513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595172-CD45-0457-A0A8-F3B3551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56C23-BEC3-D32A-7A30-7838952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AFAE3B-0FE0-7DA2-7000-6291D3FE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4B4A25-60DA-8A39-5DCA-B6A30DC3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1BBFA2-7267-E79C-241E-C15ABB6E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CC3A53-B8DF-5E9B-4CA6-A4A37CB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4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332FC-897D-1E62-D467-87E9495E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66D58-68C0-6E56-7089-DFF8F837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778B4E-3366-DFA9-19A5-6ED7B1161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A3E4C2-3ECC-A37C-969A-C460E3F1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DB1FA6-E246-A7C8-459F-BBB90B98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6BF3F3-BC03-F057-DE88-1DFD9401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0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24F3C-4205-2929-FD46-63EF6B3E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24FBC-DB9E-0184-30C8-ABE94DE2F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84AF4A-0A01-BC92-0C5C-784E63DBB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AAA8D-A242-B74C-1D13-D3AD2570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EB8DD-1FD6-DB05-D6E1-F79AF993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9CB2E-7EF0-41A1-A513-A267B68C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CF007-0865-7B95-9986-75879901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AD2389-9285-D5BB-0FB1-B371E5FD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AD2856-29B3-6C87-0483-7FD8E63C8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B54A4-6307-4323-B01F-A27A28B5CE0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A779F6-8815-6558-293F-93E01F3E8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769765-5D7B-A0C6-CE3C-44F90447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7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.xml"/><Relationship Id="rId21" Type="http://schemas.openxmlformats.org/officeDocument/2006/relationships/customXml" Target="../ink/ink24.xml"/><Relationship Id="rId324" Type="http://schemas.openxmlformats.org/officeDocument/2006/relationships/image" Target="../media/image176.png"/><Relationship Id="rId531" Type="http://schemas.openxmlformats.org/officeDocument/2006/relationships/customXml" Target="../ink/ink279.xml"/><Relationship Id="rId170" Type="http://schemas.openxmlformats.org/officeDocument/2006/relationships/image" Target="../media/image99.png"/><Relationship Id="rId268" Type="http://schemas.openxmlformats.org/officeDocument/2006/relationships/image" Target="../media/image148.png"/><Relationship Id="rId475" Type="http://schemas.openxmlformats.org/officeDocument/2006/relationships/customXml" Target="../ink/ink251.xml"/><Relationship Id="rId32" Type="http://schemas.openxmlformats.org/officeDocument/2006/relationships/image" Target="../media/image30.png"/><Relationship Id="rId128" Type="http://schemas.openxmlformats.org/officeDocument/2006/relationships/image" Target="../media/image78.png"/><Relationship Id="rId335" Type="http://schemas.openxmlformats.org/officeDocument/2006/relationships/customXml" Target="../ink/ink181.xml"/><Relationship Id="rId542" Type="http://schemas.openxmlformats.org/officeDocument/2006/relationships/image" Target="../media/image285.png"/><Relationship Id="rId181" Type="http://schemas.openxmlformats.org/officeDocument/2006/relationships/customXml" Target="../ink/ink104.xml"/><Relationship Id="rId402" Type="http://schemas.openxmlformats.org/officeDocument/2006/relationships/image" Target="../media/image215.png"/><Relationship Id="rId279" Type="http://schemas.openxmlformats.org/officeDocument/2006/relationships/customXml" Target="../ink/ink153.xml"/><Relationship Id="rId486" Type="http://schemas.openxmlformats.org/officeDocument/2006/relationships/image" Target="../media/image257.png"/><Relationship Id="rId43" Type="http://schemas.openxmlformats.org/officeDocument/2006/relationships/customXml" Target="../ink/ink35.xml"/><Relationship Id="rId139" Type="http://schemas.openxmlformats.org/officeDocument/2006/relationships/customXml" Target="../ink/ink83.xml"/><Relationship Id="rId346" Type="http://schemas.openxmlformats.org/officeDocument/2006/relationships/image" Target="../media/image187.png"/><Relationship Id="rId553" Type="http://schemas.openxmlformats.org/officeDocument/2006/relationships/customXml" Target="../ink/ink290.xml"/><Relationship Id="rId192" Type="http://schemas.openxmlformats.org/officeDocument/2006/relationships/image" Target="../media/image110.png"/><Relationship Id="rId206" Type="http://schemas.openxmlformats.org/officeDocument/2006/relationships/image" Target="../media/image117.png"/><Relationship Id="rId413" Type="http://schemas.openxmlformats.org/officeDocument/2006/relationships/customXml" Target="../ink/ink220.xml"/><Relationship Id="rId497" Type="http://schemas.openxmlformats.org/officeDocument/2006/relationships/customXml" Target="../ink/ink262.xml"/><Relationship Id="rId357" Type="http://schemas.openxmlformats.org/officeDocument/2006/relationships/customXml" Target="../ink/ink192.xml"/><Relationship Id="rId54" Type="http://schemas.openxmlformats.org/officeDocument/2006/relationships/image" Target="../media/image41.png"/><Relationship Id="rId217" Type="http://schemas.openxmlformats.org/officeDocument/2006/relationships/customXml" Target="../ink/ink122.xml"/><Relationship Id="rId564" Type="http://schemas.openxmlformats.org/officeDocument/2006/relationships/image" Target="../media/image296.png"/><Relationship Id="rId424" Type="http://schemas.openxmlformats.org/officeDocument/2006/relationships/image" Target="../media/image226.png"/><Relationship Id="rId270" Type="http://schemas.openxmlformats.org/officeDocument/2006/relationships/image" Target="../media/image149.png"/><Relationship Id="rId65" Type="http://schemas.openxmlformats.org/officeDocument/2006/relationships/customXml" Target="../ink/ink46.xml"/><Relationship Id="rId130" Type="http://schemas.openxmlformats.org/officeDocument/2006/relationships/image" Target="../media/image79.png"/><Relationship Id="rId368" Type="http://schemas.openxmlformats.org/officeDocument/2006/relationships/image" Target="../media/image198.png"/><Relationship Id="rId575" Type="http://schemas.openxmlformats.org/officeDocument/2006/relationships/customXml" Target="../ink/ink301.xml"/><Relationship Id="rId228" Type="http://schemas.openxmlformats.org/officeDocument/2006/relationships/image" Target="../media/image128.png"/><Relationship Id="rId435" Type="http://schemas.openxmlformats.org/officeDocument/2006/relationships/customXml" Target="../ink/ink231.xml"/><Relationship Id="rId281" Type="http://schemas.openxmlformats.org/officeDocument/2006/relationships/customXml" Target="../ink/ink154.xml"/><Relationship Id="rId502" Type="http://schemas.openxmlformats.org/officeDocument/2006/relationships/image" Target="../media/image265.png"/><Relationship Id="rId76" Type="http://schemas.openxmlformats.org/officeDocument/2006/relationships/image" Target="../media/image52.png"/><Relationship Id="rId141" Type="http://schemas.openxmlformats.org/officeDocument/2006/relationships/customXml" Target="../ink/ink84.xml"/><Relationship Id="rId379" Type="http://schemas.openxmlformats.org/officeDocument/2006/relationships/customXml" Target="../ink/ink203.xml"/><Relationship Id="rId586" Type="http://schemas.openxmlformats.org/officeDocument/2006/relationships/image" Target="../media/image307.png"/><Relationship Id="rId7" Type="http://schemas.openxmlformats.org/officeDocument/2006/relationships/customXml" Target="../ink/ink17.xml"/><Relationship Id="rId239" Type="http://schemas.openxmlformats.org/officeDocument/2006/relationships/customXml" Target="../ink/ink133.xml"/><Relationship Id="rId446" Type="http://schemas.openxmlformats.org/officeDocument/2006/relationships/image" Target="../media/image237.png"/><Relationship Id="rId292" Type="http://schemas.openxmlformats.org/officeDocument/2006/relationships/image" Target="../media/image160.png"/><Relationship Id="rId306" Type="http://schemas.openxmlformats.org/officeDocument/2006/relationships/image" Target="../media/image167.png"/><Relationship Id="rId87" Type="http://schemas.openxmlformats.org/officeDocument/2006/relationships/customXml" Target="../ink/ink57.xml"/><Relationship Id="rId513" Type="http://schemas.openxmlformats.org/officeDocument/2006/relationships/customXml" Target="../ink/ink270.xml"/><Relationship Id="rId597" Type="http://schemas.openxmlformats.org/officeDocument/2006/relationships/customXml" Target="../ink/ink312.xml"/><Relationship Id="rId152" Type="http://schemas.openxmlformats.org/officeDocument/2006/relationships/image" Target="../media/image90.png"/><Relationship Id="rId457" Type="http://schemas.openxmlformats.org/officeDocument/2006/relationships/customXml" Target="../ink/ink242.xml"/><Relationship Id="rId261" Type="http://schemas.openxmlformats.org/officeDocument/2006/relationships/customXml" Target="../ink/ink144.xml"/><Relationship Id="rId499" Type="http://schemas.openxmlformats.org/officeDocument/2006/relationships/customXml" Target="../ink/ink263.xml"/><Relationship Id="rId14" Type="http://schemas.openxmlformats.org/officeDocument/2006/relationships/image" Target="../media/image21.png"/><Relationship Id="rId56" Type="http://schemas.openxmlformats.org/officeDocument/2006/relationships/image" Target="../media/image42.png"/><Relationship Id="rId317" Type="http://schemas.openxmlformats.org/officeDocument/2006/relationships/customXml" Target="../ink/ink172.xml"/><Relationship Id="rId359" Type="http://schemas.openxmlformats.org/officeDocument/2006/relationships/customXml" Target="../ink/ink193.xml"/><Relationship Id="rId524" Type="http://schemas.openxmlformats.org/officeDocument/2006/relationships/image" Target="../media/image276.png"/><Relationship Id="rId566" Type="http://schemas.openxmlformats.org/officeDocument/2006/relationships/image" Target="../media/image297.png"/><Relationship Id="rId98" Type="http://schemas.openxmlformats.org/officeDocument/2006/relationships/image" Target="../media/image63.png"/><Relationship Id="rId121" Type="http://schemas.openxmlformats.org/officeDocument/2006/relationships/customXml" Target="../ink/ink74.xml"/><Relationship Id="rId163" Type="http://schemas.openxmlformats.org/officeDocument/2006/relationships/customXml" Target="../ink/ink95.xml"/><Relationship Id="rId219" Type="http://schemas.openxmlformats.org/officeDocument/2006/relationships/customXml" Target="../ink/ink123.xml"/><Relationship Id="rId370" Type="http://schemas.openxmlformats.org/officeDocument/2006/relationships/image" Target="../media/image199.png"/><Relationship Id="rId426" Type="http://schemas.openxmlformats.org/officeDocument/2006/relationships/image" Target="../media/image227.png"/><Relationship Id="rId230" Type="http://schemas.openxmlformats.org/officeDocument/2006/relationships/image" Target="../media/image129.png"/><Relationship Id="rId468" Type="http://schemas.openxmlformats.org/officeDocument/2006/relationships/image" Target="../media/image248.png"/><Relationship Id="rId25" Type="http://schemas.openxmlformats.org/officeDocument/2006/relationships/customXml" Target="../ink/ink26.xml"/><Relationship Id="rId67" Type="http://schemas.openxmlformats.org/officeDocument/2006/relationships/customXml" Target="../ink/ink47.xml"/><Relationship Id="rId272" Type="http://schemas.openxmlformats.org/officeDocument/2006/relationships/image" Target="../media/image150.png"/><Relationship Id="rId328" Type="http://schemas.openxmlformats.org/officeDocument/2006/relationships/image" Target="../media/image178.png"/><Relationship Id="rId535" Type="http://schemas.openxmlformats.org/officeDocument/2006/relationships/customXml" Target="../ink/ink281.xml"/><Relationship Id="rId577" Type="http://schemas.openxmlformats.org/officeDocument/2006/relationships/customXml" Target="../ink/ink302.xml"/><Relationship Id="rId132" Type="http://schemas.openxmlformats.org/officeDocument/2006/relationships/image" Target="../media/image80.png"/><Relationship Id="rId174" Type="http://schemas.openxmlformats.org/officeDocument/2006/relationships/image" Target="../media/image101.png"/><Relationship Id="rId381" Type="http://schemas.openxmlformats.org/officeDocument/2006/relationships/customXml" Target="../ink/ink204.xml"/><Relationship Id="rId241" Type="http://schemas.openxmlformats.org/officeDocument/2006/relationships/customXml" Target="../ink/ink134.xml"/><Relationship Id="rId437" Type="http://schemas.openxmlformats.org/officeDocument/2006/relationships/customXml" Target="../ink/ink232.xml"/><Relationship Id="rId479" Type="http://schemas.openxmlformats.org/officeDocument/2006/relationships/customXml" Target="../ink/ink253.xml"/><Relationship Id="rId36" Type="http://schemas.openxmlformats.org/officeDocument/2006/relationships/image" Target="../media/image32.png"/><Relationship Id="rId283" Type="http://schemas.openxmlformats.org/officeDocument/2006/relationships/customXml" Target="../ink/ink155.xml"/><Relationship Id="rId339" Type="http://schemas.openxmlformats.org/officeDocument/2006/relationships/customXml" Target="../ink/ink183.xml"/><Relationship Id="rId490" Type="http://schemas.openxmlformats.org/officeDocument/2006/relationships/image" Target="../media/image259.png"/><Relationship Id="rId504" Type="http://schemas.openxmlformats.org/officeDocument/2006/relationships/image" Target="../media/image266.png"/><Relationship Id="rId546" Type="http://schemas.openxmlformats.org/officeDocument/2006/relationships/image" Target="../media/image287.png"/><Relationship Id="rId78" Type="http://schemas.openxmlformats.org/officeDocument/2006/relationships/image" Target="../media/image53.png"/><Relationship Id="rId101" Type="http://schemas.openxmlformats.org/officeDocument/2006/relationships/customXml" Target="../ink/ink64.xml"/><Relationship Id="rId143" Type="http://schemas.openxmlformats.org/officeDocument/2006/relationships/customXml" Target="../ink/ink85.xml"/><Relationship Id="rId185" Type="http://schemas.openxmlformats.org/officeDocument/2006/relationships/customXml" Target="../ink/ink106.xml"/><Relationship Id="rId350" Type="http://schemas.openxmlformats.org/officeDocument/2006/relationships/image" Target="../media/image189.png"/><Relationship Id="rId406" Type="http://schemas.openxmlformats.org/officeDocument/2006/relationships/image" Target="../media/image217.png"/><Relationship Id="rId588" Type="http://schemas.openxmlformats.org/officeDocument/2006/relationships/image" Target="../media/image308.png"/><Relationship Id="rId9" Type="http://schemas.openxmlformats.org/officeDocument/2006/relationships/customXml" Target="../ink/ink18.xml"/><Relationship Id="rId210" Type="http://schemas.openxmlformats.org/officeDocument/2006/relationships/image" Target="../media/image119.png"/><Relationship Id="rId392" Type="http://schemas.openxmlformats.org/officeDocument/2006/relationships/image" Target="../media/image210.png"/><Relationship Id="rId448" Type="http://schemas.openxmlformats.org/officeDocument/2006/relationships/image" Target="../media/image238.png"/><Relationship Id="rId252" Type="http://schemas.openxmlformats.org/officeDocument/2006/relationships/image" Target="../media/image140.png"/><Relationship Id="rId294" Type="http://schemas.openxmlformats.org/officeDocument/2006/relationships/image" Target="../media/image161.png"/><Relationship Id="rId308" Type="http://schemas.openxmlformats.org/officeDocument/2006/relationships/image" Target="../media/image168.png"/><Relationship Id="rId515" Type="http://schemas.openxmlformats.org/officeDocument/2006/relationships/customXml" Target="../ink/ink271.xml"/><Relationship Id="rId47" Type="http://schemas.openxmlformats.org/officeDocument/2006/relationships/customXml" Target="../ink/ink37.xml"/><Relationship Id="rId89" Type="http://schemas.openxmlformats.org/officeDocument/2006/relationships/customXml" Target="../ink/ink58.xml"/><Relationship Id="rId112" Type="http://schemas.openxmlformats.org/officeDocument/2006/relationships/image" Target="../media/image70.png"/><Relationship Id="rId154" Type="http://schemas.openxmlformats.org/officeDocument/2006/relationships/image" Target="../media/image91.png"/><Relationship Id="rId361" Type="http://schemas.openxmlformats.org/officeDocument/2006/relationships/customXml" Target="../ink/ink194.xml"/><Relationship Id="rId557" Type="http://schemas.openxmlformats.org/officeDocument/2006/relationships/customXml" Target="../ink/ink292.xml"/><Relationship Id="rId599" Type="http://schemas.openxmlformats.org/officeDocument/2006/relationships/customXml" Target="../ink/ink313.xml"/><Relationship Id="rId196" Type="http://schemas.openxmlformats.org/officeDocument/2006/relationships/image" Target="../media/image112.png"/><Relationship Id="rId417" Type="http://schemas.openxmlformats.org/officeDocument/2006/relationships/customXml" Target="../ink/ink222.xml"/><Relationship Id="rId459" Type="http://schemas.openxmlformats.org/officeDocument/2006/relationships/customXml" Target="../ink/ink243.xml"/><Relationship Id="rId16" Type="http://schemas.openxmlformats.org/officeDocument/2006/relationships/image" Target="../media/image22.png"/><Relationship Id="rId221" Type="http://schemas.openxmlformats.org/officeDocument/2006/relationships/customXml" Target="../ink/ink124.xml"/><Relationship Id="rId263" Type="http://schemas.openxmlformats.org/officeDocument/2006/relationships/customXml" Target="../ink/ink145.xml"/><Relationship Id="rId319" Type="http://schemas.openxmlformats.org/officeDocument/2006/relationships/customXml" Target="../ink/ink173.xml"/><Relationship Id="rId470" Type="http://schemas.openxmlformats.org/officeDocument/2006/relationships/image" Target="../media/image249.png"/><Relationship Id="rId526" Type="http://schemas.openxmlformats.org/officeDocument/2006/relationships/image" Target="../media/image277.png"/><Relationship Id="rId58" Type="http://schemas.openxmlformats.org/officeDocument/2006/relationships/image" Target="../media/image43.png"/><Relationship Id="rId123" Type="http://schemas.openxmlformats.org/officeDocument/2006/relationships/customXml" Target="../ink/ink75.xml"/><Relationship Id="rId330" Type="http://schemas.openxmlformats.org/officeDocument/2006/relationships/image" Target="../media/image179.png"/><Relationship Id="rId568" Type="http://schemas.openxmlformats.org/officeDocument/2006/relationships/image" Target="../media/image298.png"/><Relationship Id="rId165" Type="http://schemas.openxmlformats.org/officeDocument/2006/relationships/customXml" Target="../ink/ink96.xml"/><Relationship Id="rId372" Type="http://schemas.openxmlformats.org/officeDocument/2006/relationships/image" Target="../media/image200.png"/><Relationship Id="rId428" Type="http://schemas.openxmlformats.org/officeDocument/2006/relationships/image" Target="../media/image228.png"/><Relationship Id="rId232" Type="http://schemas.openxmlformats.org/officeDocument/2006/relationships/image" Target="../media/image130.png"/><Relationship Id="rId274" Type="http://schemas.openxmlformats.org/officeDocument/2006/relationships/image" Target="../media/image151.png"/><Relationship Id="rId481" Type="http://schemas.openxmlformats.org/officeDocument/2006/relationships/customXml" Target="../ink/ink254.xml"/><Relationship Id="rId27" Type="http://schemas.openxmlformats.org/officeDocument/2006/relationships/customXml" Target="../ink/ink27.xml"/><Relationship Id="rId69" Type="http://schemas.openxmlformats.org/officeDocument/2006/relationships/customXml" Target="../ink/ink48.xml"/><Relationship Id="rId134" Type="http://schemas.openxmlformats.org/officeDocument/2006/relationships/image" Target="../media/image81.png"/><Relationship Id="rId537" Type="http://schemas.openxmlformats.org/officeDocument/2006/relationships/customXml" Target="../ink/ink282.xml"/><Relationship Id="rId579" Type="http://schemas.openxmlformats.org/officeDocument/2006/relationships/customXml" Target="../ink/ink303.xml"/><Relationship Id="rId80" Type="http://schemas.openxmlformats.org/officeDocument/2006/relationships/image" Target="../media/image54.png"/><Relationship Id="rId176" Type="http://schemas.openxmlformats.org/officeDocument/2006/relationships/image" Target="../media/image102.png"/><Relationship Id="rId341" Type="http://schemas.openxmlformats.org/officeDocument/2006/relationships/customXml" Target="../ink/ink184.xml"/><Relationship Id="rId383" Type="http://schemas.openxmlformats.org/officeDocument/2006/relationships/customXml" Target="../ink/ink205.xml"/><Relationship Id="rId439" Type="http://schemas.openxmlformats.org/officeDocument/2006/relationships/customXml" Target="../ink/ink233.xml"/><Relationship Id="rId590" Type="http://schemas.openxmlformats.org/officeDocument/2006/relationships/image" Target="../media/image309.png"/><Relationship Id="rId201" Type="http://schemas.openxmlformats.org/officeDocument/2006/relationships/customXml" Target="../ink/ink114.xml"/><Relationship Id="rId243" Type="http://schemas.openxmlformats.org/officeDocument/2006/relationships/customXml" Target="../ink/ink135.xml"/><Relationship Id="rId285" Type="http://schemas.openxmlformats.org/officeDocument/2006/relationships/customXml" Target="../ink/ink156.xml"/><Relationship Id="rId450" Type="http://schemas.openxmlformats.org/officeDocument/2006/relationships/image" Target="../media/image239.png"/><Relationship Id="rId506" Type="http://schemas.openxmlformats.org/officeDocument/2006/relationships/image" Target="../media/image267.png"/><Relationship Id="rId38" Type="http://schemas.openxmlformats.org/officeDocument/2006/relationships/image" Target="../media/image33.png"/><Relationship Id="rId103" Type="http://schemas.openxmlformats.org/officeDocument/2006/relationships/customXml" Target="../ink/ink65.xml"/><Relationship Id="rId310" Type="http://schemas.openxmlformats.org/officeDocument/2006/relationships/image" Target="../media/image169.png"/><Relationship Id="rId492" Type="http://schemas.openxmlformats.org/officeDocument/2006/relationships/image" Target="../media/image260.png"/><Relationship Id="rId548" Type="http://schemas.openxmlformats.org/officeDocument/2006/relationships/image" Target="../media/image288.png"/><Relationship Id="rId91" Type="http://schemas.openxmlformats.org/officeDocument/2006/relationships/customXml" Target="../ink/ink59.xml"/><Relationship Id="rId145" Type="http://schemas.openxmlformats.org/officeDocument/2006/relationships/customXml" Target="../ink/ink86.xml"/><Relationship Id="rId187" Type="http://schemas.openxmlformats.org/officeDocument/2006/relationships/customXml" Target="../ink/ink107.xml"/><Relationship Id="rId352" Type="http://schemas.openxmlformats.org/officeDocument/2006/relationships/image" Target="../media/image190.png"/><Relationship Id="rId394" Type="http://schemas.openxmlformats.org/officeDocument/2006/relationships/image" Target="../media/image211.png"/><Relationship Id="rId408" Type="http://schemas.openxmlformats.org/officeDocument/2006/relationships/image" Target="../media/image218.png"/><Relationship Id="rId212" Type="http://schemas.openxmlformats.org/officeDocument/2006/relationships/image" Target="../media/image120.png"/><Relationship Id="rId254" Type="http://schemas.openxmlformats.org/officeDocument/2006/relationships/image" Target="../media/image141.png"/><Relationship Id="rId49" Type="http://schemas.openxmlformats.org/officeDocument/2006/relationships/customXml" Target="../ink/ink38.xml"/><Relationship Id="rId114" Type="http://schemas.openxmlformats.org/officeDocument/2006/relationships/image" Target="../media/image71.png"/><Relationship Id="rId296" Type="http://schemas.openxmlformats.org/officeDocument/2006/relationships/image" Target="../media/image162.png"/><Relationship Id="rId461" Type="http://schemas.openxmlformats.org/officeDocument/2006/relationships/customXml" Target="../ink/ink244.xml"/><Relationship Id="rId517" Type="http://schemas.openxmlformats.org/officeDocument/2006/relationships/customXml" Target="../ink/ink272.xml"/><Relationship Id="rId559" Type="http://schemas.openxmlformats.org/officeDocument/2006/relationships/customXml" Target="../ink/ink293.xml"/><Relationship Id="rId60" Type="http://schemas.openxmlformats.org/officeDocument/2006/relationships/image" Target="../media/image44.png"/><Relationship Id="rId156" Type="http://schemas.openxmlformats.org/officeDocument/2006/relationships/image" Target="../media/image92.png"/><Relationship Id="rId198" Type="http://schemas.openxmlformats.org/officeDocument/2006/relationships/image" Target="../media/image113.png"/><Relationship Id="rId321" Type="http://schemas.openxmlformats.org/officeDocument/2006/relationships/customXml" Target="../ink/ink174.xml"/><Relationship Id="rId363" Type="http://schemas.openxmlformats.org/officeDocument/2006/relationships/customXml" Target="../ink/ink195.xml"/><Relationship Id="rId419" Type="http://schemas.openxmlformats.org/officeDocument/2006/relationships/customXml" Target="../ink/ink223.xml"/><Relationship Id="rId570" Type="http://schemas.openxmlformats.org/officeDocument/2006/relationships/image" Target="../media/image299.png"/><Relationship Id="rId223" Type="http://schemas.openxmlformats.org/officeDocument/2006/relationships/customXml" Target="../ink/ink125.xml"/><Relationship Id="rId430" Type="http://schemas.openxmlformats.org/officeDocument/2006/relationships/image" Target="../media/image229.png"/><Relationship Id="rId18" Type="http://schemas.openxmlformats.org/officeDocument/2006/relationships/image" Target="../media/image23.png"/><Relationship Id="rId265" Type="http://schemas.openxmlformats.org/officeDocument/2006/relationships/customXml" Target="../ink/ink146.xml"/><Relationship Id="rId472" Type="http://schemas.openxmlformats.org/officeDocument/2006/relationships/image" Target="../media/image250.png"/><Relationship Id="rId528" Type="http://schemas.openxmlformats.org/officeDocument/2006/relationships/image" Target="../media/image278.png"/><Relationship Id="rId125" Type="http://schemas.openxmlformats.org/officeDocument/2006/relationships/customXml" Target="../ink/ink76.xml"/><Relationship Id="rId167" Type="http://schemas.openxmlformats.org/officeDocument/2006/relationships/customXml" Target="../ink/ink97.xml"/><Relationship Id="rId332" Type="http://schemas.openxmlformats.org/officeDocument/2006/relationships/image" Target="../media/image180.png"/><Relationship Id="rId374" Type="http://schemas.openxmlformats.org/officeDocument/2006/relationships/image" Target="../media/image201.png"/><Relationship Id="rId581" Type="http://schemas.openxmlformats.org/officeDocument/2006/relationships/customXml" Target="../ink/ink304.xml"/><Relationship Id="rId71" Type="http://schemas.openxmlformats.org/officeDocument/2006/relationships/customXml" Target="../ink/ink49.xml"/><Relationship Id="rId234" Type="http://schemas.openxmlformats.org/officeDocument/2006/relationships/image" Target="../media/image131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8.xml"/><Relationship Id="rId276" Type="http://schemas.openxmlformats.org/officeDocument/2006/relationships/image" Target="../media/image152.png"/><Relationship Id="rId441" Type="http://schemas.openxmlformats.org/officeDocument/2006/relationships/customXml" Target="../ink/ink234.xml"/><Relationship Id="rId483" Type="http://schemas.openxmlformats.org/officeDocument/2006/relationships/customXml" Target="../ink/ink255.xml"/><Relationship Id="rId539" Type="http://schemas.openxmlformats.org/officeDocument/2006/relationships/customXml" Target="../ink/ink283.xml"/><Relationship Id="rId40" Type="http://schemas.openxmlformats.org/officeDocument/2006/relationships/image" Target="../media/image34.png"/><Relationship Id="rId136" Type="http://schemas.openxmlformats.org/officeDocument/2006/relationships/image" Target="../media/image82.png"/><Relationship Id="rId178" Type="http://schemas.openxmlformats.org/officeDocument/2006/relationships/image" Target="../media/image103.png"/><Relationship Id="rId301" Type="http://schemas.openxmlformats.org/officeDocument/2006/relationships/customXml" Target="../ink/ink164.xml"/><Relationship Id="rId343" Type="http://schemas.openxmlformats.org/officeDocument/2006/relationships/customXml" Target="../ink/ink185.xml"/><Relationship Id="rId550" Type="http://schemas.openxmlformats.org/officeDocument/2006/relationships/image" Target="../media/image289.png"/><Relationship Id="rId82" Type="http://schemas.openxmlformats.org/officeDocument/2006/relationships/image" Target="../media/image55.png"/><Relationship Id="rId203" Type="http://schemas.openxmlformats.org/officeDocument/2006/relationships/customXml" Target="../ink/ink115.xml"/><Relationship Id="rId385" Type="http://schemas.openxmlformats.org/officeDocument/2006/relationships/customXml" Target="../ink/ink206.xml"/><Relationship Id="rId592" Type="http://schemas.openxmlformats.org/officeDocument/2006/relationships/image" Target="../media/image310.png"/><Relationship Id="rId245" Type="http://schemas.openxmlformats.org/officeDocument/2006/relationships/customXml" Target="../ink/ink136.xml"/><Relationship Id="rId287" Type="http://schemas.openxmlformats.org/officeDocument/2006/relationships/customXml" Target="../ink/ink157.xml"/><Relationship Id="rId410" Type="http://schemas.openxmlformats.org/officeDocument/2006/relationships/image" Target="../media/image219.png"/><Relationship Id="rId452" Type="http://schemas.openxmlformats.org/officeDocument/2006/relationships/image" Target="../media/image240.png"/><Relationship Id="rId494" Type="http://schemas.openxmlformats.org/officeDocument/2006/relationships/image" Target="../media/image261.png"/><Relationship Id="rId508" Type="http://schemas.openxmlformats.org/officeDocument/2006/relationships/image" Target="../media/image268.png"/><Relationship Id="rId105" Type="http://schemas.openxmlformats.org/officeDocument/2006/relationships/customXml" Target="../ink/ink66.xml"/><Relationship Id="rId147" Type="http://schemas.openxmlformats.org/officeDocument/2006/relationships/customXml" Target="../ink/ink87.xml"/><Relationship Id="rId312" Type="http://schemas.openxmlformats.org/officeDocument/2006/relationships/image" Target="../media/image170.png"/><Relationship Id="rId354" Type="http://schemas.openxmlformats.org/officeDocument/2006/relationships/image" Target="../media/image191.png"/><Relationship Id="rId51" Type="http://schemas.openxmlformats.org/officeDocument/2006/relationships/customXml" Target="../ink/ink39.xml"/><Relationship Id="rId93" Type="http://schemas.openxmlformats.org/officeDocument/2006/relationships/customXml" Target="../ink/ink60.xml"/><Relationship Id="rId189" Type="http://schemas.openxmlformats.org/officeDocument/2006/relationships/customXml" Target="../ink/ink108.xml"/><Relationship Id="rId396" Type="http://schemas.openxmlformats.org/officeDocument/2006/relationships/image" Target="../media/image212.png"/><Relationship Id="rId561" Type="http://schemas.openxmlformats.org/officeDocument/2006/relationships/customXml" Target="../ink/ink294.xml"/><Relationship Id="rId214" Type="http://schemas.openxmlformats.org/officeDocument/2006/relationships/image" Target="../media/image121.png"/><Relationship Id="rId256" Type="http://schemas.openxmlformats.org/officeDocument/2006/relationships/image" Target="../media/image142.png"/><Relationship Id="rId298" Type="http://schemas.openxmlformats.org/officeDocument/2006/relationships/image" Target="../media/image163.png"/><Relationship Id="rId421" Type="http://schemas.openxmlformats.org/officeDocument/2006/relationships/customXml" Target="../ink/ink224.xml"/><Relationship Id="rId463" Type="http://schemas.openxmlformats.org/officeDocument/2006/relationships/customXml" Target="../ink/ink245.xml"/><Relationship Id="rId519" Type="http://schemas.openxmlformats.org/officeDocument/2006/relationships/customXml" Target="../ink/ink273.xml"/><Relationship Id="rId116" Type="http://schemas.openxmlformats.org/officeDocument/2006/relationships/image" Target="../media/image72.png"/><Relationship Id="rId158" Type="http://schemas.openxmlformats.org/officeDocument/2006/relationships/image" Target="../media/image93.png"/><Relationship Id="rId323" Type="http://schemas.openxmlformats.org/officeDocument/2006/relationships/customXml" Target="../ink/ink175.xml"/><Relationship Id="rId530" Type="http://schemas.openxmlformats.org/officeDocument/2006/relationships/image" Target="../media/image279.png"/><Relationship Id="rId20" Type="http://schemas.openxmlformats.org/officeDocument/2006/relationships/image" Target="../media/image24.png"/><Relationship Id="rId62" Type="http://schemas.openxmlformats.org/officeDocument/2006/relationships/image" Target="../media/image45.png"/><Relationship Id="rId365" Type="http://schemas.openxmlformats.org/officeDocument/2006/relationships/customXml" Target="../ink/ink196.xml"/><Relationship Id="rId572" Type="http://schemas.openxmlformats.org/officeDocument/2006/relationships/image" Target="../media/image300.png"/><Relationship Id="rId225" Type="http://schemas.openxmlformats.org/officeDocument/2006/relationships/customXml" Target="../ink/ink126.xml"/><Relationship Id="rId267" Type="http://schemas.openxmlformats.org/officeDocument/2006/relationships/customXml" Target="../ink/ink147.xml"/><Relationship Id="rId432" Type="http://schemas.openxmlformats.org/officeDocument/2006/relationships/image" Target="../media/image230.png"/><Relationship Id="rId474" Type="http://schemas.openxmlformats.org/officeDocument/2006/relationships/image" Target="../media/image251.png"/><Relationship Id="rId127" Type="http://schemas.openxmlformats.org/officeDocument/2006/relationships/customXml" Target="../ink/ink77.xml"/><Relationship Id="rId31" Type="http://schemas.openxmlformats.org/officeDocument/2006/relationships/customXml" Target="../ink/ink29.xml"/><Relationship Id="rId73" Type="http://schemas.openxmlformats.org/officeDocument/2006/relationships/customXml" Target="../ink/ink50.xml"/><Relationship Id="rId169" Type="http://schemas.openxmlformats.org/officeDocument/2006/relationships/customXml" Target="../ink/ink98.xml"/><Relationship Id="rId334" Type="http://schemas.openxmlformats.org/officeDocument/2006/relationships/image" Target="../media/image181.png"/><Relationship Id="rId376" Type="http://schemas.openxmlformats.org/officeDocument/2006/relationships/image" Target="../media/image202.png"/><Relationship Id="rId541" Type="http://schemas.openxmlformats.org/officeDocument/2006/relationships/customXml" Target="../ink/ink284.xml"/><Relationship Id="rId583" Type="http://schemas.openxmlformats.org/officeDocument/2006/relationships/customXml" Target="../ink/ink305.xml"/><Relationship Id="rId4" Type="http://schemas.openxmlformats.org/officeDocument/2006/relationships/image" Target="../media/image16.png"/><Relationship Id="rId180" Type="http://schemas.openxmlformats.org/officeDocument/2006/relationships/image" Target="../media/image104.png"/><Relationship Id="rId236" Type="http://schemas.openxmlformats.org/officeDocument/2006/relationships/image" Target="../media/image132.png"/><Relationship Id="rId278" Type="http://schemas.openxmlformats.org/officeDocument/2006/relationships/image" Target="../media/image153.png"/><Relationship Id="rId401" Type="http://schemas.openxmlformats.org/officeDocument/2006/relationships/customXml" Target="../ink/ink214.xml"/><Relationship Id="rId443" Type="http://schemas.openxmlformats.org/officeDocument/2006/relationships/customXml" Target="../ink/ink235.xml"/><Relationship Id="rId303" Type="http://schemas.openxmlformats.org/officeDocument/2006/relationships/customXml" Target="../ink/ink165.xml"/><Relationship Id="rId485" Type="http://schemas.openxmlformats.org/officeDocument/2006/relationships/customXml" Target="../ink/ink256.xml"/><Relationship Id="rId42" Type="http://schemas.openxmlformats.org/officeDocument/2006/relationships/image" Target="../media/image35.png"/><Relationship Id="rId84" Type="http://schemas.openxmlformats.org/officeDocument/2006/relationships/image" Target="../media/image56.png"/><Relationship Id="rId138" Type="http://schemas.openxmlformats.org/officeDocument/2006/relationships/image" Target="../media/image83.png"/><Relationship Id="rId345" Type="http://schemas.openxmlformats.org/officeDocument/2006/relationships/customXml" Target="../ink/ink186.xml"/><Relationship Id="rId387" Type="http://schemas.openxmlformats.org/officeDocument/2006/relationships/customXml" Target="../ink/ink207.xml"/><Relationship Id="rId510" Type="http://schemas.openxmlformats.org/officeDocument/2006/relationships/image" Target="../media/image269.png"/><Relationship Id="rId552" Type="http://schemas.openxmlformats.org/officeDocument/2006/relationships/image" Target="../media/image290.png"/><Relationship Id="rId594" Type="http://schemas.openxmlformats.org/officeDocument/2006/relationships/image" Target="../media/image311.png"/><Relationship Id="rId191" Type="http://schemas.openxmlformats.org/officeDocument/2006/relationships/customXml" Target="../ink/ink109.xml"/><Relationship Id="rId205" Type="http://schemas.openxmlformats.org/officeDocument/2006/relationships/customXml" Target="../ink/ink116.xml"/><Relationship Id="rId247" Type="http://schemas.openxmlformats.org/officeDocument/2006/relationships/customXml" Target="../ink/ink137.xml"/><Relationship Id="rId412" Type="http://schemas.openxmlformats.org/officeDocument/2006/relationships/image" Target="../media/image220.png"/><Relationship Id="rId107" Type="http://schemas.openxmlformats.org/officeDocument/2006/relationships/customXml" Target="../ink/ink67.xml"/><Relationship Id="rId289" Type="http://schemas.openxmlformats.org/officeDocument/2006/relationships/customXml" Target="../ink/ink158.xml"/><Relationship Id="rId454" Type="http://schemas.openxmlformats.org/officeDocument/2006/relationships/image" Target="../media/image241.png"/><Relationship Id="rId496" Type="http://schemas.openxmlformats.org/officeDocument/2006/relationships/image" Target="../media/image262.png"/><Relationship Id="rId11" Type="http://schemas.openxmlformats.org/officeDocument/2006/relationships/customXml" Target="../ink/ink19.xml"/><Relationship Id="rId53" Type="http://schemas.openxmlformats.org/officeDocument/2006/relationships/customXml" Target="../ink/ink40.xml"/><Relationship Id="rId149" Type="http://schemas.openxmlformats.org/officeDocument/2006/relationships/customXml" Target="../ink/ink88.xml"/><Relationship Id="rId314" Type="http://schemas.openxmlformats.org/officeDocument/2006/relationships/image" Target="../media/image171.png"/><Relationship Id="rId356" Type="http://schemas.openxmlformats.org/officeDocument/2006/relationships/image" Target="../media/image192.png"/><Relationship Id="rId398" Type="http://schemas.openxmlformats.org/officeDocument/2006/relationships/image" Target="../media/image213.png"/><Relationship Id="rId521" Type="http://schemas.openxmlformats.org/officeDocument/2006/relationships/customXml" Target="../ink/ink274.xml"/><Relationship Id="rId563" Type="http://schemas.openxmlformats.org/officeDocument/2006/relationships/customXml" Target="../ink/ink295.xml"/><Relationship Id="rId95" Type="http://schemas.openxmlformats.org/officeDocument/2006/relationships/customXml" Target="../ink/ink61.xml"/><Relationship Id="rId160" Type="http://schemas.openxmlformats.org/officeDocument/2006/relationships/image" Target="../media/image94.png"/><Relationship Id="rId216" Type="http://schemas.openxmlformats.org/officeDocument/2006/relationships/image" Target="../media/image122.png"/><Relationship Id="rId423" Type="http://schemas.openxmlformats.org/officeDocument/2006/relationships/customXml" Target="../ink/ink225.xml"/><Relationship Id="rId258" Type="http://schemas.openxmlformats.org/officeDocument/2006/relationships/image" Target="../media/image143.png"/><Relationship Id="rId465" Type="http://schemas.openxmlformats.org/officeDocument/2006/relationships/customXml" Target="../ink/ink246.xml"/><Relationship Id="rId22" Type="http://schemas.openxmlformats.org/officeDocument/2006/relationships/image" Target="../media/image25.png"/><Relationship Id="rId64" Type="http://schemas.openxmlformats.org/officeDocument/2006/relationships/image" Target="../media/image46.png"/><Relationship Id="rId118" Type="http://schemas.openxmlformats.org/officeDocument/2006/relationships/image" Target="../media/image73.png"/><Relationship Id="rId325" Type="http://schemas.openxmlformats.org/officeDocument/2006/relationships/customXml" Target="../ink/ink176.xml"/><Relationship Id="rId367" Type="http://schemas.openxmlformats.org/officeDocument/2006/relationships/customXml" Target="../ink/ink197.xml"/><Relationship Id="rId532" Type="http://schemas.openxmlformats.org/officeDocument/2006/relationships/image" Target="../media/image280.png"/><Relationship Id="rId574" Type="http://schemas.openxmlformats.org/officeDocument/2006/relationships/image" Target="../media/image301.png"/><Relationship Id="rId171" Type="http://schemas.openxmlformats.org/officeDocument/2006/relationships/customXml" Target="../ink/ink99.xml"/><Relationship Id="rId227" Type="http://schemas.openxmlformats.org/officeDocument/2006/relationships/customXml" Target="../ink/ink127.xml"/><Relationship Id="rId269" Type="http://schemas.openxmlformats.org/officeDocument/2006/relationships/customXml" Target="../ink/ink148.xml"/><Relationship Id="rId434" Type="http://schemas.openxmlformats.org/officeDocument/2006/relationships/image" Target="../media/image231.png"/><Relationship Id="rId476" Type="http://schemas.openxmlformats.org/officeDocument/2006/relationships/image" Target="../media/image252.png"/><Relationship Id="rId33" Type="http://schemas.openxmlformats.org/officeDocument/2006/relationships/customXml" Target="../ink/ink30.xml"/><Relationship Id="rId129" Type="http://schemas.openxmlformats.org/officeDocument/2006/relationships/customXml" Target="../ink/ink78.xml"/><Relationship Id="rId280" Type="http://schemas.openxmlformats.org/officeDocument/2006/relationships/image" Target="../media/image154.png"/><Relationship Id="rId336" Type="http://schemas.openxmlformats.org/officeDocument/2006/relationships/image" Target="../media/image182.png"/><Relationship Id="rId501" Type="http://schemas.openxmlformats.org/officeDocument/2006/relationships/customXml" Target="../ink/ink264.xml"/><Relationship Id="rId543" Type="http://schemas.openxmlformats.org/officeDocument/2006/relationships/customXml" Target="../ink/ink285.xml"/><Relationship Id="rId75" Type="http://schemas.openxmlformats.org/officeDocument/2006/relationships/customXml" Target="../ink/ink51.xml"/><Relationship Id="rId140" Type="http://schemas.openxmlformats.org/officeDocument/2006/relationships/image" Target="../media/image84.png"/><Relationship Id="rId182" Type="http://schemas.openxmlformats.org/officeDocument/2006/relationships/image" Target="../media/image105.png"/><Relationship Id="rId378" Type="http://schemas.openxmlformats.org/officeDocument/2006/relationships/image" Target="../media/image203.png"/><Relationship Id="rId403" Type="http://schemas.openxmlformats.org/officeDocument/2006/relationships/customXml" Target="../ink/ink215.xml"/><Relationship Id="rId585" Type="http://schemas.openxmlformats.org/officeDocument/2006/relationships/customXml" Target="../ink/ink306.xml"/><Relationship Id="rId6" Type="http://schemas.openxmlformats.org/officeDocument/2006/relationships/image" Target="../media/image17.png"/><Relationship Id="rId238" Type="http://schemas.openxmlformats.org/officeDocument/2006/relationships/image" Target="../media/image133.png"/><Relationship Id="rId445" Type="http://schemas.openxmlformats.org/officeDocument/2006/relationships/customXml" Target="../ink/ink236.xml"/><Relationship Id="rId487" Type="http://schemas.openxmlformats.org/officeDocument/2006/relationships/customXml" Target="../ink/ink257.xml"/><Relationship Id="rId291" Type="http://schemas.openxmlformats.org/officeDocument/2006/relationships/customXml" Target="../ink/ink159.xml"/><Relationship Id="rId305" Type="http://schemas.openxmlformats.org/officeDocument/2006/relationships/customXml" Target="../ink/ink166.xml"/><Relationship Id="rId347" Type="http://schemas.openxmlformats.org/officeDocument/2006/relationships/customXml" Target="../ink/ink187.xml"/><Relationship Id="rId512" Type="http://schemas.openxmlformats.org/officeDocument/2006/relationships/image" Target="../media/image270.png"/><Relationship Id="rId44" Type="http://schemas.openxmlformats.org/officeDocument/2006/relationships/image" Target="../media/image36.png"/><Relationship Id="rId86" Type="http://schemas.openxmlformats.org/officeDocument/2006/relationships/image" Target="../media/image57.png"/><Relationship Id="rId151" Type="http://schemas.openxmlformats.org/officeDocument/2006/relationships/customXml" Target="../ink/ink89.xml"/><Relationship Id="rId389" Type="http://schemas.openxmlformats.org/officeDocument/2006/relationships/customXml" Target="../ink/ink208.xml"/><Relationship Id="rId554" Type="http://schemas.openxmlformats.org/officeDocument/2006/relationships/image" Target="../media/image291.png"/><Relationship Id="rId596" Type="http://schemas.openxmlformats.org/officeDocument/2006/relationships/image" Target="../media/image312.png"/><Relationship Id="rId193" Type="http://schemas.openxmlformats.org/officeDocument/2006/relationships/customXml" Target="../ink/ink110.xml"/><Relationship Id="rId207" Type="http://schemas.openxmlformats.org/officeDocument/2006/relationships/customXml" Target="../ink/ink117.xml"/><Relationship Id="rId249" Type="http://schemas.openxmlformats.org/officeDocument/2006/relationships/customXml" Target="../ink/ink138.xml"/><Relationship Id="rId414" Type="http://schemas.openxmlformats.org/officeDocument/2006/relationships/image" Target="../media/image221.png"/><Relationship Id="rId456" Type="http://schemas.openxmlformats.org/officeDocument/2006/relationships/image" Target="../media/image242.png"/><Relationship Id="rId498" Type="http://schemas.openxmlformats.org/officeDocument/2006/relationships/image" Target="../media/image263.png"/><Relationship Id="rId13" Type="http://schemas.openxmlformats.org/officeDocument/2006/relationships/customXml" Target="../ink/ink20.xml"/><Relationship Id="rId109" Type="http://schemas.openxmlformats.org/officeDocument/2006/relationships/customXml" Target="../ink/ink68.xml"/><Relationship Id="rId260" Type="http://schemas.openxmlformats.org/officeDocument/2006/relationships/image" Target="../media/image144.png"/><Relationship Id="rId316" Type="http://schemas.openxmlformats.org/officeDocument/2006/relationships/image" Target="../media/image172.png"/><Relationship Id="rId523" Type="http://schemas.openxmlformats.org/officeDocument/2006/relationships/customXml" Target="../ink/ink275.xml"/><Relationship Id="rId55" Type="http://schemas.openxmlformats.org/officeDocument/2006/relationships/customXml" Target="../ink/ink41.xml"/><Relationship Id="rId97" Type="http://schemas.openxmlformats.org/officeDocument/2006/relationships/customXml" Target="../ink/ink62.xml"/><Relationship Id="rId120" Type="http://schemas.openxmlformats.org/officeDocument/2006/relationships/image" Target="../media/image74.png"/><Relationship Id="rId358" Type="http://schemas.openxmlformats.org/officeDocument/2006/relationships/image" Target="../media/image193.png"/><Relationship Id="rId565" Type="http://schemas.openxmlformats.org/officeDocument/2006/relationships/customXml" Target="../ink/ink296.xml"/><Relationship Id="rId162" Type="http://schemas.openxmlformats.org/officeDocument/2006/relationships/image" Target="../media/image95.png"/><Relationship Id="rId218" Type="http://schemas.openxmlformats.org/officeDocument/2006/relationships/image" Target="../media/image123.png"/><Relationship Id="rId425" Type="http://schemas.openxmlformats.org/officeDocument/2006/relationships/customXml" Target="../ink/ink226.xml"/><Relationship Id="rId467" Type="http://schemas.openxmlformats.org/officeDocument/2006/relationships/customXml" Target="../ink/ink247.xml"/><Relationship Id="rId271" Type="http://schemas.openxmlformats.org/officeDocument/2006/relationships/customXml" Target="../ink/ink149.xml"/><Relationship Id="rId24" Type="http://schemas.openxmlformats.org/officeDocument/2006/relationships/image" Target="../media/image26.png"/><Relationship Id="rId66" Type="http://schemas.openxmlformats.org/officeDocument/2006/relationships/image" Target="../media/image47.png"/><Relationship Id="rId131" Type="http://schemas.openxmlformats.org/officeDocument/2006/relationships/customXml" Target="../ink/ink79.xml"/><Relationship Id="rId327" Type="http://schemas.openxmlformats.org/officeDocument/2006/relationships/customXml" Target="../ink/ink177.xml"/><Relationship Id="rId369" Type="http://schemas.openxmlformats.org/officeDocument/2006/relationships/customXml" Target="../ink/ink198.xml"/><Relationship Id="rId534" Type="http://schemas.openxmlformats.org/officeDocument/2006/relationships/image" Target="../media/image281.png"/><Relationship Id="rId576" Type="http://schemas.openxmlformats.org/officeDocument/2006/relationships/image" Target="../media/image302.png"/><Relationship Id="rId173" Type="http://schemas.openxmlformats.org/officeDocument/2006/relationships/customXml" Target="../ink/ink100.xml"/><Relationship Id="rId229" Type="http://schemas.openxmlformats.org/officeDocument/2006/relationships/customXml" Target="../ink/ink128.xml"/><Relationship Id="rId380" Type="http://schemas.openxmlformats.org/officeDocument/2006/relationships/image" Target="../media/image204.png"/><Relationship Id="rId436" Type="http://schemas.openxmlformats.org/officeDocument/2006/relationships/image" Target="../media/image232.png"/><Relationship Id="rId240" Type="http://schemas.openxmlformats.org/officeDocument/2006/relationships/image" Target="../media/image134.png"/><Relationship Id="rId478" Type="http://schemas.openxmlformats.org/officeDocument/2006/relationships/image" Target="../media/image253.png"/><Relationship Id="rId35" Type="http://schemas.openxmlformats.org/officeDocument/2006/relationships/customXml" Target="../ink/ink31.xml"/><Relationship Id="rId77" Type="http://schemas.openxmlformats.org/officeDocument/2006/relationships/customXml" Target="../ink/ink52.xml"/><Relationship Id="rId100" Type="http://schemas.openxmlformats.org/officeDocument/2006/relationships/image" Target="../media/image64.png"/><Relationship Id="rId282" Type="http://schemas.openxmlformats.org/officeDocument/2006/relationships/image" Target="../media/image155.png"/><Relationship Id="rId338" Type="http://schemas.openxmlformats.org/officeDocument/2006/relationships/image" Target="../media/image183.png"/><Relationship Id="rId503" Type="http://schemas.openxmlformats.org/officeDocument/2006/relationships/customXml" Target="../ink/ink265.xml"/><Relationship Id="rId545" Type="http://schemas.openxmlformats.org/officeDocument/2006/relationships/customXml" Target="../ink/ink286.xml"/><Relationship Id="rId587" Type="http://schemas.openxmlformats.org/officeDocument/2006/relationships/customXml" Target="../ink/ink307.xml"/><Relationship Id="rId8" Type="http://schemas.openxmlformats.org/officeDocument/2006/relationships/image" Target="../media/image18.png"/><Relationship Id="rId142" Type="http://schemas.openxmlformats.org/officeDocument/2006/relationships/image" Target="../media/image85.png"/><Relationship Id="rId184" Type="http://schemas.openxmlformats.org/officeDocument/2006/relationships/image" Target="../media/image106.png"/><Relationship Id="rId391" Type="http://schemas.openxmlformats.org/officeDocument/2006/relationships/customXml" Target="../ink/ink209.xml"/><Relationship Id="rId405" Type="http://schemas.openxmlformats.org/officeDocument/2006/relationships/customXml" Target="../ink/ink216.xml"/><Relationship Id="rId447" Type="http://schemas.openxmlformats.org/officeDocument/2006/relationships/customXml" Target="../ink/ink237.xml"/><Relationship Id="rId251" Type="http://schemas.openxmlformats.org/officeDocument/2006/relationships/customXml" Target="../ink/ink139.xml"/><Relationship Id="rId489" Type="http://schemas.openxmlformats.org/officeDocument/2006/relationships/customXml" Target="../ink/ink258.xml"/><Relationship Id="rId46" Type="http://schemas.openxmlformats.org/officeDocument/2006/relationships/image" Target="../media/image37.png"/><Relationship Id="rId293" Type="http://schemas.openxmlformats.org/officeDocument/2006/relationships/customXml" Target="../ink/ink160.xml"/><Relationship Id="rId307" Type="http://schemas.openxmlformats.org/officeDocument/2006/relationships/customXml" Target="../ink/ink167.xml"/><Relationship Id="rId349" Type="http://schemas.openxmlformats.org/officeDocument/2006/relationships/customXml" Target="../ink/ink188.xml"/><Relationship Id="rId514" Type="http://schemas.openxmlformats.org/officeDocument/2006/relationships/image" Target="../media/image271.png"/><Relationship Id="rId556" Type="http://schemas.openxmlformats.org/officeDocument/2006/relationships/image" Target="../media/image292.png"/><Relationship Id="rId88" Type="http://schemas.openxmlformats.org/officeDocument/2006/relationships/image" Target="../media/image58.png"/><Relationship Id="rId111" Type="http://schemas.openxmlformats.org/officeDocument/2006/relationships/customXml" Target="../ink/ink69.xml"/><Relationship Id="rId153" Type="http://schemas.openxmlformats.org/officeDocument/2006/relationships/customXml" Target="../ink/ink90.xml"/><Relationship Id="rId195" Type="http://schemas.openxmlformats.org/officeDocument/2006/relationships/customXml" Target="../ink/ink111.xml"/><Relationship Id="rId209" Type="http://schemas.openxmlformats.org/officeDocument/2006/relationships/customXml" Target="../ink/ink118.xml"/><Relationship Id="rId360" Type="http://schemas.openxmlformats.org/officeDocument/2006/relationships/image" Target="../media/image194.png"/><Relationship Id="rId416" Type="http://schemas.openxmlformats.org/officeDocument/2006/relationships/image" Target="../media/image222.png"/><Relationship Id="rId598" Type="http://schemas.openxmlformats.org/officeDocument/2006/relationships/image" Target="../media/image313.png"/><Relationship Id="rId220" Type="http://schemas.openxmlformats.org/officeDocument/2006/relationships/image" Target="../media/image124.png"/><Relationship Id="rId458" Type="http://schemas.openxmlformats.org/officeDocument/2006/relationships/image" Target="../media/image243.png"/><Relationship Id="rId15" Type="http://schemas.openxmlformats.org/officeDocument/2006/relationships/customXml" Target="../ink/ink21.xml"/><Relationship Id="rId57" Type="http://schemas.openxmlformats.org/officeDocument/2006/relationships/customXml" Target="../ink/ink42.xml"/><Relationship Id="rId262" Type="http://schemas.openxmlformats.org/officeDocument/2006/relationships/image" Target="../media/image145.png"/><Relationship Id="rId318" Type="http://schemas.openxmlformats.org/officeDocument/2006/relationships/image" Target="../media/image173.png"/><Relationship Id="rId525" Type="http://schemas.openxmlformats.org/officeDocument/2006/relationships/customXml" Target="../ink/ink276.xml"/><Relationship Id="rId567" Type="http://schemas.openxmlformats.org/officeDocument/2006/relationships/customXml" Target="../ink/ink297.xml"/><Relationship Id="rId99" Type="http://schemas.openxmlformats.org/officeDocument/2006/relationships/customXml" Target="../ink/ink63.xml"/><Relationship Id="rId122" Type="http://schemas.openxmlformats.org/officeDocument/2006/relationships/image" Target="../media/image75.png"/><Relationship Id="rId164" Type="http://schemas.openxmlformats.org/officeDocument/2006/relationships/image" Target="../media/image96.png"/><Relationship Id="rId371" Type="http://schemas.openxmlformats.org/officeDocument/2006/relationships/customXml" Target="../ink/ink199.xml"/><Relationship Id="rId427" Type="http://schemas.openxmlformats.org/officeDocument/2006/relationships/customXml" Target="../ink/ink227.xml"/><Relationship Id="rId469" Type="http://schemas.openxmlformats.org/officeDocument/2006/relationships/customXml" Target="../ink/ink248.xml"/><Relationship Id="rId26" Type="http://schemas.openxmlformats.org/officeDocument/2006/relationships/image" Target="../media/image27.png"/><Relationship Id="rId231" Type="http://schemas.openxmlformats.org/officeDocument/2006/relationships/customXml" Target="../ink/ink129.xml"/><Relationship Id="rId273" Type="http://schemas.openxmlformats.org/officeDocument/2006/relationships/customXml" Target="../ink/ink150.xml"/><Relationship Id="rId329" Type="http://schemas.openxmlformats.org/officeDocument/2006/relationships/customXml" Target="../ink/ink178.xml"/><Relationship Id="rId480" Type="http://schemas.openxmlformats.org/officeDocument/2006/relationships/image" Target="../media/image254.png"/><Relationship Id="rId536" Type="http://schemas.openxmlformats.org/officeDocument/2006/relationships/image" Target="../media/image282.png"/><Relationship Id="rId68" Type="http://schemas.openxmlformats.org/officeDocument/2006/relationships/image" Target="../media/image48.png"/><Relationship Id="rId133" Type="http://schemas.openxmlformats.org/officeDocument/2006/relationships/customXml" Target="../ink/ink80.xml"/><Relationship Id="rId175" Type="http://schemas.openxmlformats.org/officeDocument/2006/relationships/customXml" Target="../ink/ink101.xml"/><Relationship Id="rId340" Type="http://schemas.openxmlformats.org/officeDocument/2006/relationships/image" Target="../media/image184.png"/><Relationship Id="rId578" Type="http://schemas.openxmlformats.org/officeDocument/2006/relationships/image" Target="../media/image303.png"/><Relationship Id="rId200" Type="http://schemas.openxmlformats.org/officeDocument/2006/relationships/image" Target="../media/image114.png"/><Relationship Id="rId382" Type="http://schemas.openxmlformats.org/officeDocument/2006/relationships/image" Target="../media/image205.png"/><Relationship Id="rId438" Type="http://schemas.openxmlformats.org/officeDocument/2006/relationships/image" Target="../media/image233.png"/><Relationship Id="rId242" Type="http://schemas.openxmlformats.org/officeDocument/2006/relationships/image" Target="../media/image135.png"/><Relationship Id="rId284" Type="http://schemas.openxmlformats.org/officeDocument/2006/relationships/image" Target="../media/image156.png"/><Relationship Id="rId491" Type="http://schemas.openxmlformats.org/officeDocument/2006/relationships/customXml" Target="../ink/ink259.xml"/><Relationship Id="rId505" Type="http://schemas.openxmlformats.org/officeDocument/2006/relationships/customXml" Target="../ink/ink266.xml"/><Relationship Id="rId37" Type="http://schemas.openxmlformats.org/officeDocument/2006/relationships/customXml" Target="../ink/ink32.xml"/><Relationship Id="rId79" Type="http://schemas.openxmlformats.org/officeDocument/2006/relationships/customXml" Target="../ink/ink53.xml"/><Relationship Id="rId102" Type="http://schemas.openxmlformats.org/officeDocument/2006/relationships/image" Target="../media/image65.png"/><Relationship Id="rId144" Type="http://schemas.openxmlformats.org/officeDocument/2006/relationships/image" Target="../media/image86.png"/><Relationship Id="rId547" Type="http://schemas.openxmlformats.org/officeDocument/2006/relationships/customXml" Target="../ink/ink287.xml"/><Relationship Id="rId589" Type="http://schemas.openxmlformats.org/officeDocument/2006/relationships/customXml" Target="../ink/ink308.xml"/><Relationship Id="rId90" Type="http://schemas.openxmlformats.org/officeDocument/2006/relationships/image" Target="../media/image59.png"/><Relationship Id="rId186" Type="http://schemas.openxmlformats.org/officeDocument/2006/relationships/image" Target="../media/image107.png"/><Relationship Id="rId351" Type="http://schemas.openxmlformats.org/officeDocument/2006/relationships/customXml" Target="../ink/ink189.xml"/><Relationship Id="rId393" Type="http://schemas.openxmlformats.org/officeDocument/2006/relationships/customXml" Target="../ink/ink210.xml"/><Relationship Id="rId407" Type="http://schemas.openxmlformats.org/officeDocument/2006/relationships/customXml" Target="../ink/ink217.xml"/><Relationship Id="rId449" Type="http://schemas.openxmlformats.org/officeDocument/2006/relationships/customXml" Target="../ink/ink238.xml"/><Relationship Id="rId211" Type="http://schemas.openxmlformats.org/officeDocument/2006/relationships/customXml" Target="../ink/ink119.xml"/><Relationship Id="rId253" Type="http://schemas.openxmlformats.org/officeDocument/2006/relationships/customXml" Target="../ink/ink140.xml"/><Relationship Id="rId295" Type="http://schemas.openxmlformats.org/officeDocument/2006/relationships/customXml" Target="../ink/ink161.xml"/><Relationship Id="rId309" Type="http://schemas.openxmlformats.org/officeDocument/2006/relationships/customXml" Target="../ink/ink168.xml"/><Relationship Id="rId460" Type="http://schemas.openxmlformats.org/officeDocument/2006/relationships/image" Target="../media/image244.png"/><Relationship Id="rId516" Type="http://schemas.openxmlformats.org/officeDocument/2006/relationships/image" Target="../media/image272.png"/><Relationship Id="rId48" Type="http://schemas.openxmlformats.org/officeDocument/2006/relationships/image" Target="../media/image38.png"/><Relationship Id="rId113" Type="http://schemas.openxmlformats.org/officeDocument/2006/relationships/customXml" Target="../ink/ink70.xml"/><Relationship Id="rId320" Type="http://schemas.openxmlformats.org/officeDocument/2006/relationships/image" Target="../media/image174.png"/><Relationship Id="rId558" Type="http://schemas.openxmlformats.org/officeDocument/2006/relationships/image" Target="../media/image293.png"/><Relationship Id="rId155" Type="http://schemas.openxmlformats.org/officeDocument/2006/relationships/customXml" Target="../ink/ink91.xml"/><Relationship Id="rId197" Type="http://schemas.openxmlformats.org/officeDocument/2006/relationships/customXml" Target="../ink/ink112.xml"/><Relationship Id="rId362" Type="http://schemas.openxmlformats.org/officeDocument/2006/relationships/image" Target="../media/image195.png"/><Relationship Id="rId418" Type="http://schemas.openxmlformats.org/officeDocument/2006/relationships/image" Target="../media/image223.png"/><Relationship Id="rId222" Type="http://schemas.openxmlformats.org/officeDocument/2006/relationships/image" Target="../media/image125.png"/><Relationship Id="rId264" Type="http://schemas.openxmlformats.org/officeDocument/2006/relationships/image" Target="../media/image146.png"/><Relationship Id="rId471" Type="http://schemas.openxmlformats.org/officeDocument/2006/relationships/customXml" Target="../ink/ink249.xml"/><Relationship Id="rId17" Type="http://schemas.openxmlformats.org/officeDocument/2006/relationships/customXml" Target="../ink/ink22.xml"/><Relationship Id="rId59" Type="http://schemas.openxmlformats.org/officeDocument/2006/relationships/customXml" Target="../ink/ink43.xml"/><Relationship Id="rId124" Type="http://schemas.openxmlformats.org/officeDocument/2006/relationships/image" Target="../media/image76.png"/><Relationship Id="rId527" Type="http://schemas.openxmlformats.org/officeDocument/2006/relationships/customXml" Target="../ink/ink277.xml"/><Relationship Id="rId569" Type="http://schemas.openxmlformats.org/officeDocument/2006/relationships/customXml" Target="../ink/ink298.xml"/><Relationship Id="rId70" Type="http://schemas.openxmlformats.org/officeDocument/2006/relationships/image" Target="../media/image49.png"/><Relationship Id="rId166" Type="http://schemas.openxmlformats.org/officeDocument/2006/relationships/image" Target="../media/image97.png"/><Relationship Id="rId331" Type="http://schemas.openxmlformats.org/officeDocument/2006/relationships/customXml" Target="../ink/ink179.xml"/><Relationship Id="rId373" Type="http://schemas.openxmlformats.org/officeDocument/2006/relationships/customXml" Target="../ink/ink200.xml"/><Relationship Id="rId429" Type="http://schemas.openxmlformats.org/officeDocument/2006/relationships/customXml" Target="../ink/ink228.xml"/><Relationship Id="rId580" Type="http://schemas.openxmlformats.org/officeDocument/2006/relationships/image" Target="../media/image304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0.xml"/><Relationship Id="rId440" Type="http://schemas.openxmlformats.org/officeDocument/2006/relationships/image" Target="../media/image234.png"/><Relationship Id="rId28" Type="http://schemas.openxmlformats.org/officeDocument/2006/relationships/image" Target="../media/image28.png"/><Relationship Id="rId275" Type="http://schemas.openxmlformats.org/officeDocument/2006/relationships/customXml" Target="../ink/ink151.xml"/><Relationship Id="rId300" Type="http://schemas.openxmlformats.org/officeDocument/2006/relationships/image" Target="../media/image164.png"/><Relationship Id="rId482" Type="http://schemas.openxmlformats.org/officeDocument/2006/relationships/image" Target="../media/image255.png"/><Relationship Id="rId538" Type="http://schemas.openxmlformats.org/officeDocument/2006/relationships/image" Target="../media/image283.png"/><Relationship Id="rId81" Type="http://schemas.openxmlformats.org/officeDocument/2006/relationships/customXml" Target="../ink/ink54.xml"/><Relationship Id="rId135" Type="http://schemas.openxmlformats.org/officeDocument/2006/relationships/customXml" Target="../ink/ink81.xml"/><Relationship Id="rId177" Type="http://schemas.openxmlformats.org/officeDocument/2006/relationships/customXml" Target="../ink/ink102.xml"/><Relationship Id="rId342" Type="http://schemas.openxmlformats.org/officeDocument/2006/relationships/image" Target="../media/image185.png"/><Relationship Id="rId384" Type="http://schemas.openxmlformats.org/officeDocument/2006/relationships/image" Target="../media/image206.png"/><Relationship Id="rId591" Type="http://schemas.openxmlformats.org/officeDocument/2006/relationships/customXml" Target="../ink/ink309.xml"/><Relationship Id="rId202" Type="http://schemas.openxmlformats.org/officeDocument/2006/relationships/image" Target="../media/image115.png"/><Relationship Id="rId244" Type="http://schemas.openxmlformats.org/officeDocument/2006/relationships/image" Target="../media/image136.png"/><Relationship Id="rId39" Type="http://schemas.openxmlformats.org/officeDocument/2006/relationships/customXml" Target="../ink/ink33.xml"/><Relationship Id="rId286" Type="http://schemas.openxmlformats.org/officeDocument/2006/relationships/image" Target="../media/image157.png"/><Relationship Id="rId451" Type="http://schemas.openxmlformats.org/officeDocument/2006/relationships/customXml" Target="../ink/ink239.xml"/><Relationship Id="rId493" Type="http://schemas.openxmlformats.org/officeDocument/2006/relationships/customXml" Target="../ink/ink260.xml"/><Relationship Id="rId507" Type="http://schemas.openxmlformats.org/officeDocument/2006/relationships/customXml" Target="../ink/ink267.xml"/><Relationship Id="rId549" Type="http://schemas.openxmlformats.org/officeDocument/2006/relationships/customXml" Target="../ink/ink288.xml"/><Relationship Id="rId50" Type="http://schemas.openxmlformats.org/officeDocument/2006/relationships/image" Target="../media/image39.png"/><Relationship Id="rId104" Type="http://schemas.openxmlformats.org/officeDocument/2006/relationships/image" Target="../media/image66.png"/><Relationship Id="rId146" Type="http://schemas.openxmlformats.org/officeDocument/2006/relationships/image" Target="../media/image87.png"/><Relationship Id="rId188" Type="http://schemas.openxmlformats.org/officeDocument/2006/relationships/image" Target="../media/image108.png"/><Relationship Id="rId311" Type="http://schemas.openxmlformats.org/officeDocument/2006/relationships/customXml" Target="../ink/ink169.xml"/><Relationship Id="rId353" Type="http://schemas.openxmlformats.org/officeDocument/2006/relationships/customXml" Target="../ink/ink190.xml"/><Relationship Id="rId395" Type="http://schemas.openxmlformats.org/officeDocument/2006/relationships/customXml" Target="../ink/ink211.xml"/><Relationship Id="rId409" Type="http://schemas.openxmlformats.org/officeDocument/2006/relationships/customXml" Target="../ink/ink218.xml"/><Relationship Id="rId560" Type="http://schemas.openxmlformats.org/officeDocument/2006/relationships/image" Target="../media/image294.png"/><Relationship Id="rId92" Type="http://schemas.openxmlformats.org/officeDocument/2006/relationships/image" Target="../media/image60.png"/><Relationship Id="rId213" Type="http://schemas.openxmlformats.org/officeDocument/2006/relationships/customXml" Target="../ink/ink120.xml"/><Relationship Id="rId420" Type="http://schemas.openxmlformats.org/officeDocument/2006/relationships/image" Target="../media/image224.png"/><Relationship Id="rId255" Type="http://schemas.openxmlformats.org/officeDocument/2006/relationships/customXml" Target="../ink/ink141.xml"/><Relationship Id="rId297" Type="http://schemas.openxmlformats.org/officeDocument/2006/relationships/customXml" Target="../ink/ink162.xml"/><Relationship Id="rId462" Type="http://schemas.openxmlformats.org/officeDocument/2006/relationships/image" Target="../media/image245.png"/><Relationship Id="rId518" Type="http://schemas.openxmlformats.org/officeDocument/2006/relationships/image" Target="../media/image273.png"/><Relationship Id="rId115" Type="http://schemas.openxmlformats.org/officeDocument/2006/relationships/customXml" Target="../ink/ink71.xml"/><Relationship Id="rId157" Type="http://schemas.openxmlformats.org/officeDocument/2006/relationships/customXml" Target="../ink/ink92.xml"/><Relationship Id="rId322" Type="http://schemas.openxmlformats.org/officeDocument/2006/relationships/image" Target="../media/image175.png"/><Relationship Id="rId364" Type="http://schemas.openxmlformats.org/officeDocument/2006/relationships/image" Target="../media/image196.png"/><Relationship Id="rId61" Type="http://schemas.openxmlformats.org/officeDocument/2006/relationships/customXml" Target="../ink/ink44.xml"/><Relationship Id="rId199" Type="http://schemas.openxmlformats.org/officeDocument/2006/relationships/customXml" Target="../ink/ink113.xml"/><Relationship Id="rId571" Type="http://schemas.openxmlformats.org/officeDocument/2006/relationships/customXml" Target="../ink/ink299.xml"/><Relationship Id="rId19" Type="http://schemas.openxmlformats.org/officeDocument/2006/relationships/customXml" Target="../ink/ink23.xml"/><Relationship Id="rId224" Type="http://schemas.openxmlformats.org/officeDocument/2006/relationships/image" Target="../media/image126.png"/><Relationship Id="rId266" Type="http://schemas.openxmlformats.org/officeDocument/2006/relationships/image" Target="../media/image147.png"/><Relationship Id="rId431" Type="http://schemas.openxmlformats.org/officeDocument/2006/relationships/customXml" Target="../ink/ink229.xml"/><Relationship Id="rId473" Type="http://schemas.openxmlformats.org/officeDocument/2006/relationships/customXml" Target="../ink/ink250.xml"/><Relationship Id="rId529" Type="http://schemas.openxmlformats.org/officeDocument/2006/relationships/customXml" Target="../ink/ink278.xml"/><Relationship Id="rId30" Type="http://schemas.openxmlformats.org/officeDocument/2006/relationships/image" Target="../media/image29.png"/><Relationship Id="rId126" Type="http://schemas.openxmlformats.org/officeDocument/2006/relationships/image" Target="../media/image77.png"/><Relationship Id="rId168" Type="http://schemas.openxmlformats.org/officeDocument/2006/relationships/image" Target="../media/image98.png"/><Relationship Id="rId333" Type="http://schemas.openxmlformats.org/officeDocument/2006/relationships/customXml" Target="../ink/ink180.xml"/><Relationship Id="rId540" Type="http://schemas.openxmlformats.org/officeDocument/2006/relationships/image" Target="../media/image284.png"/><Relationship Id="rId72" Type="http://schemas.openxmlformats.org/officeDocument/2006/relationships/image" Target="../media/image50.png"/><Relationship Id="rId375" Type="http://schemas.openxmlformats.org/officeDocument/2006/relationships/customXml" Target="../ink/ink201.xml"/><Relationship Id="rId582" Type="http://schemas.openxmlformats.org/officeDocument/2006/relationships/image" Target="../media/image305.png"/><Relationship Id="rId3" Type="http://schemas.openxmlformats.org/officeDocument/2006/relationships/customXml" Target="../ink/ink15.xml"/><Relationship Id="rId235" Type="http://schemas.openxmlformats.org/officeDocument/2006/relationships/customXml" Target="../ink/ink131.xml"/><Relationship Id="rId277" Type="http://schemas.openxmlformats.org/officeDocument/2006/relationships/customXml" Target="../ink/ink152.xml"/><Relationship Id="rId400" Type="http://schemas.openxmlformats.org/officeDocument/2006/relationships/image" Target="../media/image214.png"/><Relationship Id="rId442" Type="http://schemas.openxmlformats.org/officeDocument/2006/relationships/image" Target="../media/image235.png"/><Relationship Id="rId484" Type="http://schemas.openxmlformats.org/officeDocument/2006/relationships/image" Target="../media/image256.png"/><Relationship Id="rId137" Type="http://schemas.openxmlformats.org/officeDocument/2006/relationships/customXml" Target="../ink/ink82.xml"/><Relationship Id="rId302" Type="http://schemas.openxmlformats.org/officeDocument/2006/relationships/image" Target="../media/image165.png"/><Relationship Id="rId344" Type="http://schemas.openxmlformats.org/officeDocument/2006/relationships/image" Target="../media/image186.png"/><Relationship Id="rId41" Type="http://schemas.openxmlformats.org/officeDocument/2006/relationships/customXml" Target="../ink/ink34.xml"/><Relationship Id="rId83" Type="http://schemas.openxmlformats.org/officeDocument/2006/relationships/customXml" Target="../ink/ink55.xml"/><Relationship Id="rId179" Type="http://schemas.openxmlformats.org/officeDocument/2006/relationships/customXml" Target="../ink/ink103.xml"/><Relationship Id="rId386" Type="http://schemas.openxmlformats.org/officeDocument/2006/relationships/image" Target="../media/image207.png"/><Relationship Id="rId551" Type="http://schemas.openxmlformats.org/officeDocument/2006/relationships/customXml" Target="../ink/ink289.xml"/><Relationship Id="rId593" Type="http://schemas.openxmlformats.org/officeDocument/2006/relationships/customXml" Target="../ink/ink310.xml"/><Relationship Id="rId190" Type="http://schemas.openxmlformats.org/officeDocument/2006/relationships/image" Target="../media/image109.png"/><Relationship Id="rId204" Type="http://schemas.openxmlformats.org/officeDocument/2006/relationships/image" Target="../media/image116.png"/><Relationship Id="rId246" Type="http://schemas.openxmlformats.org/officeDocument/2006/relationships/image" Target="../media/image137.png"/><Relationship Id="rId288" Type="http://schemas.openxmlformats.org/officeDocument/2006/relationships/image" Target="../media/image158.png"/><Relationship Id="rId411" Type="http://schemas.openxmlformats.org/officeDocument/2006/relationships/customXml" Target="../ink/ink219.xml"/><Relationship Id="rId453" Type="http://schemas.openxmlformats.org/officeDocument/2006/relationships/customXml" Target="../ink/ink240.xml"/><Relationship Id="rId509" Type="http://schemas.openxmlformats.org/officeDocument/2006/relationships/customXml" Target="../ink/ink268.xml"/><Relationship Id="rId106" Type="http://schemas.openxmlformats.org/officeDocument/2006/relationships/image" Target="../media/image67.png"/><Relationship Id="rId313" Type="http://schemas.openxmlformats.org/officeDocument/2006/relationships/customXml" Target="../ink/ink170.xml"/><Relationship Id="rId495" Type="http://schemas.openxmlformats.org/officeDocument/2006/relationships/customXml" Target="../ink/ink261.xml"/><Relationship Id="rId10" Type="http://schemas.openxmlformats.org/officeDocument/2006/relationships/image" Target="../media/image19.png"/><Relationship Id="rId52" Type="http://schemas.openxmlformats.org/officeDocument/2006/relationships/image" Target="../media/image40.png"/><Relationship Id="rId94" Type="http://schemas.openxmlformats.org/officeDocument/2006/relationships/image" Target="../media/image61.png"/><Relationship Id="rId148" Type="http://schemas.openxmlformats.org/officeDocument/2006/relationships/image" Target="../media/image88.png"/><Relationship Id="rId355" Type="http://schemas.openxmlformats.org/officeDocument/2006/relationships/customXml" Target="../ink/ink191.xml"/><Relationship Id="rId397" Type="http://schemas.openxmlformats.org/officeDocument/2006/relationships/customXml" Target="../ink/ink212.xml"/><Relationship Id="rId520" Type="http://schemas.openxmlformats.org/officeDocument/2006/relationships/image" Target="../media/image274.png"/><Relationship Id="rId562" Type="http://schemas.openxmlformats.org/officeDocument/2006/relationships/image" Target="../media/image295.png"/><Relationship Id="rId215" Type="http://schemas.openxmlformats.org/officeDocument/2006/relationships/customXml" Target="../ink/ink121.xml"/><Relationship Id="rId257" Type="http://schemas.openxmlformats.org/officeDocument/2006/relationships/customXml" Target="../ink/ink142.xml"/><Relationship Id="rId422" Type="http://schemas.openxmlformats.org/officeDocument/2006/relationships/image" Target="../media/image225.png"/><Relationship Id="rId464" Type="http://schemas.openxmlformats.org/officeDocument/2006/relationships/image" Target="../media/image246.png"/><Relationship Id="rId299" Type="http://schemas.openxmlformats.org/officeDocument/2006/relationships/customXml" Target="../ink/ink163.xml"/><Relationship Id="rId63" Type="http://schemas.openxmlformats.org/officeDocument/2006/relationships/customXml" Target="../ink/ink45.xml"/><Relationship Id="rId159" Type="http://schemas.openxmlformats.org/officeDocument/2006/relationships/customXml" Target="../ink/ink93.xml"/><Relationship Id="rId366" Type="http://schemas.openxmlformats.org/officeDocument/2006/relationships/image" Target="../media/image197.png"/><Relationship Id="rId573" Type="http://schemas.openxmlformats.org/officeDocument/2006/relationships/customXml" Target="../ink/ink300.xml"/><Relationship Id="rId226" Type="http://schemas.openxmlformats.org/officeDocument/2006/relationships/image" Target="../media/image127.png"/><Relationship Id="rId433" Type="http://schemas.openxmlformats.org/officeDocument/2006/relationships/customXml" Target="../ink/ink230.xml"/><Relationship Id="rId74" Type="http://schemas.openxmlformats.org/officeDocument/2006/relationships/image" Target="../media/image51.png"/><Relationship Id="rId377" Type="http://schemas.openxmlformats.org/officeDocument/2006/relationships/customXml" Target="../ink/ink202.xml"/><Relationship Id="rId500" Type="http://schemas.openxmlformats.org/officeDocument/2006/relationships/image" Target="../media/image264.png"/><Relationship Id="rId584" Type="http://schemas.openxmlformats.org/officeDocument/2006/relationships/image" Target="../media/image306.png"/><Relationship Id="rId5" Type="http://schemas.openxmlformats.org/officeDocument/2006/relationships/customXml" Target="../ink/ink16.xml"/><Relationship Id="rId237" Type="http://schemas.openxmlformats.org/officeDocument/2006/relationships/customXml" Target="../ink/ink132.xml"/><Relationship Id="rId444" Type="http://schemas.openxmlformats.org/officeDocument/2006/relationships/image" Target="../media/image236.png"/><Relationship Id="rId290" Type="http://schemas.openxmlformats.org/officeDocument/2006/relationships/image" Target="../media/image159.png"/><Relationship Id="rId304" Type="http://schemas.openxmlformats.org/officeDocument/2006/relationships/image" Target="../media/image166.png"/><Relationship Id="rId388" Type="http://schemas.openxmlformats.org/officeDocument/2006/relationships/image" Target="../media/image208.png"/><Relationship Id="rId511" Type="http://schemas.openxmlformats.org/officeDocument/2006/relationships/customXml" Target="../ink/ink269.xml"/><Relationship Id="rId85" Type="http://schemas.openxmlformats.org/officeDocument/2006/relationships/customXml" Target="../ink/ink56.xml"/><Relationship Id="rId150" Type="http://schemas.openxmlformats.org/officeDocument/2006/relationships/image" Target="../media/image89.png"/><Relationship Id="rId595" Type="http://schemas.openxmlformats.org/officeDocument/2006/relationships/customXml" Target="../ink/ink311.xml"/><Relationship Id="rId248" Type="http://schemas.openxmlformats.org/officeDocument/2006/relationships/image" Target="../media/image138.png"/><Relationship Id="rId455" Type="http://schemas.openxmlformats.org/officeDocument/2006/relationships/customXml" Target="../ink/ink241.xml"/><Relationship Id="rId12" Type="http://schemas.openxmlformats.org/officeDocument/2006/relationships/image" Target="../media/image20.png"/><Relationship Id="rId108" Type="http://schemas.openxmlformats.org/officeDocument/2006/relationships/image" Target="../media/image68.png"/><Relationship Id="rId315" Type="http://schemas.openxmlformats.org/officeDocument/2006/relationships/customXml" Target="../ink/ink171.xml"/><Relationship Id="rId522" Type="http://schemas.openxmlformats.org/officeDocument/2006/relationships/image" Target="../media/image275.png"/><Relationship Id="rId96" Type="http://schemas.openxmlformats.org/officeDocument/2006/relationships/image" Target="../media/image62.png"/><Relationship Id="rId161" Type="http://schemas.openxmlformats.org/officeDocument/2006/relationships/customXml" Target="../ink/ink94.xml"/><Relationship Id="rId399" Type="http://schemas.openxmlformats.org/officeDocument/2006/relationships/customXml" Target="../ink/ink213.xml"/><Relationship Id="rId259" Type="http://schemas.openxmlformats.org/officeDocument/2006/relationships/customXml" Target="../ink/ink143.xml"/><Relationship Id="rId466" Type="http://schemas.openxmlformats.org/officeDocument/2006/relationships/image" Target="../media/image247.png"/><Relationship Id="rId23" Type="http://schemas.openxmlformats.org/officeDocument/2006/relationships/customXml" Target="../ink/ink25.xml"/><Relationship Id="rId119" Type="http://schemas.openxmlformats.org/officeDocument/2006/relationships/customXml" Target="../ink/ink73.xml"/><Relationship Id="rId326" Type="http://schemas.openxmlformats.org/officeDocument/2006/relationships/image" Target="../media/image177.png"/><Relationship Id="rId533" Type="http://schemas.openxmlformats.org/officeDocument/2006/relationships/customXml" Target="../ink/ink280.xml"/><Relationship Id="rId172" Type="http://schemas.openxmlformats.org/officeDocument/2006/relationships/image" Target="../media/image100.png"/><Relationship Id="rId477" Type="http://schemas.openxmlformats.org/officeDocument/2006/relationships/customXml" Target="../ink/ink252.xml"/><Relationship Id="rId600" Type="http://schemas.openxmlformats.org/officeDocument/2006/relationships/image" Target="../media/image314.png"/><Relationship Id="rId337" Type="http://schemas.openxmlformats.org/officeDocument/2006/relationships/customXml" Target="../ink/ink182.xml"/><Relationship Id="rId34" Type="http://schemas.openxmlformats.org/officeDocument/2006/relationships/image" Target="../media/image31.png"/><Relationship Id="rId544" Type="http://schemas.openxmlformats.org/officeDocument/2006/relationships/image" Target="../media/image286.png"/><Relationship Id="rId183" Type="http://schemas.openxmlformats.org/officeDocument/2006/relationships/customXml" Target="../ink/ink105.xml"/><Relationship Id="rId390" Type="http://schemas.openxmlformats.org/officeDocument/2006/relationships/image" Target="../media/image209.png"/><Relationship Id="rId404" Type="http://schemas.openxmlformats.org/officeDocument/2006/relationships/image" Target="../media/image216.png"/><Relationship Id="rId250" Type="http://schemas.openxmlformats.org/officeDocument/2006/relationships/image" Target="../media/image139.png"/><Relationship Id="rId488" Type="http://schemas.openxmlformats.org/officeDocument/2006/relationships/image" Target="../media/image258.png"/><Relationship Id="rId45" Type="http://schemas.openxmlformats.org/officeDocument/2006/relationships/customXml" Target="../ink/ink36.xml"/><Relationship Id="rId110" Type="http://schemas.openxmlformats.org/officeDocument/2006/relationships/image" Target="../media/image69.png"/><Relationship Id="rId348" Type="http://schemas.openxmlformats.org/officeDocument/2006/relationships/image" Target="../media/image188.png"/><Relationship Id="rId555" Type="http://schemas.openxmlformats.org/officeDocument/2006/relationships/customXml" Target="../ink/ink291.xml"/><Relationship Id="rId194" Type="http://schemas.openxmlformats.org/officeDocument/2006/relationships/image" Target="../media/image111.png"/><Relationship Id="rId208" Type="http://schemas.openxmlformats.org/officeDocument/2006/relationships/image" Target="../media/image118.png"/><Relationship Id="rId415" Type="http://schemas.openxmlformats.org/officeDocument/2006/relationships/customXml" Target="../ink/ink221.xml"/></Relationships>
</file>

<file path=ppt/slides/_rels/slide3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077.xml"/><Relationship Id="rId21" Type="http://schemas.openxmlformats.org/officeDocument/2006/relationships/customXml" Target="../ink/ink323.xml"/><Relationship Id="rId170" Type="http://schemas.openxmlformats.org/officeDocument/2006/relationships/image" Target="../media/image398.png"/><Relationship Id="rId268" Type="http://schemas.openxmlformats.org/officeDocument/2006/relationships/image" Target="../media/image445.png"/><Relationship Id="rId475" Type="http://schemas.openxmlformats.org/officeDocument/2006/relationships/image" Target="../media/image548.png"/><Relationship Id="rId682" Type="http://schemas.openxmlformats.org/officeDocument/2006/relationships/customXml" Target="../ink/ink655.xml"/><Relationship Id="rId128" Type="http://schemas.openxmlformats.org/officeDocument/2006/relationships/image" Target="../media/image377.png"/><Relationship Id="rId335" Type="http://schemas.openxmlformats.org/officeDocument/2006/relationships/customXml" Target="../ink/ink481.xml"/><Relationship Id="rId542" Type="http://schemas.openxmlformats.org/officeDocument/2006/relationships/customXml" Target="../ink/ink585.xml"/><Relationship Id="rId987" Type="http://schemas.openxmlformats.org/officeDocument/2006/relationships/image" Target="../media/image803.png"/><Relationship Id="rId1172" Type="http://schemas.openxmlformats.org/officeDocument/2006/relationships/image" Target="../media/image895.png"/><Relationship Id="rId402" Type="http://schemas.openxmlformats.org/officeDocument/2006/relationships/image" Target="../media/image512.png"/><Relationship Id="rId847" Type="http://schemas.openxmlformats.org/officeDocument/2006/relationships/image" Target="../media/image733.png"/><Relationship Id="rId1032" Type="http://schemas.openxmlformats.org/officeDocument/2006/relationships/customXml" Target="../ink/ink831.xml"/><Relationship Id="rId1477" Type="http://schemas.openxmlformats.org/officeDocument/2006/relationships/image" Target="../media/image1047.png"/><Relationship Id="rId1684" Type="http://schemas.openxmlformats.org/officeDocument/2006/relationships/image" Target="../media/image1150.png"/><Relationship Id="rId707" Type="http://schemas.openxmlformats.org/officeDocument/2006/relationships/image" Target="../media/image664.png"/><Relationship Id="rId914" Type="http://schemas.openxmlformats.org/officeDocument/2006/relationships/customXml" Target="../ink/ink772.xml"/><Relationship Id="rId1337" Type="http://schemas.openxmlformats.org/officeDocument/2006/relationships/image" Target="../media/image977.png"/><Relationship Id="rId1544" Type="http://schemas.openxmlformats.org/officeDocument/2006/relationships/customXml" Target="../ink/ink1088.xml"/><Relationship Id="rId1751" Type="http://schemas.openxmlformats.org/officeDocument/2006/relationships/customXml" Target="../ink/ink1192.xml"/><Relationship Id="rId43" Type="http://schemas.openxmlformats.org/officeDocument/2006/relationships/customXml" Target="../ink/ink334.xml"/><Relationship Id="rId1404" Type="http://schemas.openxmlformats.org/officeDocument/2006/relationships/customXml" Target="../ink/ink1018.xml"/><Relationship Id="rId1611" Type="http://schemas.openxmlformats.org/officeDocument/2006/relationships/image" Target="../media/image1114.png"/><Relationship Id="rId192" Type="http://schemas.openxmlformats.org/officeDocument/2006/relationships/image" Target="../media/image409.png"/><Relationship Id="rId1709" Type="http://schemas.openxmlformats.org/officeDocument/2006/relationships/customXml" Target="../ink/ink1171.xml"/><Relationship Id="rId497" Type="http://schemas.openxmlformats.org/officeDocument/2006/relationships/image" Target="../media/image559.png"/><Relationship Id="rId357" Type="http://schemas.openxmlformats.org/officeDocument/2006/relationships/customXml" Target="../ink/ink492.xml"/><Relationship Id="rId1194" Type="http://schemas.openxmlformats.org/officeDocument/2006/relationships/image" Target="../media/image906.png"/><Relationship Id="rId217" Type="http://schemas.openxmlformats.org/officeDocument/2006/relationships/customXml" Target="../ink/ink421.xml"/><Relationship Id="rId564" Type="http://schemas.openxmlformats.org/officeDocument/2006/relationships/customXml" Target="../ink/ink596.xml"/><Relationship Id="rId771" Type="http://schemas.openxmlformats.org/officeDocument/2006/relationships/image" Target="../media/image696.png"/><Relationship Id="rId869" Type="http://schemas.openxmlformats.org/officeDocument/2006/relationships/image" Target="../media/image744.png"/><Relationship Id="rId1499" Type="http://schemas.openxmlformats.org/officeDocument/2006/relationships/image" Target="../media/image1058.png"/><Relationship Id="rId424" Type="http://schemas.openxmlformats.org/officeDocument/2006/relationships/customXml" Target="../ink/ink526.xml"/><Relationship Id="rId631" Type="http://schemas.openxmlformats.org/officeDocument/2006/relationships/image" Target="../media/image626.png"/><Relationship Id="rId729" Type="http://schemas.openxmlformats.org/officeDocument/2006/relationships/image" Target="../media/image675.png"/><Relationship Id="rId1054" Type="http://schemas.openxmlformats.org/officeDocument/2006/relationships/customXml" Target="../ink/ink842.xml"/><Relationship Id="rId1261" Type="http://schemas.openxmlformats.org/officeDocument/2006/relationships/image" Target="../media/image939.png"/><Relationship Id="rId1359" Type="http://schemas.openxmlformats.org/officeDocument/2006/relationships/image" Target="../media/image988.png"/><Relationship Id="rId936" Type="http://schemas.openxmlformats.org/officeDocument/2006/relationships/customXml" Target="../ink/ink783.xml"/><Relationship Id="rId1121" Type="http://schemas.openxmlformats.org/officeDocument/2006/relationships/customXml" Target="../ink/ink876.xml"/><Relationship Id="rId1219" Type="http://schemas.openxmlformats.org/officeDocument/2006/relationships/customXml" Target="../ink/ink925.xml"/><Relationship Id="rId1566" Type="http://schemas.openxmlformats.org/officeDocument/2006/relationships/customXml" Target="../ink/ink1099.xml"/><Relationship Id="rId1773" Type="http://schemas.openxmlformats.org/officeDocument/2006/relationships/image" Target="../media/image1194.png"/><Relationship Id="rId65" Type="http://schemas.openxmlformats.org/officeDocument/2006/relationships/customXml" Target="../ink/ink345.xml"/><Relationship Id="rId1426" Type="http://schemas.openxmlformats.org/officeDocument/2006/relationships/customXml" Target="../ink/ink1029.xml"/><Relationship Id="rId1633" Type="http://schemas.openxmlformats.org/officeDocument/2006/relationships/image" Target="../media/image1125.png"/><Relationship Id="rId1700" Type="http://schemas.openxmlformats.org/officeDocument/2006/relationships/image" Target="../media/image1158.png"/><Relationship Id="rId281" Type="http://schemas.openxmlformats.org/officeDocument/2006/relationships/customXml" Target="../ink/ink454.xml"/><Relationship Id="rId141" Type="http://schemas.openxmlformats.org/officeDocument/2006/relationships/customXml" Target="../ink/ink383.xml"/><Relationship Id="rId379" Type="http://schemas.openxmlformats.org/officeDocument/2006/relationships/customXml" Target="../ink/ink503.xml"/><Relationship Id="rId586" Type="http://schemas.openxmlformats.org/officeDocument/2006/relationships/customXml" Target="../ink/ink607.xml"/><Relationship Id="rId793" Type="http://schemas.openxmlformats.org/officeDocument/2006/relationships/image" Target="../media/image707.png"/><Relationship Id="rId7" Type="http://schemas.openxmlformats.org/officeDocument/2006/relationships/customXml" Target="../ink/ink316.xml"/><Relationship Id="rId239" Type="http://schemas.openxmlformats.org/officeDocument/2006/relationships/customXml" Target="../ink/ink432.xml"/><Relationship Id="rId446" Type="http://schemas.openxmlformats.org/officeDocument/2006/relationships/customXml" Target="../ink/ink537.xml"/><Relationship Id="rId653" Type="http://schemas.openxmlformats.org/officeDocument/2006/relationships/image" Target="../media/image637.png"/><Relationship Id="rId1076" Type="http://schemas.openxmlformats.org/officeDocument/2006/relationships/image" Target="../media/image847.png"/><Relationship Id="rId1283" Type="http://schemas.openxmlformats.org/officeDocument/2006/relationships/image" Target="../media/image950.png"/><Relationship Id="rId1490" Type="http://schemas.openxmlformats.org/officeDocument/2006/relationships/customXml" Target="../ink/ink1061.xml"/><Relationship Id="rId306" Type="http://schemas.openxmlformats.org/officeDocument/2006/relationships/image" Target="../media/image464.png"/><Relationship Id="rId860" Type="http://schemas.openxmlformats.org/officeDocument/2006/relationships/customXml" Target="../ink/ink745.xml"/><Relationship Id="rId958" Type="http://schemas.openxmlformats.org/officeDocument/2006/relationships/customXml" Target="../ink/ink794.xml"/><Relationship Id="rId1143" Type="http://schemas.openxmlformats.org/officeDocument/2006/relationships/customXml" Target="../ink/ink887.xml"/><Relationship Id="rId1588" Type="http://schemas.openxmlformats.org/officeDocument/2006/relationships/customXml" Target="../ink/ink1110.xml"/><Relationship Id="rId1795" Type="http://schemas.openxmlformats.org/officeDocument/2006/relationships/image" Target="../media/image1205.png"/><Relationship Id="rId87" Type="http://schemas.openxmlformats.org/officeDocument/2006/relationships/customXml" Target="../ink/ink356.xml"/><Relationship Id="rId513" Type="http://schemas.openxmlformats.org/officeDocument/2006/relationships/image" Target="../media/image567.png"/><Relationship Id="rId720" Type="http://schemas.openxmlformats.org/officeDocument/2006/relationships/customXml" Target="../ink/ink674.xml"/><Relationship Id="rId818" Type="http://schemas.openxmlformats.org/officeDocument/2006/relationships/image" Target="../media/image719.png"/><Relationship Id="rId1350" Type="http://schemas.openxmlformats.org/officeDocument/2006/relationships/customXml" Target="../ink/ink991.xml"/><Relationship Id="rId1448" Type="http://schemas.openxmlformats.org/officeDocument/2006/relationships/customXml" Target="../ink/ink1040.xml"/><Relationship Id="rId1655" Type="http://schemas.openxmlformats.org/officeDocument/2006/relationships/customXml" Target="../ink/ink1144.xml"/><Relationship Id="rId1003" Type="http://schemas.openxmlformats.org/officeDocument/2006/relationships/image" Target="../media/image811.png"/><Relationship Id="rId1210" Type="http://schemas.openxmlformats.org/officeDocument/2006/relationships/image" Target="../media/image914.png"/><Relationship Id="rId1308" Type="http://schemas.openxmlformats.org/officeDocument/2006/relationships/customXml" Target="../ink/ink970.xml"/><Relationship Id="rId1515" Type="http://schemas.openxmlformats.org/officeDocument/2006/relationships/image" Target="../media/image1066.png"/><Relationship Id="rId1722" Type="http://schemas.openxmlformats.org/officeDocument/2006/relationships/image" Target="../media/image1169.png"/><Relationship Id="rId14" Type="http://schemas.openxmlformats.org/officeDocument/2006/relationships/image" Target="../media/image320.png"/><Relationship Id="rId163" Type="http://schemas.openxmlformats.org/officeDocument/2006/relationships/customXml" Target="../ink/ink394.xml"/><Relationship Id="rId370" Type="http://schemas.openxmlformats.org/officeDocument/2006/relationships/image" Target="../media/image496.png"/><Relationship Id="rId230" Type="http://schemas.openxmlformats.org/officeDocument/2006/relationships/image" Target="../media/image427.png"/><Relationship Id="rId468" Type="http://schemas.openxmlformats.org/officeDocument/2006/relationships/customXml" Target="../ink/ink548.xml"/><Relationship Id="rId675" Type="http://schemas.openxmlformats.org/officeDocument/2006/relationships/image" Target="../media/image648.png"/><Relationship Id="rId882" Type="http://schemas.openxmlformats.org/officeDocument/2006/relationships/customXml" Target="../ink/ink756.xml"/><Relationship Id="rId1098" Type="http://schemas.openxmlformats.org/officeDocument/2006/relationships/image" Target="../media/image858.png"/><Relationship Id="rId328" Type="http://schemas.openxmlformats.org/officeDocument/2006/relationships/image" Target="../media/image475.png"/><Relationship Id="rId535" Type="http://schemas.openxmlformats.org/officeDocument/2006/relationships/image" Target="../media/image578.png"/><Relationship Id="rId742" Type="http://schemas.openxmlformats.org/officeDocument/2006/relationships/customXml" Target="../ink/ink685.xml"/><Relationship Id="rId1165" Type="http://schemas.openxmlformats.org/officeDocument/2006/relationships/customXml" Target="../ink/ink898.xml"/><Relationship Id="rId1372" Type="http://schemas.openxmlformats.org/officeDocument/2006/relationships/customXml" Target="../ink/ink1002.xml"/><Relationship Id="rId602" Type="http://schemas.openxmlformats.org/officeDocument/2006/relationships/customXml" Target="../ink/ink615.xml"/><Relationship Id="rId1025" Type="http://schemas.openxmlformats.org/officeDocument/2006/relationships/image" Target="../media/image822.png"/><Relationship Id="rId1232" Type="http://schemas.openxmlformats.org/officeDocument/2006/relationships/customXml" Target="../ink/ink932.xml"/><Relationship Id="rId1677" Type="http://schemas.openxmlformats.org/officeDocument/2006/relationships/customXml" Target="../ink/ink1155.xml"/><Relationship Id="rId907" Type="http://schemas.openxmlformats.org/officeDocument/2006/relationships/image" Target="../media/image763.png"/><Relationship Id="rId1537" Type="http://schemas.openxmlformats.org/officeDocument/2006/relationships/image" Target="../media/image1077.png"/><Relationship Id="rId1744" Type="http://schemas.openxmlformats.org/officeDocument/2006/relationships/image" Target="../media/image1180.png"/><Relationship Id="rId36" Type="http://schemas.openxmlformats.org/officeDocument/2006/relationships/image" Target="../media/image331.png"/><Relationship Id="rId1604" Type="http://schemas.openxmlformats.org/officeDocument/2006/relationships/customXml" Target="../ink/ink1118.xml"/><Relationship Id="rId185" Type="http://schemas.openxmlformats.org/officeDocument/2006/relationships/customXml" Target="../ink/ink405.xml"/><Relationship Id="rId1811" Type="http://schemas.openxmlformats.org/officeDocument/2006/relationships/image" Target="../media/image1213.png"/><Relationship Id="rId392" Type="http://schemas.openxmlformats.org/officeDocument/2006/relationships/image" Target="../media/image507.png"/><Relationship Id="rId697" Type="http://schemas.openxmlformats.org/officeDocument/2006/relationships/image" Target="../media/image659.png"/><Relationship Id="rId252" Type="http://schemas.openxmlformats.org/officeDocument/2006/relationships/customXml" Target="../ink/ink439.xml"/><Relationship Id="rId1187" Type="http://schemas.openxmlformats.org/officeDocument/2006/relationships/customXml" Target="../ink/ink909.xml"/><Relationship Id="rId112" Type="http://schemas.openxmlformats.org/officeDocument/2006/relationships/image" Target="../media/image369.png"/><Relationship Id="rId557" Type="http://schemas.openxmlformats.org/officeDocument/2006/relationships/image" Target="../media/image589.png"/><Relationship Id="rId764" Type="http://schemas.openxmlformats.org/officeDocument/2006/relationships/customXml" Target="../ink/ink696.xml"/><Relationship Id="rId971" Type="http://schemas.openxmlformats.org/officeDocument/2006/relationships/image" Target="../media/image795.png"/><Relationship Id="rId1394" Type="http://schemas.openxmlformats.org/officeDocument/2006/relationships/customXml" Target="../ink/ink1013.xml"/><Relationship Id="rId1699" Type="http://schemas.openxmlformats.org/officeDocument/2006/relationships/customXml" Target="../ink/ink1166.xml"/><Relationship Id="rId417" Type="http://schemas.openxmlformats.org/officeDocument/2006/relationships/image" Target="../media/image519.png"/><Relationship Id="rId624" Type="http://schemas.openxmlformats.org/officeDocument/2006/relationships/customXml" Target="../ink/ink626.xml"/><Relationship Id="rId831" Type="http://schemas.openxmlformats.org/officeDocument/2006/relationships/image" Target="../media/image725.png"/><Relationship Id="rId1047" Type="http://schemas.openxmlformats.org/officeDocument/2006/relationships/image" Target="../media/image833.png"/><Relationship Id="rId1254" Type="http://schemas.openxmlformats.org/officeDocument/2006/relationships/customXml" Target="../ink/ink943.xml"/><Relationship Id="rId1461" Type="http://schemas.openxmlformats.org/officeDocument/2006/relationships/image" Target="../media/image1039.png"/><Relationship Id="rId929" Type="http://schemas.openxmlformats.org/officeDocument/2006/relationships/image" Target="../media/image774.png"/><Relationship Id="rId1114" Type="http://schemas.openxmlformats.org/officeDocument/2006/relationships/image" Target="../media/image866.png"/><Relationship Id="rId1321" Type="http://schemas.openxmlformats.org/officeDocument/2006/relationships/image" Target="../media/image969.png"/><Relationship Id="rId1559" Type="http://schemas.openxmlformats.org/officeDocument/2006/relationships/image" Target="../media/image1088.png"/><Relationship Id="rId1766" Type="http://schemas.openxmlformats.org/officeDocument/2006/relationships/customXml" Target="../ink/ink1200.xml"/><Relationship Id="rId58" Type="http://schemas.openxmlformats.org/officeDocument/2006/relationships/image" Target="../media/image342.png"/><Relationship Id="rId1419" Type="http://schemas.openxmlformats.org/officeDocument/2006/relationships/image" Target="../media/image1018.png"/><Relationship Id="rId1626" Type="http://schemas.openxmlformats.org/officeDocument/2006/relationships/customXml" Target="../ink/ink1129.xml"/><Relationship Id="rId274" Type="http://schemas.openxmlformats.org/officeDocument/2006/relationships/image" Target="../media/image448.png"/><Relationship Id="rId481" Type="http://schemas.openxmlformats.org/officeDocument/2006/relationships/image" Target="../media/image551.png"/><Relationship Id="rId134" Type="http://schemas.openxmlformats.org/officeDocument/2006/relationships/image" Target="../media/image380.png"/><Relationship Id="rId579" Type="http://schemas.openxmlformats.org/officeDocument/2006/relationships/image" Target="../media/image600.png"/><Relationship Id="rId786" Type="http://schemas.openxmlformats.org/officeDocument/2006/relationships/customXml" Target="../ink/ink707.xml"/><Relationship Id="rId993" Type="http://schemas.openxmlformats.org/officeDocument/2006/relationships/image" Target="../media/image806.png"/><Relationship Id="rId341" Type="http://schemas.openxmlformats.org/officeDocument/2006/relationships/customXml" Target="../ink/ink484.xml"/><Relationship Id="rId439" Type="http://schemas.openxmlformats.org/officeDocument/2006/relationships/image" Target="../media/image530.png"/><Relationship Id="rId646" Type="http://schemas.openxmlformats.org/officeDocument/2006/relationships/customXml" Target="../ink/ink637.xml"/><Relationship Id="rId1069" Type="http://schemas.openxmlformats.org/officeDocument/2006/relationships/image" Target="../media/image844.png"/><Relationship Id="rId1276" Type="http://schemas.openxmlformats.org/officeDocument/2006/relationships/customXml" Target="../ink/ink954.xml"/><Relationship Id="rId1483" Type="http://schemas.openxmlformats.org/officeDocument/2006/relationships/image" Target="../media/image1050.png"/><Relationship Id="rId201" Type="http://schemas.openxmlformats.org/officeDocument/2006/relationships/customXml" Target="../ink/ink413.xml"/><Relationship Id="rId506" Type="http://schemas.openxmlformats.org/officeDocument/2006/relationships/customXml" Target="../ink/ink567.xml"/><Relationship Id="rId853" Type="http://schemas.openxmlformats.org/officeDocument/2006/relationships/image" Target="../media/image736.png"/><Relationship Id="rId1136" Type="http://schemas.openxmlformats.org/officeDocument/2006/relationships/image" Target="../media/image877.png"/><Relationship Id="rId1690" Type="http://schemas.openxmlformats.org/officeDocument/2006/relationships/image" Target="../media/image1153.png"/><Relationship Id="rId1788" Type="http://schemas.openxmlformats.org/officeDocument/2006/relationships/customXml" Target="../ink/ink1211.xml"/><Relationship Id="rId713" Type="http://schemas.openxmlformats.org/officeDocument/2006/relationships/image" Target="../media/image667.png"/><Relationship Id="rId920" Type="http://schemas.openxmlformats.org/officeDocument/2006/relationships/customXml" Target="../ink/ink775.xml"/><Relationship Id="rId1343" Type="http://schemas.openxmlformats.org/officeDocument/2006/relationships/image" Target="../media/image980.png"/><Relationship Id="rId1550" Type="http://schemas.openxmlformats.org/officeDocument/2006/relationships/customXml" Target="../ink/ink1091.xml"/><Relationship Id="rId1648" Type="http://schemas.openxmlformats.org/officeDocument/2006/relationships/image" Target="../media/image1132.png"/><Relationship Id="rId1203" Type="http://schemas.openxmlformats.org/officeDocument/2006/relationships/customXml" Target="../ink/ink917.xml"/><Relationship Id="rId1410" Type="http://schemas.openxmlformats.org/officeDocument/2006/relationships/customXml" Target="../ink/ink1021.xml"/><Relationship Id="rId1508" Type="http://schemas.openxmlformats.org/officeDocument/2006/relationships/customXml" Target="../ink/ink1070.xml"/><Relationship Id="rId1715" Type="http://schemas.openxmlformats.org/officeDocument/2006/relationships/customXml" Target="../ink/ink1174.xml"/><Relationship Id="rId296" Type="http://schemas.openxmlformats.org/officeDocument/2006/relationships/image" Target="../media/image459.png"/><Relationship Id="rId156" Type="http://schemas.openxmlformats.org/officeDocument/2006/relationships/image" Target="../media/image391.png"/><Relationship Id="rId363" Type="http://schemas.openxmlformats.org/officeDocument/2006/relationships/customXml" Target="../ink/ink495.xml"/><Relationship Id="rId570" Type="http://schemas.openxmlformats.org/officeDocument/2006/relationships/customXml" Target="../ink/ink599.xml"/><Relationship Id="rId223" Type="http://schemas.openxmlformats.org/officeDocument/2006/relationships/customXml" Target="../ink/ink424.xml"/><Relationship Id="rId430" Type="http://schemas.openxmlformats.org/officeDocument/2006/relationships/customXml" Target="../ink/ink529.xml"/><Relationship Id="rId668" Type="http://schemas.openxmlformats.org/officeDocument/2006/relationships/customXml" Target="../ink/ink648.xml"/><Relationship Id="rId875" Type="http://schemas.openxmlformats.org/officeDocument/2006/relationships/image" Target="../media/image747.png"/><Relationship Id="rId1060" Type="http://schemas.openxmlformats.org/officeDocument/2006/relationships/customXml" Target="../ink/ink845.xml"/><Relationship Id="rId1298" Type="http://schemas.openxmlformats.org/officeDocument/2006/relationships/customXml" Target="../ink/ink965.xml"/><Relationship Id="rId528" Type="http://schemas.openxmlformats.org/officeDocument/2006/relationships/customXml" Target="../ink/ink578.xml"/><Relationship Id="rId735" Type="http://schemas.openxmlformats.org/officeDocument/2006/relationships/image" Target="../media/image678.png"/><Relationship Id="rId942" Type="http://schemas.openxmlformats.org/officeDocument/2006/relationships/customXml" Target="../ink/ink786.xml"/><Relationship Id="rId1158" Type="http://schemas.openxmlformats.org/officeDocument/2006/relationships/image" Target="../media/image888.png"/><Relationship Id="rId1365" Type="http://schemas.openxmlformats.org/officeDocument/2006/relationships/image" Target="../media/image991.png"/><Relationship Id="rId1572" Type="http://schemas.openxmlformats.org/officeDocument/2006/relationships/customXml" Target="../ink/ink1102.xml"/><Relationship Id="rId1018" Type="http://schemas.openxmlformats.org/officeDocument/2006/relationships/customXml" Target="../ink/ink824.xml"/><Relationship Id="rId1225" Type="http://schemas.openxmlformats.org/officeDocument/2006/relationships/customXml" Target="../ink/ink928.xml"/><Relationship Id="rId1432" Type="http://schemas.openxmlformats.org/officeDocument/2006/relationships/customXml" Target="../ink/ink1032.xml"/><Relationship Id="rId71" Type="http://schemas.openxmlformats.org/officeDocument/2006/relationships/customXml" Target="../ink/ink348.xml"/><Relationship Id="rId802" Type="http://schemas.openxmlformats.org/officeDocument/2006/relationships/image" Target="../media/image711.png"/><Relationship Id="rId1737" Type="http://schemas.openxmlformats.org/officeDocument/2006/relationships/customXml" Target="../ink/ink1185.xml"/><Relationship Id="rId29" Type="http://schemas.openxmlformats.org/officeDocument/2006/relationships/customXml" Target="../ink/ink327.xml"/><Relationship Id="rId178" Type="http://schemas.openxmlformats.org/officeDocument/2006/relationships/image" Target="../media/image402.png"/><Relationship Id="rId1804" Type="http://schemas.openxmlformats.org/officeDocument/2006/relationships/customXml" Target="../ink/ink1219.xml"/><Relationship Id="rId385" Type="http://schemas.openxmlformats.org/officeDocument/2006/relationships/customXml" Target="../ink/ink506.xml"/><Relationship Id="rId592" Type="http://schemas.openxmlformats.org/officeDocument/2006/relationships/customXml" Target="../ink/ink610.xml"/><Relationship Id="rId245" Type="http://schemas.openxmlformats.org/officeDocument/2006/relationships/image" Target="../media/image434.png"/><Relationship Id="rId452" Type="http://schemas.openxmlformats.org/officeDocument/2006/relationships/customXml" Target="../ink/ink540.xml"/><Relationship Id="rId897" Type="http://schemas.openxmlformats.org/officeDocument/2006/relationships/image" Target="../media/image758.png"/><Relationship Id="rId1082" Type="http://schemas.openxmlformats.org/officeDocument/2006/relationships/image" Target="../media/image850.png"/><Relationship Id="rId105" Type="http://schemas.openxmlformats.org/officeDocument/2006/relationships/customXml" Target="../ink/ink365.xml"/><Relationship Id="rId312" Type="http://schemas.openxmlformats.org/officeDocument/2006/relationships/image" Target="../media/image467.png"/><Relationship Id="rId757" Type="http://schemas.openxmlformats.org/officeDocument/2006/relationships/image" Target="../media/image689.png"/><Relationship Id="rId964" Type="http://schemas.openxmlformats.org/officeDocument/2006/relationships/customXml" Target="../ink/ink797.xml"/><Relationship Id="rId1387" Type="http://schemas.openxmlformats.org/officeDocument/2006/relationships/image" Target="../media/image1002.png"/><Relationship Id="rId1594" Type="http://schemas.openxmlformats.org/officeDocument/2006/relationships/customXml" Target="../ink/ink1113.xml"/><Relationship Id="rId93" Type="http://schemas.openxmlformats.org/officeDocument/2006/relationships/customXml" Target="../ink/ink359.xml"/><Relationship Id="rId617" Type="http://schemas.openxmlformats.org/officeDocument/2006/relationships/image" Target="../media/image619.png"/><Relationship Id="rId824" Type="http://schemas.openxmlformats.org/officeDocument/2006/relationships/customXml" Target="../ink/ink727.xml"/><Relationship Id="rId1247" Type="http://schemas.openxmlformats.org/officeDocument/2006/relationships/image" Target="../media/image932.png"/><Relationship Id="rId1454" Type="http://schemas.openxmlformats.org/officeDocument/2006/relationships/customXml" Target="../ink/ink1043.xml"/><Relationship Id="rId1661" Type="http://schemas.openxmlformats.org/officeDocument/2006/relationships/customXml" Target="../ink/ink1147.xml"/><Relationship Id="rId1107" Type="http://schemas.openxmlformats.org/officeDocument/2006/relationships/customXml" Target="../ink/ink869.xml"/><Relationship Id="rId1314" Type="http://schemas.openxmlformats.org/officeDocument/2006/relationships/customXml" Target="../ink/ink973.xml"/><Relationship Id="rId1521" Type="http://schemas.openxmlformats.org/officeDocument/2006/relationships/image" Target="../media/image1069.png"/><Relationship Id="rId1759" Type="http://schemas.openxmlformats.org/officeDocument/2006/relationships/image" Target="../media/image1187.png"/><Relationship Id="rId1619" Type="http://schemas.openxmlformats.org/officeDocument/2006/relationships/image" Target="../media/image1118.png"/><Relationship Id="rId20" Type="http://schemas.openxmlformats.org/officeDocument/2006/relationships/image" Target="../media/image323.png"/><Relationship Id="rId267" Type="http://schemas.openxmlformats.org/officeDocument/2006/relationships/customXml" Target="../ink/ink447.xml"/><Relationship Id="rId474" Type="http://schemas.openxmlformats.org/officeDocument/2006/relationships/customXml" Target="../ink/ink551.xml"/><Relationship Id="rId127" Type="http://schemas.openxmlformats.org/officeDocument/2006/relationships/customXml" Target="../ink/ink376.xml"/><Relationship Id="rId681" Type="http://schemas.openxmlformats.org/officeDocument/2006/relationships/image" Target="../media/image651.png"/><Relationship Id="rId779" Type="http://schemas.openxmlformats.org/officeDocument/2006/relationships/image" Target="../media/image700.png"/><Relationship Id="rId986" Type="http://schemas.openxmlformats.org/officeDocument/2006/relationships/customXml" Target="../ink/ink808.xml"/><Relationship Id="rId334" Type="http://schemas.openxmlformats.org/officeDocument/2006/relationships/image" Target="../media/image478.png"/><Relationship Id="rId541" Type="http://schemas.openxmlformats.org/officeDocument/2006/relationships/image" Target="../media/image581.png"/><Relationship Id="rId639" Type="http://schemas.openxmlformats.org/officeDocument/2006/relationships/image" Target="../media/image630.png"/><Relationship Id="rId1171" Type="http://schemas.openxmlformats.org/officeDocument/2006/relationships/customXml" Target="../ink/ink901.xml"/><Relationship Id="rId1269" Type="http://schemas.openxmlformats.org/officeDocument/2006/relationships/image" Target="../media/image943.png"/><Relationship Id="rId1476" Type="http://schemas.openxmlformats.org/officeDocument/2006/relationships/customXml" Target="../ink/ink1054.xml"/><Relationship Id="rId401" Type="http://schemas.openxmlformats.org/officeDocument/2006/relationships/customXml" Target="../ink/ink514.xml"/><Relationship Id="rId846" Type="http://schemas.openxmlformats.org/officeDocument/2006/relationships/customXml" Target="../ink/ink738.xml"/><Relationship Id="rId1031" Type="http://schemas.openxmlformats.org/officeDocument/2006/relationships/image" Target="../media/image825.png"/><Relationship Id="rId1129" Type="http://schemas.openxmlformats.org/officeDocument/2006/relationships/customXml" Target="../ink/ink880.xml"/><Relationship Id="rId1683" Type="http://schemas.openxmlformats.org/officeDocument/2006/relationships/customXml" Target="../ink/ink1158.xml"/><Relationship Id="rId706" Type="http://schemas.openxmlformats.org/officeDocument/2006/relationships/customXml" Target="../ink/ink667.xml"/><Relationship Id="rId913" Type="http://schemas.openxmlformats.org/officeDocument/2006/relationships/image" Target="../media/image766.png"/><Relationship Id="rId1336" Type="http://schemas.openxmlformats.org/officeDocument/2006/relationships/customXml" Target="../ink/ink984.xml"/><Relationship Id="rId1543" Type="http://schemas.openxmlformats.org/officeDocument/2006/relationships/image" Target="../media/image1080.png"/><Relationship Id="rId1750" Type="http://schemas.openxmlformats.org/officeDocument/2006/relationships/image" Target="../media/image1183.png"/><Relationship Id="rId42" Type="http://schemas.openxmlformats.org/officeDocument/2006/relationships/image" Target="../media/image334.png"/><Relationship Id="rId1403" Type="http://schemas.openxmlformats.org/officeDocument/2006/relationships/image" Target="../media/image1010.png"/><Relationship Id="rId1610" Type="http://schemas.openxmlformats.org/officeDocument/2006/relationships/customXml" Target="../ink/ink1121.xml"/><Relationship Id="rId191" Type="http://schemas.openxmlformats.org/officeDocument/2006/relationships/customXml" Target="../ink/ink408.xml"/><Relationship Id="rId1708" Type="http://schemas.openxmlformats.org/officeDocument/2006/relationships/image" Target="../media/image1162.png"/><Relationship Id="rId289" Type="http://schemas.openxmlformats.org/officeDocument/2006/relationships/customXml" Target="../ink/ink458.xml"/><Relationship Id="rId496" Type="http://schemas.openxmlformats.org/officeDocument/2006/relationships/customXml" Target="../ink/ink562.xml"/><Relationship Id="rId149" Type="http://schemas.openxmlformats.org/officeDocument/2006/relationships/customXml" Target="../ink/ink387.xml"/><Relationship Id="rId356" Type="http://schemas.openxmlformats.org/officeDocument/2006/relationships/image" Target="../media/image489.png"/><Relationship Id="rId563" Type="http://schemas.openxmlformats.org/officeDocument/2006/relationships/image" Target="../media/image592.png"/><Relationship Id="rId770" Type="http://schemas.openxmlformats.org/officeDocument/2006/relationships/customXml" Target="../ink/ink699.xml"/><Relationship Id="rId1193" Type="http://schemas.openxmlformats.org/officeDocument/2006/relationships/customXml" Target="../ink/ink912.xml"/><Relationship Id="rId216" Type="http://schemas.openxmlformats.org/officeDocument/2006/relationships/image" Target="../media/image421.png"/><Relationship Id="rId423" Type="http://schemas.openxmlformats.org/officeDocument/2006/relationships/image" Target="../media/image522.png"/><Relationship Id="rId868" Type="http://schemas.openxmlformats.org/officeDocument/2006/relationships/customXml" Target="../ink/ink749.xml"/><Relationship Id="rId1053" Type="http://schemas.openxmlformats.org/officeDocument/2006/relationships/image" Target="../media/image836.png"/><Relationship Id="rId1260" Type="http://schemas.openxmlformats.org/officeDocument/2006/relationships/customXml" Target="../ink/ink946.xml"/><Relationship Id="rId1498" Type="http://schemas.openxmlformats.org/officeDocument/2006/relationships/customXml" Target="../ink/ink1065.xml"/><Relationship Id="rId630" Type="http://schemas.openxmlformats.org/officeDocument/2006/relationships/customXml" Target="../ink/ink629.xml"/><Relationship Id="rId728" Type="http://schemas.openxmlformats.org/officeDocument/2006/relationships/customXml" Target="../ink/ink678.xml"/><Relationship Id="rId935" Type="http://schemas.openxmlformats.org/officeDocument/2006/relationships/image" Target="../media/image777.png"/><Relationship Id="rId1358" Type="http://schemas.openxmlformats.org/officeDocument/2006/relationships/customXml" Target="../ink/ink995.xml"/><Relationship Id="rId1565" Type="http://schemas.openxmlformats.org/officeDocument/2006/relationships/image" Target="../media/image1091.png"/><Relationship Id="rId1772" Type="http://schemas.openxmlformats.org/officeDocument/2006/relationships/customXml" Target="../ink/ink1203.xml"/><Relationship Id="rId64" Type="http://schemas.openxmlformats.org/officeDocument/2006/relationships/image" Target="../media/image345.png"/><Relationship Id="rId1120" Type="http://schemas.openxmlformats.org/officeDocument/2006/relationships/image" Target="../media/image869.png"/><Relationship Id="rId1218" Type="http://schemas.openxmlformats.org/officeDocument/2006/relationships/image" Target="../media/image918.png"/><Relationship Id="rId1425" Type="http://schemas.openxmlformats.org/officeDocument/2006/relationships/image" Target="../media/image1021.png"/><Relationship Id="rId1632" Type="http://schemas.openxmlformats.org/officeDocument/2006/relationships/customXml" Target="../ink/ink1132.xml"/><Relationship Id="rId280" Type="http://schemas.openxmlformats.org/officeDocument/2006/relationships/image" Target="../media/image451.png"/><Relationship Id="rId140" Type="http://schemas.openxmlformats.org/officeDocument/2006/relationships/image" Target="../media/image383.png"/><Relationship Id="rId378" Type="http://schemas.openxmlformats.org/officeDocument/2006/relationships/image" Target="../media/image500.png"/><Relationship Id="rId585" Type="http://schemas.openxmlformats.org/officeDocument/2006/relationships/image" Target="../media/image603.png"/><Relationship Id="rId792" Type="http://schemas.openxmlformats.org/officeDocument/2006/relationships/customXml" Target="../ink/ink710.xml"/><Relationship Id="rId6" Type="http://schemas.openxmlformats.org/officeDocument/2006/relationships/image" Target="../media/image316.png"/><Relationship Id="rId238" Type="http://schemas.openxmlformats.org/officeDocument/2006/relationships/image" Target="../media/image431.png"/><Relationship Id="rId445" Type="http://schemas.openxmlformats.org/officeDocument/2006/relationships/image" Target="../media/image533.png"/><Relationship Id="rId652" Type="http://schemas.openxmlformats.org/officeDocument/2006/relationships/customXml" Target="../ink/ink640.xml"/><Relationship Id="rId1075" Type="http://schemas.openxmlformats.org/officeDocument/2006/relationships/customXml" Target="../ink/ink853.xml"/><Relationship Id="rId1282" Type="http://schemas.openxmlformats.org/officeDocument/2006/relationships/customXml" Target="../ink/ink957.xml"/><Relationship Id="rId305" Type="http://schemas.openxmlformats.org/officeDocument/2006/relationships/customXml" Target="../ink/ink466.xml"/><Relationship Id="rId512" Type="http://schemas.openxmlformats.org/officeDocument/2006/relationships/customXml" Target="../ink/ink570.xml"/><Relationship Id="rId957" Type="http://schemas.openxmlformats.org/officeDocument/2006/relationships/image" Target="../media/image788.png"/><Relationship Id="rId1142" Type="http://schemas.openxmlformats.org/officeDocument/2006/relationships/image" Target="../media/image880.png"/><Relationship Id="rId1587" Type="http://schemas.openxmlformats.org/officeDocument/2006/relationships/image" Target="../media/image1102.png"/><Relationship Id="rId1794" Type="http://schemas.openxmlformats.org/officeDocument/2006/relationships/customXml" Target="../ink/ink1214.xml"/><Relationship Id="rId86" Type="http://schemas.openxmlformats.org/officeDocument/2006/relationships/image" Target="../media/image356.png"/><Relationship Id="rId817" Type="http://schemas.openxmlformats.org/officeDocument/2006/relationships/customXml" Target="../ink/ink723.xml"/><Relationship Id="rId1002" Type="http://schemas.openxmlformats.org/officeDocument/2006/relationships/customXml" Target="../ink/ink816.xml"/><Relationship Id="rId1447" Type="http://schemas.openxmlformats.org/officeDocument/2006/relationships/image" Target="../media/image1032.png"/><Relationship Id="rId1654" Type="http://schemas.openxmlformats.org/officeDocument/2006/relationships/image" Target="../media/image1135.png"/><Relationship Id="rId1307" Type="http://schemas.openxmlformats.org/officeDocument/2006/relationships/image" Target="../media/image962.png"/><Relationship Id="rId1514" Type="http://schemas.openxmlformats.org/officeDocument/2006/relationships/customXml" Target="../ink/ink1073.xml"/><Relationship Id="rId1721" Type="http://schemas.openxmlformats.org/officeDocument/2006/relationships/customXml" Target="../ink/ink1177.xml"/><Relationship Id="rId13" Type="http://schemas.openxmlformats.org/officeDocument/2006/relationships/customXml" Target="../ink/ink319.xml"/><Relationship Id="rId162" Type="http://schemas.openxmlformats.org/officeDocument/2006/relationships/image" Target="../media/image394.png"/><Relationship Id="rId467" Type="http://schemas.openxmlformats.org/officeDocument/2006/relationships/image" Target="../media/image544.png"/><Relationship Id="rId1097" Type="http://schemas.openxmlformats.org/officeDocument/2006/relationships/customXml" Target="../ink/ink864.xml"/><Relationship Id="rId674" Type="http://schemas.openxmlformats.org/officeDocument/2006/relationships/customXml" Target="../ink/ink651.xml"/><Relationship Id="rId881" Type="http://schemas.openxmlformats.org/officeDocument/2006/relationships/image" Target="../media/image750.png"/><Relationship Id="rId979" Type="http://schemas.openxmlformats.org/officeDocument/2006/relationships/image" Target="../media/image799.png"/><Relationship Id="rId327" Type="http://schemas.openxmlformats.org/officeDocument/2006/relationships/customXml" Target="../ink/ink477.xml"/><Relationship Id="rId534" Type="http://schemas.openxmlformats.org/officeDocument/2006/relationships/customXml" Target="../ink/ink581.xml"/><Relationship Id="rId741" Type="http://schemas.openxmlformats.org/officeDocument/2006/relationships/image" Target="../media/image681.png"/><Relationship Id="rId839" Type="http://schemas.openxmlformats.org/officeDocument/2006/relationships/image" Target="../media/image729.png"/><Relationship Id="rId1164" Type="http://schemas.openxmlformats.org/officeDocument/2006/relationships/image" Target="../media/image891.png"/><Relationship Id="rId1371" Type="http://schemas.openxmlformats.org/officeDocument/2006/relationships/image" Target="../media/image994.png"/><Relationship Id="rId1469" Type="http://schemas.openxmlformats.org/officeDocument/2006/relationships/image" Target="../media/image1043.png"/><Relationship Id="rId601" Type="http://schemas.openxmlformats.org/officeDocument/2006/relationships/image" Target="../media/image611.png"/><Relationship Id="rId1024" Type="http://schemas.openxmlformats.org/officeDocument/2006/relationships/customXml" Target="../ink/ink827.xml"/><Relationship Id="rId1231" Type="http://schemas.openxmlformats.org/officeDocument/2006/relationships/image" Target="../media/image924.png"/><Relationship Id="rId1676" Type="http://schemas.openxmlformats.org/officeDocument/2006/relationships/image" Target="../media/image1146.png"/><Relationship Id="rId906" Type="http://schemas.openxmlformats.org/officeDocument/2006/relationships/customXml" Target="../ink/ink768.xml"/><Relationship Id="rId1329" Type="http://schemas.openxmlformats.org/officeDocument/2006/relationships/image" Target="../media/image973.png"/><Relationship Id="rId1536" Type="http://schemas.openxmlformats.org/officeDocument/2006/relationships/customXml" Target="../ink/ink1084.xml"/><Relationship Id="rId1743" Type="http://schemas.openxmlformats.org/officeDocument/2006/relationships/customXml" Target="../ink/ink1188.xml"/><Relationship Id="rId35" Type="http://schemas.openxmlformats.org/officeDocument/2006/relationships/customXml" Target="../ink/ink330.xml"/><Relationship Id="rId1603" Type="http://schemas.openxmlformats.org/officeDocument/2006/relationships/image" Target="../media/image1110.png"/><Relationship Id="rId1810" Type="http://schemas.openxmlformats.org/officeDocument/2006/relationships/customXml" Target="../ink/ink1222.xml"/><Relationship Id="rId184" Type="http://schemas.openxmlformats.org/officeDocument/2006/relationships/image" Target="../media/image405.png"/><Relationship Id="rId391" Type="http://schemas.openxmlformats.org/officeDocument/2006/relationships/customXml" Target="../ink/ink509.xml"/><Relationship Id="rId251" Type="http://schemas.openxmlformats.org/officeDocument/2006/relationships/image" Target="../media/image437.png"/><Relationship Id="rId489" Type="http://schemas.openxmlformats.org/officeDocument/2006/relationships/image" Target="../media/image555.png"/><Relationship Id="rId696" Type="http://schemas.openxmlformats.org/officeDocument/2006/relationships/customXml" Target="../ink/ink662.xml"/><Relationship Id="rId349" Type="http://schemas.openxmlformats.org/officeDocument/2006/relationships/customXml" Target="../ink/ink488.xml"/><Relationship Id="rId556" Type="http://schemas.openxmlformats.org/officeDocument/2006/relationships/customXml" Target="../ink/ink592.xml"/><Relationship Id="rId763" Type="http://schemas.openxmlformats.org/officeDocument/2006/relationships/image" Target="../media/image692.png"/><Relationship Id="rId1186" Type="http://schemas.openxmlformats.org/officeDocument/2006/relationships/image" Target="../media/image902.png"/><Relationship Id="rId1393" Type="http://schemas.openxmlformats.org/officeDocument/2006/relationships/image" Target="../media/image1005.png"/><Relationship Id="rId111" Type="http://schemas.openxmlformats.org/officeDocument/2006/relationships/customXml" Target="../ink/ink368.xml"/><Relationship Id="rId209" Type="http://schemas.openxmlformats.org/officeDocument/2006/relationships/customXml" Target="../ink/ink417.xml"/><Relationship Id="rId416" Type="http://schemas.openxmlformats.org/officeDocument/2006/relationships/customXml" Target="../ink/ink522.xml"/><Relationship Id="rId970" Type="http://schemas.openxmlformats.org/officeDocument/2006/relationships/customXml" Target="../ink/ink800.xml"/><Relationship Id="rId1046" Type="http://schemas.openxmlformats.org/officeDocument/2006/relationships/customXml" Target="../ink/ink838.xml"/><Relationship Id="rId1253" Type="http://schemas.openxmlformats.org/officeDocument/2006/relationships/image" Target="../media/image935.png"/><Relationship Id="rId1698" Type="http://schemas.openxmlformats.org/officeDocument/2006/relationships/image" Target="../media/image1157.png"/><Relationship Id="rId623" Type="http://schemas.openxmlformats.org/officeDocument/2006/relationships/image" Target="../media/image622.png"/><Relationship Id="rId830" Type="http://schemas.openxmlformats.org/officeDocument/2006/relationships/customXml" Target="../ink/ink730.xml"/><Relationship Id="rId928" Type="http://schemas.openxmlformats.org/officeDocument/2006/relationships/customXml" Target="../ink/ink779.xml"/><Relationship Id="rId1460" Type="http://schemas.openxmlformats.org/officeDocument/2006/relationships/customXml" Target="../ink/ink1046.xml"/><Relationship Id="rId1558" Type="http://schemas.openxmlformats.org/officeDocument/2006/relationships/customXml" Target="../ink/ink1095.xml"/><Relationship Id="rId1765" Type="http://schemas.openxmlformats.org/officeDocument/2006/relationships/image" Target="../media/image1190.png"/><Relationship Id="rId57" Type="http://schemas.openxmlformats.org/officeDocument/2006/relationships/customXml" Target="../ink/ink341.xml"/><Relationship Id="rId1113" Type="http://schemas.openxmlformats.org/officeDocument/2006/relationships/customXml" Target="../ink/ink872.xml"/><Relationship Id="rId1320" Type="http://schemas.openxmlformats.org/officeDocument/2006/relationships/customXml" Target="../ink/ink976.xml"/><Relationship Id="rId1418" Type="http://schemas.openxmlformats.org/officeDocument/2006/relationships/customXml" Target="../ink/ink1025.xml"/><Relationship Id="rId1625" Type="http://schemas.openxmlformats.org/officeDocument/2006/relationships/image" Target="../media/image1121.png"/><Relationship Id="rId273" Type="http://schemas.openxmlformats.org/officeDocument/2006/relationships/customXml" Target="../ink/ink450.xml"/><Relationship Id="rId480" Type="http://schemas.openxmlformats.org/officeDocument/2006/relationships/customXml" Target="../ink/ink554.xml"/><Relationship Id="rId133" Type="http://schemas.openxmlformats.org/officeDocument/2006/relationships/customXml" Target="../ink/ink379.xml"/><Relationship Id="rId340" Type="http://schemas.openxmlformats.org/officeDocument/2006/relationships/image" Target="../media/image481.png"/><Relationship Id="rId578" Type="http://schemas.openxmlformats.org/officeDocument/2006/relationships/customXml" Target="../ink/ink603.xml"/><Relationship Id="rId785" Type="http://schemas.openxmlformats.org/officeDocument/2006/relationships/image" Target="../media/image703.png"/><Relationship Id="rId992" Type="http://schemas.openxmlformats.org/officeDocument/2006/relationships/customXml" Target="../ink/ink811.xml"/><Relationship Id="rId200" Type="http://schemas.openxmlformats.org/officeDocument/2006/relationships/image" Target="../media/image413.png"/><Relationship Id="rId438" Type="http://schemas.openxmlformats.org/officeDocument/2006/relationships/customXml" Target="../ink/ink533.xml"/><Relationship Id="rId645" Type="http://schemas.openxmlformats.org/officeDocument/2006/relationships/image" Target="../media/image633.png"/><Relationship Id="rId852" Type="http://schemas.openxmlformats.org/officeDocument/2006/relationships/customXml" Target="../ink/ink741.xml"/><Relationship Id="rId1068" Type="http://schemas.openxmlformats.org/officeDocument/2006/relationships/customXml" Target="../ink/ink849.xml"/><Relationship Id="rId1275" Type="http://schemas.openxmlformats.org/officeDocument/2006/relationships/image" Target="../media/image946.png"/><Relationship Id="rId1482" Type="http://schemas.openxmlformats.org/officeDocument/2006/relationships/customXml" Target="../ink/ink1057.xml"/><Relationship Id="rId505" Type="http://schemas.openxmlformats.org/officeDocument/2006/relationships/image" Target="../media/image563.png"/><Relationship Id="rId712" Type="http://schemas.openxmlformats.org/officeDocument/2006/relationships/customXml" Target="../ink/ink670.xml"/><Relationship Id="rId1135" Type="http://schemas.openxmlformats.org/officeDocument/2006/relationships/customXml" Target="../ink/ink883.xml"/><Relationship Id="rId1342" Type="http://schemas.openxmlformats.org/officeDocument/2006/relationships/customXml" Target="../ink/ink987.xml"/><Relationship Id="rId1787" Type="http://schemas.openxmlformats.org/officeDocument/2006/relationships/image" Target="../media/image1201.png"/><Relationship Id="rId79" Type="http://schemas.openxmlformats.org/officeDocument/2006/relationships/customXml" Target="../ink/ink352.xml"/><Relationship Id="rId1202" Type="http://schemas.openxmlformats.org/officeDocument/2006/relationships/image" Target="../media/image910.png"/><Relationship Id="rId1647" Type="http://schemas.openxmlformats.org/officeDocument/2006/relationships/customXml" Target="../ink/ink1140.xml"/><Relationship Id="rId1507" Type="http://schemas.openxmlformats.org/officeDocument/2006/relationships/image" Target="../media/image1062.png"/><Relationship Id="rId1714" Type="http://schemas.openxmlformats.org/officeDocument/2006/relationships/image" Target="../media/image1165.png"/><Relationship Id="rId295" Type="http://schemas.openxmlformats.org/officeDocument/2006/relationships/customXml" Target="../ink/ink461.xml"/><Relationship Id="rId155" Type="http://schemas.openxmlformats.org/officeDocument/2006/relationships/customXml" Target="../ink/ink390.xml"/><Relationship Id="rId362" Type="http://schemas.openxmlformats.org/officeDocument/2006/relationships/image" Target="../media/image492.png"/><Relationship Id="rId1297" Type="http://schemas.openxmlformats.org/officeDocument/2006/relationships/image" Target="../media/image957.png"/><Relationship Id="rId222" Type="http://schemas.openxmlformats.org/officeDocument/2006/relationships/image" Target="../media/image423.png"/><Relationship Id="rId667" Type="http://schemas.openxmlformats.org/officeDocument/2006/relationships/image" Target="../media/image644.png"/><Relationship Id="rId874" Type="http://schemas.openxmlformats.org/officeDocument/2006/relationships/customXml" Target="../ink/ink752.xml"/><Relationship Id="rId527" Type="http://schemas.openxmlformats.org/officeDocument/2006/relationships/image" Target="../media/image574.png"/><Relationship Id="rId734" Type="http://schemas.openxmlformats.org/officeDocument/2006/relationships/customXml" Target="../ink/ink681.xml"/><Relationship Id="rId941" Type="http://schemas.openxmlformats.org/officeDocument/2006/relationships/image" Target="../media/image780.png"/><Relationship Id="rId1157" Type="http://schemas.openxmlformats.org/officeDocument/2006/relationships/customXml" Target="../ink/ink894.xml"/><Relationship Id="rId1364" Type="http://schemas.openxmlformats.org/officeDocument/2006/relationships/customXml" Target="../ink/ink998.xml"/><Relationship Id="rId1571" Type="http://schemas.openxmlformats.org/officeDocument/2006/relationships/image" Target="../media/image1094.png"/><Relationship Id="rId70" Type="http://schemas.openxmlformats.org/officeDocument/2006/relationships/image" Target="../media/image348.png"/><Relationship Id="rId801" Type="http://schemas.openxmlformats.org/officeDocument/2006/relationships/customXml" Target="../ink/ink715.xml"/><Relationship Id="rId1017" Type="http://schemas.openxmlformats.org/officeDocument/2006/relationships/image" Target="../media/image818.png"/><Relationship Id="rId1224" Type="http://schemas.openxmlformats.org/officeDocument/2006/relationships/image" Target="../media/image921.png"/><Relationship Id="rId1431" Type="http://schemas.openxmlformats.org/officeDocument/2006/relationships/image" Target="../media/image1024.png"/><Relationship Id="rId1669" Type="http://schemas.openxmlformats.org/officeDocument/2006/relationships/customXml" Target="../ink/ink1151.xml"/><Relationship Id="rId1529" Type="http://schemas.openxmlformats.org/officeDocument/2006/relationships/image" Target="../media/image1073.png"/><Relationship Id="rId1736" Type="http://schemas.openxmlformats.org/officeDocument/2006/relationships/image" Target="../media/image1176.png"/><Relationship Id="rId28" Type="http://schemas.openxmlformats.org/officeDocument/2006/relationships/image" Target="../media/image327.png"/><Relationship Id="rId1803" Type="http://schemas.openxmlformats.org/officeDocument/2006/relationships/image" Target="../media/image1209.png"/><Relationship Id="rId177" Type="http://schemas.openxmlformats.org/officeDocument/2006/relationships/customXml" Target="../ink/ink401.xml"/><Relationship Id="rId384" Type="http://schemas.openxmlformats.org/officeDocument/2006/relationships/image" Target="../media/image503.png"/><Relationship Id="rId591" Type="http://schemas.openxmlformats.org/officeDocument/2006/relationships/image" Target="../media/image606.png"/><Relationship Id="rId244" Type="http://schemas.openxmlformats.org/officeDocument/2006/relationships/customXml" Target="../ink/ink435.xml"/><Relationship Id="rId689" Type="http://schemas.openxmlformats.org/officeDocument/2006/relationships/image" Target="../media/image655.png"/><Relationship Id="rId896" Type="http://schemas.openxmlformats.org/officeDocument/2006/relationships/customXml" Target="../ink/ink763.xml"/><Relationship Id="rId1081" Type="http://schemas.openxmlformats.org/officeDocument/2006/relationships/customXml" Target="../ink/ink856.xml"/><Relationship Id="rId451" Type="http://schemas.openxmlformats.org/officeDocument/2006/relationships/image" Target="../media/image536.png"/><Relationship Id="rId549" Type="http://schemas.openxmlformats.org/officeDocument/2006/relationships/image" Target="../media/image585.png"/><Relationship Id="rId756" Type="http://schemas.openxmlformats.org/officeDocument/2006/relationships/customXml" Target="../ink/ink692.xml"/><Relationship Id="rId1179" Type="http://schemas.openxmlformats.org/officeDocument/2006/relationships/customXml" Target="../ink/ink905.xml"/><Relationship Id="rId1386" Type="http://schemas.openxmlformats.org/officeDocument/2006/relationships/customXml" Target="../ink/ink1009.xml"/><Relationship Id="rId1593" Type="http://schemas.openxmlformats.org/officeDocument/2006/relationships/image" Target="../media/image1105.png"/><Relationship Id="rId104" Type="http://schemas.openxmlformats.org/officeDocument/2006/relationships/image" Target="../media/image365.png"/><Relationship Id="rId311" Type="http://schemas.openxmlformats.org/officeDocument/2006/relationships/customXml" Target="../ink/ink469.xml"/><Relationship Id="rId409" Type="http://schemas.openxmlformats.org/officeDocument/2006/relationships/customXml" Target="../ink/ink518.xml"/><Relationship Id="rId963" Type="http://schemas.openxmlformats.org/officeDocument/2006/relationships/image" Target="../media/image791.png"/><Relationship Id="rId1039" Type="http://schemas.openxmlformats.org/officeDocument/2006/relationships/image" Target="../media/image829.png"/><Relationship Id="rId1246" Type="http://schemas.openxmlformats.org/officeDocument/2006/relationships/customXml" Target="../ink/ink939.xml"/><Relationship Id="rId92" Type="http://schemas.openxmlformats.org/officeDocument/2006/relationships/image" Target="../media/image359.png"/><Relationship Id="rId616" Type="http://schemas.openxmlformats.org/officeDocument/2006/relationships/customXml" Target="../ink/ink622.xml"/><Relationship Id="rId823" Type="http://schemas.openxmlformats.org/officeDocument/2006/relationships/customXml" Target="../ink/ink726.xml"/><Relationship Id="rId1453" Type="http://schemas.openxmlformats.org/officeDocument/2006/relationships/image" Target="../media/image1035.png"/><Relationship Id="rId1660" Type="http://schemas.openxmlformats.org/officeDocument/2006/relationships/image" Target="../media/image1138.png"/><Relationship Id="rId1758" Type="http://schemas.openxmlformats.org/officeDocument/2006/relationships/customXml" Target="../ink/ink1196.xml"/><Relationship Id="rId1106" Type="http://schemas.openxmlformats.org/officeDocument/2006/relationships/image" Target="../media/image862.png"/><Relationship Id="rId1313" Type="http://schemas.openxmlformats.org/officeDocument/2006/relationships/image" Target="../media/image965.png"/><Relationship Id="rId1520" Type="http://schemas.openxmlformats.org/officeDocument/2006/relationships/customXml" Target="../ink/ink1076.xml"/><Relationship Id="rId1618" Type="http://schemas.openxmlformats.org/officeDocument/2006/relationships/customXml" Target="../ink/ink1125.xml"/><Relationship Id="rId199" Type="http://schemas.openxmlformats.org/officeDocument/2006/relationships/customXml" Target="../ink/ink412.xml"/><Relationship Id="rId266" Type="http://schemas.openxmlformats.org/officeDocument/2006/relationships/image" Target="../media/image444.png"/><Relationship Id="rId473" Type="http://schemas.openxmlformats.org/officeDocument/2006/relationships/image" Target="../media/image547.png"/><Relationship Id="rId680" Type="http://schemas.openxmlformats.org/officeDocument/2006/relationships/customXml" Target="../ink/ink654.xml"/><Relationship Id="rId126" Type="http://schemas.openxmlformats.org/officeDocument/2006/relationships/image" Target="../media/image376.png"/><Relationship Id="rId333" Type="http://schemas.openxmlformats.org/officeDocument/2006/relationships/customXml" Target="../ink/ink480.xml"/><Relationship Id="rId540" Type="http://schemas.openxmlformats.org/officeDocument/2006/relationships/customXml" Target="../ink/ink584.xml"/><Relationship Id="rId778" Type="http://schemas.openxmlformats.org/officeDocument/2006/relationships/customXml" Target="../ink/ink703.xml"/><Relationship Id="rId985" Type="http://schemas.openxmlformats.org/officeDocument/2006/relationships/image" Target="../media/image802.png"/><Relationship Id="rId1170" Type="http://schemas.openxmlformats.org/officeDocument/2006/relationships/image" Target="../media/image894.png"/><Relationship Id="rId638" Type="http://schemas.openxmlformats.org/officeDocument/2006/relationships/customXml" Target="../ink/ink633.xml"/><Relationship Id="rId845" Type="http://schemas.openxmlformats.org/officeDocument/2006/relationships/image" Target="../media/image732.png"/><Relationship Id="rId1030" Type="http://schemas.openxmlformats.org/officeDocument/2006/relationships/customXml" Target="../ink/ink830.xml"/><Relationship Id="rId1268" Type="http://schemas.openxmlformats.org/officeDocument/2006/relationships/customXml" Target="../ink/ink950.xml"/><Relationship Id="rId1475" Type="http://schemas.openxmlformats.org/officeDocument/2006/relationships/image" Target="../media/image1046.png"/><Relationship Id="rId1682" Type="http://schemas.openxmlformats.org/officeDocument/2006/relationships/image" Target="../media/image1149.png"/><Relationship Id="rId400" Type="http://schemas.openxmlformats.org/officeDocument/2006/relationships/image" Target="../media/image511.png"/><Relationship Id="rId705" Type="http://schemas.openxmlformats.org/officeDocument/2006/relationships/image" Target="../media/image663.png"/><Relationship Id="rId1128" Type="http://schemas.openxmlformats.org/officeDocument/2006/relationships/image" Target="../media/image873.png"/><Relationship Id="rId1335" Type="http://schemas.openxmlformats.org/officeDocument/2006/relationships/image" Target="../media/image976.png"/><Relationship Id="rId1542" Type="http://schemas.openxmlformats.org/officeDocument/2006/relationships/customXml" Target="../ink/ink1087.xml"/><Relationship Id="rId912" Type="http://schemas.openxmlformats.org/officeDocument/2006/relationships/customXml" Target="../ink/ink771.xml"/><Relationship Id="rId41" Type="http://schemas.openxmlformats.org/officeDocument/2006/relationships/customXml" Target="../ink/ink333.xml"/><Relationship Id="rId1402" Type="http://schemas.openxmlformats.org/officeDocument/2006/relationships/customXml" Target="../ink/ink1017.xml"/><Relationship Id="rId1707" Type="http://schemas.openxmlformats.org/officeDocument/2006/relationships/customXml" Target="../ink/ink1170.xml"/><Relationship Id="rId190" Type="http://schemas.openxmlformats.org/officeDocument/2006/relationships/image" Target="../media/image408.png"/><Relationship Id="rId288" Type="http://schemas.openxmlformats.org/officeDocument/2006/relationships/image" Target="../media/image455.png"/><Relationship Id="rId495" Type="http://schemas.openxmlformats.org/officeDocument/2006/relationships/image" Target="../media/image558.png"/><Relationship Id="rId148" Type="http://schemas.openxmlformats.org/officeDocument/2006/relationships/image" Target="../media/image387.png"/><Relationship Id="rId355" Type="http://schemas.openxmlformats.org/officeDocument/2006/relationships/customXml" Target="../ink/ink491.xml"/><Relationship Id="rId562" Type="http://schemas.openxmlformats.org/officeDocument/2006/relationships/customXml" Target="../ink/ink595.xml"/><Relationship Id="rId1192" Type="http://schemas.openxmlformats.org/officeDocument/2006/relationships/image" Target="../media/image905.png"/><Relationship Id="rId215" Type="http://schemas.openxmlformats.org/officeDocument/2006/relationships/customXml" Target="../ink/ink420.xml"/><Relationship Id="rId422" Type="http://schemas.openxmlformats.org/officeDocument/2006/relationships/customXml" Target="../ink/ink525.xml"/><Relationship Id="rId867" Type="http://schemas.openxmlformats.org/officeDocument/2006/relationships/image" Target="../media/image743.png"/><Relationship Id="rId1052" Type="http://schemas.openxmlformats.org/officeDocument/2006/relationships/customXml" Target="../ink/ink841.xml"/><Relationship Id="rId1497" Type="http://schemas.openxmlformats.org/officeDocument/2006/relationships/image" Target="../media/image1057.png"/><Relationship Id="rId727" Type="http://schemas.openxmlformats.org/officeDocument/2006/relationships/image" Target="../media/image674.png"/><Relationship Id="rId934" Type="http://schemas.openxmlformats.org/officeDocument/2006/relationships/customXml" Target="../ink/ink782.xml"/><Relationship Id="rId1357" Type="http://schemas.openxmlformats.org/officeDocument/2006/relationships/image" Target="../media/image987.png"/><Relationship Id="rId1564" Type="http://schemas.openxmlformats.org/officeDocument/2006/relationships/customXml" Target="../ink/ink1098.xml"/><Relationship Id="rId1771" Type="http://schemas.openxmlformats.org/officeDocument/2006/relationships/image" Target="../media/image1193.png"/><Relationship Id="rId63" Type="http://schemas.openxmlformats.org/officeDocument/2006/relationships/customXml" Target="../ink/ink344.xml"/><Relationship Id="rId1217" Type="http://schemas.openxmlformats.org/officeDocument/2006/relationships/customXml" Target="../ink/ink924.xml"/><Relationship Id="rId1424" Type="http://schemas.openxmlformats.org/officeDocument/2006/relationships/customXml" Target="../ink/ink1028.xml"/><Relationship Id="rId1631" Type="http://schemas.openxmlformats.org/officeDocument/2006/relationships/image" Target="../media/image1124.png"/><Relationship Id="rId1729" Type="http://schemas.openxmlformats.org/officeDocument/2006/relationships/customXml" Target="../ink/ink1181.xml"/><Relationship Id="rId377" Type="http://schemas.openxmlformats.org/officeDocument/2006/relationships/customXml" Target="../ink/ink502.xml"/><Relationship Id="rId584" Type="http://schemas.openxmlformats.org/officeDocument/2006/relationships/customXml" Target="../ink/ink606.xml"/><Relationship Id="rId5" Type="http://schemas.openxmlformats.org/officeDocument/2006/relationships/customXml" Target="../ink/ink315.xml"/><Relationship Id="rId237" Type="http://schemas.openxmlformats.org/officeDocument/2006/relationships/customXml" Target="../ink/ink431.xml"/><Relationship Id="rId791" Type="http://schemas.openxmlformats.org/officeDocument/2006/relationships/image" Target="../media/image706.png"/><Relationship Id="rId889" Type="http://schemas.openxmlformats.org/officeDocument/2006/relationships/image" Target="../media/image754.png"/><Relationship Id="rId1074" Type="http://schemas.openxmlformats.org/officeDocument/2006/relationships/image" Target="../media/image846.png"/><Relationship Id="rId444" Type="http://schemas.openxmlformats.org/officeDocument/2006/relationships/customXml" Target="../ink/ink536.xml"/><Relationship Id="rId651" Type="http://schemas.openxmlformats.org/officeDocument/2006/relationships/image" Target="../media/image636.png"/><Relationship Id="rId749" Type="http://schemas.openxmlformats.org/officeDocument/2006/relationships/image" Target="../media/image685.png"/><Relationship Id="rId1281" Type="http://schemas.openxmlformats.org/officeDocument/2006/relationships/image" Target="../media/image949.png"/><Relationship Id="rId1379" Type="http://schemas.openxmlformats.org/officeDocument/2006/relationships/image" Target="../media/image998.png"/><Relationship Id="rId1586" Type="http://schemas.openxmlformats.org/officeDocument/2006/relationships/customXml" Target="../ink/ink1109.xml"/><Relationship Id="rId304" Type="http://schemas.openxmlformats.org/officeDocument/2006/relationships/image" Target="../media/image463.png"/><Relationship Id="rId511" Type="http://schemas.openxmlformats.org/officeDocument/2006/relationships/image" Target="../media/image566.png"/><Relationship Id="rId609" Type="http://schemas.openxmlformats.org/officeDocument/2006/relationships/image" Target="../media/image615.png"/><Relationship Id="rId956" Type="http://schemas.openxmlformats.org/officeDocument/2006/relationships/customXml" Target="../ink/ink793.xml"/><Relationship Id="rId1141" Type="http://schemas.openxmlformats.org/officeDocument/2006/relationships/customXml" Target="../ink/ink886.xml"/><Relationship Id="rId1239" Type="http://schemas.openxmlformats.org/officeDocument/2006/relationships/image" Target="../media/image928.png"/><Relationship Id="rId1793" Type="http://schemas.openxmlformats.org/officeDocument/2006/relationships/image" Target="../media/image1204.png"/><Relationship Id="rId85" Type="http://schemas.openxmlformats.org/officeDocument/2006/relationships/customXml" Target="../ink/ink355.xml"/><Relationship Id="rId816" Type="http://schemas.openxmlformats.org/officeDocument/2006/relationships/image" Target="../media/image718.png"/><Relationship Id="rId1001" Type="http://schemas.openxmlformats.org/officeDocument/2006/relationships/image" Target="../media/image810.png"/><Relationship Id="rId1446" Type="http://schemas.openxmlformats.org/officeDocument/2006/relationships/customXml" Target="../ink/ink1039.xml"/><Relationship Id="rId1653" Type="http://schemas.openxmlformats.org/officeDocument/2006/relationships/customXml" Target="../ink/ink1143.xml"/><Relationship Id="rId1306" Type="http://schemas.openxmlformats.org/officeDocument/2006/relationships/customXml" Target="../ink/ink969.xml"/><Relationship Id="rId1513" Type="http://schemas.openxmlformats.org/officeDocument/2006/relationships/image" Target="../media/image1065.png"/><Relationship Id="rId1720" Type="http://schemas.openxmlformats.org/officeDocument/2006/relationships/image" Target="../media/image1168.png"/><Relationship Id="rId12" Type="http://schemas.openxmlformats.org/officeDocument/2006/relationships/image" Target="../media/image319.png"/><Relationship Id="rId161" Type="http://schemas.openxmlformats.org/officeDocument/2006/relationships/customXml" Target="../ink/ink393.xml"/><Relationship Id="rId399" Type="http://schemas.openxmlformats.org/officeDocument/2006/relationships/customXml" Target="../ink/ink513.xml"/><Relationship Id="rId259" Type="http://schemas.openxmlformats.org/officeDocument/2006/relationships/image" Target="../media/image441.png"/><Relationship Id="rId466" Type="http://schemas.openxmlformats.org/officeDocument/2006/relationships/customXml" Target="../ink/ink547.xml"/><Relationship Id="rId673" Type="http://schemas.openxmlformats.org/officeDocument/2006/relationships/image" Target="../media/image647.png"/><Relationship Id="rId880" Type="http://schemas.openxmlformats.org/officeDocument/2006/relationships/customXml" Target="../ink/ink755.xml"/><Relationship Id="rId1096" Type="http://schemas.openxmlformats.org/officeDocument/2006/relationships/image" Target="../media/image857.png"/><Relationship Id="rId119" Type="http://schemas.openxmlformats.org/officeDocument/2006/relationships/customXml" Target="../ink/ink372.xml"/><Relationship Id="rId326" Type="http://schemas.openxmlformats.org/officeDocument/2006/relationships/image" Target="../media/image474.png"/><Relationship Id="rId533" Type="http://schemas.openxmlformats.org/officeDocument/2006/relationships/image" Target="../media/image577.png"/><Relationship Id="rId978" Type="http://schemas.openxmlformats.org/officeDocument/2006/relationships/customXml" Target="../ink/ink804.xml"/><Relationship Id="rId1163" Type="http://schemas.openxmlformats.org/officeDocument/2006/relationships/customXml" Target="../ink/ink897.xml"/><Relationship Id="rId1370" Type="http://schemas.openxmlformats.org/officeDocument/2006/relationships/customXml" Target="../ink/ink1001.xml"/><Relationship Id="rId740" Type="http://schemas.openxmlformats.org/officeDocument/2006/relationships/customXml" Target="../ink/ink684.xml"/><Relationship Id="rId838" Type="http://schemas.openxmlformats.org/officeDocument/2006/relationships/customXml" Target="../ink/ink734.xml"/><Relationship Id="rId1023" Type="http://schemas.openxmlformats.org/officeDocument/2006/relationships/image" Target="../media/image821.png"/><Relationship Id="rId1468" Type="http://schemas.openxmlformats.org/officeDocument/2006/relationships/customXml" Target="../ink/ink1050.xml"/><Relationship Id="rId1675" Type="http://schemas.openxmlformats.org/officeDocument/2006/relationships/customXml" Target="../ink/ink1154.xml"/><Relationship Id="rId600" Type="http://schemas.openxmlformats.org/officeDocument/2006/relationships/customXml" Target="../ink/ink614.xml"/><Relationship Id="rId1230" Type="http://schemas.openxmlformats.org/officeDocument/2006/relationships/customXml" Target="../ink/ink931.xml"/><Relationship Id="rId1328" Type="http://schemas.openxmlformats.org/officeDocument/2006/relationships/customXml" Target="../ink/ink980.xml"/><Relationship Id="rId1535" Type="http://schemas.openxmlformats.org/officeDocument/2006/relationships/image" Target="../media/image1076.png"/><Relationship Id="rId905" Type="http://schemas.openxmlformats.org/officeDocument/2006/relationships/image" Target="../media/image762.png"/><Relationship Id="rId1742" Type="http://schemas.openxmlformats.org/officeDocument/2006/relationships/image" Target="../media/image1179.png"/><Relationship Id="rId34" Type="http://schemas.openxmlformats.org/officeDocument/2006/relationships/image" Target="../media/image330.png"/><Relationship Id="rId1602" Type="http://schemas.openxmlformats.org/officeDocument/2006/relationships/customXml" Target="../ink/ink1117.xml"/><Relationship Id="rId183" Type="http://schemas.openxmlformats.org/officeDocument/2006/relationships/customXml" Target="../ink/ink404.xml"/><Relationship Id="rId390" Type="http://schemas.openxmlformats.org/officeDocument/2006/relationships/image" Target="../media/image506.png"/><Relationship Id="rId250" Type="http://schemas.openxmlformats.org/officeDocument/2006/relationships/customXml" Target="../ink/ink438.xml"/><Relationship Id="rId488" Type="http://schemas.openxmlformats.org/officeDocument/2006/relationships/customXml" Target="../ink/ink558.xml"/><Relationship Id="rId695" Type="http://schemas.openxmlformats.org/officeDocument/2006/relationships/image" Target="../media/image658.png"/><Relationship Id="rId110" Type="http://schemas.openxmlformats.org/officeDocument/2006/relationships/image" Target="../media/image368.png"/><Relationship Id="rId348" Type="http://schemas.openxmlformats.org/officeDocument/2006/relationships/image" Target="../media/image485.png"/><Relationship Id="rId555" Type="http://schemas.openxmlformats.org/officeDocument/2006/relationships/image" Target="../media/image588.png"/><Relationship Id="rId762" Type="http://schemas.openxmlformats.org/officeDocument/2006/relationships/customXml" Target="../ink/ink695.xml"/><Relationship Id="rId1185" Type="http://schemas.openxmlformats.org/officeDocument/2006/relationships/customXml" Target="../ink/ink908.xml"/><Relationship Id="rId1392" Type="http://schemas.openxmlformats.org/officeDocument/2006/relationships/customXml" Target="../ink/ink1012.xml"/><Relationship Id="rId208" Type="http://schemas.openxmlformats.org/officeDocument/2006/relationships/image" Target="../media/image417.png"/><Relationship Id="rId415" Type="http://schemas.openxmlformats.org/officeDocument/2006/relationships/image" Target="../media/image518.png"/><Relationship Id="rId622" Type="http://schemas.openxmlformats.org/officeDocument/2006/relationships/customXml" Target="../ink/ink625.xml"/><Relationship Id="rId1045" Type="http://schemas.openxmlformats.org/officeDocument/2006/relationships/image" Target="../media/image832.png"/><Relationship Id="rId1252" Type="http://schemas.openxmlformats.org/officeDocument/2006/relationships/customXml" Target="../ink/ink942.xml"/><Relationship Id="rId1697" Type="http://schemas.openxmlformats.org/officeDocument/2006/relationships/customXml" Target="../ink/ink1165.xml"/><Relationship Id="rId927" Type="http://schemas.openxmlformats.org/officeDocument/2006/relationships/image" Target="../media/image773.png"/><Relationship Id="rId1112" Type="http://schemas.openxmlformats.org/officeDocument/2006/relationships/image" Target="../media/image865.png"/><Relationship Id="rId1557" Type="http://schemas.openxmlformats.org/officeDocument/2006/relationships/image" Target="../media/image1087.png"/><Relationship Id="rId1764" Type="http://schemas.openxmlformats.org/officeDocument/2006/relationships/customXml" Target="../ink/ink1199.xml"/><Relationship Id="rId56" Type="http://schemas.openxmlformats.org/officeDocument/2006/relationships/image" Target="../media/image341.png"/><Relationship Id="rId1417" Type="http://schemas.openxmlformats.org/officeDocument/2006/relationships/image" Target="../media/image1017.png"/><Relationship Id="rId1624" Type="http://schemas.openxmlformats.org/officeDocument/2006/relationships/customXml" Target="../ink/ink1128.xml"/><Relationship Id="rId272" Type="http://schemas.openxmlformats.org/officeDocument/2006/relationships/image" Target="../media/image447.png"/><Relationship Id="rId577" Type="http://schemas.openxmlformats.org/officeDocument/2006/relationships/image" Target="../media/image599.png"/><Relationship Id="rId132" Type="http://schemas.openxmlformats.org/officeDocument/2006/relationships/image" Target="../media/image379.png"/><Relationship Id="rId784" Type="http://schemas.openxmlformats.org/officeDocument/2006/relationships/customXml" Target="../ink/ink706.xml"/><Relationship Id="rId991" Type="http://schemas.openxmlformats.org/officeDocument/2006/relationships/image" Target="../media/image805.png"/><Relationship Id="rId1067" Type="http://schemas.openxmlformats.org/officeDocument/2006/relationships/image" Target="../media/image843.png"/><Relationship Id="rId437" Type="http://schemas.openxmlformats.org/officeDocument/2006/relationships/image" Target="../media/image529.png"/><Relationship Id="rId644" Type="http://schemas.openxmlformats.org/officeDocument/2006/relationships/customXml" Target="../ink/ink636.xml"/><Relationship Id="rId851" Type="http://schemas.openxmlformats.org/officeDocument/2006/relationships/image" Target="../media/image735.png"/><Relationship Id="rId1274" Type="http://schemas.openxmlformats.org/officeDocument/2006/relationships/customXml" Target="../ink/ink953.xml"/><Relationship Id="rId1481" Type="http://schemas.openxmlformats.org/officeDocument/2006/relationships/image" Target="../media/image1049.png"/><Relationship Id="rId1579" Type="http://schemas.openxmlformats.org/officeDocument/2006/relationships/image" Target="../media/image1098.png"/><Relationship Id="rId504" Type="http://schemas.openxmlformats.org/officeDocument/2006/relationships/customXml" Target="../ink/ink566.xml"/><Relationship Id="rId711" Type="http://schemas.openxmlformats.org/officeDocument/2006/relationships/image" Target="../media/image666.png"/><Relationship Id="rId949" Type="http://schemas.openxmlformats.org/officeDocument/2006/relationships/image" Target="../media/image784.png"/><Relationship Id="rId1134" Type="http://schemas.openxmlformats.org/officeDocument/2006/relationships/image" Target="../media/image876.png"/><Relationship Id="rId1341" Type="http://schemas.openxmlformats.org/officeDocument/2006/relationships/image" Target="../media/image979.png"/><Relationship Id="rId1786" Type="http://schemas.openxmlformats.org/officeDocument/2006/relationships/customXml" Target="../ink/ink1210.xml"/><Relationship Id="rId78" Type="http://schemas.openxmlformats.org/officeDocument/2006/relationships/image" Target="../media/image352.png"/><Relationship Id="rId809" Type="http://schemas.openxmlformats.org/officeDocument/2006/relationships/customXml" Target="../ink/ink719.xml"/><Relationship Id="rId1201" Type="http://schemas.openxmlformats.org/officeDocument/2006/relationships/customXml" Target="../ink/ink916.xml"/><Relationship Id="rId1439" Type="http://schemas.openxmlformats.org/officeDocument/2006/relationships/image" Target="../media/image1028.png"/><Relationship Id="rId1646" Type="http://schemas.openxmlformats.org/officeDocument/2006/relationships/image" Target="../media/image1131.png"/><Relationship Id="rId1506" Type="http://schemas.openxmlformats.org/officeDocument/2006/relationships/customXml" Target="../ink/ink1069.xml"/><Relationship Id="rId1713" Type="http://schemas.openxmlformats.org/officeDocument/2006/relationships/customXml" Target="../ink/ink1173.xml"/><Relationship Id="rId294" Type="http://schemas.openxmlformats.org/officeDocument/2006/relationships/image" Target="../media/image458.png"/><Relationship Id="rId154" Type="http://schemas.openxmlformats.org/officeDocument/2006/relationships/image" Target="../media/image390.png"/><Relationship Id="rId361" Type="http://schemas.openxmlformats.org/officeDocument/2006/relationships/customXml" Target="../ink/ink494.xml"/><Relationship Id="rId599" Type="http://schemas.openxmlformats.org/officeDocument/2006/relationships/image" Target="../media/image610.png"/><Relationship Id="rId459" Type="http://schemas.openxmlformats.org/officeDocument/2006/relationships/image" Target="../media/image540.png"/><Relationship Id="rId666" Type="http://schemas.openxmlformats.org/officeDocument/2006/relationships/customXml" Target="../ink/ink647.xml"/><Relationship Id="rId873" Type="http://schemas.openxmlformats.org/officeDocument/2006/relationships/image" Target="../media/image746.png"/><Relationship Id="rId1089" Type="http://schemas.openxmlformats.org/officeDocument/2006/relationships/customXml" Target="../ink/ink860.xml"/><Relationship Id="rId1296" Type="http://schemas.openxmlformats.org/officeDocument/2006/relationships/customXml" Target="../ink/ink964.xml"/><Relationship Id="rId221" Type="http://schemas.openxmlformats.org/officeDocument/2006/relationships/customXml" Target="../ink/ink423.xml"/><Relationship Id="rId319" Type="http://schemas.openxmlformats.org/officeDocument/2006/relationships/customXml" Target="../ink/ink473.xml"/><Relationship Id="rId526" Type="http://schemas.openxmlformats.org/officeDocument/2006/relationships/customXml" Target="../ink/ink577.xml"/><Relationship Id="rId1156" Type="http://schemas.openxmlformats.org/officeDocument/2006/relationships/image" Target="../media/image887.png"/><Relationship Id="rId1363" Type="http://schemas.openxmlformats.org/officeDocument/2006/relationships/image" Target="../media/image990.png"/><Relationship Id="rId733" Type="http://schemas.openxmlformats.org/officeDocument/2006/relationships/image" Target="../media/image677.png"/><Relationship Id="rId940" Type="http://schemas.openxmlformats.org/officeDocument/2006/relationships/customXml" Target="../ink/ink785.xml"/><Relationship Id="rId1016" Type="http://schemas.openxmlformats.org/officeDocument/2006/relationships/customXml" Target="../ink/ink823.xml"/><Relationship Id="rId1570" Type="http://schemas.openxmlformats.org/officeDocument/2006/relationships/customXml" Target="../ink/ink1101.xml"/><Relationship Id="rId1668" Type="http://schemas.openxmlformats.org/officeDocument/2006/relationships/image" Target="../media/image1142.png"/><Relationship Id="rId800" Type="http://schemas.openxmlformats.org/officeDocument/2006/relationships/customXml" Target="../ink/ink714.xml"/><Relationship Id="rId1223" Type="http://schemas.openxmlformats.org/officeDocument/2006/relationships/customXml" Target="../ink/ink927.xml"/><Relationship Id="rId1430" Type="http://schemas.openxmlformats.org/officeDocument/2006/relationships/customXml" Target="../ink/ink1031.xml"/><Relationship Id="rId1528" Type="http://schemas.openxmlformats.org/officeDocument/2006/relationships/customXml" Target="../ink/ink1080.xml"/><Relationship Id="rId1735" Type="http://schemas.openxmlformats.org/officeDocument/2006/relationships/customXml" Target="../ink/ink1184.xml"/><Relationship Id="rId27" Type="http://schemas.openxmlformats.org/officeDocument/2006/relationships/customXml" Target="../ink/ink326.xml"/><Relationship Id="rId1802" Type="http://schemas.openxmlformats.org/officeDocument/2006/relationships/customXml" Target="../ink/ink1218.xml"/><Relationship Id="rId176" Type="http://schemas.openxmlformats.org/officeDocument/2006/relationships/image" Target="../media/image401.png"/><Relationship Id="rId383" Type="http://schemas.openxmlformats.org/officeDocument/2006/relationships/customXml" Target="../ink/ink505.xml"/><Relationship Id="rId590" Type="http://schemas.openxmlformats.org/officeDocument/2006/relationships/customXml" Target="../ink/ink609.xml"/><Relationship Id="rId243" Type="http://schemas.openxmlformats.org/officeDocument/2006/relationships/image" Target="../media/image433.png"/><Relationship Id="rId450" Type="http://schemas.openxmlformats.org/officeDocument/2006/relationships/customXml" Target="../ink/ink539.xml"/><Relationship Id="rId688" Type="http://schemas.openxmlformats.org/officeDocument/2006/relationships/customXml" Target="../ink/ink658.xml"/><Relationship Id="rId895" Type="http://schemas.openxmlformats.org/officeDocument/2006/relationships/image" Target="../media/image757.png"/><Relationship Id="rId1080" Type="http://schemas.openxmlformats.org/officeDocument/2006/relationships/image" Target="../media/image849.png"/><Relationship Id="rId103" Type="http://schemas.openxmlformats.org/officeDocument/2006/relationships/customXml" Target="../ink/ink364.xml"/><Relationship Id="rId310" Type="http://schemas.openxmlformats.org/officeDocument/2006/relationships/image" Target="../media/image466.png"/><Relationship Id="rId548" Type="http://schemas.openxmlformats.org/officeDocument/2006/relationships/customXml" Target="../ink/ink588.xml"/><Relationship Id="rId755" Type="http://schemas.openxmlformats.org/officeDocument/2006/relationships/image" Target="../media/image688.png"/><Relationship Id="rId962" Type="http://schemas.openxmlformats.org/officeDocument/2006/relationships/customXml" Target="../ink/ink796.xml"/><Relationship Id="rId1178" Type="http://schemas.openxmlformats.org/officeDocument/2006/relationships/image" Target="../media/image898.png"/><Relationship Id="rId1385" Type="http://schemas.openxmlformats.org/officeDocument/2006/relationships/image" Target="../media/image1001.png"/><Relationship Id="rId1592" Type="http://schemas.openxmlformats.org/officeDocument/2006/relationships/customXml" Target="../ink/ink1112.xml"/><Relationship Id="rId91" Type="http://schemas.openxmlformats.org/officeDocument/2006/relationships/customXml" Target="../ink/ink358.xml"/><Relationship Id="rId408" Type="http://schemas.openxmlformats.org/officeDocument/2006/relationships/image" Target="../media/image515.png"/><Relationship Id="rId615" Type="http://schemas.openxmlformats.org/officeDocument/2006/relationships/image" Target="../media/image618.png"/><Relationship Id="rId822" Type="http://schemas.openxmlformats.org/officeDocument/2006/relationships/image" Target="../media/image721.png"/><Relationship Id="rId1038" Type="http://schemas.openxmlformats.org/officeDocument/2006/relationships/customXml" Target="../ink/ink834.xml"/><Relationship Id="rId1245" Type="http://schemas.openxmlformats.org/officeDocument/2006/relationships/image" Target="../media/image931.png"/><Relationship Id="rId1452" Type="http://schemas.openxmlformats.org/officeDocument/2006/relationships/customXml" Target="../ink/ink1042.xml"/><Relationship Id="rId1105" Type="http://schemas.openxmlformats.org/officeDocument/2006/relationships/customXml" Target="../ink/ink868.xml"/><Relationship Id="rId1312" Type="http://schemas.openxmlformats.org/officeDocument/2006/relationships/customXml" Target="../ink/ink972.xml"/><Relationship Id="rId1757" Type="http://schemas.openxmlformats.org/officeDocument/2006/relationships/customXml" Target="../ink/ink1195.xml"/><Relationship Id="rId49" Type="http://schemas.openxmlformats.org/officeDocument/2006/relationships/customXml" Target="../ink/ink337.xml"/><Relationship Id="rId1617" Type="http://schemas.openxmlformats.org/officeDocument/2006/relationships/image" Target="../media/image1117.png"/><Relationship Id="rId198" Type="http://schemas.openxmlformats.org/officeDocument/2006/relationships/image" Target="../media/image412.png"/><Relationship Id="rId265" Type="http://schemas.openxmlformats.org/officeDocument/2006/relationships/customXml" Target="../ink/ink446.xml"/><Relationship Id="rId472" Type="http://schemas.openxmlformats.org/officeDocument/2006/relationships/customXml" Target="../ink/ink550.xml"/><Relationship Id="rId125" Type="http://schemas.openxmlformats.org/officeDocument/2006/relationships/customXml" Target="../ink/ink375.xml"/><Relationship Id="rId332" Type="http://schemas.openxmlformats.org/officeDocument/2006/relationships/image" Target="../media/image477.png"/><Relationship Id="rId777" Type="http://schemas.openxmlformats.org/officeDocument/2006/relationships/image" Target="../media/image699.png"/><Relationship Id="rId984" Type="http://schemas.openxmlformats.org/officeDocument/2006/relationships/customXml" Target="../ink/ink807.xml"/><Relationship Id="rId637" Type="http://schemas.openxmlformats.org/officeDocument/2006/relationships/image" Target="../media/image629.png"/><Relationship Id="rId844" Type="http://schemas.openxmlformats.org/officeDocument/2006/relationships/customXml" Target="../ink/ink737.xml"/><Relationship Id="rId1267" Type="http://schemas.openxmlformats.org/officeDocument/2006/relationships/image" Target="../media/image942.png"/><Relationship Id="rId1474" Type="http://schemas.openxmlformats.org/officeDocument/2006/relationships/customXml" Target="../ink/ink1053.xml"/><Relationship Id="rId1681" Type="http://schemas.openxmlformats.org/officeDocument/2006/relationships/customXml" Target="../ink/ink1157.xml"/><Relationship Id="rId704" Type="http://schemas.openxmlformats.org/officeDocument/2006/relationships/customXml" Target="../ink/ink666.xml"/><Relationship Id="rId911" Type="http://schemas.openxmlformats.org/officeDocument/2006/relationships/image" Target="../media/image765.png"/><Relationship Id="rId1127" Type="http://schemas.openxmlformats.org/officeDocument/2006/relationships/customXml" Target="../ink/ink879.xml"/><Relationship Id="rId1334" Type="http://schemas.openxmlformats.org/officeDocument/2006/relationships/customXml" Target="../ink/ink983.xml"/><Relationship Id="rId1541" Type="http://schemas.openxmlformats.org/officeDocument/2006/relationships/image" Target="../media/image1079.png"/><Relationship Id="rId1779" Type="http://schemas.openxmlformats.org/officeDocument/2006/relationships/image" Target="../media/image1197.png"/><Relationship Id="rId40" Type="http://schemas.openxmlformats.org/officeDocument/2006/relationships/image" Target="../media/image333.png"/><Relationship Id="rId1401" Type="http://schemas.openxmlformats.org/officeDocument/2006/relationships/image" Target="../media/image1009.png"/><Relationship Id="rId1639" Type="http://schemas.openxmlformats.org/officeDocument/2006/relationships/customXml" Target="../ink/ink1136.xml"/><Relationship Id="rId1706" Type="http://schemas.openxmlformats.org/officeDocument/2006/relationships/image" Target="../media/image1161.png"/><Relationship Id="rId287" Type="http://schemas.openxmlformats.org/officeDocument/2006/relationships/customXml" Target="../ink/ink457.xml"/><Relationship Id="rId494" Type="http://schemas.openxmlformats.org/officeDocument/2006/relationships/customXml" Target="../ink/ink561.xml"/><Relationship Id="rId147" Type="http://schemas.openxmlformats.org/officeDocument/2006/relationships/customXml" Target="../ink/ink386.xml"/><Relationship Id="rId354" Type="http://schemas.openxmlformats.org/officeDocument/2006/relationships/image" Target="../media/image488.png"/><Relationship Id="rId799" Type="http://schemas.openxmlformats.org/officeDocument/2006/relationships/image" Target="../media/image710.png"/><Relationship Id="rId1191" Type="http://schemas.openxmlformats.org/officeDocument/2006/relationships/customXml" Target="../ink/ink911.xml"/><Relationship Id="rId561" Type="http://schemas.openxmlformats.org/officeDocument/2006/relationships/image" Target="../media/image591.png"/><Relationship Id="rId659" Type="http://schemas.openxmlformats.org/officeDocument/2006/relationships/image" Target="../media/image640.png"/><Relationship Id="rId866" Type="http://schemas.openxmlformats.org/officeDocument/2006/relationships/customXml" Target="../ink/ink748.xml"/><Relationship Id="rId1289" Type="http://schemas.openxmlformats.org/officeDocument/2006/relationships/image" Target="../media/image953.png"/><Relationship Id="rId1496" Type="http://schemas.openxmlformats.org/officeDocument/2006/relationships/customXml" Target="../ink/ink1064.xml"/><Relationship Id="rId214" Type="http://schemas.openxmlformats.org/officeDocument/2006/relationships/image" Target="../media/image420.png"/><Relationship Id="rId421" Type="http://schemas.openxmlformats.org/officeDocument/2006/relationships/image" Target="../media/image521.png"/><Relationship Id="rId519" Type="http://schemas.openxmlformats.org/officeDocument/2006/relationships/image" Target="../media/image570.png"/><Relationship Id="rId1051" Type="http://schemas.openxmlformats.org/officeDocument/2006/relationships/image" Target="../media/image835.png"/><Relationship Id="rId1149" Type="http://schemas.openxmlformats.org/officeDocument/2006/relationships/customXml" Target="../ink/ink890.xml"/><Relationship Id="rId1356" Type="http://schemas.openxmlformats.org/officeDocument/2006/relationships/customXml" Target="../ink/ink994.xml"/><Relationship Id="rId726" Type="http://schemas.openxmlformats.org/officeDocument/2006/relationships/customXml" Target="../ink/ink677.xml"/><Relationship Id="rId933" Type="http://schemas.openxmlformats.org/officeDocument/2006/relationships/image" Target="../media/image776.png"/><Relationship Id="rId1009" Type="http://schemas.openxmlformats.org/officeDocument/2006/relationships/image" Target="../media/image814.png"/><Relationship Id="rId1563" Type="http://schemas.openxmlformats.org/officeDocument/2006/relationships/image" Target="../media/image1090.png"/><Relationship Id="rId1770" Type="http://schemas.openxmlformats.org/officeDocument/2006/relationships/customXml" Target="../ink/ink1202.xml"/><Relationship Id="rId62" Type="http://schemas.openxmlformats.org/officeDocument/2006/relationships/image" Target="../media/image344.png"/><Relationship Id="rId1216" Type="http://schemas.openxmlformats.org/officeDocument/2006/relationships/image" Target="../media/image917.png"/><Relationship Id="rId1423" Type="http://schemas.openxmlformats.org/officeDocument/2006/relationships/image" Target="../media/image1020.png"/><Relationship Id="rId1630" Type="http://schemas.openxmlformats.org/officeDocument/2006/relationships/customXml" Target="../ink/ink1131.xml"/><Relationship Id="rId1728" Type="http://schemas.openxmlformats.org/officeDocument/2006/relationships/image" Target="../media/image1172.png"/><Relationship Id="rId169" Type="http://schemas.openxmlformats.org/officeDocument/2006/relationships/customXml" Target="../ink/ink397.xml"/><Relationship Id="rId376" Type="http://schemas.openxmlformats.org/officeDocument/2006/relationships/image" Target="../media/image499.png"/><Relationship Id="rId583" Type="http://schemas.openxmlformats.org/officeDocument/2006/relationships/image" Target="../media/image602.png"/><Relationship Id="rId790" Type="http://schemas.openxmlformats.org/officeDocument/2006/relationships/customXml" Target="../ink/ink709.xml"/><Relationship Id="rId4" Type="http://schemas.openxmlformats.org/officeDocument/2006/relationships/image" Target="../media/image315.png"/><Relationship Id="rId236" Type="http://schemas.openxmlformats.org/officeDocument/2006/relationships/image" Target="../media/image430.png"/><Relationship Id="rId443" Type="http://schemas.openxmlformats.org/officeDocument/2006/relationships/image" Target="../media/image532.png"/><Relationship Id="rId650" Type="http://schemas.openxmlformats.org/officeDocument/2006/relationships/customXml" Target="../ink/ink639.xml"/><Relationship Id="rId888" Type="http://schemas.openxmlformats.org/officeDocument/2006/relationships/customXml" Target="../ink/ink759.xml"/><Relationship Id="rId1073" Type="http://schemas.openxmlformats.org/officeDocument/2006/relationships/customXml" Target="../ink/ink852.xml"/><Relationship Id="rId1280" Type="http://schemas.openxmlformats.org/officeDocument/2006/relationships/customXml" Target="../ink/ink956.xml"/><Relationship Id="rId303" Type="http://schemas.openxmlformats.org/officeDocument/2006/relationships/customXml" Target="../ink/ink465.xml"/><Relationship Id="rId748" Type="http://schemas.openxmlformats.org/officeDocument/2006/relationships/customXml" Target="../ink/ink688.xml"/><Relationship Id="rId955" Type="http://schemas.openxmlformats.org/officeDocument/2006/relationships/image" Target="../media/image787.png"/><Relationship Id="rId1140" Type="http://schemas.openxmlformats.org/officeDocument/2006/relationships/image" Target="../media/image879.png"/><Relationship Id="rId1378" Type="http://schemas.openxmlformats.org/officeDocument/2006/relationships/customXml" Target="../ink/ink1005.xml"/><Relationship Id="rId1585" Type="http://schemas.openxmlformats.org/officeDocument/2006/relationships/image" Target="../media/image1101.png"/><Relationship Id="rId1792" Type="http://schemas.openxmlformats.org/officeDocument/2006/relationships/customXml" Target="../ink/ink1213.xml"/><Relationship Id="rId84" Type="http://schemas.openxmlformats.org/officeDocument/2006/relationships/image" Target="../media/image355.png"/><Relationship Id="rId510" Type="http://schemas.openxmlformats.org/officeDocument/2006/relationships/customXml" Target="../ink/ink569.xml"/><Relationship Id="rId608" Type="http://schemas.openxmlformats.org/officeDocument/2006/relationships/customXml" Target="../ink/ink618.xml"/><Relationship Id="rId815" Type="http://schemas.openxmlformats.org/officeDocument/2006/relationships/customXml" Target="../ink/ink722.xml"/><Relationship Id="rId1238" Type="http://schemas.openxmlformats.org/officeDocument/2006/relationships/customXml" Target="../ink/ink935.xml"/><Relationship Id="rId1445" Type="http://schemas.openxmlformats.org/officeDocument/2006/relationships/image" Target="../media/image1031.png"/><Relationship Id="rId1652" Type="http://schemas.openxmlformats.org/officeDocument/2006/relationships/image" Target="../media/image1134.png"/><Relationship Id="rId1000" Type="http://schemas.openxmlformats.org/officeDocument/2006/relationships/customXml" Target="../ink/ink815.xml"/><Relationship Id="rId1305" Type="http://schemas.openxmlformats.org/officeDocument/2006/relationships/image" Target="../media/image961.png"/><Relationship Id="rId1512" Type="http://schemas.openxmlformats.org/officeDocument/2006/relationships/customXml" Target="../ink/ink1072.xml"/><Relationship Id="rId11" Type="http://schemas.openxmlformats.org/officeDocument/2006/relationships/customXml" Target="../ink/ink318.xml"/><Relationship Id="rId398" Type="http://schemas.openxmlformats.org/officeDocument/2006/relationships/image" Target="../media/image510.png"/><Relationship Id="rId160" Type="http://schemas.openxmlformats.org/officeDocument/2006/relationships/image" Target="../media/image393.png"/><Relationship Id="rId258" Type="http://schemas.openxmlformats.org/officeDocument/2006/relationships/customXml" Target="../ink/ink442.xml"/><Relationship Id="rId465" Type="http://schemas.openxmlformats.org/officeDocument/2006/relationships/image" Target="../media/image543.png"/><Relationship Id="rId672" Type="http://schemas.openxmlformats.org/officeDocument/2006/relationships/customXml" Target="../ink/ink650.xml"/><Relationship Id="rId1095" Type="http://schemas.openxmlformats.org/officeDocument/2006/relationships/customXml" Target="../ink/ink863.xml"/><Relationship Id="rId1316" Type="http://schemas.openxmlformats.org/officeDocument/2006/relationships/customXml" Target="../ink/ink974.xml"/><Relationship Id="rId1523" Type="http://schemas.openxmlformats.org/officeDocument/2006/relationships/image" Target="../media/image1070.png"/><Relationship Id="rId1730" Type="http://schemas.openxmlformats.org/officeDocument/2006/relationships/image" Target="../media/image1173.png"/><Relationship Id="rId22" Type="http://schemas.openxmlformats.org/officeDocument/2006/relationships/image" Target="../media/image324.png"/><Relationship Id="rId118" Type="http://schemas.openxmlformats.org/officeDocument/2006/relationships/image" Target="../media/image372.png"/><Relationship Id="rId325" Type="http://schemas.openxmlformats.org/officeDocument/2006/relationships/customXml" Target="../ink/ink476.xml"/><Relationship Id="rId532" Type="http://schemas.openxmlformats.org/officeDocument/2006/relationships/customXml" Target="../ink/ink580.xml"/><Relationship Id="rId977" Type="http://schemas.openxmlformats.org/officeDocument/2006/relationships/image" Target="../media/image798.png"/><Relationship Id="rId1162" Type="http://schemas.openxmlformats.org/officeDocument/2006/relationships/image" Target="../media/image890.png"/><Relationship Id="rId171" Type="http://schemas.openxmlformats.org/officeDocument/2006/relationships/customXml" Target="../ink/ink398.xml"/><Relationship Id="rId837" Type="http://schemas.openxmlformats.org/officeDocument/2006/relationships/image" Target="../media/image728.png"/><Relationship Id="rId1022" Type="http://schemas.openxmlformats.org/officeDocument/2006/relationships/customXml" Target="../ink/ink826.xml"/><Relationship Id="rId1467" Type="http://schemas.openxmlformats.org/officeDocument/2006/relationships/image" Target="../media/image1042.png"/><Relationship Id="rId1674" Type="http://schemas.openxmlformats.org/officeDocument/2006/relationships/image" Target="../media/image1145.png"/><Relationship Id="rId269" Type="http://schemas.openxmlformats.org/officeDocument/2006/relationships/customXml" Target="../ink/ink448.xml"/><Relationship Id="rId476" Type="http://schemas.openxmlformats.org/officeDocument/2006/relationships/customXml" Target="../ink/ink552.xml"/><Relationship Id="rId683" Type="http://schemas.openxmlformats.org/officeDocument/2006/relationships/image" Target="../media/image652.png"/><Relationship Id="rId890" Type="http://schemas.openxmlformats.org/officeDocument/2006/relationships/customXml" Target="../ink/ink760.xml"/><Relationship Id="rId904" Type="http://schemas.openxmlformats.org/officeDocument/2006/relationships/customXml" Target="../ink/ink767.xml"/><Relationship Id="rId1327" Type="http://schemas.openxmlformats.org/officeDocument/2006/relationships/image" Target="../media/image972.png"/><Relationship Id="rId1534" Type="http://schemas.openxmlformats.org/officeDocument/2006/relationships/customXml" Target="../ink/ink1083.xml"/><Relationship Id="rId1741" Type="http://schemas.openxmlformats.org/officeDocument/2006/relationships/customXml" Target="../ink/ink1187.xml"/><Relationship Id="rId33" Type="http://schemas.openxmlformats.org/officeDocument/2006/relationships/customXml" Target="../ink/ink329.xml"/><Relationship Id="rId129" Type="http://schemas.openxmlformats.org/officeDocument/2006/relationships/customXml" Target="../ink/ink377.xml"/><Relationship Id="rId336" Type="http://schemas.openxmlformats.org/officeDocument/2006/relationships/image" Target="../media/image479.png"/><Relationship Id="rId543" Type="http://schemas.openxmlformats.org/officeDocument/2006/relationships/image" Target="../media/image582.png"/><Relationship Id="rId988" Type="http://schemas.openxmlformats.org/officeDocument/2006/relationships/customXml" Target="../ink/ink809.xml"/><Relationship Id="rId1173" Type="http://schemas.openxmlformats.org/officeDocument/2006/relationships/customXml" Target="../ink/ink902.xml"/><Relationship Id="rId1380" Type="http://schemas.openxmlformats.org/officeDocument/2006/relationships/customXml" Target="../ink/ink1006.xml"/><Relationship Id="rId1601" Type="http://schemas.openxmlformats.org/officeDocument/2006/relationships/image" Target="../media/image1109.png"/><Relationship Id="rId182" Type="http://schemas.openxmlformats.org/officeDocument/2006/relationships/image" Target="../media/image404.png"/><Relationship Id="rId403" Type="http://schemas.openxmlformats.org/officeDocument/2006/relationships/customXml" Target="../ink/ink515.xml"/><Relationship Id="rId750" Type="http://schemas.openxmlformats.org/officeDocument/2006/relationships/customXml" Target="../ink/ink689.xml"/><Relationship Id="rId848" Type="http://schemas.openxmlformats.org/officeDocument/2006/relationships/customXml" Target="../ink/ink739.xml"/><Relationship Id="rId1033" Type="http://schemas.openxmlformats.org/officeDocument/2006/relationships/image" Target="../media/image826.png"/><Relationship Id="rId1478" Type="http://schemas.openxmlformats.org/officeDocument/2006/relationships/customXml" Target="../ink/ink1055.xml"/><Relationship Id="rId1685" Type="http://schemas.openxmlformats.org/officeDocument/2006/relationships/customXml" Target="../ink/ink1159.xml"/><Relationship Id="rId487" Type="http://schemas.openxmlformats.org/officeDocument/2006/relationships/image" Target="../media/image554.png"/><Relationship Id="rId610" Type="http://schemas.openxmlformats.org/officeDocument/2006/relationships/customXml" Target="../ink/ink619.xml"/><Relationship Id="rId694" Type="http://schemas.openxmlformats.org/officeDocument/2006/relationships/customXml" Target="../ink/ink661.xml"/><Relationship Id="rId708" Type="http://schemas.openxmlformats.org/officeDocument/2006/relationships/customXml" Target="../ink/ink668.xml"/><Relationship Id="rId915" Type="http://schemas.openxmlformats.org/officeDocument/2006/relationships/image" Target="../media/image767.png"/><Relationship Id="rId1240" Type="http://schemas.openxmlformats.org/officeDocument/2006/relationships/customXml" Target="../ink/ink936.xml"/><Relationship Id="rId1338" Type="http://schemas.openxmlformats.org/officeDocument/2006/relationships/customXml" Target="../ink/ink985.xml"/><Relationship Id="rId1545" Type="http://schemas.openxmlformats.org/officeDocument/2006/relationships/image" Target="../media/image1081.png"/><Relationship Id="rId347" Type="http://schemas.openxmlformats.org/officeDocument/2006/relationships/customXml" Target="../ink/ink487.xml"/><Relationship Id="rId999" Type="http://schemas.openxmlformats.org/officeDocument/2006/relationships/image" Target="../media/image809.png"/><Relationship Id="rId1100" Type="http://schemas.openxmlformats.org/officeDocument/2006/relationships/image" Target="../media/image859.png"/><Relationship Id="rId1184" Type="http://schemas.openxmlformats.org/officeDocument/2006/relationships/image" Target="../media/image901.png"/><Relationship Id="rId1405" Type="http://schemas.openxmlformats.org/officeDocument/2006/relationships/image" Target="../media/image1011.png"/><Relationship Id="rId1752" Type="http://schemas.openxmlformats.org/officeDocument/2006/relationships/image" Target="../media/image1184.png"/><Relationship Id="rId44" Type="http://schemas.openxmlformats.org/officeDocument/2006/relationships/image" Target="../media/image335.png"/><Relationship Id="rId554" Type="http://schemas.openxmlformats.org/officeDocument/2006/relationships/customXml" Target="../ink/ink591.xml"/><Relationship Id="rId761" Type="http://schemas.openxmlformats.org/officeDocument/2006/relationships/image" Target="../media/image691.png"/><Relationship Id="rId859" Type="http://schemas.openxmlformats.org/officeDocument/2006/relationships/image" Target="../media/image739.png"/><Relationship Id="rId1391" Type="http://schemas.openxmlformats.org/officeDocument/2006/relationships/image" Target="../media/image1004.png"/><Relationship Id="rId1489" Type="http://schemas.openxmlformats.org/officeDocument/2006/relationships/image" Target="../media/image1053.png"/><Relationship Id="rId1612" Type="http://schemas.openxmlformats.org/officeDocument/2006/relationships/customXml" Target="../ink/ink1122.xml"/><Relationship Id="rId1696" Type="http://schemas.openxmlformats.org/officeDocument/2006/relationships/image" Target="../media/image1156.png"/><Relationship Id="rId193" Type="http://schemas.openxmlformats.org/officeDocument/2006/relationships/customXml" Target="../ink/ink409.xml"/><Relationship Id="rId207" Type="http://schemas.openxmlformats.org/officeDocument/2006/relationships/customXml" Target="../ink/ink416.xml"/><Relationship Id="rId414" Type="http://schemas.openxmlformats.org/officeDocument/2006/relationships/customXml" Target="../ink/ink521.xml"/><Relationship Id="rId498" Type="http://schemas.openxmlformats.org/officeDocument/2006/relationships/customXml" Target="../ink/ink563.xml"/><Relationship Id="rId621" Type="http://schemas.openxmlformats.org/officeDocument/2006/relationships/image" Target="../media/image621.png"/><Relationship Id="rId1044" Type="http://schemas.openxmlformats.org/officeDocument/2006/relationships/customXml" Target="../ink/ink837.xml"/><Relationship Id="rId1251" Type="http://schemas.openxmlformats.org/officeDocument/2006/relationships/image" Target="../media/image934.png"/><Relationship Id="rId1349" Type="http://schemas.openxmlformats.org/officeDocument/2006/relationships/image" Target="../media/image983.png"/><Relationship Id="rId260" Type="http://schemas.openxmlformats.org/officeDocument/2006/relationships/customXml" Target="../ink/ink443.xml"/><Relationship Id="rId719" Type="http://schemas.openxmlformats.org/officeDocument/2006/relationships/image" Target="../media/image670.png"/><Relationship Id="rId926" Type="http://schemas.openxmlformats.org/officeDocument/2006/relationships/customXml" Target="../ink/ink778.xml"/><Relationship Id="rId1111" Type="http://schemas.openxmlformats.org/officeDocument/2006/relationships/customXml" Target="../ink/ink871.xml"/><Relationship Id="rId1556" Type="http://schemas.openxmlformats.org/officeDocument/2006/relationships/customXml" Target="../ink/ink1094.xml"/><Relationship Id="rId1763" Type="http://schemas.openxmlformats.org/officeDocument/2006/relationships/image" Target="../media/image1189.png"/><Relationship Id="rId55" Type="http://schemas.openxmlformats.org/officeDocument/2006/relationships/customXml" Target="../ink/ink340.xml"/><Relationship Id="rId120" Type="http://schemas.openxmlformats.org/officeDocument/2006/relationships/image" Target="../media/image373.png"/><Relationship Id="rId358" Type="http://schemas.openxmlformats.org/officeDocument/2006/relationships/image" Target="../media/image490.png"/><Relationship Id="rId565" Type="http://schemas.openxmlformats.org/officeDocument/2006/relationships/image" Target="../media/image593.png"/><Relationship Id="rId772" Type="http://schemas.openxmlformats.org/officeDocument/2006/relationships/customXml" Target="../ink/ink700.xml"/><Relationship Id="rId1195" Type="http://schemas.openxmlformats.org/officeDocument/2006/relationships/customXml" Target="../ink/ink913.xml"/><Relationship Id="rId1209" Type="http://schemas.openxmlformats.org/officeDocument/2006/relationships/customXml" Target="../ink/ink920.xml"/><Relationship Id="rId1416" Type="http://schemas.openxmlformats.org/officeDocument/2006/relationships/customXml" Target="../ink/ink1024.xml"/><Relationship Id="rId1623" Type="http://schemas.openxmlformats.org/officeDocument/2006/relationships/image" Target="../media/image1120.png"/><Relationship Id="rId218" Type="http://schemas.openxmlformats.org/officeDocument/2006/relationships/image" Target="../media/image422.png"/><Relationship Id="rId425" Type="http://schemas.openxmlformats.org/officeDocument/2006/relationships/image" Target="../media/image523.png"/><Relationship Id="rId632" Type="http://schemas.openxmlformats.org/officeDocument/2006/relationships/customXml" Target="../ink/ink630.xml"/><Relationship Id="rId1055" Type="http://schemas.openxmlformats.org/officeDocument/2006/relationships/image" Target="../media/image837.png"/><Relationship Id="rId1262" Type="http://schemas.openxmlformats.org/officeDocument/2006/relationships/customXml" Target="../ink/ink947.xml"/><Relationship Id="rId271" Type="http://schemas.openxmlformats.org/officeDocument/2006/relationships/customXml" Target="../ink/ink449.xml"/><Relationship Id="rId937" Type="http://schemas.openxmlformats.org/officeDocument/2006/relationships/image" Target="../media/image778.png"/><Relationship Id="rId1122" Type="http://schemas.openxmlformats.org/officeDocument/2006/relationships/image" Target="../media/image870.png"/><Relationship Id="rId1567" Type="http://schemas.openxmlformats.org/officeDocument/2006/relationships/image" Target="../media/image1092.png"/><Relationship Id="rId1774" Type="http://schemas.openxmlformats.org/officeDocument/2006/relationships/customXml" Target="../ink/ink1204.xml"/><Relationship Id="rId66" Type="http://schemas.openxmlformats.org/officeDocument/2006/relationships/image" Target="../media/image346.png"/><Relationship Id="rId131" Type="http://schemas.openxmlformats.org/officeDocument/2006/relationships/customXml" Target="../ink/ink378.xml"/><Relationship Id="rId369" Type="http://schemas.openxmlformats.org/officeDocument/2006/relationships/customXml" Target="../ink/ink498.xml"/><Relationship Id="rId576" Type="http://schemas.openxmlformats.org/officeDocument/2006/relationships/customXml" Target="../ink/ink602.xml"/><Relationship Id="rId783" Type="http://schemas.openxmlformats.org/officeDocument/2006/relationships/image" Target="../media/image702.png"/><Relationship Id="rId990" Type="http://schemas.openxmlformats.org/officeDocument/2006/relationships/customXml" Target="../ink/ink810.xml"/><Relationship Id="rId1427" Type="http://schemas.openxmlformats.org/officeDocument/2006/relationships/image" Target="../media/image1022.png"/><Relationship Id="rId1634" Type="http://schemas.openxmlformats.org/officeDocument/2006/relationships/customXml" Target="../ink/ink1133.xml"/><Relationship Id="rId229" Type="http://schemas.openxmlformats.org/officeDocument/2006/relationships/customXml" Target="../ink/ink427.xml"/><Relationship Id="rId436" Type="http://schemas.openxmlformats.org/officeDocument/2006/relationships/customXml" Target="../ink/ink532.xml"/><Relationship Id="rId643" Type="http://schemas.openxmlformats.org/officeDocument/2006/relationships/image" Target="../media/image632.png"/><Relationship Id="rId1066" Type="http://schemas.openxmlformats.org/officeDocument/2006/relationships/customXml" Target="../ink/ink848.xml"/><Relationship Id="rId1273" Type="http://schemas.openxmlformats.org/officeDocument/2006/relationships/image" Target="../media/image945.png"/><Relationship Id="rId1480" Type="http://schemas.openxmlformats.org/officeDocument/2006/relationships/customXml" Target="../ink/ink1056.xml"/><Relationship Id="rId850" Type="http://schemas.openxmlformats.org/officeDocument/2006/relationships/customXml" Target="../ink/ink740.xml"/><Relationship Id="rId948" Type="http://schemas.openxmlformats.org/officeDocument/2006/relationships/customXml" Target="../ink/ink789.xml"/><Relationship Id="rId1133" Type="http://schemas.openxmlformats.org/officeDocument/2006/relationships/customXml" Target="../ink/ink882.xml"/><Relationship Id="rId1578" Type="http://schemas.openxmlformats.org/officeDocument/2006/relationships/customXml" Target="../ink/ink1105.xml"/><Relationship Id="rId1701" Type="http://schemas.openxmlformats.org/officeDocument/2006/relationships/customXml" Target="../ink/ink1167.xml"/><Relationship Id="rId1785" Type="http://schemas.openxmlformats.org/officeDocument/2006/relationships/image" Target="../media/image1200.png"/><Relationship Id="rId77" Type="http://schemas.openxmlformats.org/officeDocument/2006/relationships/customXml" Target="../ink/ink351.xml"/><Relationship Id="rId282" Type="http://schemas.openxmlformats.org/officeDocument/2006/relationships/image" Target="../media/image452.png"/><Relationship Id="rId503" Type="http://schemas.openxmlformats.org/officeDocument/2006/relationships/image" Target="../media/image562.png"/><Relationship Id="rId587" Type="http://schemas.openxmlformats.org/officeDocument/2006/relationships/image" Target="../media/image604.png"/><Relationship Id="rId710" Type="http://schemas.openxmlformats.org/officeDocument/2006/relationships/customXml" Target="../ink/ink669.xml"/><Relationship Id="rId808" Type="http://schemas.openxmlformats.org/officeDocument/2006/relationships/image" Target="../media/image714.png"/><Relationship Id="rId1340" Type="http://schemas.openxmlformats.org/officeDocument/2006/relationships/customXml" Target="../ink/ink986.xml"/><Relationship Id="rId1438" Type="http://schemas.openxmlformats.org/officeDocument/2006/relationships/customXml" Target="../ink/ink1035.xml"/><Relationship Id="rId1645" Type="http://schemas.openxmlformats.org/officeDocument/2006/relationships/customXml" Target="../ink/ink1139.xml"/><Relationship Id="rId8" Type="http://schemas.openxmlformats.org/officeDocument/2006/relationships/image" Target="../media/image317.png"/><Relationship Id="rId142" Type="http://schemas.openxmlformats.org/officeDocument/2006/relationships/image" Target="../media/image384.png"/><Relationship Id="rId447" Type="http://schemas.openxmlformats.org/officeDocument/2006/relationships/image" Target="../media/image534.png"/><Relationship Id="rId794" Type="http://schemas.openxmlformats.org/officeDocument/2006/relationships/customXml" Target="../ink/ink711.xml"/><Relationship Id="rId1077" Type="http://schemas.openxmlformats.org/officeDocument/2006/relationships/customXml" Target="../ink/ink854.xml"/><Relationship Id="rId1200" Type="http://schemas.openxmlformats.org/officeDocument/2006/relationships/image" Target="../media/image909.png"/><Relationship Id="rId654" Type="http://schemas.openxmlformats.org/officeDocument/2006/relationships/customXml" Target="../ink/ink641.xml"/><Relationship Id="rId861" Type="http://schemas.openxmlformats.org/officeDocument/2006/relationships/image" Target="../media/image740.png"/><Relationship Id="rId959" Type="http://schemas.openxmlformats.org/officeDocument/2006/relationships/image" Target="../media/image789.png"/><Relationship Id="rId1284" Type="http://schemas.openxmlformats.org/officeDocument/2006/relationships/customXml" Target="../ink/ink958.xml"/><Relationship Id="rId1491" Type="http://schemas.openxmlformats.org/officeDocument/2006/relationships/image" Target="../media/image1054.png"/><Relationship Id="rId1505" Type="http://schemas.openxmlformats.org/officeDocument/2006/relationships/image" Target="../media/image1061.png"/><Relationship Id="rId1589" Type="http://schemas.openxmlformats.org/officeDocument/2006/relationships/image" Target="../media/image1103.png"/><Relationship Id="rId1712" Type="http://schemas.openxmlformats.org/officeDocument/2006/relationships/image" Target="../media/image1164.png"/><Relationship Id="rId293" Type="http://schemas.openxmlformats.org/officeDocument/2006/relationships/customXml" Target="../ink/ink460.xml"/><Relationship Id="rId307" Type="http://schemas.openxmlformats.org/officeDocument/2006/relationships/customXml" Target="../ink/ink467.xml"/><Relationship Id="rId514" Type="http://schemas.openxmlformats.org/officeDocument/2006/relationships/customXml" Target="../ink/ink571.xml"/><Relationship Id="rId721" Type="http://schemas.openxmlformats.org/officeDocument/2006/relationships/image" Target="../media/image671.png"/><Relationship Id="rId1144" Type="http://schemas.openxmlformats.org/officeDocument/2006/relationships/image" Target="../media/image881.png"/><Relationship Id="rId1351" Type="http://schemas.openxmlformats.org/officeDocument/2006/relationships/image" Target="../media/image984.png"/><Relationship Id="rId1449" Type="http://schemas.openxmlformats.org/officeDocument/2006/relationships/image" Target="../media/image1033.png"/><Relationship Id="rId1796" Type="http://schemas.openxmlformats.org/officeDocument/2006/relationships/customXml" Target="../ink/ink1215.xml"/><Relationship Id="rId88" Type="http://schemas.openxmlformats.org/officeDocument/2006/relationships/image" Target="../media/image357.png"/><Relationship Id="rId153" Type="http://schemas.openxmlformats.org/officeDocument/2006/relationships/customXml" Target="../ink/ink389.xml"/><Relationship Id="rId360" Type="http://schemas.openxmlformats.org/officeDocument/2006/relationships/image" Target="../media/image491.png"/><Relationship Id="rId598" Type="http://schemas.openxmlformats.org/officeDocument/2006/relationships/customXml" Target="../ink/ink613.xml"/><Relationship Id="rId819" Type="http://schemas.openxmlformats.org/officeDocument/2006/relationships/customXml" Target="../ink/ink724.xml"/><Relationship Id="rId1004" Type="http://schemas.openxmlformats.org/officeDocument/2006/relationships/customXml" Target="../ink/ink817.xml"/><Relationship Id="rId1211" Type="http://schemas.openxmlformats.org/officeDocument/2006/relationships/customXml" Target="../ink/ink921.xml"/><Relationship Id="rId1656" Type="http://schemas.openxmlformats.org/officeDocument/2006/relationships/image" Target="../media/image1136.png"/><Relationship Id="rId220" Type="http://schemas.openxmlformats.org/officeDocument/2006/relationships/image" Target="../media/image89.png"/><Relationship Id="rId458" Type="http://schemas.openxmlformats.org/officeDocument/2006/relationships/customXml" Target="../ink/ink543.xml"/><Relationship Id="rId665" Type="http://schemas.openxmlformats.org/officeDocument/2006/relationships/image" Target="../media/image643.png"/><Relationship Id="rId872" Type="http://schemas.openxmlformats.org/officeDocument/2006/relationships/customXml" Target="../ink/ink751.xml"/><Relationship Id="rId1088" Type="http://schemas.openxmlformats.org/officeDocument/2006/relationships/image" Target="../media/image853.png"/><Relationship Id="rId1295" Type="http://schemas.openxmlformats.org/officeDocument/2006/relationships/image" Target="../media/image956.png"/><Relationship Id="rId1309" Type="http://schemas.openxmlformats.org/officeDocument/2006/relationships/image" Target="../media/image963.png"/><Relationship Id="rId1516" Type="http://schemas.openxmlformats.org/officeDocument/2006/relationships/customXml" Target="../ink/ink1074.xml"/><Relationship Id="rId1723" Type="http://schemas.openxmlformats.org/officeDocument/2006/relationships/customXml" Target="../ink/ink1178.xml"/><Relationship Id="rId15" Type="http://schemas.openxmlformats.org/officeDocument/2006/relationships/customXml" Target="../ink/ink320.xml"/><Relationship Id="rId318" Type="http://schemas.openxmlformats.org/officeDocument/2006/relationships/image" Target="../media/image470.png"/><Relationship Id="rId525" Type="http://schemas.openxmlformats.org/officeDocument/2006/relationships/image" Target="../media/image573.png"/><Relationship Id="rId732" Type="http://schemas.openxmlformats.org/officeDocument/2006/relationships/customXml" Target="../ink/ink680.xml"/><Relationship Id="rId1155" Type="http://schemas.openxmlformats.org/officeDocument/2006/relationships/customXml" Target="../ink/ink893.xml"/><Relationship Id="rId1362" Type="http://schemas.openxmlformats.org/officeDocument/2006/relationships/customXml" Target="../ink/ink997.xml"/><Relationship Id="rId99" Type="http://schemas.openxmlformats.org/officeDocument/2006/relationships/customXml" Target="../ink/ink362.xml"/><Relationship Id="rId164" Type="http://schemas.openxmlformats.org/officeDocument/2006/relationships/image" Target="../media/image395.png"/><Relationship Id="rId371" Type="http://schemas.openxmlformats.org/officeDocument/2006/relationships/customXml" Target="../ink/ink499.xml"/><Relationship Id="rId1015" Type="http://schemas.openxmlformats.org/officeDocument/2006/relationships/image" Target="../media/image817.png"/><Relationship Id="rId1222" Type="http://schemas.openxmlformats.org/officeDocument/2006/relationships/image" Target="../media/image920.png"/><Relationship Id="rId1667" Type="http://schemas.openxmlformats.org/officeDocument/2006/relationships/customXml" Target="../ink/ink1150.xml"/><Relationship Id="rId469" Type="http://schemas.openxmlformats.org/officeDocument/2006/relationships/image" Target="../media/image545.png"/><Relationship Id="rId676" Type="http://schemas.openxmlformats.org/officeDocument/2006/relationships/customXml" Target="../ink/ink652.xml"/><Relationship Id="rId883" Type="http://schemas.openxmlformats.org/officeDocument/2006/relationships/image" Target="../media/image751.png"/><Relationship Id="rId1099" Type="http://schemas.openxmlformats.org/officeDocument/2006/relationships/customXml" Target="../ink/ink865.xml"/><Relationship Id="rId1527" Type="http://schemas.openxmlformats.org/officeDocument/2006/relationships/image" Target="../media/image1072.png"/><Relationship Id="rId1734" Type="http://schemas.openxmlformats.org/officeDocument/2006/relationships/image" Target="../media/image1175.png"/><Relationship Id="rId26" Type="http://schemas.openxmlformats.org/officeDocument/2006/relationships/image" Target="../media/image326.png"/><Relationship Id="rId231" Type="http://schemas.openxmlformats.org/officeDocument/2006/relationships/customXml" Target="../ink/ink428.xml"/><Relationship Id="rId329" Type="http://schemas.openxmlformats.org/officeDocument/2006/relationships/customXml" Target="../ink/ink478.xml"/><Relationship Id="rId536" Type="http://schemas.openxmlformats.org/officeDocument/2006/relationships/customXml" Target="../ink/ink582.xml"/><Relationship Id="rId1166" Type="http://schemas.openxmlformats.org/officeDocument/2006/relationships/image" Target="../media/image892.png"/><Relationship Id="rId1373" Type="http://schemas.openxmlformats.org/officeDocument/2006/relationships/image" Target="../media/image995.png"/><Relationship Id="rId175" Type="http://schemas.openxmlformats.org/officeDocument/2006/relationships/customXml" Target="../ink/ink400.xml"/><Relationship Id="rId743" Type="http://schemas.openxmlformats.org/officeDocument/2006/relationships/image" Target="../media/image682.png"/><Relationship Id="rId950" Type="http://schemas.openxmlformats.org/officeDocument/2006/relationships/customXml" Target="../ink/ink790.xml"/><Relationship Id="rId1026" Type="http://schemas.openxmlformats.org/officeDocument/2006/relationships/customXml" Target="../ink/ink828.xml"/><Relationship Id="rId1580" Type="http://schemas.openxmlformats.org/officeDocument/2006/relationships/customXml" Target="../ink/ink1106.xml"/><Relationship Id="rId1678" Type="http://schemas.openxmlformats.org/officeDocument/2006/relationships/image" Target="../media/image1147.png"/><Relationship Id="rId1801" Type="http://schemas.openxmlformats.org/officeDocument/2006/relationships/image" Target="../media/image1208.png"/><Relationship Id="rId382" Type="http://schemas.openxmlformats.org/officeDocument/2006/relationships/image" Target="../media/image502.png"/><Relationship Id="rId603" Type="http://schemas.openxmlformats.org/officeDocument/2006/relationships/image" Target="../media/image612.png"/><Relationship Id="rId687" Type="http://schemas.openxmlformats.org/officeDocument/2006/relationships/image" Target="../media/image654.png"/><Relationship Id="rId810" Type="http://schemas.openxmlformats.org/officeDocument/2006/relationships/image" Target="../media/image715.png"/><Relationship Id="rId908" Type="http://schemas.openxmlformats.org/officeDocument/2006/relationships/customXml" Target="../ink/ink769.xml"/><Relationship Id="rId1233" Type="http://schemas.openxmlformats.org/officeDocument/2006/relationships/image" Target="../media/image925.png"/><Relationship Id="rId1440" Type="http://schemas.openxmlformats.org/officeDocument/2006/relationships/customXml" Target="../ink/ink1036.xml"/><Relationship Id="rId1538" Type="http://schemas.openxmlformats.org/officeDocument/2006/relationships/customXml" Target="../ink/ink1085.xml"/><Relationship Id="rId242" Type="http://schemas.openxmlformats.org/officeDocument/2006/relationships/customXml" Target="../ink/ink434.xml"/><Relationship Id="rId894" Type="http://schemas.openxmlformats.org/officeDocument/2006/relationships/customXml" Target="../ink/ink762.xml"/><Relationship Id="rId1177" Type="http://schemas.openxmlformats.org/officeDocument/2006/relationships/customXml" Target="../ink/ink904.xml"/><Relationship Id="rId1300" Type="http://schemas.openxmlformats.org/officeDocument/2006/relationships/customXml" Target="../ink/ink966.xml"/><Relationship Id="rId1745" Type="http://schemas.openxmlformats.org/officeDocument/2006/relationships/customXml" Target="../ink/ink1189.xml"/><Relationship Id="rId37" Type="http://schemas.openxmlformats.org/officeDocument/2006/relationships/customXml" Target="../ink/ink331.xml"/><Relationship Id="rId102" Type="http://schemas.openxmlformats.org/officeDocument/2006/relationships/image" Target="../media/image364.png"/><Relationship Id="rId547" Type="http://schemas.openxmlformats.org/officeDocument/2006/relationships/image" Target="../media/image584.png"/><Relationship Id="rId754" Type="http://schemas.openxmlformats.org/officeDocument/2006/relationships/customXml" Target="../ink/ink691.xml"/><Relationship Id="rId961" Type="http://schemas.openxmlformats.org/officeDocument/2006/relationships/image" Target="../media/image790.png"/><Relationship Id="rId1384" Type="http://schemas.openxmlformats.org/officeDocument/2006/relationships/customXml" Target="../ink/ink1008.xml"/><Relationship Id="rId1591" Type="http://schemas.openxmlformats.org/officeDocument/2006/relationships/image" Target="../media/image1104.png"/><Relationship Id="rId1605" Type="http://schemas.openxmlformats.org/officeDocument/2006/relationships/image" Target="../media/image1111.png"/><Relationship Id="rId1689" Type="http://schemas.openxmlformats.org/officeDocument/2006/relationships/customXml" Target="../ink/ink1161.xml"/><Relationship Id="rId1812" Type="http://schemas.openxmlformats.org/officeDocument/2006/relationships/customXml" Target="../ink/ink1223.xml"/><Relationship Id="rId90" Type="http://schemas.openxmlformats.org/officeDocument/2006/relationships/image" Target="../media/image358.png"/><Relationship Id="rId186" Type="http://schemas.openxmlformats.org/officeDocument/2006/relationships/image" Target="../media/image406.png"/><Relationship Id="rId393" Type="http://schemas.openxmlformats.org/officeDocument/2006/relationships/customXml" Target="../ink/ink510.xml"/><Relationship Id="rId407" Type="http://schemas.openxmlformats.org/officeDocument/2006/relationships/customXml" Target="../ink/ink517.xml"/><Relationship Id="rId614" Type="http://schemas.openxmlformats.org/officeDocument/2006/relationships/customXml" Target="../ink/ink621.xml"/><Relationship Id="rId821" Type="http://schemas.openxmlformats.org/officeDocument/2006/relationships/customXml" Target="../ink/ink725.xml"/><Relationship Id="rId1037" Type="http://schemas.openxmlformats.org/officeDocument/2006/relationships/image" Target="../media/image828.png"/><Relationship Id="rId1244" Type="http://schemas.openxmlformats.org/officeDocument/2006/relationships/customXml" Target="../ink/ink938.xml"/><Relationship Id="rId1451" Type="http://schemas.openxmlformats.org/officeDocument/2006/relationships/image" Target="../media/image1034.png"/><Relationship Id="rId253" Type="http://schemas.openxmlformats.org/officeDocument/2006/relationships/image" Target="../media/image438.png"/><Relationship Id="rId460" Type="http://schemas.openxmlformats.org/officeDocument/2006/relationships/customXml" Target="../ink/ink544.xml"/><Relationship Id="rId698" Type="http://schemas.openxmlformats.org/officeDocument/2006/relationships/customXml" Target="../ink/ink663.xml"/><Relationship Id="rId919" Type="http://schemas.openxmlformats.org/officeDocument/2006/relationships/image" Target="../media/image769.png"/><Relationship Id="rId1090" Type="http://schemas.openxmlformats.org/officeDocument/2006/relationships/image" Target="../media/image854.png"/><Relationship Id="rId1104" Type="http://schemas.openxmlformats.org/officeDocument/2006/relationships/image" Target="../media/image861.png"/><Relationship Id="rId1311" Type="http://schemas.openxmlformats.org/officeDocument/2006/relationships/image" Target="../media/image964.png"/><Relationship Id="rId1549" Type="http://schemas.openxmlformats.org/officeDocument/2006/relationships/image" Target="../media/image1083.png"/><Relationship Id="rId1756" Type="http://schemas.openxmlformats.org/officeDocument/2006/relationships/image" Target="../media/image1186.png"/><Relationship Id="rId48" Type="http://schemas.openxmlformats.org/officeDocument/2006/relationships/image" Target="../media/image337.png"/><Relationship Id="rId113" Type="http://schemas.openxmlformats.org/officeDocument/2006/relationships/customXml" Target="../ink/ink369.xml"/><Relationship Id="rId320" Type="http://schemas.openxmlformats.org/officeDocument/2006/relationships/image" Target="../media/image471.png"/><Relationship Id="rId558" Type="http://schemas.openxmlformats.org/officeDocument/2006/relationships/customXml" Target="../ink/ink593.xml"/><Relationship Id="rId765" Type="http://schemas.openxmlformats.org/officeDocument/2006/relationships/image" Target="../media/image693.png"/><Relationship Id="rId972" Type="http://schemas.openxmlformats.org/officeDocument/2006/relationships/customXml" Target="../ink/ink801.xml"/><Relationship Id="rId1188" Type="http://schemas.openxmlformats.org/officeDocument/2006/relationships/image" Target="../media/image903.png"/><Relationship Id="rId1395" Type="http://schemas.openxmlformats.org/officeDocument/2006/relationships/image" Target="../media/image1006.png"/><Relationship Id="rId1409" Type="http://schemas.openxmlformats.org/officeDocument/2006/relationships/image" Target="../media/image1013.png"/><Relationship Id="rId1616" Type="http://schemas.openxmlformats.org/officeDocument/2006/relationships/customXml" Target="../ink/ink1124.xml"/><Relationship Id="rId197" Type="http://schemas.openxmlformats.org/officeDocument/2006/relationships/customXml" Target="../ink/ink411.xml"/><Relationship Id="rId418" Type="http://schemas.openxmlformats.org/officeDocument/2006/relationships/customXml" Target="../ink/ink523.xml"/><Relationship Id="rId625" Type="http://schemas.openxmlformats.org/officeDocument/2006/relationships/image" Target="../media/image623.png"/><Relationship Id="rId832" Type="http://schemas.openxmlformats.org/officeDocument/2006/relationships/customXml" Target="../ink/ink731.xml"/><Relationship Id="rId1048" Type="http://schemas.openxmlformats.org/officeDocument/2006/relationships/customXml" Target="../ink/ink839.xml"/><Relationship Id="rId1255" Type="http://schemas.openxmlformats.org/officeDocument/2006/relationships/image" Target="../media/image936.png"/><Relationship Id="rId1462" Type="http://schemas.openxmlformats.org/officeDocument/2006/relationships/customXml" Target="../ink/ink1047.xml"/><Relationship Id="rId264" Type="http://schemas.openxmlformats.org/officeDocument/2006/relationships/image" Target="../media/image443.png"/><Relationship Id="rId471" Type="http://schemas.openxmlformats.org/officeDocument/2006/relationships/image" Target="../media/image546.png"/><Relationship Id="rId1115" Type="http://schemas.openxmlformats.org/officeDocument/2006/relationships/customXml" Target="../ink/ink873.xml"/><Relationship Id="rId1322" Type="http://schemas.openxmlformats.org/officeDocument/2006/relationships/customXml" Target="../ink/ink977.xml"/><Relationship Id="rId1767" Type="http://schemas.openxmlformats.org/officeDocument/2006/relationships/image" Target="../media/image1191.png"/><Relationship Id="rId59" Type="http://schemas.openxmlformats.org/officeDocument/2006/relationships/customXml" Target="../ink/ink342.xml"/><Relationship Id="rId124" Type="http://schemas.openxmlformats.org/officeDocument/2006/relationships/image" Target="../media/image375.png"/><Relationship Id="rId569" Type="http://schemas.openxmlformats.org/officeDocument/2006/relationships/image" Target="../media/image595.png"/><Relationship Id="rId776" Type="http://schemas.openxmlformats.org/officeDocument/2006/relationships/customXml" Target="../ink/ink702.xml"/><Relationship Id="rId983" Type="http://schemas.openxmlformats.org/officeDocument/2006/relationships/image" Target="../media/image801.png"/><Relationship Id="rId1199" Type="http://schemas.openxmlformats.org/officeDocument/2006/relationships/customXml" Target="../ink/ink915.xml"/><Relationship Id="rId1627" Type="http://schemas.openxmlformats.org/officeDocument/2006/relationships/image" Target="../media/image1122.png"/><Relationship Id="rId331" Type="http://schemas.openxmlformats.org/officeDocument/2006/relationships/customXml" Target="../ink/ink479.xml"/><Relationship Id="rId429" Type="http://schemas.openxmlformats.org/officeDocument/2006/relationships/image" Target="../media/image525.png"/><Relationship Id="rId636" Type="http://schemas.openxmlformats.org/officeDocument/2006/relationships/customXml" Target="../ink/ink632.xml"/><Relationship Id="rId1059" Type="http://schemas.openxmlformats.org/officeDocument/2006/relationships/image" Target="../media/image839.png"/><Relationship Id="rId1266" Type="http://schemas.openxmlformats.org/officeDocument/2006/relationships/customXml" Target="../ink/ink949.xml"/><Relationship Id="rId1473" Type="http://schemas.openxmlformats.org/officeDocument/2006/relationships/image" Target="../media/image1045.png"/><Relationship Id="rId843" Type="http://schemas.openxmlformats.org/officeDocument/2006/relationships/image" Target="../media/image731.png"/><Relationship Id="rId1126" Type="http://schemas.openxmlformats.org/officeDocument/2006/relationships/image" Target="../media/image872.png"/><Relationship Id="rId1680" Type="http://schemas.openxmlformats.org/officeDocument/2006/relationships/image" Target="../media/image1148.png"/><Relationship Id="rId1778" Type="http://schemas.openxmlformats.org/officeDocument/2006/relationships/customXml" Target="../ink/ink1206.xml"/><Relationship Id="rId275" Type="http://schemas.openxmlformats.org/officeDocument/2006/relationships/customXml" Target="../ink/ink451.xml"/><Relationship Id="rId482" Type="http://schemas.openxmlformats.org/officeDocument/2006/relationships/customXml" Target="../ink/ink555.xml"/><Relationship Id="rId703" Type="http://schemas.openxmlformats.org/officeDocument/2006/relationships/image" Target="../media/image662.png"/><Relationship Id="rId910" Type="http://schemas.openxmlformats.org/officeDocument/2006/relationships/customXml" Target="../ink/ink770.xml"/><Relationship Id="rId1333" Type="http://schemas.openxmlformats.org/officeDocument/2006/relationships/image" Target="../media/image975.png"/><Relationship Id="rId1540" Type="http://schemas.openxmlformats.org/officeDocument/2006/relationships/customXml" Target="../ink/ink1086.xml"/><Relationship Id="rId1638" Type="http://schemas.openxmlformats.org/officeDocument/2006/relationships/customXml" Target="../ink/ink1135.xml"/><Relationship Id="rId135" Type="http://schemas.openxmlformats.org/officeDocument/2006/relationships/customXml" Target="../ink/ink380.xml"/><Relationship Id="rId342" Type="http://schemas.openxmlformats.org/officeDocument/2006/relationships/image" Target="../media/image482.png"/><Relationship Id="rId787" Type="http://schemas.openxmlformats.org/officeDocument/2006/relationships/image" Target="../media/image704.png"/><Relationship Id="rId994" Type="http://schemas.openxmlformats.org/officeDocument/2006/relationships/customXml" Target="../ink/ink812.xml"/><Relationship Id="rId1400" Type="http://schemas.openxmlformats.org/officeDocument/2006/relationships/customXml" Target="../ink/ink1016.xml"/><Relationship Id="rId202" Type="http://schemas.openxmlformats.org/officeDocument/2006/relationships/image" Target="../media/image414.png"/><Relationship Id="rId647" Type="http://schemas.openxmlformats.org/officeDocument/2006/relationships/image" Target="../media/image634.png"/><Relationship Id="rId854" Type="http://schemas.openxmlformats.org/officeDocument/2006/relationships/customXml" Target="../ink/ink742.xml"/><Relationship Id="rId1277" Type="http://schemas.openxmlformats.org/officeDocument/2006/relationships/image" Target="../media/image947.png"/><Relationship Id="rId1484" Type="http://schemas.openxmlformats.org/officeDocument/2006/relationships/customXml" Target="../ink/ink1058.xml"/><Relationship Id="rId1691" Type="http://schemas.openxmlformats.org/officeDocument/2006/relationships/customXml" Target="../ink/ink1162.xml"/><Relationship Id="rId1705" Type="http://schemas.openxmlformats.org/officeDocument/2006/relationships/customXml" Target="../ink/ink1169.xml"/><Relationship Id="rId286" Type="http://schemas.openxmlformats.org/officeDocument/2006/relationships/image" Target="../media/image454.png"/><Relationship Id="rId493" Type="http://schemas.openxmlformats.org/officeDocument/2006/relationships/image" Target="../media/image557.png"/><Relationship Id="rId507" Type="http://schemas.openxmlformats.org/officeDocument/2006/relationships/image" Target="../media/image564.png"/><Relationship Id="rId714" Type="http://schemas.openxmlformats.org/officeDocument/2006/relationships/customXml" Target="../ink/ink671.xml"/><Relationship Id="rId921" Type="http://schemas.openxmlformats.org/officeDocument/2006/relationships/image" Target="../media/image770.png"/><Relationship Id="rId1137" Type="http://schemas.openxmlformats.org/officeDocument/2006/relationships/customXml" Target="../ink/ink884.xml"/><Relationship Id="rId1344" Type="http://schemas.openxmlformats.org/officeDocument/2006/relationships/customXml" Target="../ink/ink988.xml"/><Relationship Id="rId1551" Type="http://schemas.openxmlformats.org/officeDocument/2006/relationships/image" Target="../media/image1084.png"/><Relationship Id="rId1789" Type="http://schemas.openxmlformats.org/officeDocument/2006/relationships/image" Target="../media/image1202.png"/><Relationship Id="rId50" Type="http://schemas.openxmlformats.org/officeDocument/2006/relationships/image" Target="../media/image338.png"/><Relationship Id="rId146" Type="http://schemas.openxmlformats.org/officeDocument/2006/relationships/image" Target="../media/image386.png"/><Relationship Id="rId353" Type="http://schemas.openxmlformats.org/officeDocument/2006/relationships/customXml" Target="../ink/ink490.xml"/><Relationship Id="rId560" Type="http://schemas.openxmlformats.org/officeDocument/2006/relationships/customXml" Target="../ink/ink594.xml"/><Relationship Id="rId798" Type="http://schemas.openxmlformats.org/officeDocument/2006/relationships/customXml" Target="../ink/ink713.xml"/><Relationship Id="rId1190" Type="http://schemas.openxmlformats.org/officeDocument/2006/relationships/image" Target="../media/image904.png"/><Relationship Id="rId1204" Type="http://schemas.openxmlformats.org/officeDocument/2006/relationships/image" Target="../media/image911.png"/><Relationship Id="rId1411" Type="http://schemas.openxmlformats.org/officeDocument/2006/relationships/image" Target="../media/image1014.png"/><Relationship Id="rId1649" Type="http://schemas.openxmlformats.org/officeDocument/2006/relationships/customXml" Target="../ink/ink1141.xml"/><Relationship Id="rId213" Type="http://schemas.openxmlformats.org/officeDocument/2006/relationships/customXml" Target="../ink/ink419.xml"/><Relationship Id="rId420" Type="http://schemas.openxmlformats.org/officeDocument/2006/relationships/customXml" Target="../ink/ink524.xml"/><Relationship Id="rId658" Type="http://schemas.openxmlformats.org/officeDocument/2006/relationships/customXml" Target="../ink/ink643.xml"/><Relationship Id="rId865" Type="http://schemas.openxmlformats.org/officeDocument/2006/relationships/image" Target="../media/image742.png"/><Relationship Id="rId1050" Type="http://schemas.openxmlformats.org/officeDocument/2006/relationships/customXml" Target="../ink/ink840.xml"/><Relationship Id="rId1288" Type="http://schemas.openxmlformats.org/officeDocument/2006/relationships/customXml" Target="../ink/ink960.xml"/><Relationship Id="rId1495" Type="http://schemas.openxmlformats.org/officeDocument/2006/relationships/image" Target="../media/image1056.png"/><Relationship Id="rId1509" Type="http://schemas.openxmlformats.org/officeDocument/2006/relationships/image" Target="../media/image1063.png"/><Relationship Id="rId1716" Type="http://schemas.openxmlformats.org/officeDocument/2006/relationships/image" Target="../media/image1166.png"/><Relationship Id="rId297" Type="http://schemas.openxmlformats.org/officeDocument/2006/relationships/customXml" Target="../ink/ink462.xml"/><Relationship Id="rId518" Type="http://schemas.openxmlformats.org/officeDocument/2006/relationships/customXml" Target="../ink/ink573.xml"/><Relationship Id="rId725" Type="http://schemas.openxmlformats.org/officeDocument/2006/relationships/image" Target="../media/image673.png"/><Relationship Id="rId932" Type="http://schemas.openxmlformats.org/officeDocument/2006/relationships/customXml" Target="../ink/ink781.xml"/><Relationship Id="rId1148" Type="http://schemas.openxmlformats.org/officeDocument/2006/relationships/image" Target="../media/image883.png"/><Relationship Id="rId1355" Type="http://schemas.openxmlformats.org/officeDocument/2006/relationships/image" Target="../media/image986.png"/><Relationship Id="rId1562" Type="http://schemas.openxmlformats.org/officeDocument/2006/relationships/customXml" Target="../ink/ink1097.xml"/><Relationship Id="rId157" Type="http://schemas.openxmlformats.org/officeDocument/2006/relationships/customXml" Target="../ink/ink391.xml"/><Relationship Id="rId364" Type="http://schemas.openxmlformats.org/officeDocument/2006/relationships/image" Target="../media/image493.png"/><Relationship Id="rId1008" Type="http://schemas.openxmlformats.org/officeDocument/2006/relationships/customXml" Target="../ink/ink819.xml"/><Relationship Id="rId1215" Type="http://schemas.openxmlformats.org/officeDocument/2006/relationships/customXml" Target="../ink/ink923.xml"/><Relationship Id="rId1422" Type="http://schemas.openxmlformats.org/officeDocument/2006/relationships/customXml" Target="../ink/ink1027.xml"/><Relationship Id="rId61" Type="http://schemas.openxmlformats.org/officeDocument/2006/relationships/customXml" Target="../ink/ink343.xml"/><Relationship Id="rId571" Type="http://schemas.openxmlformats.org/officeDocument/2006/relationships/image" Target="../media/image596.png"/><Relationship Id="rId669" Type="http://schemas.openxmlformats.org/officeDocument/2006/relationships/image" Target="../media/image645.png"/><Relationship Id="rId876" Type="http://schemas.openxmlformats.org/officeDocument/2006/relationships/customXml" Target="../ink/ink753.xml"/><Relationship Id="rId1299" Type="http://schemas.openxmlformats.org/officeDocument/2006/relationships/image" Target="../media/image958.png"/><Relationship Id="rId1727" Type="http://schemas.openxmlformats.org/officeDocument/2006/relationships/customXml" Target="../ink/ink1180.xml"/><Relationship Id="rId19" Type="http://schemas.openxmlformats.org/officeDocument/2006/relationships/customXml" Target="../ink/ink322.xml"/><Relationship Id="rId224" Type="http://schemas.openxmlformats.org/officeDocument/2006/relationships/image" Target="../media/image424.png"/><Relationship Id="rId431" Type="http://schemas.openxmlformats.org/officeDocument/2006/relationships/image" Target="../media/image526.png"/><Relationship Id="rId529" Type="http://schemas.openxmlformats.org/officeDocument/2006/relationships/image" Target="../media/image575.png"/><Relationship Id="rId736" Type="http://schemas.openxmlformats.org/officeDocument/2006/relationships/customXml" Target="../ink/ink682.xml"/><Relationship Id="rId1061" Type="http://schemas.openxmlformats.org/officeDocument/2006/relationships/image" Target="../media/image840.png"/><Relationship Id="rId1159" Type="http://schemas.openxmlformats.org/officeDocument/2006/relationships/customXml" Target="../ink/ink895.xml"/><Relationship Id="rId1366" Type="http://schemas.openxmlformats.org/officeDocument/2006/relationships/customXml" Target="../ink/ink999.xml"/><Relationship Id="rId168" Type="http://schemas.openxmlformats.org/officeDocument/2006/relationships/image" Target="../media/image397.png"/><Relationship Id="rId943" Type="http://schemas.openxmlformats.org/officeDocument/2006/relationships/image" Target="../media/image781.png"/><Relationship Id="rId1019" Type="http://schemas.openxmlformats.org/officeDocument/2006/relationships/image" Target="../media/image819.png"/><Relationship Id="rId1573" Type="http://schemas.openxmlformats.org/officeDocument/2006/relationships/image" Target="../media/image1095.png"/><Relationship Id="rId1780" Type="http://schemas.openxmlformats.org/officeDocument/2006/relationships/customXml" Target="../ink/ink1207.xml"/><Relationship Id="rId72" Type="http://schemas.openxmlformats.org/officeDocument/2006/relationships/image" Target="../media/image349.png"/><Relationship Id="rId375" Type="http://schemas.openxmlformats.org/officeDocument/2006/relationships/customXml" Target="../ink/ink501.xml"/><Relationship Id="rId582" Type="http://schemas.openxmlformats.org/officeDocument/2006/relationships/customXml" Target="../ink/ink605.xml"/><Relationship Id="rId803" Type="http://schemas.openxmlformats.org/officeDocument/2006/relationships/customXml" Target="../ink/ink716.xml"/><Relationship Id="rId1226" Type="http://schemas.openxmlformats.org/officeDocument/2006/relationships/customXml" Target="../ink/ink929.xml"/><Relationship Id="rId1433" Type="http://schemas.openxmlformats.org/officeDocument/2006/relationships/image" Target="../media/image1025.png"/><Relationship Id="rId1640" Type="http://schemas.openxmlformats.org/officeDocument/2006/relationships/image" Target="../media/image1128.png"/><Relationship Id="rId1738" Type="http://schemas.openxmlformats.org/officeDocument/2006/relationships/image" Target="../media/image1177.png"/><Relationship Id="rId3" Type="http://schemas.openxmlformats.org/officeDocument/2006/relationships/customXml" Target="../ink/ink314.xml"/><Relationship Id="rId235" Type="http://schemas.openxmlformats.org/officeDocument/2006/relationships/customXml" Target="../ink/ink430.xml"/><Relationship Id="rId442" Type="http://schemas.openxmlformats.org/officeDocument/2006/relationships/customXml" Target="../ink/ink535.xml"/><Relationship Id="rId887" Type="http://schemas.openxmlformats.org/officeDocument/2006/relationships/image" Target="../media/image753.png"/><Relationship Id="rId1072" Type="http://schemas.openxmlformats.org/officeDocument/2006/relationships/image" Target="../media/image845.png"/><Relationship Id="rId1500" Type="http://schemas.openxmlformats.org/officeDocument/2006/relationships/customXml" Target="../ink/ink1066.xml"/><Relationship Id="rId302" Type="http://schemas.openxmlformats.org/officeDocument/2006/relationships/image" Target="../media/image462.png"/><Relationship Id="rId747" Type="http://schemas.openxmlformats.org/officeDocument/2006/relationships/image" Target="../media/image684.png"/><Relationship Id="rId954" Type="http://schemas.openxmlformats.org/officeDocument/2006/relationships/customXml" Target="../ink/ink792.xml"/><Relationship Id="rId1377" Type="http://schemas.openxmlformats.org/officeDocument/2006/relationships/image" Target="../media/image997.png"/><Relationship Id="rId1584" Type="http://schemas.openxmlformats.org/officeDocument/2006/relationships/customXml" Target="../ink/ink1108.xml"/><Relationship Id="rId1791" Type="http://schemas.openxmlformats.org/officeDocument/2006/relationships/image" Target="../media/image1203.png"/><Relationship Id="rId1805" Type="http://schemas.openxmlformats.org/officeDocument/2006/relationships/image" Target="../media/image1210.png"/><Relationship Id="rId83" Type="http://schemas.openxmlformats.org/officeDocument/2006/relationships/customXml" Target="../ink/ink354.xml"/><Relationship Id="rId179" Type="http://schemas.openxmlformats.org/officeDocument/2006/relationships/customXml" Target="../ink/ink402.xml"/><Relationship Id="rId386" Type="http://schemas.openxmlformats.org/officeDocument/2006/relationships/image" Target="../media/image504.png"/><Relationship Id="rId593" Type="http://schemas.openxmlformats.org/officeDocument/2006/relationships/image" Target="../media/image607.png"/><Relationship Id="rId607" Type="http://schemas.openxmlformats.org/officeDocument/2006/relationships/image" Target="../media/image614.png"/><Relationship Id="rId814" Type="http://schemas.openxmlformats.org/officeDocument/2006/relationships/image" Target="../media/image717.png"/><Relationship Id="rId1237" Type="http://schemas.openxmlformats.org/officeDocument/2006/relationships/image" Target="../media/image927.png"/><Relationship Id="rId1444" Type="http://schemas.openxmlformats.org/officeDocument/2006/relationships/customXml" Target="../ink/ink1038.xml"/><Relationship Id="rId1651" Type="http://schemas.openxmlformats.org/officeDocument/2006/relationships/customXml" Target="../ink/ink1142.xml"/><Relationship Id="rId246" Type="http://schemas.openxmlformats.org/officeDocument/2006/relationships/customXml" Target="../ink/ink436.xml"/><Relationship Id="rId453" Type="http://schemas.openxmlformats.org/officeDocument/2006/relationships/image" Target="../media/image537.png"/><Relationship Id="rId660" Type="http://schemas.openxmlformats.org/officeDocument/2006/relationships/customXml" Target="../ink/ink644.xml"/><Relationship Id="rId898" Type="http://schemas.openxmlformats.org/officeDocument/2006/relationships/customXml" Target="../ink/ink764.xml"/><Relationship Id="rId1083" Type="http://schemas.openxmlformats.org/officeDocument/2006/relationships/customXml" Target="../ink/ink857.xml"/><Relationship Id="rId1290" Type="http://schemas.openxmlformats.org/officeDocument/2006/relationships/customXml" Target="../ink/ink961.xml"/><Relationship Id="rId1304" Type="http://schemas.openxmlformats.org/officeDocument/2006/relationships/customXml" Target="../ink/ink968.xml"/><Relationship Id="rId1511" Type="http://schemas.openxmlformats.org/officeDocument/2006/relationships/image" Target="../media/image1064.png"/><Relationship Id="rId1749" Type="http://schemas.openxmlformats.org/officeDocument/2006/relationships/customXml" Target="../ink/ink1191.xml"/><Relationship Id="rId106" Type="http://schemas.openxmlformats.org/officeDocument/2006/relationships/image" Target="../media/image366.png"/><Relationship Id="rId313" Type="http://schemas.openxmlformats.org/officeDocument/2006/relationships/customXml" Target="../ink/ink470.xml"/><Relationship Id="rId758" Type="http://schemas.openxmlformats.org/officeDocument/2006/relationships/customXml" Target="../ink/ink693.xml"/><Relationship Id="rId965" Type="http://schemas.openxmlformats.org/officeDocument/2006/relationships/image" Target="../media/image792.png"/><Relationship Id="rId1150" Type="http://schemas.openxmlformats.org/officeDocument/2006/relationships/image" Target="../media/image884.png"/><Relationship Id="rId1388" Type="http://schemas.openxmlformats.org/officeDocument/2006/relationships/customXml" Target="../ink/ink1010.xml"/><Relationship Id="rId1595" Type="http://schemas.openxmlformats.org/officeDocument/2006/relationships/image" Target="../media/image1106.png"/><Relationship Id="rId1609" Type="http://schemas.openxmlformats.org/officeDocument/2006/relationships/image" Target="../media/image1113.png"/><Relationship Id="rId1816" Type="http://schemas.openxmlformats.org/officeDocument/2006/relationships/image" Target="../media/image1215.png"/><Relationship Id="rId10" Type="http://schemas.openxmlformats.org/officeDocument/2006/relationships/image" Target="../media/image318.png"/><Relationship Id="rId94" Type="http://schemas.openxmlformats.org/officeDocument/2006/relationships/image" Target="../media/image360.png"/><Relationship Id="rId397" Type="http://schemas.openxmlformats.org/officeDocument/2006/relationships/customXml" Target="../ink/ink512.xml"/><Relationship Id="rId520" Type="http://schemas.openxmlformats.org/officeDocument/2006/relationships/customXml" Target="../ink/ink574.xml"/><Relationship Id="rId618" Type="http://schemas.openxmlformats.org/officeDocument/2006/relationships/customXml" Target="../ink/ink623.xml"/><Relationship Id="rId825" Type="http://schemas.openxmlformats.org/officeDocument/2006/relationships/image" Target="../media/image722.png"/><Relationship Id="rId1248" Type="http://schemas.openxmlformats.org/officeDocument/2006/relationships/customXml" Target="../ink/ink940.xml"/><Relationship Id="rId1455" Type="http://schemas.openxmlformats.org/officeDocument/2006/relationships/image" Target="../media/image1036.png"/><Relationship Id="rId1662" Type="http://schemas.openxmlformats.org/officeDocument/2006/relationships/image" Target="../media/image1139.png"/><Relationship Id="rId257" Type="http://schemas.openxmlformats.org/officeDocument/2006/relationships/image" Target="../media/image440.png"/><Relationship Id="rId464" Type="http://schemas.openxmlformats.org/officeDocument/2006/relationships/customXml" Target="../ink/ink546.xml"/><Relationship Id="rId1010" Type="http://schemas.openxmlformats.org/officeDocument/2006/relationships/customXml" Target="../ink/ink820.xml"/><Relationship Id="rId1094" Type="http://schemas.openxmlformats.org/officeDocument/2006/relationships/image" Target="../media/image856.png"/><Relationship Id="rId1108" Type="http://schemas.openxmlformats.org/officeDocument/2006/relationships/image" Target="../media/image863.png"/><Relationship Id="rId1315" Type="http://schemas.openxmlformats.org/officeDocument/2006/relationships/image" Target="../media/image966.png"/><Relationship Id="rId117" Type="http://schemas.openxmlformats.org/officeDocument/2006/relationships/customXml" Target="../ink/ink371.xml"/><Relationship Id="rId671" Type="http://schemas.openxmlformats.org/officeDocument/2006/relationships/image" Target="../media/image646.png"/><Relationship Id="rId769" Type="http://schemas.openxmlformats.org/officeDocument/2006/relationships/image" Target="../media/image695.png"/><Relationship Id="rId976" Type="http://schemas.openxmlformats.org/officeDocument/2006/relationships/customXml" Target="../ink/ink803.xml"/><Relationship Id="rId1399" Type="http://schemas.openxmlformats.org/officeDocument/2006/relationships/image" Target="../media/image1008.png"/><Relationship Id="rId324" Type="http://schemas.openxmlformats.org/officeDocument/2006/relationships/image" Target="../media/image473.png"/><Relationship Id="rId531" Type="http://schemas.openxmlformats.org/officeDocument/2006/relationships/image" Target="../media/image576.png"/><Relationship Id="rId629" Type="http://schemas.openxmlformats.org/officeDocument/2006/relationships/image" Target="../media/image625.png"/><Relationship Id="rId1161" Type="http://schemas.openxmlformats.org/officeDocument/2006/relationships/customXml" Target="../ink/ink896.xml"/><Relationship Id="rId1259" Type="http://schemas.openxmlformats.org/officeDocument/2006/relationships/image" Target="../media/image938.png"/><Relationship Id="rId1466" Type="http://schemas.openxmlformats.org/officeDocument/2006/relationships/customXml" Target="../ink/ink1049.xml"/><Relationship Id="rId836" Type="http://schemas.openxmlformats.org/officeDocument/2006/relationships/customXml" Target="../ink/ink733.xml"/><Relationship Id="rId1021" Type="http://schemas.openxmlformats.org/officeDocument/2006/relationships/image" Target="../media/image820.png"/><Relationship Id="rId1119" Type="http://schemas.openxmlformats.org/officeDocument/2006/relationships/customXml" Target="../ink/ink875.xml"/><Relationship Id="rId1673" Type="http://schemas.openxmlformats.org/officeDocument/2006/relationships/customXml" Target="../ink/ink1153.xml"/><Relationship Id="rId903" Type="http://schemas.openxmlformats.org/officeDocument/2006/relationships/image" Target="../media/image761.png"/><Relationship Id="rId1326" Type="http://schemas.openxmlformats.org/officeDocument/2006/relationships/customXml" Target="../ink/ink979.xml"/><Relationship Id="rId1533" Type="http://schemas.openxmlformats.org/officeDocument/2006/relationships/image" Target="../media/image1075.png"/><Relationship Id="rId1740" Type="http://schemas.openxmlformats.org/officeDocument/2006/relationships/image" Target="../media/image1178.png"/><Relationship Id="rId32" Type="http://schemas.openxmlformats.org/officeDocument/2006/relationships/image" Target="../media/image329.png"/><Relationship Id="rId1600" Type="http://schemas.openxmlformats.org/officeDocument/2006/relationships/customXml" Target="../ink/ink1116.xml"/><Relationship Id="rId181" Type="http://schemas.openxmlformats.org/officeDocument/2006/relationships/customXml" Target="../ink/ink403.xml"/><Relationship Id="rId279" Type="http://schemas.openxmlformats.org/officeDocument/2006/relationships/customXml" Target="../ink/ink453.xml"/><Relationship Id="rId486" Type="http://schemas.openxmlformats.org/officeDocument/2006/relationships/customXml" Target="../ink/ink557.xml"/><Relationship Id="rId693" Type="http://schemas.openxmlformats.org/officeDocument/2006/relationships/image" Target="../media/image657.png"/><Relationship Id="rId139" Type="http://schemas.openxmlformats.org/officeDocument/2006/relationships/customXml" Target="../ink/ink382.xml"/><Relationship Id="rId346" Type="http://schemas.openxmlformats.org/officeDocument/2006/relationships/image" Target="../media/image484.png"/><Relationship Id="rId553" Type="http://schemas.openxmlformats.org/officeDocument/2006/relationships/image" Target="../media/image587.png"/><Relationship Id="rId760" Type="http://schemas.openxmlformats.org/officeDocument/2006/relationships/customXml" Target="../ink/ink694.xml"/><Relationship Id="rId998" Type="http://schemas.openxmlformats.org/officeDocument/2006/relationships/customXml" Target="../ink/ink814.xml"/><Relationship Id="rId1183" Type="http://schemas.openxmlformats.org/officeDocument/2006/relationships/customXml" Target="../ink/ink907.xml"/><Relationship Id="rId1390" Type="http://schemas.openxmlformats.org/officeDocument/2006/relationships/customXml" Target="../ink/ink1011.xml"/><Relationship Id="rId206" Type="http://schemas.openxmlformats.org/officeDocument/2006/relationships/image" Target="../media/image416.png"/><Relationship Id="rId413" Type="http://schemas.openxmlformats.org/officeDocument/2006/relationships/customXml" Target="../ink/ink520.xml"/><Relationship Id="rId858" Type="http://schemas.openxmlformats.org/officeDocument/2006/relationships/customXml" Target="../ink/ink744.xml"/><Relationship Id="rId1043" Type="http://schemas.openxmlformats.org/officeDocument/2006/relationships/image" Target="../media/image831.png"/><Relationship Id="rId1488" Type="http://schemas.openxmlformats.org/officeDocument/2006/relationships/customXml" Target="../ink/ink1060.xml"/><Relationship Id="rId1695" Type="http://schemas.openxmlformats.org/officeDocument/2006/relationships/customXml" Target="../ink/ink1164.xml"/><Relationship Id="rId620" Type="http://schemas.openxmlformats.org/officeDocument/2006/relationships/customXml" Target="../ink/ink624.xml"/><Relationship Id="rId718" Type="http://schemas.openxmlformats.org/officeDocument/2006/relationships/customXml" Target="../ink/ink673.xml"/><Relationship Id="rId925" Type="http://schemas.openxmlformats.org/officeDocument/2006/relationships/image" Target="../media/image772.png"/><Relationship Id="rId1250" Type="http://schemas.openxmlformats.org/officeDocument/2006/relationships/customXml" Target="../ink/ink941.xml"/><Relationship Id="rId1348" Type="http://schemas.openxmlformats.org/officeDocument/2006/relationships/customXml" Target="../ink/ink990.xml"/><Relationship Id="rId1555" Type="http://schemas.openxmlformats.org/officeDocument/2006/relationships/image" Target="../media/image1086.png"/><Relationship Id="rId1762" Type="http://schemas.openxmlformats.org/officeDocument/2006/relationships/customXml" Target="../ink/ink1198.xml"/><Relationship Id="rId1110" Type="http://schemas.openxmlformats.org/officeDocument/2006/relationships/image" Target="../media/image864.png"/><Relationship Id="rId1208" Type="http://schemas.openxmlformats.org/officeDocument/2006/relationships/image" Target="../media/image913.png"/><Relationship Id="rId1415" Type="http://schemas.openxmlformats.org/officeDocument/2006/relationships/image" Target="../media/image1016.png"/><Relationship Id="rId54" Type="http://schemas.openxmlformats.org/officeDocument/2006/relationships/image" Target="../media/image340.png"/><Relationship Id="rId1622" Type="http://schemas.openxmlformats.org/officeDocument/2006/relationships/customXml" Target="../ink/ink1127.xml"/><Relationship Id="rId270" Type="http://schemas.openxmlformats.org/officeDocument/2006/relationships/image" Target="../media/image446.png"/><Relationship Id="rId130" Type="http://schemas.openxmlformats.org/officeDocument/2006/relationships/image" Target="../media/image378.png"/><Relationship Id="rId368" Type="http://schemas.openxmlformats.org/officeDocument/2006/relationships/image" Target="../media/image495.png"/><Relationship Id="rId575" Type="http://schemas.openxmlformats.org/officeDocument/2006/relationships/image" Target="../media/image598.png"/><Relationship Id="rId782" Type="http://schemas.openxmlformats.org/officeDocument/2006/relationships/customXml" Target="../ink/ink705.xml"/><Relationship Id="rId228" Type="http://schemas.openxmlformats.org/officeDocument/2006/relationships/image" Target="../media/image426.png"/><Relationship Id="rId435" Type="http://schemas.openxmlformats.org/officeDocument/2006/relationships/image" Target="../media/image528.png"/><Relationship Id="rId642" Type="http://schemas.openxmlformats.org/officeDocument/2006/relationships/customXml" Target="../ink/ink635.xml"/><Relationship Id="rId1065" Type="http://schemas.openxmlformats.org/officeDocument/2006/relationships/image" Target="../media/image842.png"/><Relationship Id="rId1272" Type="http://schemas.openxmlformats.org/officeDocument/2006/relationships/customXml" Target="../ink/ink952.xml"/><Relationship Id="rId502" Type="http://schemas.openxmlformats.org/officeDocument/2006/relationships/customXml" Target="../ink/ink565.xml"/><Relationship Id="rId947" Type="http://schemas.openxmlformats.org/officeDocument/2006/relationships/image" Target="../media/image783.png"/><Relationship Id="rId1132" Type="http://schemas.openxmlformats.org/officeDocument/2006/relationships/image" Target="../media/image875.png"/><Relationship Id="rId1577" Type="http://schemas.openxmlformats.org/officeDocument/2006/relationships/image" Target="../media/image1097.png"/><Relationship Id="rId1784" Type="http://schemas.openxmlformats.org/officeDocument/2006/relationships/customXml" Target="../ink/ink1209.xml"/><Relationship Id="rId76" Type="http://schemas.openxmlformats.org/officeDocument/2006/relationships/image" Target="../media/image351.png"/><Relationship Id="rId807" Type="http://schemas.openxmlformats.org/officeDocument/2006/relationships/customXml" Target="../ink/ink718.xml"/><Relationship Id="rId1437" Type="http://schemas.openxmlformats.org/officeDocument/2006/relationships/image" Target="../media/image1027.png"/><Relationship Id="rId1644" Type="http://schemas.openxmlformats.org/officeDocument/2006/relationships/image" Target="../media/image1130.png"/><Relationship Id="rId1504" Type="http://schemas.openxmlformats.org/officeDocument/2006/relationships/customXml" Target="../ink/ink1068.xml"/><Relationship Id="rId1711" Type="http://schemas.openxmlformats.org/officeDocument/2006/relationships/customXml" Target="../ink/ink1172.xml"/><Relationship Id="rId292" Type="http://schemas.openxmlformats.org/officeDocument/2006/relationships/image" Target="../media/image457.png"/><Relationship Id="rId1809" Type="http://schemas.openxmlformats.org/officeDocument/2006/relationships/image" Target="../media/image1212.png"/><Relationship Id="rId597" Type="http://schemas.openxmlformats.org/officeDocument/2006/relationships/image" Target="../media/image609.png"/><Relationship Id="rId152" Type="http://schemas.openxmlformats.org/officeDocument/2006/relationships/image" Target="../media/image389.png"/><Relationship Id="rId457" Type="http://schemas.openxmlformats.org/officeDocument/2006/relationships/image" Target="../media/image539.png"/><Relationship Id="rId1087" Type="http://schemas.openxmlformats.org/officeDocument/2006/relationships/customXml" Target="../ink/ink859.xml"/><Relationship Id="rId1294" Type="http://schemas.openxmlformats.org/officeDocument/2006/relationships/customXml" Target="../ink/ink963.xml"/><Relationship Id="rId664" Type="http://schemas.openxmlformats.org/officeDocument/2006/relationships/customXml" Target="../ink/ink646.xml"/><Relationship Id="rId871" Type="http://schemas.openxmlformats.org/officeDocument/2006/relationships/image" Target="../media/image745.png"/><Relationship Id="rId969" Type="http://schemas.openxmlformats.org/officeDocument/2006/relationships/image" Target="../media/image794.png"/><Relationship Id="rId1599" Type="http://schemas.openxmlformats.org/officeDocument/2006/relationships/image" Target="../media/image1108.png"/><Relationship Id="rId317" Type="http://schemas.openxmlformats.org/officeDocument/2006/relationships/customXml" Target="../ink/ink472.xml"/><Relationship Id="rId524" Type="http://schemas.openxmlformats.org/officeDocument/2006/relationships/customXml" Target="../ink/ink576.xml"/><Relationship Id="rId731" Type="http://schemas.openxmlformats.org/officeDocument/2006/relationships/image" Target="../media/image676.png"/><Relationship Id="rId1154" Type="http://schemas.openxmlformats.org/officeDocument/2006/relationships/image" Target="../media/image886.png"/><Relationship Id="rId1361" Type="http://schemas.openxmlformats.org/officeDocument/2006/relationships/image" Target="../media/image989.png"/><Relationship Id="rId1459" Type="http://schemas.openxmlformats.org/officeDocument/2006/relationships/image" Target="../media/image1038.png"/><Relationship Id="rId98" Type="http://schemas.openxmlformats.org/officeDocument/2006/relationships/image" Target="../media/image362.png"/><Relationship Id="rId829" Type="http://schemas.openxmlformats.org/officeDocument/2006/relationships/image" Target="../media/image724.png"/><Relationship Id="rId1014" Type="http://schemas.openxmlformats.org/officeDocument/2006/relationships/customXml" Target="../ink/ink822.xml"/><Relationship Id="rId1221" Type="http://schemas.openxmlformats.org/officeDocument/2006/relationships/customXml" Target="../ink/ink926.xml"/><Relationship Id="rId1666" Type="http://schemas.openxmlformats.org/officeDocument/2006/relationships/image" Target="../media/image1141.png"/><Relationship Id="rId1319" Type="http://schemas.openxmlformats.org/officeDocument/2006/relationships/image" Target="../media/image968.png"/><Relationship Id="rId1526" Type="http://schemas.openxmlformats.org/officeDocument/2006/relationships/customXml" Target="../ink/ink1079.xml"/><Relationship Id="rId1733" Type="http://schemas.openxmlformats.org/officeDocument/2006/relationships/customXml" Target="../ink/ink1183.xml"/><Relationship Id="rId25" Type="http://schemas.openxmlformats.org/officeDocument/2006/relationships/customXml" Target="../ink/ink325.xml"/><Relationship Id="rId1800" Type="http://schemas.openxmlformats.org/officeDocument/2006/relationships/customXml" Target="../ink/ink1217.xml"/><Relationship Id="rId174" Type="http://schemas.openxmlformats.org/officeDocument/2006/relationships/image" Target="../media/image400.png"/><Relationship Id="rId381" Type="http://schemas.openxmlformats.org/officeDocument/2006/relationships/customXml" Target="../ink/ink504.xml"/><Relationship Id="rId241" Type="http://schemas.openxmlformats.org/officeDocument/2006/relationships/image" Target="../media/image432.png"/><Relationship Id="rId479" Type="http://schemas.openxmlformats.org/officeDocument/2006/relationships/image" Target="../media/image550.png"/><Relationship Id="rId686" Type="http://schemas.openxmlformats.org/officeDocument/2006/relationships/customXml" Target="../ink/ink657.xml"/><Relationship Id="rId893" Type="http://schemas.openxmlformats.org/officeDocument/2006/relationships/image" Target="../media/image756.png"/><Relationship Id="rId339" Type="http://schemas.openxmlformats.org/officeDocument/2006/relationships/customXml" Target="../ink/ink483.xml"/><Relationship Id="rId546" Type="http://schemas.openxmlformats.org/officeDocument/2006/relationships/customXml" Target="../ink/ink587.xml"/><Relationship Id="rId753" Type="http://schemas.openxmlformats.org/officeDocument/2006/relationships/image" Target="../media/image687.png"/><Relationship Id="rId1176" Type="http://schemas.openxmlformats.org/officeDocument/2006/relationships/image" Target="../media/image897.png"/><Relationship Id="rId1383" Type="http://schemas.openxmlformats.org/officeDocument/2006/relationships/image" Target="../media/image1000.png"/><Relationship Id="rId101" Type="http://schemas.openxmlformats.org/officeDocument/2006/relationships/customXml" Target="../ink/ink363.xml"/><Relationship Id="rId406" Type="http://schemas.openxmlformats.org/officeDocument/2006/relationships/image" Target="../media/image514.png"/><Relationship Id="rId960" Type="http://schemas.openxmlformats.org/officeDocument/2006/relationships/customXml" Target="../ink/ink795.xml"/><Relationship Id="rId1036" Type="http://schemas.openxmlformats.org/officeDocument/2006/relationships/customXml" Target="../ink/ink833.xml"/><Relationship Id="rId1243" Type="http://schemas.openxmlformats.org/officeDocument/2006/relationships/image" Target="../media/image930.png"/><Relationship Id="rId1590" Type="http://schemas.openxmlformats.org/officeDocument/2006/relationships/customXml" Target="../ink/ink1111.xml"/><Relationship Id="rId1688" Type="http://schemas.openxmlformats.org/officeDocument/2006/relationships/image" Target="../media/image1152.png"/><Relationship Id="rId613" Type="http://schemas.openxmlformats.org/officeDocument/2006/relationships/image" Target="../media/image617.png"/><Relationship Id="rId820" Type="http://schemas.openxmlformats.org/officeDocument/2006/relationships/image" Target="../media/image720.png"/><Relationship Id="rId918" Type="http://schemas.openxmlformats.org/officeDocument/2006/relationships/customXml" Target="../ink/ink774.xml"/><Relationship Id="rId1450" Type="http://schemas.openxmlformats.org/officeDocument/2006/relationships/customXml" Target="../ink/ink1041.xml"/><Relationship Id="rId1548" Type="http://schemas.openxmlformats.org/officeDocument/2006/relationships/customXml" Target="../ink/ink1090.xml"/><Relationship Id="rId1755" Type="http://schemas.openxmlformats.org/officeDocument/2006/relationships/customXml" Target="../ink/ink1194.xml"/><Relationship Id="rId1103" Type="http://schemas.openxmlformats.org/officeDocument/2006/relationships/customXml" Target="../ink/ink867.xml"/><Relationship Id="rId1310" Type="http://schemas.openxmlformats.org/officeDocument/2006/relationships/customXml" Target="../ink/ink971.xml"/><Relationship Id="rId1408" Type="http://schemas.openxmlformats.org/officeDocument/2006/relationships/customXml" Target="../ink/ink1020.xml"/><Relationship Id="rId47" Type="http://schemas.openxmlformats.org/officeDocument/2006/relationships/customXml" Target="../ink/ink336.xml"/><Relationship Id="rId1615" Type="http://schemas.openxmlformats.org/officeDocument/2006/relationships/image" Target="../media/image1116.png"/><Relationship Id="rId196" Type="http://schemas.openxmlformats.org/officeDocument/2006/relationships/image" Target="../media/image411.png"/><Relationship Id="rId263" Type="http://schemas.openxmlformats.org/officeDocument/2006/relationships/customXml" Target="../ink/ink445.xml"/><Relationship Id="rId470" Type="http://schemas.openxmlformats.org/officeDocument/2006/relationships/customXml" Target="../ink/ink549.xml"/><Relationship Id="rId123" Type="http://schemas.openxmlformats.org/officeDocument/2006/relationships/customXml" Target="../ink/ink374.xml"/><Relationship Id="rId330" Type="http://schemas.openxmlformats.org/officeDocument/2006/relationships/image" Target="../media/image476.png"/><Relationship Id="rId568" Type="http://schemas.openxmlformats.org/officeDocument/2006/relationships/customXml" Target="../ink/ink598.xml"/><Relationship Id="rId775" Type="http://schemas.openxmlformats.org/officeDocument/2006/relationships/image" Target="../media/image698.png"/><Relationship Id="rId982" Type="http://schemas.openxmlformats.org/officeDocument/2006/relationships/customXml" Target="../ink/ink806.xml"/><Relationship Id="rId1198" Type="http://schemas.openxmlformats.org/officeDocument/2006/relationships/image" Target="../media/image908.png"/><Relationship Id="rId428" Type="http://schemas.openxmlformats.org/officeDocument/2006/relationships/customXml" Target="../ink/ink528.xml"/><Relationship Id="rId635" Type="http://schemas.openxmlformats.org/officeDocument/2006/relationships/image" Target="../media/image628.png"/><Relationship Id="rId842" Type="http://schemas.openxmlformats.org/officeDocument/2006/relationships/customXml" Target="../ink/ink736.xml"/><Relationship Id="rId1058" Type="http://schemas.openxmlformats.org/officeDocument/2006/relationships/customXml" Target="../ink/ink844.xml"/><Relationship Id="rId1265" Type="http://schemas.openxmlformats.org/officeDocument/2006/relationships/image" Target="../media/image941.png"/><Relationship Id="rId1472" Type="http://schemas.openxmlformats.org/officeDocument/2006/relationships/customXml" Target="../ink/ink1052.xml"/><Relationship Id="rId702" Type="http://schemas.openxmlformats.org/officeDocument/2006/relationships/customXml" Target="../ink/ink665.xml"/><Relationship Id="rId1125" Type="http://schemas.openxmlformats.org/officeDocument/2006/relationships/customXml" Target="../ink/ink878.xml"/><Relationship Id="rId1332" Type="http://schemas.openxmlformats.org/officeDocument/2006/relationships/customXml" Target="../ink/ink982.xml"/><Relationship Id="rId1777" Type="http://schemas.openxmlformats.org/officeDocument/2006/relationships/image" Target="../media/image1196.png"/><Relationship Id="rId69" Type="http://schemas.openxmlformats.org/officeDocument/2006/relationships/customXml" Target="../ink/ink347.xml"/><Relationship Id="rId1637" Type="http://schemas.openxmlformats.org/officeDocument/2006/relationships/image" Target="../media/image1127.png"/><Relationship Id="rId1704" Type="http://schemas.openxmlformats.org/officeDocument/2006/relationships/image" Target="../media/image1160.png"/><Relationship Id="rId285" Type="http://schemas.openxmlformats.org/officeDocument/2006/relationships/customXml" Target="../ink/ink456.xml"/><Relationship Id="rId492" Type="http://schemas.openxmlformats.org/officeDocument/2006/relationships/customXml" Target="../ink/ink560.xml"/><Relationship Id="rId797" Type="http://schemas.openxmlformats.org/officeDocument/2006/relationships/image" Target="../media/image709.png"/><Relationship Id="rId145" Type="http://schemas.openxmlformats.org/officeDocument/2006/relationships/customXml" Target="../ink/ink385.xml"/><Relationship Id="rId352" Type="http://schemas.openxmlformats.org/officeDocument/2006/relationships/image" Target="../media/image487.png"/><Relationship Id="rId1287" Type="http://schemas.openxmlformats.org/officeDocument/2006/relationships/image" Target="../media/image952.png"/><Relationship Id="rId212" Type="http://schemas.openxmlformats.org/officeDocument/2006/relationships/image" Target="../media/image419.png"/><Relationship Id="rId657" Type="http://schemas.openxmlformats.org/officeDocument/2006/relationships/image" Target="../media/image639.png"/><Relationship Id="rId864" Type="http://schemas.openxmlformats.org/officeDocument/2006/relationships/customXml" Target="../ink/ink747.xml"/><Relationship Id="rId1494" Type="http://schemas.openxmlformats.org/officeDocument/2006/relationships/customXml" Target="../ink/ink1063.xml"/><Relationship Id="rId1799" Type="http://schemas.openxmlformats.org/officeDocument/2006/relationships/image" Target="../media/image1207.png"/><Relationship Id="rId517" Type="http://schemas.openxmlformats.org/officeDocument/2006/relationships/image" Target="../media/image569.png"/><Relationship Id="rId724" Type="http://schemas.openxmlformats.org/officeDocument/2006/relationships/customXml" Target="../ink/ink676.xml"/><Relationship Id="rId931" Type="http://schemas.openxmlformats.org/officeDocument/2006/relationships/image" Target="../media/image775.png"/><Relationship Id="rId1147" Type="http://schemas.openxmlformats.org/officeDocument/2006/relationships/customXml" Target="../ink/ink889.xml"/><Relationship Id="rId1354" Type="http://schemas.openxmlformats.org/officeDocument/2006/relationships/customXml" Target="../ink/ink993.xml"/><Relationship Id="rId1561" Type="http://schemas.openxmlformats.org/officeDocument/2006/relationships/image" Target="../media/image1089.png"/><Relationship Id="rId60" Type="http://schemas.openxmlformats.org/officeDocument/2006/relationships/image" Target="../media/image343.png"/><Relationship Id="rId1007" Type="http://schemas.openxmlformats.org/officeDocument/2006/relationships/image" Target="../media/image813.png"/><Relationship Id="rId1214" Type="http://schemas.openxmlformats.org/officeDocument/2006/relationships/image" Target="../media/image916.png"/><Relationship Id="rId1421" Type="http://schemas.openxmlformats.org/officeDocument/2006/relationships/image" Target="../media/image1019.png"/><Relationship Id="rId1659" Type="http://schemas.openxmlformats.org/officeDocument/2006/relationships/customXml" Target="../ink/ink1146.xml"/><Relationship Id="rId1519" Type="http://schemas.openxmlformats.org/officeDocument/2006/relationships/image" Target="../media/image1068.png"/><Relationship Id="rId1726" Type="http://schemas.openxmlformats.org/officeDocument/2006/relationships/image" Target="../media/image1171.png"/><Relationship Id="rId18" Type="http://schemas.openxmlformats.org/officeDocument/2006/relationships/image" Target="../media/image322.png"/><Relationship Id="rId167" Type="http://schemas.openxmlformats.org/officeDocument/2006/relationships/customXml" Target="../ink/ink396.xml"/><Relationship Id="rId374" Type="http://schemas.openxmlformats.org/officeDocument/2006/relationships/image" Target="../media/image498.png"/><Relationship Id="rId581" Type="http://schemas.openxmlformats.org/officeDocument/2006/relationships/image" Target="../media/image601.png"/><Relationship Id="rId234" Type="http://schemas.openxmlformats.org/officeDocument/2006/relationships/image" Target="../media/image429.png"/><Relationship Id="rId679" Type="http://schemas.openxmlformats.org/officeDocument/2006/relationships/image" Target="../media/image650.png"/><Relationship Id="rId886" Type="http://schemas.openxmlformats.org/officeDocument/2006/relationships/customXml" Target="../ink/ink758.xml"/><Relationship Id="rId2" Type="http://schemas.openxmlformats.org/officeDocument/2006/relationships/notesSlide" Target="../notesSlides/notesSlide3.xml"/><Relationship Id="rId441" Type="http://schemas.openxmlformats.org/officeDocument/2006/relationships/image" Target="../media/image531.png"/><Relationship Id="rId539" Type="http://schemas.openxmlformats.org/officeDocument/2006/relationships/image" Target="../media/image580.png"/><Relationship Id="rId746" Type="http://schemas.openxmlformats.org/officeDocument/2006/relationships/customXml" Target="../ink/ink687.xml"/><Relationship Id="rId1071" Type="http://schemas.openxmlformats.org/officeDocument/2006/relationships/customXml" Target="../ink/ink851.xml"/><Relationship Id="rId1169" Type="http://schemas.openxmlformats.org/officeDocument/2006/relationships/customXml" Target="../ink/ink900.xml"/><Relationship Id="rId1376" Type="http://schemas.openxmlformats.org/officeDocument/2006/relationships/customXml" Target="../ink/ink1004.xml"/><Relationship Id="rId1583" Type="http://schemas.openxmlformats.org/officeDocument/2006/relationships/image" Target="../media/image1100.png"/><Relationship Id="rId301" Type="http://schemas.openxmlformats.org/officeDocument/2006/relationships/customXml" Target="../ink/ink464.xml"/><Relationship Id="rId953" Type="http://schemas.openxmlformats.org/officeDocument/2006/relationships/image" Target="../media/image786.png"/><Relationship Id="rId1029" Type="http://schemas.openxmlformats.org/officeDocument/2006/relationships/image" Target="../media/image824.png"/><Relationship Id="rId1236" Type="http://schemas.openxmlformats.org/officeDocument/2006/relationships/customXml" Target="../ink/ink934.xml"/><Relationship Id="rId1790" Type="http://schemas.openxmlformats.org/officeDocument/2006/relationships/customXml" Target="../ink/ink1212.xml"/><Relationship Id="rId82" Type="http://schemas.openxmlformats.org/officeDocument/2006/relationships/image" Target="../media/image354.png"/><Relationship Id="rId606" Type="http://schemas.openxmlformats.org/officeDocument/2006/relationships/customXml" Target="../ink/ink617.xml"/><Relationship Id="rId813" Type="http://schemas.openxmlformats.org/officeDocument/2006/relationships/customXml" Target="../ink/ink721.xml"/><Relationship Id="rId1443" Type="http://schemas.openxmlformats.org/officeDocument/2006/relationships/image" Target="../media/image1030.png"/><Relationship Id="rId1650" Type="http://schemas.openxmlformats.org/officeDocument/2006/relationships/image" Target="../media/image1133.png"/><Relationship Id="rId1748" Type="http://schemas.openxmlformats.org/officeDocument/2006/relationships/image" Target="../media/image1182.png"/><Relationship Id="rId1303" Type="http://schemas.openxmlformats.org/officeDocument/2006/relationships/image" Target="../media/image960.png"/><Relationship Id="rId1510" Type="http://schemas.openxmlformats.org/officeDocument/2006/relationships/customXml" Target="../ink/ink1071.xml"/><Relationship Id="rId1608" Type="http://schemas.openxmlformats.org/officeDocument/2006/relationships/customXml" Target="../ink/ink1120.xml"/><Relationship Id="rId1815" Type="http://schemas.openxmlformats.org/officeDocument/2006/relationships/customXml" Target="../ink/ink1225.xml"/><Relationship Id="rId189" Type="http://schemas.openxmlformats.org/officeDocument/2006/relationships/customXml" Target="../ink/ink407.xml"/><Relationship Id="rId396" Type="http://schemas.openxmlformats.org/officeDocument/2006/relationships/image" Target="../media/image509.png"/><Relationship Id="rId256" Type="http://schemas.openxmlformats.org/officeDocument/2006/relationships/customXml" Target="../ink/ink441.xml"/><Relationship Id="rId463" Type="http://schemas.openxmlformats.org/officeDocument/2006/relationships/image" Target="../media/image542.png"/><Relationship Id="rId670" Type="http://schemas.openxmlformats.org/officeDocument/2006/relationships/customXml" Target="../ink/ink649.xml"/><Relationship Id="rId1093" Type="http://schemas.openxmlformats.org/officeDocument/2006/relationships/customXml" Target="../ink/ink862.xml"/><Relationship Id="rId116" Type="http://schemas.openxmlformats.org/officeDocument/2006/relationships/image" Target="../media/image371.png"/><Relationship Id="rId323" Type="http://schemas.openxmlformats.org/officeDocument/2006/relationships/customXml" Target="../ink/ink475.xml"/><Relationship Id="rId530" Type="http://schemas.openxmlformats.org/officeDocument/2006/relationships/customXml" Target="../ink/ink579.xml"/><Relationship Id="rId768" Type="http://schemas.openxmlformats.org/officeDocument/2006/relationships/customXml" Target="../ink/ink698.xml"/><Relationship Id="rId975" Type="http://schemas.openxmlformats.org/officeDocument/2006/relationships/image" Target="../media/image797.png"/><Relationship Id="rId1160" Type="http://schemas.openxmlformats.org/officeDocument/2006/relationships/image" Target="../media/image889.png"/><Relationship Id="rId1398" Type="http://schemas.openxmlformats.org/officeDocument/2006/relationships/customXml" Target="../ink/ink1015.xml"/><Relationship Id="rId628" Type="http://schemas.openxmlformats.org/officeDocument/2006/relationships/customXml" Target="../ink/ink628.xml"/><Relationship Id="rId835" Type="http://schemas.openxmlformats.org/officeDocument/2006/relationships/image" Target="../media/image727.png"/><Relationship Id="rId1258" Type="http://schemas.openxmlformats.org/officeDocument/2006/relationships/customXml" Target="../ink/ink945.xml"/><Relationship Id="rId1465" Type="http://schemas.openxmlformats.org/officeDocument/2006/relationships/image" Target="../media/image1041.png"/><Relationship Id="rId1672" Type="http://schemas.openxmlformats.org/officeDocument/2006/relationships/image" Target="../media/image1144.png"/><Relationship Id="rId1020" Type="http://schemas.openxmlformats.org/officeDocument/2006/relationships/customXml" Target="../ink/ink825.xml"/><Relationship Id="rId1118" Type="http://schemas.openxmlformats.org/officeDocument/2006/relationships/image" Target="../media/image868.png"/><Relationship Id="rId1325" Type="http://schemas.openxmlformats.org/officeDocument/2006/relationships/image" Target="../media/image971.png"/><Relationship Id="rId1532" Type="http://schemas.openxmlformats.org/officeDocument/2006/relationships/customXml" Target="../ink/ink1082.xml"/><Relationship Id="rId902" Type="http://schemas.openxmlformats.org/officeDocument/2006/relationships/customXml" Target="../ink/ink766.xml"/><Relationship Id="rId31" Type="http://schemas.openxmlformats.org/officeDocument/2006/relationships/customXml" Target="../ink/ink328.xml"/><Relationship Id="rId180" Type="http://schemas.openxmlformats.org/officeDocument/2006/relationships/image" Target="../media/image403.png"/><Relationship Id="rId278" Type="http://schemas.openxmlformats.org/officeDocument/2006/relationships/image" Target="../media/image450.png"/><Relationship Id="rId485" Type="http://schemas.openxmlformats.org/officeDocument/2006/relationships/image" Target="../media/image553.png"/><Relationship Id="rId692" Type="http://schemas.openxmlformats.org/officeDocument/2006/relationships/customXml" Target="../ink/ink660.xml"/><Relationship Id="rId138" Type="http://schemas.openxmlformats.org/officeDocument/2006/relationships/image" Target="../media/image382.png"/><Relationship Id="rId345" Type="http://schemas.openxmlformats.org/officeDocument/2006/relationships/customXml" Target="../ink/ink486.xml"/><Relationship Id="rId552" Type="http://schemas.openxmlformats.org/officeDocument/2006/relationships/customXml" Target="../ink/ink590.xml"/><Relationship Id="rId997" Type="http://schemas.openxmlformats.org/officeDocument/2006/relationships/image" Target="../media/image808.png"/><Relationship Id="rId1182" Type="http://schemas.openxmlformats.org/officeDocument/2006/relationships/image" Target="../media/image900.png"/><Relationship Id="rId205" Type="http://schemas.openxmlformats.org/officeDocument/2006/relationships/customXml" Target="../ink/ink415.xml"/><Relationship Id="rId412" Type="http://schemas.openxmlformats.org/officeDocument/2006/relationships/image" Target="../media/image517.png"/><Relationship Id="rId857" Type="http://schemas.openxmlformats.org/officeDocument/2006/relationships/image" Target="../media/image738.png"/><Relationship Id="rId1042" Type="http://schemas.openxmlformats.org/officeDocument/2006/relationships/customXml" Target="../ink/ink836.xml"/><Relationship Id="rId1487" Type="http://schemas.openxmlformats.org/officeDocument/2006/relationships/image" Target="../media/image1052.png"/><Relationship Id="rId1694" Type="http://schemas.openxmlformats.org/officeDocument/2006/relationships/image" Target="../media/image1155.png"/><Relationship Id="rId717" Type="http://schemas.openxmlformats.org/officeDocument/2006/relationships/image" Target="../media/image669.png"/><Relationship Id="rId924" Type="http://schemas.openxmlformats.org/officeDocument/2006/relationships/customXml" Target="../ink/ink777.xml"/><Relationship Id="rId1347" Type="http://schemas.openxmlformats.org/officeDocument/2006/relationships/image" Target="../media/image982.png"/><Relationship Id="rId1554" Type="http://schemas.openxmlformats.org/officeDocument/2006/relationships/customXml" Target="../ink/ink1093.xml"/><Relationship Id="rId1761" Type="http://schemas.openxmlformats.org/officeDocument/2006/relationships/image" Target="../media/image1188.png"/><Relationship Id="rId53" Type="http://schemas.openxmlformats.org/officeDocument/2006/relationships/customXml" Target="../ink/ink339.xml"/><Relationship Id="rId1207" Type="http://schemas.openxmlformats.org/officeDocument/2006/relationships/customXml" Target="../ink/ink919.xml"/><Relationship Id="rId1414" Type="http://schemas.openxmlformats.org/officeDocument/2006/relationships/customXml" Target="../ink/ink1023.xml"/><Relationship Id="rId1621" Type="http://schemas.openxmlformats.org/officeDocument/2006/relationships/image" Target="../media/image1119.png"/><Relationship Id="rId1719" Type="http://schemas.openxmlformats.org/officeDocument/2006/relationships/customXml" Target="../ink/ink1176.xml"/><Relationship Id="rId367" Type="http://schemas.openxmlformats.org/officeDocument/2006/relationships/customXml" Target="../ink/ink497.xml"/><Relationship Id="rId574" Type="http://schemas.openxmlformats.org/officeDocument/2006/relationships/customXml" Target="../ink/ink601.xml"/><Relationship Id="rId227" Type="http://schemas.openxmlformats.org/officeDocument/2006/relationships/customXml" Target="../ink/ink426.xml"/><Relationship Id="rId781" Type="http://schemas.openxmlformats.org/officeDocument/2006/relationships/image" Target="../media/image701.png"/><Relationship Id="rId879" Type="http://schemas.openxmlformats.org/officeDocument/2006/relationships/image" Target="../media/image749.png"/><Relationship Id="rId434" Type="http://schemas.openxmlformats.org/officeDocument/2006/relationships/customXml" Target="../ink/ink531.xml"/><Relationship Id="rId641" Type="http://schemas.openxmlformats.org/officeDocument/2006/relationships/image" Target="../media/image631.png"/><Relationship Id="rId739" Type="http://schemas.openxmlformats.org/officeDocument/2006/relationships/image" Target="../media/image680.png"/><Relationship Id="rId1064" Type="http://schemas.openxmlformats.org/officeDocument/2006/relationships/customXml" Target="../ink/ink847.xml"/><Relationship Id="rId1271" Type="http://schemas.openxmlformats.org/officeDocument/2006/relationships/image" Target="../media/image944.png"/><Relationship Id="rId1369" Type="http://schemas.openxmlformats.org/officeDocument/2006/relationships/image" Target="../media/image993.png"/><Relationship Id="rId1576" Type="http://schemas.openxmlformats.org/officeDocument/2006/relationships/customXml" Target="../ink/ink1104.xml"/><Relationship Id="rId501" Type="http://schemas.openxmlformats.org/officeDocument/2006/relationships/image" Target="../media/image561.png"/><Relationship Id="rId946" Type="http://schemas.openxmlformats.org/officeDocument/2006/relationships/customXml" Target="../ink/ink788.xml"/><Relationship Id="rId1131" Type="http://schemas.openxmlformats.org/officeDocument/2006/relationships/customXml" Target="../ink/ink881.xml"/><Relationship Id="rId1229" Type="http://schemas.openxmlformats.org/officeDocument/2006/relationships/image" Target="../media/image923.png"/><Relationship Id="rId1783" Type="http://schemas.openxmlformats.org/officeDocument/2006/relationships/image" Target="../media/image1199.png"/><Relationship Id="rId75" Type="http://schemas.openxmlformats.org/officeDocument/2006/relationships/customXml" Target="../ink/ink350.xml"/><Relationship Id="rId806" Type="http://schemas.openxmlformats.org/officeDocument/2006/relationships/image" Target="../media/image713.png"/><Relationship Id="rId1436" Type="http://schemas.openxmlformats.org/officeDocument/2006/relationships/customXml" Target="../ink/ink1034.xml"/><Relationship Id="rId1643" Type="http://schemas.openxmlformats.org/officeDocument/2006/relationships/customXml" Target="../ink/ink1138.xml"/><Relationship Id="rId1503" Type="http://schemas.openxmlformats.org/officeDocument/2006/relationships/image" Target="../media/image1060.png"/><Relationship Id="rId1710" Type="http://schemas.openxmlformats.org/officeDocument/2006/relationships/image" Target="../media/image1163.png"/><Relationship Id="rId291" Type="http://schemas.openxmlformats.org/officeDocument/2006/relationships/customXml" Target="../ink/ink459.xml"/><Relationship Id="rId1808" Type="http://schemas.openxmlformats.org/officeDocument/2006/relationships/customXml" Target="../ink/ink1221.xml"/><Relationship Id="rId151" Type="http://schemas.openxmlformats.org/officeDocument/2006/relationships/customXml" Target="../ink/ink388.xml"/><Relationship Id="rId389" Type="http://schemas.openxmlformats.org/officeDocument/2006/relationships/customXml" Target="../ink/ink508.xml"/><Relationship Id="rId596" Type="http://schemas.openxmlformats.org/officeDocument/2006/relationships/customXml" Target="../ink/ink612.xml"/><Relationship Id="rId249" Type="http://schemas.openxmlformats.org/officeDocument/2006/relationships/image" Target="../media/image436.png"/><Relationship Id="rId456" Type="http://schemas.openxmlformats.org/officeDocument/2006/relationships/customXml" Target="../ink/ink542.xml"/><Relationship Id="rId663" Type="http://schemas.openxmlformats.org/officeDocument/2006/relationships/image" Target="../media/image642.png"/><Relationship Id="rId870" Type="http://schemas.openxmlformats.org/officeDocument/2006/relationships/customXml" Target="../ink/ink750.xml"/><Relationship Id="rId1086" Type="http://schemas.openxmlformats.org/officeDocument/2006/relationships/image" Target="../media/image852.png"/><Relationship Id="rId1293" Type="http://schemas.openxmlformats.org/officeDocument/2006/relationships/image" Target="../media/image955.png"/><Relationship Id="rId109" Type="http://schemas.openxmlformats.org/officeDocument/2006/relationships/customXml" Target="../ink/ink367.xml"/><Relationship Id="rId316" Type="http://schemas.openxmlformats.org/officeDocument/2006/relationships/image" Target="../media/image469.png"/><Relationship Id="rId523" Type="http://schemas.openxmlformats.org/officeDocument/2006/relationships/image" Target="../media/image572.png"/><Relationship Id="rId968" Type="http://schemas.openxmlformats.org/officeDocument/2006/relationships/customXml" Target="../ink/ink799.xml"/><Relationship Id="rId1153" Type="http://schemas.openxmlformats.org/officeDocument/2006/relationships/customXml" Target="../ink/ink892.xml"/><Relationship Id="rId1598" Type="http://schemas.openxmlformats.org/officeDocument/2006/relationships/customXml" Target="../ink/ink1115.xml"/><Relationship Id="rId97" Type="http://schemas.openxmlformats.org/officeDocument/2006/relationships/customXml" Target="../ink/ink361.xml"/><Relationship Id="rId730" Type="http://schemas.openxmlformats.org/officeDocument/2006/relationships/customXml" Target="../ink/ink679.xml"/><Relationship Id="rId828" Type="http://schemas.openxmlformats.org/officeDocument/2006/relationships/customXml" Target="../ink/ink729.xml"/><Relationship Id="rId1013" Type="http://schemas.openxmlformats.org/officeDocument/2006/relationships/image" Target="../media/image816.png"/><Relationship Id="rId1360" Type="http://schemas.openxmlformats.org/officeDocument/2006/relationships/customXml" Target="../ink/ink996.xml"/><Relationship Id="rId1458" Type="http://schemas.openxmlformats.org/officeDocument/2006/relationships/customXml" Target="../ink/ink1045.xml"/><Relationship Id="rId1665" Type="http://schemas.openxmlformats.org/officeDocument/2006/relationships/customXml" Target="../ink/ink1149.xml"/><Relationship Id="rId1220" Type="http://schemas.openxmlformats.org/officeDocument/2006/relationships/image" Target="../media/image919.png"/><Relationship Id="rId1318" Type="http://schemas.openxmlformats.org/officeDocument/2006/relationships/customXml" Target="../ink/ink975.xml"/><Relationship Id="rId1525" Type="http://schemas.openxmlformats.org/officeDocument/2006/relationships/image" Target="../media/image1071.png"/><Relationship Id="rId1732" Type="http://schemas.openxmlformats.org/officeDocument/2006/relationships/image" Target="../media/image1174.png"/><Relationship Id="rId24" Type="http://schemas.openxmlformats.org/officeDocument/2006/relationships/image" Target="../media/image325.png"/><Relationship Id="rId173" Type="http://schemas.openxmlformats.org/officeDocument/2006/relationships/customXml" Target="../ink/ink399.xml"/><Relationship Id="rId380" Type="http://schemas.openxmlformats.org/officeDocument/2006/relationships/image" Target="../media/image501.png"/><Relationship Id="rId240" Type="http://schemas.openxmlformats.org/officeDocument/2006/relationships/customXml" Target="../ink/ink433.xml"/><Relationship Id="rId478" Type="http://schemas.openxmlformats.org/officeDocument/2006/relationships/customXml" Target="../ink/ink553.xml"/><Relationship Id="rId685" Type="http://schemas.openxmlformats.org/officeDocument/2006/relationships/image" Target="../media/image653.png"/><Relationship Id="rId892" Type="http://schemas.openxmlformats.org/officeDocument/2006/relationships/customXml" Target="../ink/ink761.xml"/><Relationship Id="rId100" Type="http://schemas.openxmlformats.org/officeDocument/2006/relationships/image" Target="../media/image363.png"/><Relationship Id="rId338" Type="http://schemas.openxmlformats.org/officeDocument/2006/relationships/image" Target="../media/image480.png"/><Relationship Id="rId545" Type="http://schemas.openxmlformats.org/officeDocument/2006/relationships/image" Target="../media/image583.png"/><Relationship Id="rId752" Type="http://schemas.openxmlformats.org/officeDocument/2006/relationships/customXml" Target="../ink/ink690.xml"/><Relationship Id="rId1175" Type="http://schemas.openxmlformats.org/officeDocument/2006/relationships/customXml" Target="../ink/ink903.xml"/><Relationship Id="rId1382" Type="http://schemas.openxmlformats.org/officeDocument/2006/relationships/customXml" Target="../ink/ink1007.xml"/><Relationship Id="rId405" Type="http://schemas.openxmlformats.org/officeDocument/2006/relationships/customXml" Target="../ink/ink516.xml"/><Relationship Id="rId612" Type="http://schemas.openxmlformats.org/officeDocument/2006/relationships/customXml" Target="../ink/ink620.xml"/><Relationship Id="rId1035" Type="http://schemas.openxmlformats.org/officeDocument/2006/relationships/image" Target="../media/image827.png"/><Relationship Id="rId1242" Type="http://schemas.openxmlformats.org/officeDocument/2006/relationships/customXml" Target="../ink/ink937.xml"/><Relationship Id="rId1687" Type="http://schemas.openxmlformats.org/officeDocument/2006/relationships/customXml" Target="../ink/ink1160.xml"/><Relationship Id="rId917" Type="http://schemas.openxmlformats.org/officeDocument/2006/relationships/image" Target="../media/image768.png"/><Relationship Id="rId1102" Type="http://schemas.openxmlformats.org/officeDocument/2006/relationships/image" Target="../media/image860.png"/><Relationship Id="rId1547" Type="http://schemas.openxmlformats.org/officeDocument/2006/relationships/image" Target="../media/image1082.png"/><Relationship Id="rId1754" Type="http://schemas.openxmlformats.org/officeDocument/2006/relationships/image" Target="../media/image1185.png"/><Relationship Id="rId46" Type="http://schemas.openxmlformats.org/officeDocument/2006/relationships/image" Target="../media/image336.png"/><Relationship Id="rId1407" Type="http://schemas.openxmlformats.org/officeDocument/2006/relationships/image" Target="../media/image1012.png"/><Relationship Id="rId1614" Type="http://schemas.openxmlformats.org/officeDocument/2006/relationships/customXml" Target="../ink/ink1123.xml"/><Relationship Id="rId195" Type="http://schemas.openxmlformats.org/officeDocument/2006/relationships/customXml" Target="../ink/ink410.xml"/><Relationship Id="rId262" Type="http://schemas.openxmlformats.org/officeDocument/2006/relationships/image" Target="../media/image442.png"/><Relationship Id="rId567" Type="http://schemas.openxmlformats.org/officeDocument/2006/relationships/image" Target="../media/image594.png"/><Relationship Id="rId1197" Type="http://schemas.openxmlformats.org/officeDocument/2006/relationships/customXml" Target="../ink/ink914.xml"/><Relationship Id="rId122" Type="http://schemas.openxmlformats.org/officeDocument/2006/relationships/image" Target="../media/image374.png"/><Relationship Id="rId774" Type="http://schemas.openxmlformats.org/officeDocument/2006/relationships/customXml" Target="../ink/ink701.xml"/><Relationship Id="rId981" Type="http://schemas.openxmlformats.org/officeDocument/2006/relationships/image" Target="../media/image800.png"/><Relationship Id="rId1057" Type="http://schemas.openxmlformats.org/officeDocument/2006/relationships/image" Target="../media/image838.png"/><Relationship Id="rId427" Type="http://schemas.openxmlformats.org/officeDocument/2006/relationships/image" Target="../media/image524.png"/><Relationship Id="rId634" Type="http://schemas.openxmlformats.org/officeDocument/2006/relationships/customXml" Target="../ink/ink631.xml"/><Relationship Id="rId841" Type="http://schemas.openxmlformats.org/officeDocument/2006/relationships/image" Target="../media/image730.png"/><Relationship Id="rId1264" Type="http://schemas.openxmlformats.org/officeDocument/2006/relationships/customXml" Target="../ink/ink948.xml"/><Relationship Id="rId1471" Type="http://schemas.openxmlformats.org/officeDocument/2006/relationships/image" Target="../media/image1044.png"/><Relationship Id="rId1569" Type="http://schemas.openxmlformats.org/officeDocument/2006/relationships/image" Target="../media/image1093.png"/><Relationship Id="rId701" Type="http://schemas.openxmlformats.org/officeDocument/2006/relationships/image" Target="../media/image661.png"/><Relationship Id="rId939" Type="http://schemas.openxmlformats.org/officeDocument/2006/relationships/image" Target="../media/image779.png"/><Relationship Id="rId1124" Type="http://schemas.openxmlformats.org/officeDocument/2006/relationships/image" Target="../media/image871.png"/><Relationship Id="rId1331" Type="http://schemas.openxmlformats.org/officeDocument/2006/relationships/image" Target="../media/image974.png"/><Relationship Id="rId1776" Type="http://schemas.openxmlformats.org/officeDocument/2006/relationships/customXml" Target="../ink/ink1205.xml"/><Relationship Id="rId68" Type="http://schemas.openxmlformats.org/officeDocument/2006/relationships/image" Target="../media/image347.png"/><Relationship Id="rId1429" Type="http://schemas.openxmlformats.org/officeDocument/2006/relationships/image" Target="../media/image1023.png"/><Relationship Id="rId1636" Type="http://schemas.openxmlformats.org/officeDocument/2006/relationships/customXml" Target="../ink/ink1134.xml"/><Relationship Id="rId1703" Type="http://schemas.openxmlformats.org/officeDocument/2006/relationships/customXml" Target="../ink/ink1168.xml"/><Relationship Id="rId284" Type="http://schemas.openxmlformats.org/officeDocument/2006/relationships/image" Target="../media/image453.png"/><Relationship Id="rId491" Type="http://schemas.openxmlformats.org/officeDocument/2006/relationships/image" Target="../media/image556.png"/><Relationship Id="rId144" Type="http://schemas.openxmlformats.org/officeDocument/2006/relationships/image" Target="../media/image385.png"/><Relationship Id="rId589" Type="http://schemas.openxmlformats.org/officeDocument/2006/relationships/image" Target="../media/image605.png"/><Relationship Id="rId796" Type="http://schemas.openxmlformats.org/officeDocument/2006/relationships/customXml" Target="../ink/ink712.xml"/><Relationship Id="rId351" Type="http://schemas.openxmlformats.org/officeDocument/2006/relationships/customXml" Target="../ink/ink489.xml"/><Relationship Id="rId449" Type="http://schemas.openxmlformats.org/officeDocument/2006/relationships/image" Target="../media/image535.png"/><Relationship Id="rId656" Type="http://schemas.openxmlformats.org/officeDocument/2006/relationships/customXml" Target="../ink/ink642.xml"/><Relationship Id="rId863" Type="http://schemas.openxmlformats.org/officeDocument/2006/relationships/image" Target="../media/image741.png"/><Relationship Id="rId1079" Type="http://schemas.openxmlformats.org/officeDocument/2006/relationships/customXml" Target="../ink/ink855.xml"/><Relationship Id="rId1286" Type="http://schemas.openxmlformats.org/officeDocument/2006/relationships/customXml" Target="../ink/ink959.xml"/><Relationship Id="rId1493" Type="http://schemas.openxmlformats.org/officeDocument/2006/relationships/image" Target="../media/image1055.png"/><Relationship Id="rId211" Type="http://schemas.openxmlformats.org/officeDocument/2006/relationships/customXml" Target="../ink/ink418.xml"/><Relationship Id="rId309" Type="http://schemas.openxmlformats.org/officeDocument/2006/relationships/customXml" Target="../ink/ink468.xml"/><Relationship Id="rId516" Type="http://schemas.openxmlformats.org/officeDocument/2006/relationships/customXml" Target="../ink/ink572.xml"/><Relationship Id="rId1146" Type="http://schemas.openxmlformats.org/officeDocument/2006/relationships/image" Target="../media/image882.png"/><Relationship Id="rId1798" Type="http://schemas.openxmlformats.org/officeDocument/2006/relationships/customXml" Target="../ink/ink1216.xml"/><Relationship Id="rId723" Type="http://schemas.openxmlformats.org/officeDocument/2006/relationships/image" Target="../media/image672.png"/><Relationship Id="rId930" Type="http://schemas.openxmlformats.org/officeDocument/2006/relationships/customXml" Target="../ink/ink780.xml"/><Relationship Id="rId1006" Type="http://schemas.openxmlformats.org/officeDocument/2006/relationships/customXml" Target="../ink/ink818.xml"/><Relationship Id="rId1353" Type="http://schemas.openxmlformats.org/officeDocument/2006/relationships/image" Target="../media/image985.png"/><Relationship Id="rId1560" Type="http://schemas.openxmlformats.org/officeDocument/2006/relationships/customXml" Target="../ink/ink1096.xml"/><Relationship Id="rId1658" Type="http://schemas.openxmlformats.org/officeDocument/2006/relationships/image" Target="../media/image1137.png"/><Relationship Id="rId1213" Type="http://schemas.openxmlformats.org/officeDocument/2006/relationships/customXml" Target="../ink/ink922.xml"/><Relationship Id="rId1420" Type="http://schemas.openxmlformats.org/officeDocument/2006/relationships/customXml" Target="../ink/ink1026.xml"/><Relationship Id="rId1518" Type="http://schemas.openxmlformats.org/officeDocument/2006/relationships/customXml" Target="../ink/ink1075.xml"/><Relationship Id="rId1725" Type="http://schemas.openxmlformats.org/officeDocument/2006/relationships/customXml" Target="../ink/ink1179.xml"/><Relationship Id="rId17" Type="http://schemas.openxmlformats.org/officeDocument/2006/relationships/customXml" Target="../ink/ink321.xml"/><Relationship Id="rId166" Type="http://schemas.openxmlformats.org/officeDocument/2006/relationships/image" Target="../media/image396.png"/><Relationship Id="rId373" Type="http://schemas.openxmlformats.org/officeDocument/2006/relationships/customXml" Target="../ink/ink500.xml"/><Relationship Id="rId580" Type="http://schemas.openxmlformats.org/officeDocument/2006/relationships/customXml" Target="../ink/ink60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29.xml"/><Relationship Id="rId440" Type="http://schemas.openxmlformats.org/officeDocument/2006/relationships/customXml" Target="../ink/ink534.xml"/><Relationship Id="rId678" Type="http://schemas.openxmlformats.org/officeDocument/2006/relationships/customXml" Target="../ink/ink653.xml"/><Relationship Id="rId885" Type="http://schemas.openxmlformats.org/officeDocument/2006/relationships/image" Target="../media/image752.png"/><Relationship Id="rId1070" Type="http://schemas.openxmlformats.org/officeDocument/2006/relationships/customXml" Target="../ink/ink850.xml"/><Relationship Id="rId300" Type="http://schemas.openxmlformats.org/officeDocument/2006/relationships/image" Target="../media/image461.png"/><Relationship Id="rId538" Type="http://schemas.openxmlformats.org/officeDocument/2006/relationships/customXml" Target="../ink/ink583.xml"/><Relationship Id="rId745" Type="http://schemas.openxmlformats.org/officeDocument/2006/relationships/image" Target="../media/image683.png"/><Relationship Id="rId952" Type="http://schemas.openxmlformats.org/officeDocument/2006/relationships/customXml" Target="../ink/ink791.xml"/><Relationship Id="rId1168" Type="http://schemas.openxmlformats.org/officeDocument/2006/relationships/image" Target="../media/image893.png"/><Relationship Id="rId1375" Type="http://schemas.openxmlformats.org/officeDocument/2006/relationships/image" Target="../media/image996.png"/><Relationship Id="rId1582" Type="http://schemas.openxmlformats.org/officeDocument/2006/relationships/customXml" Target="../ink/ink1107.xml"/><Relationship Id="rId81" Type="http://schemas.openxmlformats.org/officeDocument/2006/relationships/customXml" Target="../ink/ink353.xml"/><Relationship Id="rId605" Type="http://schemas.openxmlformats.org/officeDocument/2006/relationships/image" Target="../media/image613.png"/><Relationship Id="rId812" Type="http://schemas.openxmlformats.org/officeDocument/2006/relationships/image" Target="../media/image716.png"/><Relationship Id="rId1028" Type="http://schemas.openxmlformats.org/officeDocument/2006/relationships/customXml" Target="../ink/ink829.xml"/><Relationship Id="rId1235" Type="http://schemas.openxmlformats.org/officeDocument/2006/relationships/image" Target="../media/image926.png"/><Relationship Id="rId1442" Type="http://schemas.openxmlformats.org/officeDocument/2006/relationships/customXml" Target="../ink/ink1037.xml"/><Relationship Id="rId1302" Type="http://schemas.openxmlformats.org/officeDocument/2006/relationships/customXml" Target="../ink/ink967.xml"/><Relationship Id="rId1747" Type="http://schemas.openxmlformats.org/officeDocument/2006/relationships/customXml" Target="../ink/ink1190.xml"/><Relationship Id="rId39" Type="http://schemas.openxmlformats.org/officeDocument/2006/relationships/customXml" Target="../ink/ink332.xml"/><Relationship Id="rId1607" Type="http://schemas.openxmlformats.org/officeDocument/2006/relationships/image" Target="../media/image1112.png"/><Relationship Id="rId1814" Type="http://schemas.openxmlformats.org/officeDocument/2006/relationships/image" Target="../media/image1214.png"/><Relationship Id="rId188" Type="http://schemas.openxmlformats.org/officeDocument/2006/relationships/image" Target="../media/image407.png"/><Relationship Id="rId395" Type="http://schemas.openxmlformats.org/officeDocument/2006/relationships/customXml" Target="../ink/ink511.xml"/><Relationship Id="rId255" Type="http://schemas.openxmlformats.org/officeDocument/2006/relationships/image" Target="../media/image439.png"/><Relationship Id="rId462" Type="http://schemas.openxmlformats.org/officeDocument/2006/relationships/customXml" Target="../ink/ink545.xml"/><Relationship Id="rId1092" Type="http://schemas.openxmlformats.org/officeDocument/2006/relationships/image" Target="../media/image855.png"/><Relationship Id="rId1397" Type="http://schemas.openxmlformats.org/officeDocument/2006/relationships/image" Target="../media/image1007.png"/><Relationship Id="rId115" Type="http://schemas.openxmlformats.org/officeDocument/2006/relationships/customXml" Target="../ink/ink370.xml"/><Relationship Id="rId322" Type="http://schemas.openxmlformats.org/officeDocument/2006/relationships/image" Target="../media/image472.png"/><Relationship Id="rId767" Type="http://schemas.openxmlformats.org/officeDocument/2006/relationships/image" Target="../media/image694.png"/><Relationship Id="rId974" Type="http://schemas.openxmlformats.org/officeDocument/2006/relationships/customXml" Target="../ink/ink802.xml"/><Relationship Id="rId627" Type="http://schemas.openxmlformats.org/officeDocument/2006/relationships/image" Target="../media/image624.png"/><Relationship Id="rId834" Type="http://schemas.openxmlformats.org/officeDocument/2006/relationships/customXml" Target="../ink/ink732.xml"/><Relationship Id="rId1257" Type="http://schemas.openxmlformats.org/officeDocument/2006/relationships/image" Target="../media/image937.png"/><Relationship Id="rId1464" Type="http://schemas.openxmlformats.org/officeDocument/2006/relationships/customXml" Target="../ink/ink1048.xml"/><Relationship Id="rId1671" Type="http://schemas.openxmlformats.org/officeDocument/2006/relationships/customXml" Target="../ink/ink1152.xml"/><Relationship Id="rId901" Type="http://schemas.openxmlformats.org/officeDocument/2006/relationships/image" Target="../media/image760.png"/><Relationship Id="rId1117" Type="http://schemas.openxmlformats.org/officeDocument/2006/relationships/customXml" Target="../ink/ink874.xml"/><Relationship Id="rId1324" Type="http://schemas.openxmlformats.org/officeDocument/2006/relationships/customXml" Target="../ink/ink978.xml"/><Relationship Id="rId1531" Type="http://schemas.openxmlformats.org/officeDocument/2006/relationships/image" Target="../media/image1074.png"/><Relationship Id="rId1769" Type="http://schemas.openxmlformats.org/officeDocument/2006/relationships/image" Target="../media/image1192.png"/><Relationship Id="rId30" Type="http://schemas.openxmlformats.org/officeDocument/2006/relationships/image" Target="../media/image328.png"/><Relationship Id="rId1629" Type="http://schemas.openxmlformats.org/officeDocument/2006/relationships/image" Target="../media/image1123.png"/><Relationship Id="rId277" Type="http://schemas.openxmlformats.org/officeDocument/2006/relationships/customXml" Target="../ink/ink452.xml"/><Relationship Id="rId484" Type="http://schemas.openxmlformats.org/officeDocument/2006/relationships/customXml" Target="../ink/ink556.xml"/><Relationship Id="rId137" Type="http://schemas.openxmlformats.org/officeDocument/2006/relationships/customXml" Target="../ink/ink381.xml"/><Relationship Id="rId344" Type="http://schemas.openxmlformats.org/officeDocument/2006/relationships/image" Target="../media/image483.png"/><Relationship Id="rId691" Type="http://schemas.openxmlformats.org/officeDocument/2006/relationships/image" Target="../media/image656.png"/><Relationship Id="rId789" Type="http://schemas.openxmlformats.org/officeDocument/2006/relationships/image" Target="../media/image705.png"/><Relationship Id="rId996" Type="http://schemas.openxmlformats.org/officeDocument/2006/relationships/customXml" Target="../ink/ink813.xml"/><Relationship Id="rId551" Type="http://schemas.openxmlformats.org/officeDocument/2006/relationships/image" Target="../media/image586.png"/><Relationship Id="rId649" Type="http://schemas.openxmlformats.org/officeDocument/2006/relationships/image" Target="../media/image635.png"/><Relationship Id="rId856" Type="http://schemas.openxmlformats.org/officeDocument/2006/relationships/customXml" Target="../ink/ink743.xml"/><Relationship Id="rId1181" Type="http://schemas.openxmlformats.org/officeDocument/2006/relationships/customXml" Target="../ink/ink906.xml"/><Relationship Id="rId1279" Type="http://schemas.openxmlformats.org/officeDocument/2006/relationships/image" Target="../media/image948.png"/><Relationship Id="rId1486" Type="http://schemas.openxmlformats.org/officeDocument/2006/relationships/customXml" Target="../ink/ink1059.xml"/><Relationship Id="rId204" Type="http://schemas.openxmlformats.org/officeDocument/2006/relationships/image" Target="../media/image415.png"/><Relationship Id="rId411" Type="http://schemas.openxmlformats.org/officeDocument/2006/relationships/customXml" Target="../ink/ink519.xml"/><Relationship Id="rId509" Type="http://schemas.openxmlformats.org/officeDocument/2006/relationships/image" Target="../media/image565.png"/><Relationship Id="rId1041" Type="http://schemas.openxmlformats.org/officeDocument/2006/relationships/image" Target="../media/image830.png"/><Relationship Id="rId1139" Type="http://schemas.openxmlformats.org/officeDocument/2006/relationships/customXml" Target="../ink/ink885.xml"/><Relationship Id="rId1346" Type="http://schemas.openxmlformats.org/officeDocument/2006/relationships/customXml" Target="../ink/ink989.xml"/><Relationship Id="rId1693" Type="http://schemas.openxmlformats.org/officeDocument/2006/relationships/customXml" Target="../ink/ink1163.xml"/><Relationship Id="rId716" Type="http://schemas.openxmlformats.org/officeDocument/2006/relationships/customXml" Target="../ink/ink672.xml"/><Relationship Id="rId923" Type="http://schemas.openxmlformats.org/officeDocument/2006/relationships/image" Target="../media/image771.png"/><Relationship Id="rId1553" Type="http://schemas.openxmlformats.org/officeDocument/2006/relationships/image" Target="../media/image1085.png"/><Relationship Id="rId1760" Type="http://schemas.openxmlformats.org/officeDocument/2006/relationships/customXml" Target="../ink/ink1197.xml"/><Relationship Id="rId52" Type="http://schemas.openxmlformats.org/officeDocument/2006/relationships/image" Target="../media/image339.png"/><Relationship Id="rId1206" Type="http://schemas.openxmlformats.org/officeDocument/2006/relationships/image" Target="../media/image912.png"/><Relationship Id="rId1413" Type="http://schemas.openxmlformats.org/officeDocument/2006/relationships/image" Target="../media/image1015.png"/><Relationship Id="rId1620" Type="http://schemas.openxmlformats.org/officeDocument/2006/relationships/customXml" Target="../ink/ink1126.xml"/><Relationship Id="rId1718" Type="http://schemas.openxmlformats.org/officeDocument/2006/relationships/image" Target="../media/image1167.png"/><Relationship Id="rId299" Type="http://schemas.openxmlformats.org/officeDocument/2006/relationships/customXml" Target="../ink/ink463.xml"/><Relationship Id="rId159" Type="http://schemas.openxmlformats.org/officeDocument/2006/relationships/customXml" Target="../ink/ink392.xml"/><Relationship Id="rId366" Type="http://schemas.openxmlformats.org/officeDocument/2006/relationships/image" Target="../media/image494.png"/><Relationship Id="rId573" Type="http://schemas.openxmlformats.org/officeDocument/2006/relationships/image" Target="../media/image597.png"/><Relationship Id="rId780" Type="http://schemas.openxmlformats.org/officeDocument/2006/relationships/customXml" Target="../ink/ink704.xml"/><Relationship Id="rId226" Type="http://schemas.openxmlformats.org/officeDocument/2006/relationships/image" Target="../media/image425.png"/><Relationship Id="rId433" Type="http://schemas.openxmlformats.org/officeDocument/2006/relationships/image" Target="../media/image527.png"/><Relationship Id="rId878" Type="http://schemas.openxmlformats.org/officeDocument/2006/relationships/customXml" Target="../ink/ink754.xml"/><Relationship Id="rId1063" Type="http://schemas.openxmlformats.org/officeDocument/2006/relationships/image" Target="../media/image841.png"/><Relationship Id="rId1270" Type="http://schemas.openxmlformats.org/officeDocument/2006/relationships/customXml" Target="../ink/ink951.xml"/><Relationship Id="rId640" Type="http://schemas.openxmlformats.org/officeDocument/2006/relationships/customXml" Target="../ink/ink634.xml"/><Relationship Id="rId738" Type="http://schemas.openxmlformats.org/officeDocument/2006/relationships/customXml" Target="../ink/ink683.xml"/><Relationship Id="rId945" Type="http://schemas.openxmlformats.org/officeDocument/2006/relationships/image" Target="../media/image782.png"/><Relationship Id="rId1368" Type="http://schemas.openxmlformats.org/officeDocument/2006/relationships/customXml" Target="../ink/ink1000.xml"/><Relationship Id="rId1575" Type="http://schemas.openxmlformats.org/officeDocument/2006/relationships/image" Target="../media/image1096.png"/><Relationship Id="rId1782" Type="http://schemas.openxmlformats.org/officeDocument/2006/relationships/customXml" Target="../ink/ink1208.xml"/><Relationship Id="rId74" Type="http://schemas.openxmlformats.org/officeDocument/2006/relationships/image" Target="../media/image350.png"/><Relationship Id="rId500" Type="http://schemas.openxmlformats.org/officeDocument/2006/relationships/customXml" Target="../ink/ink564.xml"/><Relationship Id="rId805" Type="http://schemas.openxmlformats.org/officeDocument/2006/relationships/customXml" Target="../ink/ink717.xml"/><Relationship Id="rId1130" Type="http://schemas.openxmlformats.org/officeDocument/2006/relationships/image" Target="../media/image874.png"/><Relationship Id="rId1228" Type="http://schemas.openxmlformats.org/officeDocument/2006/relationships/customXml" Target="../ink/ink930.xml"/><Relationship Id="rId1435" Type="http://schemas.openxmlformats.org/officeDocument/2006/relationships/image" Target="../media/image1026.png"/><Relationship Id="rId1642" Type="http://schemas.openxmlformats.org/officeDocument/2006/relationships/image" Target="../media/image1129.png"/><Relationship Id="rId1502" Type="http://schemas.openxmlformats.org/officeDocument/2006/relationships/customXml" Target="../ink/ink1067.xml"/><Relationship Id="rId1807" Type="http://schemas.openxmlformats.org/officeDocument/2006/relationships/image" Target="../media/image1211.png"/><Relationship Id="rId290" Type="http://schemas.openxmlformats.org/officeDocument/2006/relationships/image" Target="../media/image456.png"/><Relationship Id="rId388" Type="http://schemas.openxmlformats.org/officeDocument/2006/relationships/image" Target="../media/image505.png"/><Relationship Id="rId150" Type="http://schemas.openxmlformats.org/officeDocument/2006/relationships/image" Target="../media/image388.png"/><Relationship Id="rId595" Type="http://schemas.openxmlformats.org/officeDocument/2006/relationships/image" Target="../media/image608.png"/><Relationship Id="rId248" Type="http://schemas.openxmlformats.org/officeDocument/2006/relationships/customXml" Target="../ink/ink437.xml"/><Relationship Id="rId455" Type="http://schemas.openxmlformats.org/officeDocument/2006/relationships/image" Target="../media/image538.png"/><Relationship Id="rId662" Type="http://schemas.openxmlformats.org/officeDocument/2006/relationships/customXml" Target="../ink/ink645.xml"/><Relationship Id="rId1085" Type="http://schemas.openxmlformats.org/officeDocument/2006/relationships/customXml" Target="../ink/ink858.xml"/><Relationship Id="rId1292" Type="http://schemas.openxmlformats.org/officeDocument/2006/relationships/customXml" Target="../ink/ink962.xml"/><Relationship Id="rId108" Type="http://schemas.openxmlformats.org/officeDocument/2006/relationships/image" Target="../media/image367.png"/><Relationship Id="rId315" Type="http://schemas.openxmlformats.org/officeDocument/2006/relationships/customXml" Target="../ink/ink471.xml"/><Relationship Id="rId522" Type="http://schemas.openxmlformats.org/officeDocument/2006/relationships/customXml" Target="../ink/ink575.xml"/><Relationship Id="rId967" Type="http://schemas.openxmlformats.org/officeDocument/2006/relationships/image" Target="../media/image793.png"/><Relationship Id="rId1152" Type="http://schemas.openxmlformats.org/officeDocument/2006/relationships/image" Target="../media/image885.png"/><Relationship Id="rId1597" Type="http://schemas.openxmlformats.org/officeDocument/2006/relationships/image" Target="../media/image1107.png"/><Relationship Id="rId96" Type="http://schemas.openxmlformats.org/officeDocument/2006/relationships/image" Target="../media/image361.png"/><Relationship Id="rId827" Type="http://schemas.openxmlformats.org/officeDocument/2006/relationships/image" Target="../media/image723.png"/><Relationship Id="rId1012" Type="http://schemas.openxmlformats.org/officeDocument/2006/relationships/customXml" Target="../ink/ink821.xml"/><Relationship Id="rId1457" Type="http://schemas.openxmlformats.org/officeDocument/2006/relationships/image" Target="../media/image1037.png"/><Relationship Id="rId1664" Type="http://schemas.openxmlformats.org/officeDocument/2006/relationships/image" Target="../media/image1140.png"/><Relationship Id="rId1317" Type="http://schemas.openxmlformats.org/officeDocument/2006/relationships/image" Target="../media/image967.png"/><Relationship Id="rId1524" Type="http://schemas.openxmlformats.org/officeDocument/2006/relationships/customXml" Target="../ink/ink1078.xml"/><Relationship Id="rId1731" Type="http://schemas.openxmlformats.org/officeDocument/2006/relationships/customXml" Target="../ink/ink1182.xml"/><Relationship Id="rId23" Type="http://schemas.openxmlformats.org/officeDocument/2006/relationships/customXml" Target="../ink/ink324.xml"/><Relationship Id="rId172" Type="http://schemas.openxmlformats.org/officeDocument/2006/relationships/image" Target="../media/image399.png"/><Relationship Id="rId477" Type="http://schemas.openxmlformats.org/officeDocument/2006/relationships/image" Target="../media/image549.png"/><Relationship Id="rId684" Type="http://schemas.openxmlformats.org/officeDocument/2006/relationships/customXml" Target="../ink/ink656.xml"/><Relationship Id="rId337" Type="http://schemas.openxmlformats.org/officeDocument/2006/relationships/customXml" Target="../ink/ink482.xml"/><Relationship Id="rId891" Type="http://schemas.openxmlformats.org/officeDocument/2006/relationships/image" Target="../media/image755.png"/><Relationship Id="rId989" Type="http://schemas.openxmlformats.org/officeDocument/2006/relationships/image" Target="../media/image804.png"/><Relationship Id="rId544" Type="http://schemas.openxmlformats.org/officeDocument/2006/relationships/customXml" Target="../ink/ink586.xml"/><Relationship Id="rId751" Type="http://schemas.openxmlformats.org/officeDocument/2006/relationships/image" Target="../media/image686.png"/><Relationship Id="rId849" Type="http://schemas.openxmlformats.org/officeDocument/2006/relationships/image" Target="../media/image734.png"/><Relationship Id="rId1174" Type="http://schemas.openxmlformats.org/officeDocument/2006/relationships/image" Target="../media/image896.png"/><Relationship Id="rId1381" Type="http://schemas.openxmlformats.org/officeDocument/2006/relationships/image" Target="../media/image999.png"/><Relationship Id="rId1479" Type="http://schemas.openxmlformats.org/officeDocument/2006/relationships/image" Target="../media/image1048.png"/><Relationship Id="rId1686" Type="http://schemas.openxmlformats.org/officeDocument/2006/relationships/image" Target="../media/image1151.png"/><Relationship Id="rId404" Type="http://schemas.openxmlformats.org/officeDocument/2006/relationships/image" Target="../media/image513.png"/><Relationship Id="rId611" Type="http://schemas.openxmlformats.org/officeDocument/2006/relationships/image" Target="../media/image616.png"/><Relationship Id="rId1034" Type="http://schemas.openxmlformats.org/officeDocument/2006/relationships/customXml" Target="../ink/ink832.xml"/><Relationship Id="rId1241" Type="http://schemas.openxmlformats.org/officeDocument/2006/relationships/image" Target="../media/image929.png"/><Relationship Id="rId1339" Type="http://schemas.openxmlformats.org/officeDocument/2006/relationships/image" Target="../media/image978.png"/><Relationship Id="rId709" Type="http://schemas.openxmlformats.org/officeDocument/2006/relationships/image" Target="../media/image665.png"/><Relationship Id="rId916" Type="http://schemas.openxmlformats.org/officeDocument/2006/relationships/customXml" Target="../ink/ink773.xml"/><Relationship Id="rId1101" Type="http://schemas.openxmlformats.org/officeDocument/2006/relationships/customXml" Target="../ink/ink866.xml"/><Relationship Id="rId1546" Type="http://schemas.openxmlformats.org/officeDocument/2006/relationships/customXml" Target="../ink/ink1089.xml"/><Relationship Id="rId1753" Type="http://schemas.openxmlformats.org/officeDocument/2006/relationships/customXml" Target="../ink/ink1193.xml"/><Relationship Id="rId45" Type="http://schemas.openxmlformats.org/officeDocument/2006/relationships/customXml" Target="../ink/ink335.xml"/><Relationship Id="rId1406" Type="http://schemas.openxmlformats.org/officeDocument/2006/relationships/customXml" Target="../ink/ink1019.xml"/><Relationship Id="rId1613" Type="http://schemas.openxmlformats.org/officeDocument/2006/relationships/image" Target="../media/image1115.png"/><Relationship Id="rId194" Type="http://schemas.openxmlformats.org/officeDocument/2006/relationships/image" Target="../media/image410.png"/><Relationship Id="rId261" Type="http://schemas.openxmlformats.org/officeDocument/2006/relationships/customXml" Target="../ink/ink444.xml"/><Relationship Id="rId499" Type="http://schemas.openxmlformats.org/officeDocument/2006/relationships/image" Target="../media/image560.png"/><Relationship Id="rId359" Type="http://schemas.openxmlformats.org/officeDocument/2006/relationships/customXml" Target="../ink/ink493.xml"/><Relationship Id="rId566" Type="http://schemas.openxmlformats.org/officeDocument/2006/relationships/customXml" Target="../ink/ink597.xml"/><Relationship Id="rId773" Type="http://schemas.openxmlformats.org/officeDocument/2006/relationships/image" Target="../media/image697.png"/><Relationship Id="rId1196" Type="http://schemas.openxmlformats.org/officeDocument/2006/relationships/image" Target="../media/image907.png"/><Relationship Id="rId121" Type="http://schemas.openxmlformats.org/officeDocument/2006/relationships/customXml" Target="../ink/ink373.xml"/><Relationship Id="rId219" Type="http://schemas.openxmlformats.org/officeDocument/2006/relationships/customXml" Target="../ink/ink422.xml"/><Relationship Id="rId426" Type="http://schemas.openxmlformats.org/officeDocument/2006/relationships/customXml" Target="../ink/ink527.xml"/><Relationship Id="rId633" Type="http://schemas.openxmlformats.org/officeDocument/2006/relationships/image" Target="../media/image627.png"/><Relationship Id="rId980" Type="http://schemas.openxmlformats.org/officeDocument/2006/relationships/customXml" Target="../ink/ink805.xml"/><Relationship Id="rId1056" Type="http://schemas.openxmlformats.org/officeDocument/2006/relationships/customXml" Target="../ink/ink843.xml"/><Relationship Id="rId1263" Type="http://schemas.openxmlformats.org/officeDocument/2006/relationships/image" Target="../media/image940.png"/><Relationship Id="rId840" Type="http://schemas.openxmlformats.org/officeDocument/2006/relationships/customXml" Target="../ink/ink735.xml"/><Relationship Id="rId938" Type="http://schemas.openxmlformats.org/officeDocument/2006/relationships/customXml" Target="../ink/ink784.xml"/><Relationship Id="rId1470" Type="http://schemas.openxmlformats.org/officeDocument/2006/relationships/customXml" Target="../ink/ink1051.xml"/><Relationship Id="rId1568" Type="http://schemas.openxmlformats.org/officeDocument/2006/relationships/customXml" Target="../ink/ink1100.xml"/><Relationship Id="rId1775" Type="http://schemas.openxmlformats.org/officeDocument/2006/relationships/image" Target="../media/image1195.png"/><Relationship Id="rId67" Type="http://schemas.openxmlformats.org/officeDocument/2006/relationships/customXml" Target="../ink/ink346.xml"/><Relationship Id="rId700" Type="http://schemas.openxmlformats.org/officeDocument/2006/relationships/customXml" Target="../ink/ink664.xml"/><Relationship Id="rId1123" Type="http://schemas.openxmlformats.org/officeDocument/2006/relationships/customXml" Target="../ink/ink877.xml"/><Relationship Id="rId1330" Type="http://schemas.openxmlformats.org/officeDocument/2006/relationships/customXml" Target="../ink/ink981.xml"/><Relationship Id="rId1428" Type="http://schemas.openxmlformats.org/officeDocument/2006/relationships/customXml" Target="../ink/ink1030.xml"/><Relationship Id="rId1635" Type="http://schemas.openxmlformats.org/officeDocument/2006/relationships/image" Target="../media/image1126.png"/><Relationship Id="rId1702" Type="http://schemas.openxmlformats.org/officeDocument/2006/relationships/image" Target="../media/image1159.png"/><Relationship Id="rId283" Type="http://schemas.openxmlformats.org/officeDocument/2006/relationships/customXml" Target="../ink/ink455.xml"/><Relationship Id="rId490" Type="http://schemas.openxmlformats.org/officeDocument/2006/relationships/customXml" Target="../ink/ink559.xml"/><Relationship Id="rId143" Type="http://schemas.openxmlformats.org/officeDocument/2006/relationships/customXml" Target="../ink/ink384.xml"/><Relationship Id="rId350" Type="http://schemas.openxmlformats.org/officeDocument/2006/relationships/image" Target="../media/image486.png"/><Relationship Id="rId588" Type="http://schemas.openxmlformats.org/officeDocument/2006/relationships/customXml" Target="../ink/ink608.xml"/><Relationship Id="rId795" Type="http://schemas.openxmlformats.org/officeDocument/2006/relationships/image" Target="../media/image708.png"/><Relationship Id="rId9" Type="http://schemas.openxmlformats.org/officeDocument/2006/relationships/customXml" Target="../ink/ink317.xml"/><Relationship Id="rId210" Type="http://schemas.openxmlformats.org/officeDocument/2006/relationships/image" Target="../media/image418.png"/><Relationship Id="rId448" Type="http://schemas.openxmlformats.org/officeDocument/2006/relationships/customXml" Target="../ink/ink538.xml"/><Relationship Id="rId655" Type="http://schemas.openxmlformats.org/officeDocument/2006/relationships/image" Target="../media/image638.png"/><Relationship Id="rId862" Type="http://schemas.openxmlformats.org/officeDocument/2006/relationships/customXml" Target="../ink/ink746.xml"/><Relationship Id="rId1078" Type="http://schemas.openxmlformats.org/officeDocument/2006/relationships/image" Target="../media/image848.png"/><Relationship Id="rId1285" Type="http://schemas.openxmlformats.org/officeDocument/2006/relationships/image" Target="../media/image951.png"/><Relationship Id="rId1492" Type="http://schemas.openxmlformats.org/officeDocument/2006/relationships/customXml" Target="../ink/ink1062.xml"/><Relationship Id="rId308" Type="http://schemas.openxmlformats.org/officeDocument/2006/relationships/image" Target="../media/image465.png"/><Relationship Id="rId515" Type="http://schemas.openxmlformats.org/officeDocument/2006/relationships/image" Target="../media/image568.png"/><Relationship Id="rId722" Type="http://schemas.openxmlformats.org/officeDocument/2006/relationships/customXml" Target="../ink/ink675.xml"/><Relationship Id="rId1145" Type="http://schemas.openxmlformats.org/officeDocument/2006/relationships/customXml" Target="../ink/ink888.xml"/><Relationship Id="rId1352" Type="http://schemas.openxmlformats.org/officeDocument/2006/relationships/customXml" Target="../ink/ink992.xml"/><Relationship Id="rId1797" Type="http://schemas.openxmlformats.org/officeDocument/2006/relationships/image" Target="../media/image1206.png"/><Relationship Id="rId89" Type="http://schemas.openxmlformats.org/officeDocument/2006/relationships/customXml" Target="../ink/ink357.xml"/><Relationship Id="rId1005" Type="http://schemas.openxmlformats.org/officeDocument/2006/relationships/image" Target="../media/image812.png"/><Relationship Id="rId1212" Type="http://schemas.openxmlformats.org/officeDocument/2006/relationships/image" Target="../media/image915.png"/><Relationship Id="rId1657" Type="http://schemas.openxmlformats.org/officeDocument/2006/relationships/customXml" Target="../ink/ink1145.xml"/><Relationship Id="rId1517" Type="http://schemas.openxmlformats.org/officeDocument/2006/relationships/image" Target="../media/image1067.png"/><Relationship Id="rId1724" Type="http://schemas.openxmlformats.org/officeDocument/2006/relationships/image" Target="../media/image1170.png"/><Relationship Id="rId16" Type="http://schemas.openxmlformats.org/officeDocument/2006/relationships/image" Target="../media/image321.png"/><Relationship Id="rId165" Type="http://schemas.openxmlformats.org/officeDocument/2006/relationships/customXml" Target="../ink/ink395.xml"/><Relationship Id="rId372" Type="http://schemas.openxmlformats.org/officeDocument/2006/relationships/image" Target="../media/image497.png"/><Relationship Id="rId677" Type="http://schemas.openxmlformats.org/officeDocument/2006/relationships/image" Target="../media/image649.png"/><Relationship Id="rId232" Type="http://schemas.openxmlformats.org/officeDocument/2006/relationships/image" Target="../media/image428.png"/><Relationship Id="rId884" Type="http://schemas.openxmlformats.org/officeDocument/2006/relationships/customXml" Target="../ink/ink757.xml"/><Relationship Id="rId537" Type="http://schemas.openxmlformats.org/officeDocument/2006/relationships/image" Target="../media/image579.png"/><Relationship Id="rId744" Type="http://schemas.openxmlformats.org/officeDocument/2006/relationships/customXml" Target="../ink/ink686.xml"/><Relationship Id="rId951" Type="http://schemas.openxmlformats.org/officeDocument/2006/relationships/image" Target="../media/image785.png"/><Relationship Id="rId1167" Type="http://schemas.openxmlformats.org/officeDocument/2006/relationships/customXml" Target="../ink/ink899.xml"/><Relationship Id="rId1374" Type="http://schemas.openxmlformats.org/officeDocument/2006/relationships/customXml" Target="../ink/ink1003.xml"/><Relationship Id="rId1581" Type="http://schemas.openxmlformats.org/officeDocument/2006/relationships/image" Target="../media/image1099.png"/><Relationship Id="rId1679" Type="http://schemas.openxmlformats.org/officeDocument/2006/relationships/customXml" Target="../ink/ink1156.xml"/><Relationship Id="rId80" Type="http://schemas.openxmlformats.org/officeDocument/2006/relationships/image" Target="../media/image353.png"/><Relationship Id="rId604" Type="http://schemas.openxmlformats.org/officeDocument/2006/relationships/customXml" Target="../ink/ink616.xml"/><Relationship Id="rId811" Type="http://schemas.openxmlformats.org/officeDocument/2006/relationships/customXml" Target="../ink/ink720.xml"/><Relationship Id="rId1027" Type="http://schemas.openxmlformats.org/officeDocument/2006/relationships/image" Target="../media/image823.png"/><Relationship Id="rId1234" Type="http://schemas.openxmlformats.org/officeDocument/2006/relationships/customXml" Target="../ink/ink933.xml"/><Relationship Id="rId1441" Type="http://schemas.openxmlformats.org/officeDocument/2006/relationships/image" Target="../media/image1029.png"/><Relationship Id="rId909" Type="http://schemas.openxmlformats.org/officeDocument/2006/relationships/image" Target="../media/image764.png"/><Relationship Id="rId1301" Type="http://schemas.openxmlformats.org/officeDocument/2006/relationships/image" Target="../media/image959.png"/><Relationship Id="rId1539" Type="http://schemas.openxmlformats.org/officeDocument/2006/relationships/image" Target="../media/image1078.png"/><Relationship Id="rId1746" Type="http://schemas.openxmlformats.org/officeDocument/2006/relationships/image" Target="../media/image1181.png"/><Relationship Id="rId38" Type="http://schemas.openxmlformats.org/officeDocument/2006/relationships/image" Target="../media/image332.png"/><Relationship Id="rId1606" Type="http://schemas.openxmlformats.org/officeDocument/2006/relationships/customXml" Target="../ink/ink1119.xml"/><Relationship Id="rId1813" Type="http://schemas.openxmlformats.org/officeDocument/2006/relationships/customXml" Target="../ink/ink1224.xml"/><Relationship Id="rId187" Type="http://schemas.openxmlformats.org/officeDocument/2006/relationships/customXml" Target="../ink/ink406.xml"/><Relationship Id="rId394" Type="http://schemas.openxmlformats.org/officeDocument/2006/relationships/image" Target="../media/image508.png"/><Relationship Id="rId254" Type="http://schemas.openxmlformats.org/officeDocument/2006/relationships/customXml" Target="../ink/ink440.xml"/><Relationship Id="rId699" Type="http://schemas.openxmlformats.org/officeDocument/2006/relationships/image" Target="../media/image660.png"/><Relationship Id="rId1091" Type="http://schemas.openxmlformats.org/officeDocument/2006/relationships/customXml" Target="../ink/ink861.xml"/><Relationship Id="rId114" Type="http://schemas.openxmlformats.org/officeDocument/2006/relationships/image" Target="../media/image370.png"/><Relationship Id="rId461" Type="http://schemas.openxmlformats.org/officeDocument/2006/relationships/image" Target="../media/image541.png"/><Relationship Id="rId559" Type="http://schemas.openxmlformats.org/officeDocument/2006/relationships/image" Target="../media/image590.png"/><Relationship Id="rId766" Type="http://schemas.openxmlformats.org/officeDocument/2006/relationships/customXml" Target="../ink/ink697.xml"/><Relationship Id="rId1189" Type="http://schemas.openxmlformats.org/officeDocument/2006/relationships/customXml" Target="../ink/ink910.xml"/><Relationship Id="rId1396" Type="http://schemas.openxmlformats.org/officeDocument/2006/relationships/customXml" Target="../ink/ink1014.xml"/><Relationship Id="rId321" Type="http://schemas.openxmlformats.org/officeDocument/2006/relationships/customXml" Target="../ink/ink474.xml"/><Relationship Id="rId419" Type="http://schemas.openxmlformats.org/officeDocument/2006/relationships/image" Target="../media/image520.png"/><Relationship Id="rId626" Type="http://schemas.openxmlformats.org/officeDocument/2006/relationships/customXml" Target="../ink/ink627.xml"/><Relationship Id="rId973" Type="http://schemas.openxmlformats.org/officeDocument/2006/relationships/image" Target="../media/image796.png"/><Relationship Id="rId1049" Type="http://schemas.openxmlformats.org/officeDocument/2006/relationships/image" Target="../media/image834.png"/><Relationship Id="rId1256" Type="http://schemas.openxmlformats.org/officeDocument/2006/relationships/customXml" Target="../ink/ink944.xml"/><Relationship Id="rId833" Type="http://schemas.openxmlformats.org/officeDocument/2006/relationships/image" Target="../media/image726.png"/><Relationship Id="rId1116" Type="http://schemas.openxmlformats.org/officeDocument/2006/relationships/image" Target="../media/image867.png"/><Relationship Id="rId1463" Type="http://schemas.openxmlformats.org/officeDocument/2006/relationships/image" Target="../media/image1040.png"/><Relationship Id="rId1670" Type="http://schemas.openxmlformats.org/officeDocument/2006/relationships/image" Target="../media/image1143.png"/><Relationship Id="rId1768" Type="http://schemas.openxmlformats.org/officeDocument/2006/relationships/customXml" Target="../ink/ink1201.xml"/><Relationship Id="rId900" Type="http://schemas.openxmlformats.org/officeDocument/2006/relationships/customXml" Target="../ink/ink765.xml"/><Relationship Id="rId1323" Type="http://schemas.openxmlformats.org/officeDocument/2006/relationships/image" Target="../media/image970.png"/><Relationship Id="rId1530" Type="http://schemas.openxmlformats.org/officeDocument/2006/relationships/customXml" Target="../ink/ink1081.xml"/><Relationship Id="rId1628" Type="http://schemas.openxmlformats.org/officeDocument/2006/relationships/customXml" Target="../ink/ink1130.xml"/><Relationship Id="rId276" Type="http://schemas.openxmlformats.org/officeDocument/2006/relationships/image" Target="../media/image449.png"/><Relationship Id="rId483" Type="http://schemas.openxmlformats.org/officeDocument/2006/relationships/image" Target="../media/image552.png"/><Relationship Id="rId690" Type="http://schemas.openxmlformats.org/officeDocument/2006/relationships/customXml" Target="../ink/ink659.xml"/><Relationship Id="rId136" Type="http://schemas.openxmlformats.org/officeDocument/2006/relationships/image" Target="../media/image381.png"/><Relationship Id="rId343" Type="http://schemas.openxmlformats.org/officeDocument/2006/relationships/customXml" Target="../ink/ink485.xml"/><Relationship Id="rId550" Type="http://schemas.openxmlformats.org/officeDocument/2006/relationships/customXml" Target="../ink/ink589.xml"/><Relationship Id="rId788" Type="http://schemas.openxmlformats.org/officeDocument/2006/relationships/customXml" Target="../ink/ink708.xml"/><Relationship Id="rId995" Type="http://schemas.openxmlformats.org/officeDocument/2006/relationships/image" Target="../media/image807.png"/><Relationship Id="rId1180" Type="http://schemas.openxmlformats.org/officeDocument/2006/relationships/image" Target="../media/image899.png"/><Relationship Id="rId203" Type="http://schemas.openxmlformats.org/officeDocument/2006/relationships/customXml" Target="../ink/ink414.xml"/><Relationship Id="rId648" Type="http://schemas.openxmlformats.org/officeDocument/2006/relationships/customXml" Target="../ink/ink638.xml"/><Relationship Id="rId855" Type="http://schemas.openxmlformats.org/officeDocument/2006/relationships/image" Target="../media/image737.png"/><Relationship Id="rId1040" Type="http://schemas.openxmlformats.org/officeDocument/2006/relationships/customXml" Target="../ink/ink835.xml"/><Relationship Id="rId1278" Type="http://schemas.openxmlformats.org/officeDocument/2006/relationships/customXml" Target="../ink/ink955.xml"/><Relationship Id="rId1485" Type="http://schemas.openxmlformats.org/officeDocument/2006/relationships/image" Target="../media/image1051.png"/><Relationship Id="rId1692" Type="http://schemas.openxmlformats.org/officeDocument/2006/relationships/image" Target="../media/image1154.png"/><Relationship Id="rId410" Type="http://schemas.openxmlformats.org/officeDocument/2006/relationships/image" Target="../media/image516.png"/><Relationship Id="rId508" Type="http://schemas.openxmlformats.org/officeDocument/2006/relationships/customXml" Target="../ink/ink568.xml"/><Relationship Id="rId715" Type="http://schemas.openxmlformats.org/officeDocument/2006/relationships/image" Target="../media/image668.png"/><Relationship Id="rId922" Type="http://schemas.openxmlformats.org/officeDocument/2006/relationships/customXml" Target="../ink/ink776.xml"/><Relationship Id="rId1138" Type="http://schemas.openxmlformats.org/officeDocument/2006/relationships/image" Target="../media/image878.png"/><Relationship Id="rId1345" Type="http://schemas.openxmlformats.org/officeDocument/2006/relationships/image" Target="../media/image981.png"/><Relationship Id="rId1552" Type="http://schemas.openxmlformats.org/officeDocument/2006/relationships/customXml" Target="../ink/ink1092.xml"/><Relationship Id="rId1205" Type="http://schemas.openxmlformats.org/officeDocument/2006/relationships/customXml" Target="../ink/ink918.xml"/><Relationship Id="rId51" Type="http://schemas.openxmlformats.org/officeDocument/2006/relationships/customXml" Target="../ink/ink338.xml"/><Relationship Id="rId1412" Type="http://schemas.openxmlformats.org/officeDocument/2006/relationships/customXml" Target="../ink/ink1022.xml"/><Relationship Id="rId1717" Type="http://schemas.openxmlformats.org/officeDocument/2006/relationships/customXml" Target="../ink/ink1175.xml"/><Relationship Id="rId298" Type="http://schemas.openxmlformats.org/officeDocument/2006/relationships/image" Target="../media/image460.png"/><Relationship Id="rId158" Type="http://schemas.openxmlformats.org/officeDocument/2006/relationships/image" Target="../media/image392.png"/><Relationship Id="rId365" Type="http://schemas.openxmlformats.org/officeDocument/2006/relationships/customXml" Target="../ink/ink496.xml"/><Relationship Id="rId572" Type="http://schemas.openxmlformats.org/officeDocument/2006/relationships/customXml" Target="../ink/ink600.xml"/><Relationship Id="rId225" Type="http://schemas.openxmlformats.org/officeDocument/2006/relationships/customXml" Target="../ink/ink425.xml"/><Relationship Id="rId432" Type="http://schemas.openxmlformats.org/officeDocument/2006/relationships/customXml" Target="../ink/ink530.xml"/><Relationship Id="rId877" Type="http://schemas.openxmlformats.org/officeDocument/2006/relationships/image" Target="../media/image748.png"/><Relationship Id="rId1062" Type="http://schemas.openxmlformats.org/officeDocument/2006/relationships/customXml" Target="../ink/ink846.xml"/><Relationship Id="rId737" Type="http://schemas.openxmlformats.org/officeDocument/2006/relationships/image" Target="../media/image679.png"/><Relationship Id="rId944" Type="http://schemas.openxmlformats.org/officeDocument/2006/relationships/customXml" Target="../ink/ink787.xml"/><Relationship Id="rId1367" Type="http://schemas.openxmlformats.org/officeDocument/2006/relationships/image" Target="../media/image992.png"/><Relationship Id="rId1574" Type="http://schemas.openxmlformats.org/officeDocument/2006/relationships/customXml" Target="../ink/ink1103.xml"/><Relationship Id="rId1781" Type="http://schemas.openxmlformats.org/officeDocument/2006/relationships/image" Target="../media/image1198.png"/><Relationship Id="rId73" Type="http://schemas.openxmlformats.org/officeDocument/2006/relationships/customXml" Target="../ink/ink349.xml"/><Relationship Id="rId804" Type="http://schemas.openxmlformats.org/officeDocument/2006/relationships/image" Target="../media/image712.png"/><Relationship Id="rId1227" Type="http://schemas.openxmlformats.org/officeDocument/2006/relationships/image" Target="../media/image922.png"/><Relationship Id="rId1434" Type="http://schemas.openxmlformats.org/officeDocument/2006/relationships/customXml" Target="../ink/ink1033.xml"/><Relationship Id="rId1641" Type="http://schemas.openxmlformats.org/officeDocument/2006/relationships/customXml" Target="../ink/ink1137.xml"/><Relationship Id="rId1501" Type="http://schemas.openxmlformats.org/officeDocument/2006/relationships/image" Target="../media/image1059.png"/><Relationship Id="rId1739" Type="http://schemas.openxmlformats.org/officeDocument/2006/relationships/customXml" Target="../ink/ink1186.xml"/><Relationship Id="rId1806" Type="http://schemas.openxmlformats.org/officeDocument/2006/relationships/customXml" Target="../ink/ink1220.xml"/><Relationship Id="rId387" Type="http://schemas.openxmlformats.org/officeDocument/2006/relationships/customXml" Target="../ink/ink507.xml"/><Relationship Id="rId594" Type="http://schemas.openxmlformats.org/officeDocument/2006/relationships/customXml" Target="../ink/ink611.xml"/><Relationship Id="rId247" Type="http://schemas.openxmlformats.org/officeDocument/2006/relationships/image" Target="../media/image435.png"/><Relationship Id="rId899" Type="http://schemas.openxmlformats.org/officeDocument/2006/relationships/image" Target="../media/image759.png"/><Relationship Id="rId1084" Type="http://schemas.openxmlformats.org/officeDocument/2006/relationships/image" Target="../media/image851.png"/><Relationship Id="rId107" Type="http://schemas.openxmlformats.org/officeDocument/2006/relationships/customXml" Target="../ink/ink366.xml"/><Relationship Id="rId454" Type="http://schemas.openxmlformats.org/officeDocument/2006/relationships/customXml" Target="../ink/ink541.xml"/><Relationship Id="rId661" Type="http://schemas.openxmlformats.org/officeDocument/2006/relationships/image" Target="../media/image641.png"/><Relationship Id="rId759" Type="http://schemas.openxmlformats.org/officeDocument/2006/relationships/image" Target="../media/image690.png"/><Relationship Id="rId966" Type="http://schemas.openxmlformats.org/officeDocument/2006/relationships/customXml" Target="../ink/ink798.xml"/><Relationship Id="rId1291" Type="http://schemas.openxmlformats.org/officeDocument/2006/relationships/image" Target="../media/image954.png"/><Relationship Id="rId1389" Type="http://schemas.openxmlformats.org/officeDocument/2006/relationships/image" Target="../media/image1003.png"/><Relationship Id="rId1596" Type="http://schemas.openxmlformats.org/officeDocument/2006/relationships/customXml" Target="../ink/ink1114.xml"/><Relationship Id="rId314" Type="http://schemas.openxmlformats.org/officeDocument/2006/relationships/image" Target="../media/image468.png"/><Relationship Id="rId521" Type="http://schemas.openxmlformats.org/officeDocument/2006/relationships/image" Target="../media/image571.png"/><Relationship Id="rId619" Type="http://schemas.openxmlformats.org/officeDocument/2006/relationships/image" Target="../media/image620.png"/><Relationship Id="rId1151" Type="http://schemas.openxmlformats.org/officeDocument/2006/relationships/customXml" Target="../ink/ink891.xml"/><Relationship Id="rId1249" Type="http://schemas.openxmlformats.org/officeDocument/2006/relationships/image" Target="../media/image933.png"/><Relationship Id="rId95" Type="http://schemas.openxmlformats.org/officeDocument/2006/relationships/customXml" Target="../ink/ink360.xml"/><Relationship Id="rId826" Type="http://schemas.openxmlformats.org/officeDocument/2006/relationships/customXml" Target="../ink/ink728.xml"/><Relationship Id="rId1011" Type="http://schemas.openxmlformats.org/officeDocument/2006/relationships/image" Target="../media/image815.png"/><Relationship Id="rId1109" Type="http://schemas.openxmlformats.org/officeDocument/2006/relationships/customXml" Target="../ink/ink870.xml"/><Relationship Id="rId1456" Type="http://schemas.openxmlformats.org/officeDocument/2006/relationships/customXml" Target="../ink/ink1044.xml"/><Relationship Id="rId1663" Type="http://schemas.openxmlformats.org/officeDocument/2006/relationships/customXml" Target="../ink/ink11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3.png"/><Relationship Id="rId21" Type="http://schemas.openxmlformats.org/officeDocument/2006/relationships/customXml" Target="../ink/ink1235.xml"/><Relationship Id="rId324" Type="http://schemas.openxmlformats.org/officeDocument/2006/relationships/customXml" Target="../ink/ink1386.xml"/><Relationship Id="rId531" Type="http://schemas.openxmlformats.org/officeDocument/2006/relationships/customXml" Target="../ink/ink1505.xml"/><Relationship Id="rId170" Type="http://schemas.openxmlformats.org/officeDocument/2006/relationships/customXml" Target="../ink/ink1309.xml"/><Relationship Id="rId268" Type="http://schemas.openxmlformats.org/officeDocument/2006/relationships/customXml" Target="../ink/ink1358.xml"/><Relationship Id="rId475" Type="http://schemas.openxmlformats.org/officeDocument/2006/relationships/customXml" Target="../ink/ink1465.xml"/><Relationship Id="rId32" Type="http://schemas.openxmlformats.org/officeDocument/2006/relationships/image" Target="../media/image1220.png"/><Relationship Id="rId128" Type="http://schemas.openxmlformats.org/officeDocument/2006/relationships/customXml" Target="../ink/ink1288.xml"/><Relationship Id="rId335" Type="http://schemas.openxmlformats.org/officeDocument/2006/relationships/image" Target="../media/image1371.png"/><Relationship Id="rId542" Type="http://schemas.openxmlformats.org/officeDocument/2006/relationships/image" Target="../media/image1459.png"/><Relationship Id="rId181" Type="http://schemas.openxmlformats.org/officeDocument/2006/relationships/image" Target="../media/image1295.png"/><Relationship Id="rId402" Type="http://schemas.openxmlformats.org/officeDocument/2006/relationships/customXml" Target="../ink/ink1425.xml"/><Relationship Id="rId279" Type="http://schemas.openxmlformats.org/officeDocument/2006/relationships/image" Target="../media/image1343.png"/><Relationship Id="rId486" Type="http://schemas.openxmlformats.org/officeDocument/2006/relationships/customXml" Target="../ink/ink1476.xml"/><Relationship Id="rId43" Type="http://schemas.openxmlformats.org/officeDocument/2006/relationships/image" Target="../media/image1226.png"/><Relationship Id="rId139" Type="http://schemas.openxmlformats.org/officeDocument/2006/relationships/image" Target="../media/image1274.png"/><Relationship Id="rId346" Type="http://schemas.openxmlformats.org/officeDocument/2006/relationships/customXml" Target="../ink/ink1397.xml"/><Relationship Id="rId553" Type="http://schemas.openxmlformats.org/officeDocument/2006/relationships/customXml" Target="../ink/ink1516.xml"/><Relationship Id="rId192" Type="http://schemas.openxmlformats.org/officeDocument/2006/relationships/customXml" Target="../ink/ink1320.xml"/><Relationship Id="rId206" Type="http://schemas.openxmlformats.org/officeDocument/2006/relationships/customXml" Target="../ink/ink1327.xml"/><Relationship Id="rId413" Type="http://schemas.openxmlformats.org/officeDocument/2006/relationships/image" Target="../media/image1410.png"/><Relationship Id="rId497" Type="http://schemas.openxmlformats.org/officeDocument/2006/relationships/customXml" Target="../ink/ink1487.xml"/><Relationship Id="rId357" Type="http://schemas.openxmlformats.org/officeDocument/2006/relationships/image" Target="../media/image1382.png"/><Relationship Id="rId54" Type="http://schemas.openxmlformats.org/officeDocument/2006/relationships/customXml" Target="../ink/ink1251.xml"/><Relationship Id="rId217" Type="http://schemas.openxmlformats.org/officeDocument/2006/relationships/image" Target="../media/image1313.png"/><Relationship Id="rId564" Type="http://schemas.openxmlformats.org/officeDocument/2006/relationships/image" Target="../media/image1470.png"/><Relationship Id="rId424" Type="http://schemas.openxmlformats.org/officeDocument/2006/relationships/customXml" Target="../ink/ink1436.xml"/><Relationship Id="rId270" Type="http://schemas.openxmlformats.org/officeDocument/2006/relationships/customXml" Target="../ink/ink1359.xml"/><Relationship Id="rId65" Type="http://schemas.openxmlformats.org/officeDocument/2006/relationships/image" Target="../media/image1237.png"/><Relationship Id="rId130" Type="http://schemas.openxmlformats.org/officeDocument/2006/relationships/customXml" Target="../ink/ink1289.xml"/><Relationship Id="rId368" Type="http://schemas.openxmlformats.org/officeDocument/2006/relationships/customXml" Target="../ink/ink1408.xml"/><Relationship Id="rId575" Type="http://schemas.openxmlformats.org/officeDocument/2006/relationships/customXml" Target="../ink/ink1527.xml"/><Relationship Id="rId228" Type="http://schemas.openxmlformats.org/officeDocument/2006/relationships/customXml" Target="../ink/ink1338.xml"/><Relationship Id="rId435" Type="http://schemas.openxmlformats.org/officeDocument/2006/relationships/image" Target="../media/image1421.png"/><Relationship Id="rId281" Type="http://schemas.openxmlformats.org/officeDocument/2006/relationships/image" Target="../media/image1344.png"/><Relationship Id="rId502" Type="http://schemas.openxmlformats.org/officeDocument/2006/relationships/image" Target="../media/image1439.png"/><Relationship Id="rId76" Type="http://schemas.openxmlformats.org/officeDocument/2006/relationships/customXml" Target="../ink/ink1262.xml"/><Relationship Id="rId141" Type="http://schemas.openxmlformats.org/officeDocument/2006/relationships/image" Target="../media/image1275.png"/><Relationship Id="rId379" Type="http://schemas.openxmlformats.org/officeDocument/2006/relationships/image" Target="../media/image1393.png"/><Relationship Id="rId586" Type="http://schemas.openxmlformats.org/officeDocument/2006/relationships/image" Target="../media/image1481.png"/><Relationship Id="rId7" Type="http://schemas.openxmlformats.org/officeDocument/2006/relationships/customXml" Target="../ink/ink1228.xml"/><Relationship Id="rId239" Type="http://schemas.openxmlformats.org/officeDocument/2006/relationships/image" Target="../media/image1324.png"/><Relationship Id="rId446" Type="http://schemas.openxmlformats.org/officeDocument/2006/relationships/customXml" Target="../ink/ink1447.xml"/><Relationship Id="rId292" Type="http://schemas.openxmlformats.org/officeDocument/2006/relationships/customXml" Target="../ink/ink1370.xml"/><Relationship Id="rId306" Type="http://schemas.openxmlformats.org/officeDocument/2006/relationships/customXml" Target="../ink/ink1377.xml"/><Relationship Id="rId87" Type="http://schemas.openxmlformats.org/officeDocument/2006/relationships/image" Target="../media/image1248.png"/><Relationship Id="rId513" Type="http://schemas.openxmlformats.org/officeDocument/2006/relationships/customXml" Target="../ink/ink1496.xml"/><Relationship Id="rId597" Type="http://schemas.openxmlformats.org/officeDocument/2006/relationships/customXml" Target="../ink/ink1538.xml"/><Relationship Id="rId152" Type="http://schemas.openxmlformats.org/officeDocument/2006/relationships/customXml" Target="../ink/ink1300.xml"/><Relationship Id="rId457" Type="http://schemas.openxmlformats.org/officeDocument/2006/relationships/image" Target="../media/image1432.png"/><Relationship Id="rId14" Type="http://schemas.openxmlformats.org/officeDocument/2006/relationships/image" Target="../media/image1810.png"/><Relationship Id="rId317" Type="http://schemas.openxmlformats.org/officeDocument/2006/relationships/image" Target="../media/image1362.png"/><Relationship Id="rId524" Type="http://schemas.openxmlformats.org/officeDocument/2006/relationships/image" Target="../media/image1450.png"/><Relationship Id="rId98" Type="http://schemas.openxmlformats.org/officeDocument/2006/relationships/customXml" Target="../ink/ink1273.xml"/><Relationship Id="rId163" Type="http://schemas.openxmlformats.org/officeDocument/2006/relationships/image" Target="../media/image1286.png"/><Relationship Id="rId370" Type="http://schemas.openxmlformats.org/officeDocument/2006/relationships/customXml" Target="../ink/ink1409.xml"/><Relationship Id="rId230" Type="http://schemas.openxmlformats.org/officeDocument/2006/relationships/customXml" Target="../ink/ink1339.xml"/><Relationship Id="rId468" Type="http://schemas.openxmlformats.org/officeDocument/2006/relationships/customXml" Target="../ink/ink1458.xml"/><Relationship Id="rId25" Type="http://schemas.openxmlformats.org/officeDocument/2006/relationships/customXml" Target="../ink/ink1237.xml"/><Relationship Id="rId328" Type="http://schemas.openxmlformats.org/officeDocument/2006/relationships/customXml" Target="../ink/ink1388.xml"/><Relationship Id="rId535" Type="http://schemas.openxmlformats.org/officeDocument/2006/relationships/customXml" Target="../ink/ink1507.xml"/><Relationship Id="rId132" Type="http://schemas.openxmlformats.org/officeDocument/2006/relationships/customXml" Target="../ink/ink1290.xml"/><Relationship Id="rId174" Type="http://schemas.openxmlformats.org/officeDocument/2006/relationships/customXml" Target="../ink/ink1311.xml"/><Relationship Id="rId381" Type="http://schemas.openxmlformats.org/officeDocument/2006/relationships/image" Target="../media/image1394.png"/><Relationship Id="rId602" Type="http://schemas.openxmlformats.org/officeDocument/2006/relationships/image" Target="../media/image1489.png"/><Relationship Id="rId241" Type="http://schemas.openxmlformats.org/officeDocument/2006/relationships/image" Target="../media/image89.png"/><Relationship Id="rId437" Type="http://schemas.openxmlformats.org/officeDocument/2006/relationships/image" Target="../media/image1422.png"/><Relationship Id="rId479" Type="http://schemas.openxmlformats.org/officeDocument/2006/relationships/customXml" Target="../ink/ink1469.xml"/><Relationship Id="rId36" Type="http://schemas.openxmlformats.org/officeDocument/2006/relationships/image" Target="../media/image1222.png"/><Relationship Id="rId283" Type="http://schemas.openxmlformats.org/officeDocument/2006/relationships/image" Target="../media/image1345.png"/><Relationship Id="rId339" Type="http://schemas.openxmlformats.org/officeDocument/2006/relationships/image" Target="../media/image1373.png"/><Relationship Id="rId490" Type="http://schemas.openxmlformats.org/officeDocument/2006/relationships/customXml" Target="../ink/ink1480.xml"/><Relationship Id="rId504" Type="http://schemas.openxmlformats.org/officeDocument/2006/relationships/image" Target="../media/image1440.png"/><Relationship Id="rId546" Type="http://schemas.openxmlformats.org/officeDocument/2006/relationships/image" Target="../media/image1461.png"/><Relationship Id="rId78" Type="http://schemas.openxmlformats.org/officeDocument/2006/relationships/customXml" Target="../ink/ink1263.xml"/><Relationship Id="rId101" Type="http://schemas.openxmlformats.org/officeDocument/2006/relationships/image" Target="../media/image1255.png"/><Relationship Id="rId143" Type="http://schemas.openxmlformats.org/officeDocument/2006/relationships/image" Target="../media/image1276.png"/><Relationship Id="rId185" Type="http://schemas.openxmlformats.org/officeDocument/2006/relationships/image" Target="../media/image1297.png"/><Relationship Id="rId350" Type="http://schemas.openxmlformats.org/officeDocument/2006/relationships/customXml" Target="../ink/ink1399.xml"/><Relationship Id="rId406" Type="http://schemas.openxmlformats.org/officeDocument/2006/relationships/customXml" Target="../ink/ink1427.xml"/><Relationship Id="rId588" Type="http://schemas.openxmlformats.org/officeDocument/2006/relationships/image" Target="../media/image1482.png"/><Relationship Id="rId9" Type="http://schemas.openxmlformats.org/officeDocument/2006/relationships/customXml" Target="../ink/ink1229.xml"/><Relationship Id="rId210" Type="http://schemas.openxmlformats.org/officeDocument/2006/relationships/customXml" Target="../ink/ink1329.xml"/><Relationship Id="rId392" Type="http://schemas.openxmlformats.org/officeDocument/2006/relationships/customXml" Target="../ink/ink1420.xml"/><Relationship Id="rId448" Type="http://schemas.openxmlformats.org/officeDocument/2006/relationships/customXml" Target="../ink/ink1448.xml"/><Relationship Id="rId613" Type="http://schemas.openxmlformats.org/officeDocument/2006/relationships/customXml" Target="../ink/ink1546.xml"/><Relationship Id="rId252" Type="http://schemas.openxmlformats.org/officeDocument/2006/relationships/customXml" Target="../ink/ink1350.xml"/><Relationship Id="rId294" Type="http://schemas.openxmlformats.org/officeDocument/2006/relationships/customXml" Target="../ink/ink1371.xml"/><Relationship Id="rId308" Type="http://schemas.openxmlformats.org/officeDocument/2006/relationships/customXml" Target="../ink/ink1378.xml"/><Relationship Id="rId515" Type="http://schemas.openxmlformats.org/officeDocument/2006/relationships/customXml" Target="../ink/ink1497.xml"/><Relationship Id="rId47" Type="http://schemas.openxmlformats.org/officeDocument/2006/relationships/image" Target="../media/image1228.png"/><Relationship Id="rId89" Type="http://schemas.openxmlformats.org/officeDocument/2006/relationships/image" Target="../media/image1249.png"/><Relationship Id="rId112" Type="http://schemas.openxmlformats.org/officeDocument/2006/relationships/customXml" Target="../ink/ink1280.xml"/><Relationship Id="rId154" Type="http://schemas.openxmlformats.org/officeDocument/2006/relationships/customXml" Target="../ink/ink1301.xml"/><Relationship Id="rId361" Type="http://schemas.openxmlformats.org/officeDocument/2006/relationships/image" Target="../media/image1384.png"/><Relationship Id="rId557" Type="http://schemas.openxmlformats.org/officeDocument/2006/relationships/customXml" Target="../ink/ink1518.xml"/><Relationship Id="rId599" Type="http://schemas.openxmlformats.org/officeDocument/2006/relationships/customXml" Target="../ink/ink1539.xml"/><Relationship Id="rId196" Type="http://schemas.openxmlformats.org/officeDocument/2006/relationships/customXml" Target="../ink/ink1322.xml"/><Relationship Id="rId417" Type="http://schemas.openxmlformats.org/officeDocument/2006/relationships/image" Target="../media/image1412.png"/><Relationship Id="rId459" Type="http://schemas.openxmlformats.org/officeDocument/2006/relationships/image" Target="../media/image1433.png"/><Relationship Id="rId16" Type="http://schemas.openxmlformats.org/officeDocument/2006/relationships/image" Target="../media/image1910.png"/><Relationship Id="rId221" Type="http://schemas.openxmlformats.org/officeDocument/2006/relationships/image" Target="../media/image1315.png"/><Relationship Id="rId263" Type="http://schemas.openxmlformats.org/officeDocument/2006/relationships/image" Target="../media/image1335.png"/><Relationship Id="rId319" Type="http://schemas.openxmlformats.org/officeDocument/2006/relationships/image" Target="../media/image1363.png"/><Relationship Id="rId470" Type="http://schemas.openxmlformats.org/officeDocument/2006/relationships/customXml" Target="../ink/ink1460.xml"/><Relationship Id="rId526" Type="http://schemas.openxmlformats.org/officeDocument/2006/relationships/image" Target="../media/image1451.png"/><Relationship Id="rId58" Type="http://schemas.openxmlformats.org/officeDocument/2006/relationships/customXml" Target="../ink/ink1253.xml"/><Relationship Id="rId123" Type="http://schemas.openxmlformats.org/officeDocument/2006/relationships/image" Target="../media/image1266.png"/><Relationship Id="rId330" Type="http://schemas.openxmlformats.org/officeDocument/2006/relationships/customXml" Target="../ink/ink1389.xml"/><Relationship Id="rId568" Type="http://schemas.openxmlformats.org/officeDocument/2006/relationships/image" Target="../media/image1472.png"/><Relationship Id="rId165" Type="http://schemas.openxmlformats.org/officeDocument/2006/relationships/image" Target="../media/image1287.png"/><Relationship Id="rId372" Type="http://schemas.openxmlformats.org/officeDocument/2006/relationships/customXml" Target="../ink/ink1410.xml"/><Relationship Id="rId428" Type="http://schemas.openxmlformats.org/officeDocument/2006/relationships/customXml" Target="../ink/ink1438.xml"/><Relationship Id="rId232" Type="http://schemas.openxmlformats.org/officeDocument/2006/relationships/customXml" Target="../ink/ink1340.xml"/><Relationship Id="rId274" Type="http://schemas.openxmlformats.org/officeDocument/2006/relationships/customXml" Target="../ink/ink1361.xml"/><Relationship Id="rId481" Type="http://schemas.openxmlformats.org/officeDocument/2006/relationships/customXml" Target="../ink/ink1471.xml"/><Relationship Id="rId27" Type="http://schemas.openxmlformats.org/officeDocument/2006/relationships/customXml" Target="../ink/ink1238.xml"/><Relationship Id="rId69" Type="http://schemas.openxmlformats.org/officeDocument/2006/relationships/image" Target="../media/image1239.png"/><Relationship Id="rId134" Type="http://schemas.openxmlformats.org/officeDocument/2006/relationships/customXml" Target="../ink/ink1291.xml"/><Relationship Id="rId537" Type="http://schemas.openxmlformats.org/officeDocument/2006/relationships/customXml" Target="../ink/ink1508.xml"/><Relationship Id="rId579" Type="http://schemas.openxmlformats.org/officeDocument/2006/relationships/customXml" Target="../ink/ink1529.xml"/><Relationship Id="rId80" Type="http://schemas.openxmlformats.org/officeDocument/2006/relationships/customXml" Target="../ink/ink1264.xml"/><Relationship Id="rId176" Type="http://schemas.openxmlformats.org/officeDocument/2006/relationships/customXml" Target="../ink/ink1312.xml"/><Relationship Id="rId341" Type="http://schemas.openxmlformats.org/officeDocument/2006/relationships/image" Target="../media/image1374.png"/><Relationship Id="rId383" Type="http://schemas.openxmlformats.org/officeDocument/2006/relationships/image" Target="../media/image1395.png"/><Relationship Id="rId439" Type="http://schemas.openxmlformats.org/officeDocument/2006/relationships/image" Target="../media/image1423.png"/><Relationship Id="rId590" Type="http://schemas.openxmlformats.org/officeDocument/2006/relationships/image" Target="../media/image1483.png"/><Relationship Id="rId604" Type="http://schemas.openxmlformats.org/officeDocument/2006/relationships/image" Target="../media/image1490.png"/><Relationship Id="rId201" Type="http://schemas.openxmlformats.org/officeDocument/2006/relationships/image" Target="../media/image1305.png"/><Relationship Id="rId243" Type="http://schemas.openxmlformats.org/officeDocument/2006/relationships/image" Target="../media/image1325.png"/><Relationship Id="rId285" Type="http://schemas.openxmlformats.org/officeDocument/2006/relationships/image" Target="../media/image1346.png"/><Relationship Id="rId450" Type="http://schemas.openxmlformats.org/officeDocument/2006/relationships/customXml" Target="../ink/ink1449.xml"/><Relationship Id="rId506" Type="http://schemas.openxmlformats.org/officeDocument/2006/relationships/image" Target="../media/image1441.png"/><Relationship Id="rId38" Type="http://schemas.openxmlformats.org/officeDocument/2006/relationships/image" Target="../media/image1223.png"/><Relationship Id="rId103" Type="http://schemas.openxmlformats.org/officeDocument/2006/relationships/image" Target="../media/image1256.png"/><Relationship Id="rId310" Type="http://schemas.openxmlformats.org/officeDocument/2006/relationships/customXml" Target="../ink/ink1379.xml"/><Relationship Id="rId492" Type="http://schemas.openxmlformats.org/officeDocument/2006/relationships/customXml" Target="../ink/ink1482.xml"/><Relationship Id="rId548" Type="http://schemas.openxmlformats.org/officeDocument/2006/relationships/image" Target="../media/image1462.png"/><Relationship Id="rId91" Type="http://schemas.openxmlformats.org/officeDocument/2006/relationships/image" Target="../media/image1250.png"/><Relationship Id="rId145" Type="http://schemas.openxmlformats.org/officeDocument/2006/relationships/image" Target="../media/image1277.png"/><Relationship Id="rId187" Type="http://schemas.openxmlformats.org/officeDocument/2006/relationships/image" Target="../media/image1298.png"/><Relationship Id="rId352" Type="http://schemas.openxmlformats.org/officeDocument/2006/relationships/customXml" Target="../ink/ink1400.xml"/><Relationship Id="rId394" Type="http://schemas.openxmlformats.org/officeDocument/2006/relationships/customXml" Target="../ink/ink1421.xml"/><Relationship Id="rId408" Type="http://schemas.openxmlformats.org/officeDocument/2006/relationships/customXml" Target="../ink/ink1428.xml"/><Relationship Id="rId615" Type="http://schemas.openxmlformats.org/officeDocument/2006/relationships/customXml" Target="../ink/ink1547.xml"/><Relationship Id="rId212" Type="http://schemas.openxmlformats.org/officeDocument/2006/relationships/customXml" Target="../ink/ink1330.xml"/><Relationship Id="rId254" Type="http://schemas.openxmlformats.org/officeDocument/2006/relationships/customXml" Target="../ink/ink1351.xml"/><Relationship Id="rId49" Type="http://schemas.openxmlformats.org/officeDocument/2006/relationships/image" Target="../media/image1229.png"/><Relationship Id="rId114" Type="http://schemas.openxmlformats.org/officeDocument/2006/relationships/customXml" Target="../ink/ink1281.xml"/><Relationship Id="rId296" Type="http://schemas.openxmlformats.org/officeDocument/2006/relationships/customXml" Target="../ink/ink1372.xml"/><Relationship Id="rId461" Type="http://schemas.openxmlformats.org/officeDocument/2006/relationships/image" Target="../media/image1434.png"/><Relationship Id="rId517" Type="http://schemas.openxmlformats.org/officeDocument/2006/relationships/customXml" Target="../ink/ink1498.xml"/><Relationship Id="rId559" Type="http://schemas.openxmlformats.org/officeDocument/2006/relationships/customXml" Target="../ink/ink1519.xml"/><Relationship Id="rId60" Type="http://schemas.openxmlformats.org/officeDocument/2006/relationships/customXml" Target="../ink/ink1254.xml"/><Relationship Id="rId156" Type="http://schemas.openxmlformats.org/officeDocument/2006/relationships/customXml" Target="../ink/ink1302.xml"/><Relationship Id="rId198" Type="http://schemas.openxmlformats.org/officeDocument/2006/relationships/customXml" Target="../ink/ink1323.xml"/><Relationship Id="rId321" Type="http://schemas.openxmlformats.org/officeDocument/2006/relationships/image" Target="../media/image1364.png"/><Relationship Id="rId363" Type="http://schemas.openxmlformats.org/officeDocument/2006/relationships/image" Target="../media/image1385.png"/><Relationship Id="rId419" Type="http://schemas.openxmlformats.org/officeDocument/2006/relationships/image" Target="../media/image1413.png"/><Relationship Id="rId570" Type="http://schemas.openxmlformats.org/officeDocument/2006/relationships/image" Target="../media/image1473.png"/><Relationship Id="rId223" Type="http://schemas.openxmlformats.org/officeDocument/2006/relationships/image" Target="../media/image1316.png"/><Relationship Id="rId430" Type="http://schemas.openxmlformats.org/officeDocument/2006/relationships/customXml" Target="../ink/ink1439.xml"/><Relationship Id="rId18" Type="http://schemas.openxmlformats.org/officeDocument/2006/relationships/image" Target="../media/image2010.png"/><Relationship Id="rId265" Type="http://schemas.openxmlformats.org/officeDocument/2006/relationships/image" Target="../media/image1336.png"/><Relationship Id="rId472" Type="http://schemas.openxmlformats.org/officeDocument/2006/relationships/customXml" Target="../ink/ink1462.xml"/><Relationship Id="rId528" Type="http://schemas.openxmlformats.org/officeDocument/2006/relationships/image" Target="../media/image1452.png"/><Relationship Id="rId125" Type="http://schemas.openxmlformats.org/officeDocument/2006/relationships/image" Target="../media/image1267.png"/><Relationship Id="rId167" Type="http://schemas.openxmlformats.org/officeDocument/2006/relationships/image" Target="../media/image1288.png"/><Relationship Id="rId332" Type="http://schemas.openxmlformats.org/officeDocument/2006/relationships/customXml" Target="../ink/ink1390.xml"/><Relationship Id="rId374" Type="http://schemas.openxmlformats.org/officeDocument/2006/relationships/customXml" Target="../ink/ink1411.xml"/><Relationship Id="rId581" Type="http://schemas.openxmlformats.org/officeDocument/2006/relationships/customXml" Target="../ink/ink1530.xml"/><Relationship Id="rId71" Type="http://schemas.openxmlformats.org/officeDocument/2006/relationships/image" Target="../media/image1240.png"/><Relationship Id="rId234" Type="http://schemas.openxmlformats.org/officeDocument/2006/relationships/customXml" Target="../ink/ink1341.xml"/><Relationship Id="rId2" Type="http://schemas.openxmlformats.org/officeDocument/2006/relationships/image" Target="../media/image1217.emf"/><Relationship Id="rId29" Type="http://schemas.openxmlformats.org/officeDocument/2006/relationships/customXml" Target="../ink/ink1239.xml"/><Relationship Id="rId276" Type="http://schemas.openxmlformats.org/officeDocument/2006/relationships/customXml" Target="../ink/ink1362.xml"/><Relationship Id="rId441" Type="http://schemas.openxmlformats.org/officeDocument/2006/relationships/image" Target="../media/image1424.png"/><Relationship Id="rId483" Type="http://schemas.openxmlformats.org/officeDocument/2006/relationships/customXml" Target="../ink/ink1473.xml"/><Relationship Id="rId539" Type="http://schemas.openxmlformats.org/officeDocument/2006/relationships/customXml" Target="../ink/ink1509.xml"/><Relationship Id="rId40" Type="http://schemas.openxmlformats.org/officeDocument/2006/relationships/image" Target="../media/image1224.png"/><Relationship Id="rId136" Type="http://schemas.openxmlformats.org/officeDocument/2006/relationships/customXml" Target="../ink/ink1292.xml"/><Relationship Id="rId178" Type="http://schemas.openxmlformats.org/officeDocument/2006/relationships/customXml" Target="../ink/ink1313.xml"/><Relationship Id="rId301" Type="http://schemas.openxmlformats.org/officeDocument/2006/relationships/image" Target="../media/image1354.png"/><Relationship Id="rId343" Type="http://schemas.openxmlformats.org/officeDocument/2006/relationships/image" Target="../media/image1375.png"/><Relationship Id="rId550" Type="http://schemas.openxmlformats.org/officeDocument/2006/relationships/image" Target="../media/image1463.png"/><Relationship Id="rId82" Type="http://schemas.openxmlformats.org/officeDocument/2006/relationships/customXml" Target="../ink/ink1265.xml"/><Relationship Id="rId203" Type="http://schemas.openxmlformats.org/officeDocument/2006/relationships/image" Target="../media/image1306.png"/><Relationship Id="rId385" Type="http://schemas.openxmlformats.org/officeDocument/2006/relationships/image" Target="../media/image1396.png"/><Relationship Id="rId592" Type="http://schemas.openxmlformats.org/officeDocument/2006/relationships/image" Target="../media/image1484.png"/><Relationship Id="rId606" Type="http://schemas.openxmlformats.org/officeDocument/2006/relationships/image" Target="../media/image1491.png"/><Relationship Id="rId245" Type="http://schemas.openxmlformats.org/officeDocument/2006/relationships/image" Target="../media/image1326.png"/><Relationship Id="rId287" Type="http://schemas.openxmlformats.org/officeDocument/2006/relationships/image" Target="../media/image1347.png"/><Relationship Id="rId410" Type="http://schemas.openxmlformats.org/officeDocument/2006/relationships/customXml" Target="../ink/ink1429.xml"/><Relationship Id="rId452" Type="http://schemas.openxmlformats.org/officeDocument/2006/relationships/customXml" Target="../ink/ink1450.xml"/><Relationship Id="rId494" Type="http://schemas.openxmlformats.org/officeDocument/2006/relationships/customXml" Target="../ink/ink1484.xml"/><Relationship Id="rId508" Type="http://schemas.openxmlformats.org/officeDocument/2006/relationships/image" Target="../media/image1442.png"/><Relationship Id="rId105" Type="http://schemas.openxmlformats.org/officeDocument/2006/relationships/image" Target="../media/image1257.png"/><Relationship Id="rId147" Type="http://schemas.openxmlformats.org/officeDocument/2006/relationships/image" Target="../media/image1278.png"/><Relationship Id="rId312" Type="http://schemas.openxmlformats.org/officeDocument/2006/relationships/customXml" Target="../ink/ink1380.xml"/><Relationship Id="rId354" Type="http://schemas.openxmlformats.org/officeDocument/2006/relationships/customXml" Target="../ink/ink1401.xml"/><Relationship Id="rId51" Type="http://schemas.openxmlformats.org/officeDocument/2006/relationships/image" Target="../media/image1230.png"/><Relationship Id="rId93" Type="http://schemas.openxmlformats.org/officeDocument/2006/relationships/image" Target="../media/image1251.png"/><Relationship Id="rId189" Type="http://schemas.openxmlformats.org/officeDocument/2006/relationships/image" Target="../media/image1299.png"/><Relationship Id="rId396" Type="http://schemas.openxmlformats.org/officeDocument/2006/relationships/customXml" Target="../ink/ink1422.xml"/><Relationship Id="rId561" Type="http://schemas.openxmlformats.org/officeDocument/2006/relationships/customXml" Target="../ink/ink1520.xml"/><Relationship Id="rId617" Type="http://schemas.openxmlformats.org/officeDocument/2006/relationships/customXml" Target="../ink/ink1548.xml"/><Relationship Id="rId214" Type="http://schemas.openxmlformats.org/officeDocument/2006/relationships/customXml" Target="../ink/ink1331.xml"/><Relationship Id="rId256" Type="http://schemas.openxmlformats.org/officeDocument/2006/relationships/customXml" Target="../ink/ink1352.xml"/><Relationship Id="rId298" Type="http://schemas.openxmlformats.org/officeDocument/2006/relationships/customXml" Target="../ink/ink1373.xml"/><Relationship Id="rId421" Type="http://schemas.openxmlformats.org/officeDocument/2006/relationships/image" Target="../media/image1414.png"/><Relationship Id="rId463" Type="http://schemas.openxmlformats.org/officeDocument/2006/relationships/image" Target="../media/image1435.png"/><Relationship Id="rId519" Type="http://schemas.openxmlformats.org/officeDocument/2006/relationships/customXml" Target="../ink/ink1499.xml"/><Relationship Id="rId116" Type="http://schemas.openxmlformats.org/officeDocument/2006/relationships/customXml" Target="../ink/ink1282.xml"/><Relationship Id="rId158" Type="http://schemas.openxmlformats.org/officeDocument/2006/relationships/customXml" Target="../ink/ink1303.xml"/><Relationship Id="rId323" Type="http://schemas.openxmlformats.org/officeDocument/2006/relationships/image" Target="../media/image1365.png"/><Relationship Id="rId530" Type="http://schemas.openxmlformats.org/officeDocument/2006/relationships/image" Target="../media/image1453.png"/><Relationship Id="rId20" Type="http://schemas.openxmlformats.org/officeDocument/2006/relationships/image" Target="../media/image2110.png"/><Relationship Id="rId62" Type="http://schemas.openxmlformats.org/officeDocument/2006/relationships/customXml" Target="../ink/ink1255.xml"/><Relationship Id="rId365" Type="http://schemas.openxmlformats.org/officeDocument/2006/relationships/image" Target="../media/image1386.png"/><Relationship Id="rId572" Type="http://schemas.openxmlformats.org/officeDocument/2006/relationships/image" Target="../media/image1474.png"/><Relationship Id="rId225" Type="http://schemas.openxmlformats.org/officeDocument/2006/relationships/image" Target="../media/image1317.png"/><Relationship Id="rId267" Type="http://schemas.openxmlformats.org/officeDocument/2006/relationships/image" Target="../media/image1337.png"/><Relationship Id="rId432" Type="http://schemas.openxmlformats.org/officeDocument/2006/relationships/customXml" Target="../ink/ink1440.xml"/><Relationship Id="rId474" Type="http://schemas.openxmlformats.org/officeDocument/2006/relationships/customXml" Target="../ink/ink1464.xml"/><Relationship Id="rId127" Type="http://schemas.openxmlformats.org/officeDocument/2006/relationships/image" Target="../media/image1268.png"/><Relationship Id="rId31" Type="http://schemas.openxmlformats.org/officeDocument/2006/relationships/customXml" Target="../ink/ink1240.xml"/><Relationship Id="rId73" Type="http://schemas.openxmlformats.org/officeDocument/2006/relationships/image" Target="../media/image1241.png"/><Relationship Id="rId169" Type="http://schemas.openxmlformats.org/officeDocument/2006/relationships/image" Target="../media/image1289.png"/><Relationship Id="rId334" Type="http://schemas.openxmlformats.org/officeDocument/2006/relationships/customXml" Target="../ink/ink1391.xml"/><Relationship Id="rId376" Type="http://schemas.openxmlformats.org/officeDocument/2006/relationships/customXml" Target="../ink/ink1412.xml"/><Relationship Id="rId541" Type="http://schemas.openxmlformats.org/officeDocument/2006/relationships/customXml" Target="../ink/ink1510.xml"/><Relationship Id="rId583" Type="http://schemas.openxmlformats.org/officeDocument/2006/relationships/customXml" Target="../ink/ink1531.xml"/><Relationship Id="rId4" Type="http://schemas.openxmlformats.org/officeDocument/2006/relationships/image" Target="../media/image13100.png"/><Relationship Id="rId180" Type="http://schemas.openxmlformats.org/officeDocument/2006/relationships/customXml" Target="../ink/ink1314.xml"/><Relationship Id="rId236" Type="http://schemas.openxmlformats.org/officeDocument/2006/relationships/customXml" Target="../ink/ink1342.xml"/><Relationship Id="rId278" Type="http://schemas.openxmlformats.org/officeDocument/2006/relationships/customXml" Target="../ink/ink1363.xml"/><Relationship Id="rId401" Type="http://schemas.openxmlformats.org/officeDocument/2006/relationships/image" Target="../media/image1404.png"/><Relationship Id="rId443" Type="http://schemas.openxmlformats.org/officeDocument/2006/relationships/image" Target="../media/image1425.png"/><Relationship Id="rId303" Type="http://schemas.openxmlformats.org/officeDocument/2006/relationships/image" Target="../media/image1355.png"/><Relationship Id="rId485" Type="http://schemas.openxmlformats.org/officeDocument/2006/relationships/customXml" Target="../ink/ink1475.xml"/><Relationship Id="rId42" Type="http://schemas.openxmlformats.org/officeDocument/2006/relationships/customXml" Target="../ink/ink1245.xml"/><Relationship Id="rId84" Type="http://schemas.openxmlformats.org/officeDocument/2006/relationships/customXml" Target="../ink/ink1266.xml"/><Relationship Id="rId138" Type="http://schemas.openxmlformats.org/officeDocument/2006/relationships/customXml" Target="../ink/ink1293.xml"/><Relationship Id="rId345" Type="http://schemas.openxmlformats.org/officeDocument/2006/relationships/image" Target="../media/image1376.png"/><Relationship Id="rId387" Type="http://schemas.openxmlformats.org/officeDocument/2006/relationships/image" Target="../media/image1397.png"/><Relationship Id="rId510" Type="http://schemas.openxmlformats.org/officeDocument/2006/relationships/image" Target="../media/image1443.png"/><Relationship Id="rId552" Type="http://schemas.openxmlformats.org/officeDocument/2006/relationships/image" Target="../media/image1464.png"/><Relationship Id="rId594" Type="http://schemas.openxmlformats.org/officeDocument/2006/relationships/image" Target="../media/image1485.png"/><Relationship Id="rId608" Type="http://schemas.openxmlformats.org/officeDocument/2006/relationships/image" Target="../media/image1492.png"/><Relationship Id="rId191" Type="http://schemas.openxmlformats.org/officeDocument/2006/relationships/image" Target="../media/image1300.png"/><Relationship Id="rId205" Type="http://schemas.openxmlformats.org/officeDocument/2006/relationships/image" Target="../media/image1307.png"/><Relationship Id="rId247" Type="http://schemas.openxmlformats.org/officeDocument/2006/relationships/image" Target="../media/image1327.png"/><Relationship Id="rId412" Type="http://schemas.openxmlformats.org/officeDocument/2006/relationships/customXml" Target="../ink/ink1430.xml"/><Relationship Id="rId107" Type="http://schemas.openxmlformats.org/officeDocument/2006/relationships/image" Target="../media/image1258.png"/><Relationship Id="rId289" Type="http://schemas.openxmlformats.org/officeDocument/2006/relationships/image" Target="../media/image1348.png"/><Relationship Id="rId454" Type="http://schemas.openxmlformats.org/officeDocument/2006/relationships/customXml" Target="../ink/ink1451.xml"/><Relationship Id="rId496" Type="http://schemas.openxmlformats.org/officeDocument/2006/relationships/customXml" Target="../ink/ink1486.xml"/><Relationship Id="rId11" Type="http://schemas.openxmlformats.org/officeDocument/2006/relationships/customXml" Target="../ink/ink1230.xml"/><Relationship Id="rId53" Type="http://schemas.openxmlformats.org/officeDocument/2006/relationships/image" Target="../media/image1231.png"/><Relationship Id="rId149" Type="http://schemas.openxmlformats.org/officeDocument/2006/relationships/image" Target="../media/image1279.png"/><Relationship Id="rId314" Type="http://schemas.openxmlformats.org/officeDocument/2006/relationships/customXml" Target="../ink/ink1381.xml"/><Relationship Id="rId356" Type="http://schemas.openxmlformats.org/officeDocument/2006/relationships/customXml" Target="../ink/ink1402.xml"/><Relationship Id="rId398" Type="http://schemas.openxmlformats.org/officeDocument/2006/relationships/customXml" Target="../ink/ink1423.xml"/><Relationship Id="rId521" Type="http://schemas.openxmlformats.org/officeDocument/2006/relationships/customXml" Target="../ink/ink1500.xml"/><Relationship Id="rId563" Type="http://schemas.openxmlformats.org/officeDocument/2006/relationships/customXml" Target="../ink/ink1521.xml"/><Relationship Id="rId95" Type="http://schemas.openxmlformats.org/officeDocument/2006/relationships/image" Target="../media/image1252.png"/><Relationship Id="rId160" Type="http://schemas.openxmlformats.org/officeDocument/2006/relationships/customXml" Target="../ink/ink1304.xml"/><Relationship Id="rId216" Type="http://schemas.openxmlformats.org/officeDocument/2006/relationships/customXml" Target="../ink/ink1332.xml"/><Relationship Id="rId423" Type="http://schemas.openxmlformats.org/officeDocument/2006/relationships/image" Target="../media/image1415.png"/><Relationship Id="rId258" Type="http://schemas.openxmlformats.org/officeDocument/2006/relationships/customXml" Target="../ink/ink1353.xml"/><Relationship Id="rId465" Type="http://schemas.openxmlformats.org/officeDocument/2006/relationships/image" Target="../media/image1436.png"/><Relationship Id="rId22" Type="http://schemas.openxmlformats.org/officeDocument/2006/relationships/image" Target="../media/image2210.png"/><Relationship Id="rId64" Type="http://schemas.openxmlformats.org/officeDocument/2006/relationships/customXml" Target="../ink/ink1256.xml"/><Relationship Id="rId118" Type="http://schemas.openxmlformats.org/officeDocument/2006/relationships/customXml" Target="../ink/ink1283.xml"/><Relationship Id="rId325" Type="http://schemas.openxmlformats.org/officeDocument/2006/relationships/image" Target="../media/image1366.png"/><Relationship Id="rId367" Type="http://schemas.openxmlformats.org/officeDocument/2006/relationships/image" Target="../media/image1387.png"/><Relationship Id="rId532" Type="http://schemas.openxmlformats.org/officeDocument/2006/relationships/image" Target="../media/image1454.png"/><Relationship Id="rId574" Type="http://schemas.openxmlformats.org/officeDocument/2006/relationships/image" Target="../media/image1475.png"/><Relationship Id="rId171" Type="http://schemas.openxmlformats.org/officeDocument/2006/relationships/image" Target="../media/image1290.png"/><Relationship Id="rId227" Type="http://schemas.openxmlformats.org/officeDocument/2006/relationships/image" Target="../media/image1318.png"/><Relationship Id="rId269" Type="http://schemas.openxmlformats.org/officeDocument/2006/relationships/image" Target="../media/image1338.png"/><Relationship Id="rId434" Type="http://schemas.openxmlformats.org/officeDocument/2006/relationships/customXml" Target="../ink/ink1441.xml"/><Relationship Id="rId476" Type="http://schemas.openxmlformats.org/officeDocument/2006/relationships/customXml" Target="../ink/ink1466.xml"/><Relationship Id="rId33" Type="http://schemas.openxmlformats.org/officeDocument/2006/relationships/customXml" Target="../ink/ink1241.xml"/><Relationship Id="rId129" Type="http://schemas.openxmlformats.org/officeDocument/2006/relationships/image" Target="../media/image1269.png"/><Relationship Id="rId280" Type="http://schemas.openxmlformats.org/officeDocument/2006/relationships/customXml" Target="../ink/ink1364.xml"/><Relationship Id="rId336" Type="http://schemas.openxmlformats.org/officeDocument/2006/relationships/customXml" Target="../ink/ink1392.xml"/><Relationship Id="rId501" Type="http://schemas.openxmlformats.org/officeDocument/2006/relationships/customXml" Target="../ink/ink1490.xml"/><Relationship Id="rId543" Type="http://schemas.openxmlformats.org/officeDocument/2006/relationships/customXml" Target="../ink/ink1511.xml"/><Relationship Id="rId75" Type="http://schemas.openxmlformats.org/officeDocument/2006/relationships/image" Target="../media/image1242.png"/><Relationship Id="rId140" Type="http://schemas.openxmlformats.org/officeDocument/2006/relationships/customXml" Target="../ink/ink1294.xml"/><Relationship Id="rId182" Type="http://schemas.openxmlformats.org/officeDocument/2006/relationships/customXml" Target="../ink/ink1315.xml"/><Relationship Id="rId378" Type="http://schemas.openxmlformats.org/officeDocument/2006/relationships/customXml" Target="../ink/ink1413.xml"/><Relationship Id="rId403" Type="http://schemas.openxmlformats.org/officeDocument/2006/relationships/image" Target="../media/image1405.png"/><Relationship Id="rId585" Type="http://schemas.openxmlformats.org/officeDocument/2006/relationships/customXml" Target="../ink/ink1532.xml"/><Relationship Id="rId6" Type="http://schemas.openxmlformats.org/officeDocument/2006/relationships/image" Target="../media/image1498.png"/><Relationship Id="rId238" Type="http://schemas.openxmlformats.org/officeDocument/2006/relationships/customXml" Target="../ink/ink1343.xml"/><Relationship Id="rId445" Type="http://schemas.openxmlformats.org/officeDocument/2006/relationships/image" Target="../media/image1426.png"/><Relationship Id="rId487" Type="http://schemas.openxmlformats.org/officeDocument/2006/relationships/customXml" Target="../ink/ink1477.xml"/><Relationship Id="rId610" Type="http://schemas.openxmlformats.org/officeDocument/2006/relationships/image" Target="../media/image1493.png"/><Relationship Id="rId291" Type="http://schemas.openxmlformats.org/officeDocument/2006/relationships/image" Target="../media/image1349.png"/><Relationship Id="rId305" Type="http://schemas.openxmlformats.org/officeDocument/2006/relationships/image" Target="../media/image1356.png"/><Relationship Id="rId347" Type="http://schemas.openxmlformats.org/officeDocument/2006/relationships/image" Target="../media/image1377.png"/><Relationship Id="rId512" Type="http://schemas.openxmlformats.org/officeDocument/2006/relationships/image" Target="../media/image1444.png"/><Relationship Id="rId44" Type="http://schemas.openxmlformats.org/officeDocument/2006/relationships/customXml" Target="../ink/ink1246.xml"/><Relationship Id="rId86" Type="http://schemas.openxmlformats.org/officeDocument/2006/relationships/customXml" Target="../ink/ink1267.xml"/><Relationship Id="rId151" Type="http://schemas.openxmlformats.org/officeDocument/2006/relationships/image" Target="../media/image1280.png"/><Relationship Id="rId389" Type="http://schemas.openxmlformats.org/officeDocument/2006/relationships/image" Target="../media/image1398.png"/><Relationship Id="rId554" Type="http://schemas.openxmlformats.org/officeDocument/2006/relationships/image" Target="../media/image1465.png"/><Relationship Id="rId596" Type="http://schemas.openxmlformats.org/officeDocument/2006/relationships/image" Target="../media/image1486.png"/><Relationship Id="rId193" Type="http://schemas.openxmlformats.org/officeDocument/2006/relationships/image" Target="../media/image1301.png"/><Relationship Id="rId207" Type="http://schemas.openxmlformats.org/officeDocument/2006/relationships/image" Target="../media/image1308.png"/><Relationship Id="rId249" Type="http://schemas.openxmlformats.org/officeDocument/2006/relationships/image" Target="../media/image1328.png"/><Relationship Id="rId414" Type="http://schemas.openxmlformats.org/officeDocument/2006/relationships/customXml" Target="../ink/ink1431.xml"/><Relationship Id="rId456" Type="http://schemas.openxmlformats.org/officeDocument/2006/relationships/customXml" Target="../ink/ink1452.xml"/><Relationship Id="rId498" Type="http://schemas.openxmlformats.org/officeDocument/2006/relationships/customXml" Target="../ink/ink1488.xml"/><Relationship Id="rId13" Type="http://schemas.openxmlformats.org/officeDocument/2006/relationships/customXml" Target="../ink/ink1231.xml"/><Relationship Id="rId109" Type="http://schemas.openxmlformats.org/officeDocument/2006/relationships/image" Target="../media/image1259.png"/><Relationship Id="rId260" Type="http://schemas.openxmlformats.org/officeDocument/2006/relationships/customXml" Target="../ink/ink1354.xml"/><Relationship Id="rId316" Type="http://schemas.openxmlformats.org/officeDocument/2006/relationships/customXml" Target="../ink/ink1382.xml"/><Relationship Id="rId523" Type="http://schemas.openxmlformats.org/officeDocument/2006/relationships/customXml" Target="../ink/ink1501.xml"/><Relationship Id="rId55" Type="http://schemas.openxmlformats.org/officeDocument/2006/relationships/image" Target="../media/image1232.png"/><Relationship Id="rId97" Type="http://schemas.openxmlformats.org/officeDocument/2006/relationships/image" Target="../media/image1253.png"/><Relationship Id="rId120" Type="http://schemas.openxmlformats.org/officeDocument/2006/relationships/customXml" Target="../ink/ink1284.xml"/><Relationship Id="rId358" Type="http://schemas.openxmlformats.org/officeDocument/2006/relationships/customXml" Target="../ink/ink1403.xml"/><Relationship Id="rId565" Type="http://schemas.openxmlformats.org/officeDocument/2006/relationships/customXml" Target="../ink/ink1522.xml"/><Relationship Id="rId162" Type="http://schemas.openxmlformats.org/officeDocument/2006/relationships/customXml" Target="../ink/ink1305.xml"/><Relationship Id="rId218" Type="http://schemas.openxmlformats.org/officeDocument/2006/relationships/customXml" Target="../ink/ink1333.xml"/><Relationship Id="rId425" Type="http://schemas.openxmlformats.org/officeDocument/2006/relationships/image" Target="../media/image1416.png"/><Relationship Id="rId467" Type="http://schemas.openxmlformats.org/officeDocument/2006/relationships/image" Target="../media/image1437.png"/><Relationship Id="rId271" Type="http://schemas.openxmlformats.org/officeDocument/2006/relationships/image" Target="../media/image1339.png"/><Relationship Id="rId24" Type="http://schemas.openxmlformats.org/officeDocument/2006/relationships/image" Target="../media/image2310.png"/><Relationship Id="rId66" Type="http://schemas.openxmlformats.org/officeDocument/2006/relationships/customXml" Target="../ink/ink1257.xml"/><Relationship Id="rId131" Type="http://schemas.openxmlformats.org/officeDocument/2006/relationships/image" Target="../media/image1270.png"/><Relationship Id="rId327" Type="http://schemas.openxmlformats.org/officeDocument/2006/relationships/image" Target="../media/image1367.png"/><Relationship Id="rId369" Type="http://schemas.openxmlformats.org/officeDocument/2006/relationships/image" Target="../media/image1388.png"/><Relationship Id="rId534" Type="http://schemas.openxmlformats.org/officeDocument/2006/relationships/image" Target="../media/image1455.png"/><Relationship Id="rId576" Type="http://schemas.openxmlformats.org/officeDocument/2006/relationships/image" Target="../media/image1476.png"/><Relationship Id="rId173" Type="http://schemas.openxmlformats.org/officeDocument/2006/relationships/image" Target="../media/image1291.png"/><Relationship Id="rId229" Type="http://schemas.openxmlformats.org/officeDocument/2006/relationships/image" Target="../media/image1319.png"/><Relationship Id="rId380" Type="http://schemas.openxmlformats.org/officeDocument/2006/relationships/customXml" Target="../ink/ink1414.xml"/><Relationship Id="rId436" Type="http://schemas.openxmlformats.org/officeDocument/2006/relationships/customXml" Target="../ink/ink1442.xml"/><Relationship Id="rId601" Type="http://schemas.openxmlformats.org/officeDocument/2006/relationships/customXml" Target="../ink/ink1540.xml"/><Relationship Id="rId240" Type="http://schemas.openxmlformats.org/officeDocument/2006/relationships/customXml" Target="../ink/ink1344.xml"/><Relationship Id="rId478" Type="http://schemas.openxmlformats.org/officeDocument/2006/relationships/customXml" Target="../ink/ink1468.xml"/><Relationship Id="rId35" Type="http://schemas.openxmlformats.org/officeDocument/2006/relationships/customXml" Target="../ink/ink1242.xml"/><Relationship Id="rId77" Type="http://schemas.openxmlformats.org/officeDocument/2006/relationships/image" Target="../media/image1243.png"/><Relationship Id="rId100" Type="http://schemas.openxmlformats.org/officeDocument/2006/relationships/customXml" Target="../ink/ink1274.xml"/><Relationship Id="rId282" Type="http://schemas.openxmlformats.org/officeDocument/2006/relationships/customXml" Target="../ink/ink1365.xml"/><Relationship Id="rId338" Type="http://schemas.openxmlformats.org/officeDocument/2006/relationships/customXml" Target="../ink/ink1393.xml"/><Relationship Id="rId503" Type="http://schemas.openxmlformats.org/officeDocument/2006/relationships/customXml" Target="../ink/ink1491.xml"/><Relationship Id="rId545" Type="http://schemas.openxmlformats.org/officeDocument/2006/relationships/customXml" Target="../ink/ink1512.xml"/><Relationship Id="rId587" Type="http://schemas.openxmlformats.org/officeDocument/2006/relationships/customXml" Target="../ink/ink1533.xml"/><Relationship Id="rId8" Type="http://schemas.openxmlformats.org/officeDocument/2006/relationships/image" Target="../media/image1536.png"/><Relationship Id="rId142" Type="http://schemas.openxmlformats.org/officeDocument/2006/relationships/customXml" Target="../ink/ink1295.xml"/><Relationship Id="rId184" Type="http://schemas.openxmlformats.org/officeDocument/2006/relationships/customXml" Target="../ink/ink1316.xml"/><Relationship Id="rId391" Type="http://schemas.openxmlformats.org/officeDocument/2006/relationships/image" Target="../media/image1399.png"/><Relationship Id="rId405" Type="http://schemas.openxmlformats.org/officeDocument/2006/relationships/image" Target="../media/image1406.png"/><Relationship Id="rId447" Type="http://schemas.openxmlformats.org/officeDocument/2006/relationships/image" Target="../media/image1427.png"/><Relationship Id="rId612" Type="http://schemas.openxmlformats.org/officeDocument/2006/relationships/image" Target="../media/image1494.png"/><Relationship Id="rId251" Type="http://schemas.openxmlformats.org/officeDocument/2006/relationships/image" Target="../media/image1329.png"/><Relationship Id="rId489" Type="http://schemas.openxmlformats.org/officeDocument/2006/relationships/customXml" Target="../ink/ink1479.xml"/><Relationship Id="rId46" Type="http://schemas.openxmlformats.org/officeDocument/2006/relationships/customXml" Target="../ink/ink1247.xml"/><Relationship Id="rId293" Type="http://schemas.openxmlformats.org/officeDocument/2006/relationships/image" Target="../media/image1350.png"/><Relationship Id="rId307" Type="http://schemas.openxmlformats.org/officeDocument/2006/relationships/image" Target="../media/image1357.png"/><Relationship Id="rId349" Type="http://schemas.openxmlformats.org/officeDocument/2006/relationships/image" Target="../media/image1378.png"/><Relationship Id="rId514" Type="http://schemas.openxmlformats.org/officeDocument/2006/relationships/image" Target="../media/image1445.png"/><Relationship Id="rId556" Type="http://schemas.openxmlformats.org/officeDocument/2006/relationships/image" Target="../media/image1466.png"/><Relationship Id="rId88" Type="http://schemas.openxmlformats.org/officeDocument/2006/relationships/customXml" Target="../ink/ink1268.xml"/><Relationship Id="rId111" Type="http://schemas.openxmlformats.org/officeDocument/2006/relationships/image" Target="../media/image1260.png"/><Relationship Id="rId153" Type="http://schemas.openxmlformats.org/officeDocument/2006/relationships/image" Target="../media/image1281.png"/><Relationship Id="rId195" Type="http://schemas.openxmlformats.org/officeDocument/2006/relationships/image" Target="../media/image1302.png"/><Relationship Id="rId209" Type="http://schemas.openxmlformats.org/officeDocument/2006/relationships/image" Target="../media/image1309.png"/><Relationship Id="rId360" Type="http://schemas.openxmlformats.org/officeDocument/2006/relationships/customXml" Target="../ink/ink1404.xml"/><Relationship Id="rId416" Type="http://schemas.openxmlformats.org/officeDocument/2006/relationships/customXml" Target="../ink/ink1432.xml"/><Relationship Id="rId598" Type="http://schemas.openxmlformats.org/officeDocument/2006/relationships/image" Target="../media/image1487.png"/><Relationship Id="rId220" Type="http://schemas.openxmlformats.org/officeDocument/2006/relationships/customXml" Target="../ink/ink1334.xml"/><Relationship Id="rId458" Type="http://schemas.openxmlformats.org/officeDocument/2006/relationships/customXml" Target="../ink/ink1453.xml"/><Relationship Id="rId15" Type="http://schemas.openxmlformats.org/officeDocument/2006/relationships/customXml" Target="../ink/ink1232.xml"/><Relationship Id="rId57" Type="http://schemas.openxmlformats.org/officeDocument/2006/relationships/image" Target="../media/image1233.png"/><Relationship Id="rId262" Type="http://schemas.openxmlformats.org/officeDocument/2006/relationships/customXml" Target="../ink/ink1355.xml"/><Relationship Id="rId318" Type="http://schemas.openxmlformats.org/officeDocument/2006/relationships/customXml" Target="../ink/ink1383.xml"/><Relationship Id="rId525" Type="http://schemas.openxmlformats.org/officeDocument/2006/relationships/customXml" Target="../ink/ink1502.xml"/><Relationship Id="rId567" Type="http://schemas.openxmlformats.org/officeDocument/2006/relationships/customXml" Target="../ink/ink1523.xml"/><Relationship Id="rId99" Type="http://schemas.openxmlformats.org/officeDocument/2006/relationships/image" Target="../media/image1254.png"/><Relationship Id="rId122" Type="http://schemas.openxmlformats.org/officeDocument/2006/relationships/customXml" Target="../ink/ink1285.xml"/><Relationship Id="rId164" Type="http://schemas.openxmlformats.org/officeDocument/2006/relationships/customXml" Target="../ink/ink1306.xml"/><Relationship Id="rId371" Type="http://schemas.openxmlformats.org/officeDocument/2006/relationships/image" Target="../media/image1389.png"/><Relationship Id="rId427" Type="http://schemas.openxmlformats.org/officeDocument/2006/relationships/image" Target="../media/image1417.png"/><Relationship Id="rId469" Type="http://schemas.openxmlformats.org/officeDocument/2006/relationships/customXml" Target="../ink/ink1459.xml"/><Relationship Id="rId26" Type="http://schemas.openxmlformats.org/officeDocument/2006/relationships/image" Target="../media/image2410.png"/><Relationship Id="rId231" Type="http://schemas.openxmlformats.org/officeDocument/2006/relationships/image" Target="../media/image1320.png"/><Relationship Id="rId273" Type="http://schemas.openxmlformats.org/officeDocument/2006/relationships/image" Target="../media/image1340.png"/><Relationship Id="rId329" Type="http://schemas.openxmlformats.org/officeDocument/2006/relationships/image" Target="../media/image1368.png"/><Relationship Id="rId480" Type="http://schemas.openxmlformats.org/officeDocument/2006/relationships/customXml" Target="../ink/ink1470.xml"/><Relationship Id="rId536" Type="http://schemas.openxmlformats.org/officeDocument/2006/relationships/image" Target="../media/image1456.png"/><Relationship Id="rId68" Type="http://schemas.openxmlformats.org/officeDocument/2006/relationships/customXml" Target="../ink/ink1258.xml"/><Relationship Id="rId133" Type="http://schemas.openxmlformats.org/officeDocument/2006/relationships/image" Target="../media/image1271.png"/><Relationship Id="rId175" Type="http://schemas.openxmlformats.org/officeDocument/2006/relationships/image" Target="../media/image1292.png"/><Relationship Id="rId340" Type="http://schemas.openxmlformats.org/officeDocument/2006/relationships/customXml" Target="../ink/ink1394.xml"/><Relationship Id="rId578" Type="http://schemas.openxmlformats.org/officeDocument/2006/relationships/image" Target="../media/image1477.png"/><Relationship Id="rId200" Type="http://schemas.openxmlformats.org/officeDocument/2006/relationships/customXml" Target="../ink/ink1324.xml"/><Relationship Id="rId382" Type="http://schemas.openxmlformats.org/officeDocument/2006/relationships/customXml" Target="../ink/ink1415.xml"/><Relationship Id="rId438" Type="http://schemas.openxmlformats.org/officeDocument/2006/relationships/customXml" Target="../ink/ink1443.xml"/><Relationship Id="rId603" Type="http://schemas.openxmlformats.org/officeDocument/2006/relationships/customXml" Target="../ink/ink1541.xml"/><Relationship Id="rId242" Type="http://schemas.openxmlformats.org/officeDocument/2006/relationships/customXml" Target="../ink/ink1345.xml"/><Relationship Id="rId284" Type="http://schemas.openxmlformats.org/officeDocument/2006/relationships/customXml" Target="../ink/ink1366.xml"/><Relationship Id="rId491" Type="http://schemas.openxmlformats.org/officeDocument/2006/relationships/customXml" Target="../ink/ink1481.xml"/><Relationship Id="rId505" Type="http://schemas.openxmlformats.org/officeDocument/2006/relationships/customXml" Target="../ink/ink1492.xml"/><Relationship Id="rId37" Type="http://schemas.openxmlformats.org/officeDocument/2006/relationships/customXml" Target="../ink/ink1243.xml"/><Relationship Id="rId79" Type="http://schemas.openxmlformats.org/officeDocument/2006/relationships/image" Target="../media/image1244.png"/><Relationship Id="rId102" Type="http://schemas.openxmlformats.org/officeDocument/2006/relationships/customXml" Target="../ink/ink1275.xml"/><Relationship Id="rId144" Type="http://schemas.openxmlformats.org/officeDocument/2006/relationships/customXml" Target="../ink/ink1296.xml"/><Relationship Id="rId547" Type="http://schemas.openxmlformats.org/officeDocument/2006/relationships/customXml" Target="../ink/ink1513.xml"/><Relationship Id="rId589" Type="http://schemas.openxmlformats.org/officeDocument/2006/relationships/customXml" Target="../ink/ink1534.xml"/><Relationship Id="rId90" Type="http://schemas.openxmlformats.org/officeDocument/2006/relationships/customXml" Target="../ink/ink1269.xml"/><Relationship Id="rId186" Type="http://schemas.openxmlformats.org/officeDocument/2006/relationships/customXml" Target="../ink/ink1317.xml"/><Relationship Id="rId351" Type="http://schemas.openxmlformats.org/officeDocument/2006/relationships/image" Target="../media/image1379.png"/><Relationship Id="rId393" Type="http://schemas.openxmlformats.org/officeDocument/2006/relationships/image" Target="../media/image1400.png"/><Relationship Id="rId407" Type="http://schemas.openxmlformats.org/officeDocument/2006/relationships/image" Target="../media/image1407.png"/><Relationship Id="rId449" Type="http://schemas.openxmlformats.org/officeDocument/2006/relationships/image" Target="../media/image1428.png"/><Relationship Id="rId614" Type="http://schemas.openxmlformats.org/officeDocument/2006/relationships/image" Target="../media/image1495.png"/><Relationship Id="rId211" Type="http://schemas.openxmlformats.org/officeDocument/2006/relationships/image" Target="../media/image1310.png"/><Relationship Id="rId253" Type="http://schemas.openxmlformats.org/officeDocument/2006/relationships/image" Target="../media/image1330.png"/><Relationship Id="rId295" Type="http://schemas.openxmlformats.org/officeDocument/2006/relationships/image" Target="../media/image1351.png"/><Relationship Id="rId309" Type="http://schemas.openxmlformats.org/officeDocument/2006/relationships/image" Target="../media/image1358.png"/><Relationship Id="rId460" Type="http://schemas.openxmlformats.org/officeDocument/2006/relationships/customXml" Target="../ink/ink1454.xml"/><Relationship Id="rId516" Type="http://schemas.openxmlformats.org/officeDocument/2006/relationships/image" Target="../media/image1446.png"/><Relationship Id="rId48" Type="http://schemas.openxmlformats.org/officeDocument/2006/relationships/customXml" Target="../ink/ink1248.xml"/><Relationship Id="rId113" Type="http://schemas.openxmlformats.org/officeDocument/2006/relationships/image" Target="../media/image1261.png"/><Relationship Id="rId320" Type="http://schemas.openxmlformats.org/officeDocument/2006/relationships/customXml" Target="../ink/ink1384.xml"/><Relationship Id="rId558" Type="http://schemas.openxmlformats.org/officeDocument/2006/relationships/image" Target="../media/image1467.png"/><Relationship Id="rId155" Type="http://schemas.openxmlformats.org/officeDocument/2006/relationships/image" Target="../media/image1282.png"/><Relationship Id="rId197" Type="http://schemas.openxmlformats.org/officeDocument/2006/relationships/image" Target="../media/image1303.png"/><Relationship Id="rId362" Type="http://schemas.openxmlformats.org/officeDocument/2006/relationships/customXml" Target="../ink/ink1405.xml"/><Relationship Id="rId418" Type="http://schemas.openxmlformats.org/officeDocument/2006/relationships/customXml" Target="../ink/ink1433.xml"/><Relationship Id="rId222" Type="http://schemas.openxmlformats.org/officeDocument/2006/relationships/customXml" Target="../ink/ink1335.xml"/><Relationship Id="rId264" Type="http://schemas.openxmlformats.org/officeDocument/2006/relationships/customXml" Target="../ink/ink1356.xml"/><Relationship Id="rId471" Type="http://schemas.openxmlformats.org/officeDocument/2006/relationships/customXml" Target="../ink/ink1461.xml"/><Relationship Id="rId17" Type="http://schemas.openxmlformats.org/officeDocument/2006/relationships/customXml" Target="../ink/ink1233.xml"/><Relationship Id="rId59" Type="http://schemas.openxmlformats.org/officeDocument/2006/relationships/image" Target="../media/image1234.png"/><Relationship Id="rId124" Type="http://schemas.openxmlformats.org/officeDocument/2006/relationships/customXml" Target="../ink/ink1286.xml"/><Relationship Id="rId527" Type="http://schemas.openxmlformats.org/officeDocument/2006/relationships/customXml" Target="../ink/ink1503.xml"/><Relationship Id="rId569" Type="http://schemas.openxmlformats.org/officeDocument/2006/relationships/customXml" Target="../ink/ink1524.xml"/><Relationship Id="rId70" Type="http://schemas.openxmlformats.org/officeDocument/2006/relationships/customXml" Target="../ink/ink1259.xml"/><Relationship Id="rId166" Type="http://schemas.openxmlformats.org/officeDocument/2006/relationships/customXml" Target="../ink/ink1307.xml"/><Relationship Id="rId331" Type="http://schemas.openxmlformats.org/officeDocument/2006/relationships/image" Target="../media/image1369.png"/><Relationship Id="rId373" Type="http://schemas.openxmlformats.org/officeDocument/2006/relationships/image" Target="../media/image1390.png"/><Relationship Id="rId429" Type="http://schemas.openxmlformats.org/officeDocument/2006/relationships/image" Target="../media/image1418.png"/><Relationship Id="rId580" Type="http://schemas.openxmlformats.org/officeDocument/2006/relationships/image" Target="../media/image147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321.png"/><Relationship Id="rId440" Type="http://schemas.openxmlformats.org/officeDocument/2006/relationships/customXml" Target="../ink/ink1444.xml"/><Relationship Id="rId28" Type="http://schemas.openxmlformats.org/officeDocument/2006/relationships/image" Target="../media/image1218.png"/><Relationship Id="rId275" Type="http://schemas.openxmlformats.org/officeDocument/2006/relationships/image" Target="../media/image1341.png"/><Relationship Id="rId300" Type="http://schemas.openxmlformats.org/officeDocument/2006/relationships/customXml" Target="../ink/ink1374.xml"/><Relationship Id="rId482" Type="http://schemas.openxmlformats.org/officeDocument/2006/relationships/customXml" Target="../ink/ink1472.xml"/><Relationship Id="rId538" Type="http://schemas.openxmlformats.org/officeDocument/2006/relationships/image" Target="../media/image1457.png"/><Relationship Id="rId81" Type="http://schemas.openxmlformats.org/officeDocument/2006/relationships/image" Target="../media/image1245.png"/><Relationship Id="rId135" Type="http://schemas.openxmlformats.org/officeDocument/2006/relationships/image" Target="../media/image1272.png"/><Relationship Id="rId177" Type="http://schemas.openxmlformats.org/officeDocument/2006/relationships/image" Target="../media/image1293.png"/><Relationship Id="rId342" Type="http://schemas.openxmlformats.org/officeDocument/2006/relationships/customXml" Target="../ink/ink1395.xml"/><Relationship Id="rId384" Type="http://schemas.openxmlformats.org/officeDocument/2006/relationships/customXml" Target="../ink/ink1416.xml"/><Relationship Id="rId591" Type="http://schemas.openxmlformats.org/officeDocument/2006/relationships/customXml" Target="../ink/ink1535.xml"/><Relationship Id="rId605" Type="http://schemas.openxmlformats.org/officeDocument/2006/relationships/customXml" Target="../ink/ink1542.xml"/><Relationship Id="rId202" Type="http://schemas.openxmlformats.org/officeDocument/2006/relationships/customXml" Target="../ink/ink1325.xml"/><Relationship Id="rId244" Type="http://schemas.openxmlformats.org/officeDocument/2006/relationships/customXml" Target="../ink/ink1346.xml"/><Relationship Id="rId39" Type="http://schemas.openxmlformats.org/officeDocument/2006/relationships/customXml" Target="../ink/ink1244.xml"/><Relationship Id="rId286" Type="http://schemas.openxmlformats.org/officeDocument/2006/relationships/customXml" Target="../ink/ink1367.xml"/><Relationship Id="rId451" Type="http://schemas.openxmlformats.org/officeDocument/2006/relationships/image" Target="../media/image1429.png"/><Relationship Id="rId493" Type="http://schemas.openxmlformats.org/officeDocument/2006/relationships/customXml" Target="../ink/ink1483.xml"/><Relationship Id="rId507" Type="http://schemas.openxmlformats.org/officeDocument/2006/relationships/customXml" Target="../ink/ink1493.xml"/><Relationship Id="rId549" Type="http://schemas.openxmlformats.org/officeDocument/2006/relationships/customXml" Target="../ink/ink1514.xml"/><Relationship Id="rId50" Type="http://schemas.openxmlformats.org/officeDocument/2006/relationships/customXml" Target="../ink/ink1249.xml"/><Relationship Id="rId104" Type="http://schemas.openxmlformats.org/officeDocument/2006/relationships/customXml" Target="../ink/ink1276.xml"/><Relationship Id="rId146" Type="http://schemas.openxmlformats.org/officeDocument/2006/relationships/customXml" Target="../ink/ink1297.xml"/><Relationship Id="rId188" Type="http://schemas.openxmlformats.org/officeDocument/2006/relationships/customXml" Target="../ink/ink1318.xml"/><Relationship Id="rId311" Type="http://schemas.openxmlformats.org/officeDocument/2006/relationships/image" Target="../media/image1359.png"/><Relationship Id="rId353" Type="http://schemas.openxmlformats.org/officeDocument/2006/relationships/image" Target="../media/image1380.png"/><Relationship Id="rId395" Type="http://schemas.openxmlformats.org/officeDocument/2006/relationships/image" Target="../media/image1401.png"/><Relationship Id="rId409" Type="http://schemas.openxmlformats.org/officeDocument/2006/relationships/image" Target="../media/image1408.png"/><Relationship Id="rId560" Type="http://schemas.openxmlformats.org/officeDocument/2006/relationships/image" Target="../media/image1468.png"/><Relationship Id="rId92" Type="http://schemas.openxmlformats.org/officeDocument/2006/relationships/customXml" Target="../ink/ink1270.xml"/><Relationship Id="rId213" Type="http://schemas.openxmlformats.org/officeDocument/2006/relationships/image" Target="../media/image1311.png"/><Relationship Id="rId420" Type="http://schemas.openxmlformats.org/officeDocument/2006/relationships/customXml" Target="../ink/ink1434.xml"/><Relationship Id="rId616" Type="http://schemas.openxmlformats.org/officeDocument/2006/relationships/image" Target="../media/image1496.png"/><Relationship Id="rId255" Type="http://schemas.openxmlformats.org/officeDocument/2006/relationships/image" Target="../media/image1331.png"/><Relationship Id="rId297" Type="http://schemas.openxmlformats.org/officeDocument/2006/relationships/image" Target="../media/image1352.png"/><Relationship Id="rId462" Type="http://schemas.openxmlformats.org/officeDocument/2006/relationships/customXml" Target="../ink/ink1455.xml"/><Relationship Id="rId518" Type="http://schemas.openxmlformats.org/officeDocument/2006/relationships/image" Target="../media/image1447.png"/><Relationship Id="rId115" Type="http://schemas.openxmlformats.org/officeDocument/2006/relationships/image" Target="../media/image1262.png"/><Relationship Id="rId157" Type="http://schemas.openxmlformats.org/officeDocument/2006/relationships/image" Target="../media/image1283.png"/><Relationship Id="rId322" Type="http://schemas.openxmlformats.org/officeDocument/2006/relationships/customXml" Target="../ink/ink1385.xml"/><Relationship Id="rId364" Type="http://schemas.openxmlformats.org/officeDocument/2006/relationships/customXml" Target="../ink/ink1406.xml"/><Relationship Id="rId61" Type="http://schemas.openxmlformats.org/officeDocument/2006/relationships/image" Target="../media/image1235.png"/><Relationship Id="rId199" Type="http://schemas.openxmlformats.org/officeDocument/2006/relationships/image" Target="../media/image1304.png"/><Relationship Id="rId571" Type="http://schemas.openxmlformats.org/officeDocument/2006/relationships/customXml" Target="../ink/ink1525.xml"/><Relationship Id="rId19" Type="http://schemas.openxmlformats.org/officeDocument/2006/relationships/customXml" Target="../ink/ink1234.xml"/><Relationship Id="rId224" Type="http://schemas.openxmlformats.org/officeDocument/2006/relationships/customXml" Target="../ink/ink1336.xml"/><Relationship Id="rId266" Type="http://schemas.openxmlformats.org/officeDocument/2006/relationships/customXml" Target="../ink/ink1357.xml"/><Relationship Id="rId431" Type="http://schemas.openxmlformats.org/officeDocument/2006/relationships/image" Target="../media/image1419.png"/><Relationship Id="rId473" Type="http://schemas.openxmlformats.org/officeDocument/2006/relationships/customXml" Target="../ink/ink1463.xml"/><Relationship Id="rId529" Type="http://schemas.openxmlformats.org/officeDocument/2006/relationships/customXml" Target="../ink/ink1504.xml"/><Relationship Id="rId30" Type="http://schemas.openxmlformats.org/officeDocument/2006/relationships/image" Target="../media/image1219.png"/><Relationship Id="rId126" Type="http://schemas.openxmlformats.org/officeDocument/2006/relationships/customXml" Target="../ink/ink1287.xml"/><Relationship Id="rId168" Type="http://schemas.openxmlformats.org/officeDocument/2006/relationships/customXml" Target="../ink/ink1308.xml"/><Relationship Id="rId333" Type="http://schemas.openxmlformats.org/officeDocument/2006/relationships/image" Target="../media/image1370.png"/><Relationship Id="rId540" Type="http://schemas.openxmlformats.org/officeDocument/2006/relationships/image" Target="../media/image1458.png"/><Relationship Id="rId72" Type="http://schemas.openxmlformats.org/officeDocument/2006/relationships/customXml" Target="../ink/ink1260.xml"/><Relationship Id="rId375" Type="http://schemas.openxmlformats.org/officeDocument/2006/relationships/image" Target="../media/image1391.png"/><Relationship Id="rId582" Type="http://schemas.openxmlformats.org/officeDocument/2006/relationships/image" Target="../media/image1479.png"/><Relationship Id="rId3" Type="http://schemas.openxmlformats.org/officeDocument/2006/relationships/customXml" Target="../ink/ink1226.xml"/><Relationship Id="rId235" Type="http://schemas.openxmlformats.org/officeDocument/2006/relationships/image" Target="../media/image1322.png"/><Relationship Id="rId277" Type="http://schemas.openxmlformats.org/officeDocument/2006/relationships/image" Target="../media/image1342.png"/><Relationship Id="rId400" Type="http://schemas.openxmlformats.org/officeDocument/2006/relationships/customXml" Target="../ink/ink1424.xml"/><Relationship Id="rId442" Type="http://schemas.openxmlformats.org/officeDocument/2006/relationships/customXml" Target="../ink/ink1445.xml"/><Relationship Id="rId484" Type="http://schemas.openxmlformats.org/officeDocument/2006/relationships/customXml" Target="../ink/ink1474.xml"/><Relationship Id="rId137" Type="http://schemas.openxmlformats.org/officeDocument/2006/relationships/image" Target="../media/image1273.png"/><Relationship Id="rId302" Type="http://schemas.openxmlformats.org/officeDocument/2006/relationships/customXml" Target="../ink/ink1375.xml"/><Relationship Id="rId344" Type="http://schemas.openxmlformats.org/officeDocument/2006/relationships/customXml" Target="../ink/ink1396.xml"/><Relationship Id="rId41" Type="http://schemas.openxmlformats.org/officeDocument/2006/relationships/image" Target="../media/image1225.png"/><Relationship Id="rId83" Type="http://schemas.openxmlformats.org/officeDocument/2006/relationships/image" Target="../media/image1246.png"/><Relationship Id="rId179" Type="http://schemas.openxmlformats.org/officeDocument/2006/relationships/image" Target="../media/image1294.png"/><Relationship Id="rId386" Type="http://schemas.openxmlformats.org/officeDocument/2006/relationships/customXml" Target="../ink/ink1417.xml"/><Relationship Id="rId551" Type="http://schemas.openxmlformats.org/officeDocument/2006/relationships/customXml" Target="../ink/ink1515.xml"/><Relationship Id="rId593" Type="http://schemas.openxmlformats.org/officeDocument/2006/relationships/customXml" Target="../ink/ink1536.xml"/><Relationship Id="rId607" Type="http://schemas.openxmlformats.org/officeDocument/2006/relationships/customXml" Target="../ink/ink1543.xml"/><Relationship Id="rId190" Type="http://schemas.openxmlformats.org/officeDocument/2006/relationships/customXml" Target="../ink/ink1319.xml"/><Relationship Id="rId204" Type="http://schemas.openxmlformats.org/officeDocument/2006/relationships/customXml" Target="../ink/ink1326.xml"/><Relationship Id="rId246" Type="http://schemas.openxmlformats.org/officeDocument/2006/relationships/customXml" Target="../ink/ink1347.xml"/><Relationship Id="rId288" Type="http://schemas.openxmlformats.org/officeDocument/2006/relationships/customXml" Target="../ink/ink1368.xml"/><Relationship Id="rId411" Type="http://schemas.openxmlformats.org/officeDocument/2006/relationships/image" Target="../media/image1409.png"/><Relationship Id="rId453" Type="http://schemas.openxmlformats.org/officeDocument/2006/relationships/image" Target="../media/image1430.png"/><Relationship Id="rId509" Type="http://schemas.openxmlformats.org/officeDocument/2006/relationships/customXml" Target="../ink/ink1494.xml"/><Relationship Id="rId106" Type="http://schemas.openxmlformats.org/officeDocument/2006/relationships/customXml" Target="../ink/ink1277.xml"/><Relationship Id="rId313" Type="http://schemas.openxmlformats.org/officeDocument/2006/relationships/image" Target="../media/image1360.png"/><Relationship Id="rId495" Type="http://schemas.openxmlformats.org/officeDocument/2006/relationships/customXml" Target="../ink/ink1485.xml"/><Relationship Id="rId10" Type="http://schemas.openxmlformats.org/officeDocument/2006/relationships/image" Target="../media/image1610.png"/><Relationship Id="rId52" Type="http://schemas.openxmlformats.org/officeDocument/2006/relationships/customXml" Target="../ink/ink1250.xml"/><Relationship Id="rId94" Type="http://schemas.openxmlformats.org/officeDocument/2006/relationships/customXml" Target="../ink/ink1271.xml"/><Relationship Id="rId148" Type="http://schemas.openxmlformats.org/officeDocument/2006/relationships/customXml" Target="../ink/ink1298.xml"/><Relationship Id="rId355" Type="http://schemas.openxmlformats.org/officeDocument/2006/relationships/image" Target="../media/image1381.png"/><Relationship Id="rId397" Type="http://schemas.openxmlformats.org/officeDocument/2006/relationships/image" Target="../media/image1402.png"/><Relationship Id="rId520" Type="http://schemas.openxmlformats.org/officeDocument/2006/relationships/image" Target="../media/image1448.png"/><Relationship Id="rId562" Type="http://schemas.openxmlformats.org/officeDocument/2006/relationships/image" Target="../media/image1469.png"/><Relationship Id="rId618" Type="http://schemas.openxmlformats.org/officeDocument/2006/relationships/image" Target="../media/image1497.png"/><Relationship Id="rId215" Type="http://schemas.openxmlformats.org/officeDocument/2006/relationships/image" Target="../media/image1312.png"/><Relationship Id="rId257" Type="http://schemas.openxmlformats.org/officeDocument/2006/relationships/image" Target="../media/image1332.png"/><Relationship Id="rId422" Type="http://schemas.openxmlformats.org/officeDocument/2006/relationships/customXml" Target="../ink/ink1435.xml"/><Relationship Id="rId464" Type="http://schemas.openxmlformats.org/officeDocument/2006/relationships/customXml" Target="../ink/ink1456.xml"/><Relationship Id="rId299" Type="http://schemas.openxmlformats.org/officeDocument/2006/relationships/image" Target="../media/image1353.png"/><Relationship Id="rId63" Type="http://schemas.openxmlformats.org/officeDocument/2006/relationships/image" Target="../media/image1236.png"/><Relationship Id="rId159" Type="http://schemas.openxmlformats.org/officeDocument/2006/relationships/image" Target="../media/image1284.png"/><Relationship Id="rId366" Type="http://schemas.openxmlformats.org/officeDocument/2006/relationships/customXml" Target="../ink/ink1407.xml"/><Relationship Id="rId573" Type="http://schemas.openxmlformats.org/officeDocument/2006/relationships/customXml" Target="../ink/ink1526.xml"/><Relationship Id="rId226" Type="http://schemas.openxmlformats.org/officeDocument/2006/relationships/customXml" Target="../ink/ink1337.xml"/><Relationship Id="rId433" Type="http://schemas.openxmlformats.org/officeDocument/2006/relationships/image" Target="../media/image1420.png"/><Relationship Id="rId74" Type="http://schemas.openxmlformats.org/officeDocument/2006/relationships/customXml" Target="../ink/ink1261.xml"/><Relationship Id="rId377" Type="http://schemas.openxmlformats.org/officeDocument/2006/relationships/image" Target="../media/image1392.png"/><Relationship Id="rId500" Type="http://schemas.openxmlformats.org/officeDocument/2006/relationships/image" Target="../media/image1438.png"/><Relationship Id="rId584" Type="http://schemas.openxmlformats.org/officeDocument/2006/relationships/image" Target="../media/image1480.png"/><Relationship Id="rId5" Type="http://schemas.openxmlformats.org/officeDocument/2006/relationships/customXml" Target="../ink/ink1227.xml"/><Relationship Id="rId237" Type="http://schemas.openxmlformats.org/officeDocument/2006/relationships/image" Target="../media/image1323.png"/><Relationship Id="rId444" Type="http://schemas.openxmlformats.org/officeDocument/2006/relationships/customXml" Target="../ink/ink1446.xml"/><Relationship Id="rId290" Type="http://schemas.openxmlformats.org/officeDocument/2006/relationships/customXml" Target="../ink/ink1369.xml"/><Relationship Id="rId304" Type="http://schemas.openxmlformats.org/officeDocument/2006/relationships/customXml" Target="../ink/ink1376.xml"/><Relationship Id="rId388" Type="http://schemas.openxmlformats.org/officeDocument/2006/relationships/customXml" Target="../ink/ink1418.xml"/><Relationship Id="rId511" Type="http://schemas.openxmlformats.org/officeDocument/2006/relationships/customXml" Target="../ink/ink1495.xml"/><Relationship Id="rId609" Type="http://schemas.openxmlformats.org/officeDocument/2006/relationships/customXml" Target="../ink/ink1544.xml"/><Relationship Id="rId85" Type="http://schemas.openxmlformats.org/officeDocument/2006/relationships/image" Target="../media/image1247.png"/><Relationship Id="rId150" Type="http://schemas.openxmlformats.org/officeDocument/2006/relationships/customXml" Target="../ink/ink1299.xml"/><Relationship Id="rId595" Type="http://schemas.openxmlformats.org/officeDocument/2006/relationships/customXml" Target="../ink/ink1537.xml"/><Relationship Id="rId248" Type="http://schemas.openxmlformats.org/officeDocument/2006/relationships/customXml" Target="../ink/ink1348.xml"/><Relationship Id="rId455" Type="http://schemas.openxmlformats.org/officeDocument/2006/relationships/image" Target="../media/image1431.png"/><Relationship Id="rId12" Type="http://schemas.openxmlformats.org/officeDocument/2006/relationships/image" Target="../media/image1710.png"/><Relationship Id="rId108" Type="http://schemas.openxmlformats.org/officeDocument/2006/relationships/customXml" Target="../ink/ink1278.xml"/><Relationship Id="rId315" Type="http://schemas.openxmlformats.org/officeDocument/2006/relationships/image" Target="../media/image1361.png"/><Relationship Id="rId522" Type="http://schemas.openxmlformats.org/officeDocument/2006/relationships/image" Target="../media/image1449.png"/><Relationship Id="rId96" Type="http://schemas.openxmlformats.org/officeDocument/2006/relationships/customXml" Target="../ink/ink1272.xml"/><Relationship Id="rId161" Type="http://schemas.openxmlformats.org/officeDocument/2006/relationships/image" Target="../media/image1285.png"/><Relationship Id="rId399" Type="http://schemas.openxmlformats.org/officeDocument/2006/relationships/image" Target="../media/image1403.png"/><Relationship Id="rId259" Type="http://schemas.openxmlformats.org/officeDocument/2006/relationships/image" Target="../media/image1333.png"/><Relationship Id="rId466" Type="http://schemas.openxmlformats.org/officeDocument/2006/relationships/customXml" Target="../ink/ink1457.xml"/><Relationship Id="rId23" Type="http://schemas.openxmlformats.org/officeDocument/2006/relationships/customXml" Target="../ink/ink1236.xml"/><Relationship Id="rId119" Type="http://schemas.openxmlformats.org/officeDocument/2006/relationships/image" Target="../media/image1264.png"/><Relationship Id="rId326" Type="http://schemas.openxmlformats.org/officeDocument/2006/relationships/customXml" Target="../ink/ink1387.xml"/><Relationship Id="rId533" Type="http://schemas.openxmlformats.org/officeDocument/2006/relationships/customXml" Target="../ink/ink1506.xml"/><Relationship Id="rId172" Type="http://schemas.openxmlformats.org/officeDocument/2006/relationships/customXml" Target="../ink/ink1310.xml"/><Relationship Id="rId477" Type="http://schemas.openxmlformats.org/officeDocument/2006/relationships/customXml" Target="../ink/ink1467.xml"/><Relationship Id="rId600" Type="http://schemas.openxmlformats.org/officeDocument/2006/relationships/image" Target="../media/image1488.png"/><Relationship Id="rId337" Type="http://schemas.openxmlformats.org/officeDocument/2006/relationships/image" Target="../media/image1372.png"/><Relationship Id="rId34" Type="http://schemas.openxmlformats.org/officeDocument/2006/relationships/image" Target="../media/image1221.png"/><Relationship Id="rId544" Type="http://schemas.openxmlformats.org/officeDocument/2006/relationships/image" Target="../media/image1460.png"/><Relationship Id="rId183" Type="http://schemas.openxmlformats.org/officeDocument/2006/relationships/image" Target="../media/image1296.png"/><Relationship Id="rId390" Type="http://schemas.openxmlformats.org/officeDocument/2006/relationships/customXml" Target="../ink/ink1419.xml"/><Relationship Id="rId404" Type="http://schemas.openxmlformats.org/officeDocument/2006/relationships/customXml" Target="../ink/ink1426.xml"/><Relationship Id="rId611" Type="http://schemas.openxmlformats.org/officeDocument/2006/relationships/customXml" Target="../ink/ink1545.xml"/><Relationship Id="rId250" Type="http://schemas.openxmlformats.org/officeDocument/2006/relationships/customXml" Target="../ink/ink1349.xml"/><Relationship Id="rId488" Type="http://schemas.openxmlformats.org/officeDocument/2006/relationships/customXml" Target="../ink/ink1478.xml"/><Relationship Id="rId45" Type="http://schemas.openxmlformats.org/officeDocument/2006/relationships/image" Target="../media/image1227.png"/><Relationship Id="rId110" Type="http://schemas.openxmlformats.org/officeDocument/2006/relationships/customXml" Target="../ink/ink1279.xml"/><Relationship Id="rId348" Type="http://schemas.openxmlformats.org/officeDocument/2006/relationships/customXml" Target="../ink/ink1398.xml"/><Relationship Id="rId555" Type="http://schemas.openxmlformats.org/officeDocument/2006/relationships/customXml" Target="../ink/ink1517.xml"/><Relationship Id="rId194" Type="http://schemas.openxmlformats.org/officeDocument/2006/relationships/customXml" Target="../ink/ink1321.xml"/><Relationship Id="rId208" Type="http://schemas.openxmlformats.org/officeDocument/2006/relationships/customXml" Target="../ink/ink1328.xml"/><Relationship Id="rId415" Type="http://schemas.openxmlformats.org/officeDocument/2006/relationships/image" Target="../media/image1411.png"/><Relationship Id="rId261" Type="http://schemas.openxmlformats.org/officeDocument/2006/relationships/image" Target="../media/image1334.png"/><Relationship Id="rId499" Type="http://schemas.openxmlformats.org/officeDocument/2006/relationships/customXml" Target="../ink/ink1489.xml"/><Relationship Id="rId56" Type="http://schemas.openxmlformats.org/officeDocument/2006/relationships/customXml" Target="../ink/ink1252.xml"/><Relationship Id="rId359" Type="http://schemas.openxmlformats.org/officeDocument/2006/relationships/image" Target="../media/image1383.png"/><Relationship Id="rId566" Type="http://schemas.openxmlformats.org/officeDocument/2006/relationships/image" Target="../media/image1471.png"/><Relationship Id="rId121" Type="http://schemas.openxmlformats.org/officeDocument/2006/relationships/image" Target="../media/image1265.png"/><Relationship Id="rId219" Type="http://schemas.openxmlformats.org/officeDocument/2006/relationships/image" Target="../media/image1314.png"/><Relationship Id="rId426" Type="http://schemas.openxmlformats.org/officeDocument/2006/relationships/customXml" Target="../ink/ink1437.xml"/><Relationship Id="rId67" Type="http://schemas.openxmlformats.org/officeDocument/2006/relationships/image" Target="../media/image1238.png"/><Relationship Id="rId272" Type="http://schemas.openxmlformats.org/officeDocument/2006/relationships/customXml" Target="../ink/ink1360.xml"/><Relationship Id="rId577" Type="http://schemas.openxmlformats.org/officeDocument/2006/relationships/customXml" Target="../ink/ink152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09.png"/><Relationship Id="rId21" Type="http://schemas.openxmlformats.org/officeDocument/2006/relationships/customXml" Target="../ink/ink1558.xml"/><Relationship Id="rId42" Type="http://schemas.openxmlformats.org/officeDocument/2006/relationships/image" Target="../media/image1518.png"/><Relationship Id="rId47" Type="http://schemas.openxmlformats.org/officeDocument/2006/relationships/customXml" Target="../ink/ink1570.xml"/><Relationship Id="rId63" Type="http://schemas.openxmlformats.org/officeDocument/2006/relationships/customXml" Target="../ink/ink1578.xml"/><Relationship Id="rId68" Type="http://schemas.openxmlformats.org/officeDocument/2006/relationships/image" Target="../media/image1531.png"/><Relationship Id="rId2" Type="http://schemas.openxmlformats.org/officeDocument/2006/relationships/image" Target="../media/image1498.emf"/><Relationship Id="rId16" Type="http://schemas.openxmlformats.org/officeDocument/2006/relationships/image" Target="../media/image1504.png"/><Relationship Id="rId29" Type="http://schemas.openxmlformats.org/officeDocument/2006/relationships/customXml" Target="../ink/ink1562.xml"/><Relationship Id="rId11" Type="http://schemas.openxmlformats.org/officeDocument/2006/relationships/customXml" Target="../ink/ink1553.xml"/><Relationship Id="rId24" Type="http://schemas.openxmlformats.org/officeDocument/2006/relationships/image" Target="../media/image1508.png"/><Relationship Id="rId32" Type="http://schemas.openxmlformats.org/officeDocument/2006/relationships/image" Target="../media/image1512.png"/><Relationship Id="rId37" Type="http://schemas.openxmlformats.org/officeDocument/2006/relationships/image" Target="../media/image1515.png"/><Relationship Id="rId40" Type="http://schemas.openxmlformats.org/officeDocument/2006/relationships/image" Target="../media/image1517.png"/><Relationship Id="rId45" Type="http://schemas.openxmlformats.org/officeDocument/2006/relationships/customXml" Target="../ink/ink1569.xml"/><Relationship Id="rId53" Type="http://schemas.openxmlformats.org/officeDocument/2006/relationships/customXml" Target="../ink/ink1573.xml"/><Relationship Id="rId58" Type="http://schemas.openxmlformats.org/officeDocument/2006/relationships/image" Target="../media/image1526.png"/><Relationship Id="rId66" Type="http://schemas.openxmlformats.org/officeDocument/2006/relationships/image" Target="../media/image1530.png"/><Relationship Id="rId74" Type="http://schemas.openxmlformats.org/officeDocument/2006/relationships/image" Target="../media/image1534.png"/><Relationship Id="rId5" Type="http://schemas.openxmlformats.org/officeDocument/2006/relationships/customXml" Target="../ink/ink1550.xml"/><Relationship Id="rId61" Type="http://schemas.openxmlformats.org/officeDocument/2006/relationships/customXml" Target="../ink/ink1577.xml"/><Relationship Id="rId19" Type="http://schemas.openxmlformats.org/officeDocument/2006/relationships/customXml" Target="../ink/ink1557.xml"/><Relationship Id="rId14" Type="http://schemas.openxmlformats.org/officeDocument/2006/relationships/image" Target="../media/image1503.png"/><Relationship Id="rId22" Type="http://schemas.openxmlformats.org/officeDocument/2006/relationships/image" Target="../media/image1507.png"/><Relationship Id="rId27" Type="http://schemas.openxmlformats.org/officeDocument/2006/relationships/customXml" Target="../ink/ink1561.xml"/><Relationship Id="rId30" Type="http://schemas.openxmlformats.org/officeDocument/2006/relationships/image" Target="../media/image1511.png"/><Relationship Id="rId35" Type="http://schemas.openxmlformats.org/officeDocument/2006/relationships/customXml" Target="../ink/ink1565.xml"/><Relationship Id="rId43" Type="http://schemas.openxmlformats.org/officeDocument/2006/relationships/customXml" Target="../ink/ink1568.xml"/><Relationship Id="rId48" Type="http://schemas.openxmlformats.org/officeDocument/2006/relationships/image" Target="../media/image1521.png"/><Relationship Id="rId56" Type="http://schemas.openxmlformats.org/officeDocument/2006/relationships/image" Target="../media/image1525.png"/><Relationship Id="rId64" Type="http://schemas.openxmlformats.org/officeDocument/2006/relationships/image" Target="../media/image1529.png"/><Relationship Id="rId69" Type="http://schemas.openxmlformats.org/officeDocument/2006/relationships/customXml" Target="../ink/ink1581.xml"/><Relationship Id="rId8" Type="http://schemas.openxmlformats.org/officeDocument/2006/relationships/image" Target="../media/image1500.png"/><Relationship Id="rId51" Type="http://schemas.openxmlformats.org/officeDocument/2006/relationships/customXml" Target="../ink/ink1572.xml"/><Relationship Id="rId72" Type="http://schemas.openxmlformats.org/officeDocument/2006/relationships/image" Target="../media/image1533.png"/><Relationship Id="rId3" Type="http://schemas.openxmlformats.org/officeDocument/2006/relationships/customXml" Target="../ink/ink1549.xml"/><Relationship Id="rId12" Type="http://schemas.openxmlformats.org/officeDocument/2006/relationships/image" Target="../media/image1502.png"/><Relationship Id="rId17" Type="http://schemas.openxmlformats.org/officeDocument/2006/relationships/customXml" Target="../ink/ink1556.xml"/><Relationship Id="rId25" Type="http://schemas.openxmlformats.org/officeDocument/2006/relationships/customXml" Target="../ink/ink1560.xml"/><Relationship Id="rId33" Type="http://schemas.openxmlformats.org/officeDocument/2006/relationships/customXml" Target="../ink/ink1564.xml"/><Relationship Id="rId38" Type="http://schemas.openxmlformats.org/officeDocument/2006/relationships/customXml" Target="../ink/ink1566.xml"/><Relationship Id="rId46" Type="http://schemas.openxmlformats.org/officeDocument/2006/relationships/image" Target="../media/image1520.png"/><Relationship Id="rId59" Type="http://schemas.openxmlformats.org/officeDocument/2006/relationships/customXml" Target="../ink/ink1576.xml"/><Relationship Id="rId67" Type="http://schemas.openxmlformats.org/officeDocument/2006/relationships/customXml" Target="../ink/ink1580.xml"/><Relationship Id="rId20" Type="http://schemas.openxmlformats.org/officeDocument/2006/relationships/image" Target="../media/image1506.png"/><Relationship Id="rId41" Type="http://schemas.openxmlformats.org/officeDocument/2006/relationships/customXml" Target="../ink/ink1567.xml"/><Relationship Id="rId54" Type="http://schemas.openxmlformats.org/officeDocument/2006/relationships/image" Target="../media/image1524.png"/><Relationship Id="rId62" Type="http://schemas.openxmlformats.org/officeDocument/2006/relationships/image" Target="../media/image1528.png"/><Relationship Id="rId70" Type="http://schemas.openxmlformats.org/officeDocument/2006/relationships/image" Target="../media/image1532.png"/><Relationship Id="rId75" Type="http://schemas.openxmlformats.org/officeDocument/2006/relationships/customXml" Target="../ink/ink15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9.png"/><Relationship Id="rId15" Type="http://schemas.openxmlformats.org/officeDocument/2006/relationships/customXml" Target="../ink/ink1555.xml"/><Relationship Id="rId23" Type="http://schemas.openxmlformats.org/officeDocument/2006/relationships/customXml" Target="../ink/ink1559.xml"/><Relationship Id="rId28" Type="http://schemas.openxmlformats.org/officeDocument/2006/relationships/image" Target="../media/image1510.png"/><Relationship Id="rId36" Type="http://schemas.openxmlformats.org/officeDocument/2006/relationships/image" Target="../media/image1514.png"/><Relationship Id="rId49" Type="http://schemas.openxmlformats.org/officeDocument/2006/relationships/customXml" Target="../ink/ink1571.xml"/><Relationship Id="rId57" Type="http://schemas.openxmlformats.org/officeDocument/2006/relationships/customXml" Target="../ink/ink1575.xml"/><Relationship Id="rId10" Type="http://schemas.openxmlformats.org/officeDocument/2006/relationships/image" Target="../media/image1501.png"/><Relationship Id="rId31" Type="http://schemas.openxmlformats.org/officeDocument/2006/relationships/customXml" Target="../ink/ink1563.xml"/><Relationship Id="rId44" Type="http://schemas.openxmlformats.org/officeDocument/2006/relationships/image" Target="../media/image1519.png"/><Relationship Id="rId52" Type="http://schemas.openxmlformats.org/officeDocument/2006/relationships/image" Target="../media/image1523.png"/><Relationship Id="rId60" Type="http://schemas.openxmlformats.org/officeDocument/2006/relationships/image" Target="../media/image1527.png"/><Relationship Id="rId65" Type="http://schemas.openxmlformats.org/officeDocument/2006/relationships/customXml" Target="../ink/ink1579.xml"/><Relationship Id="rId73" Type="http://schemas.openxmlformats.org/officeDocument/2006/relationships/customXml" Target="../ink/ink1583.xml"/><Relationship Id="rId4" Type="http://schemas.openxmlformats.org/officeDocument/2006/relationships/image" Target="../media/image2610.png"/><Relationship Id="rId9" Type="http://schemas.openxmlformats.org/officeDocument/2006/relationships/customXml" Target="../ink/ink1552.xml"/><Relationship Id="rId13" Type="http://schemas.openxmlformats.org/officeDocument/2006/relationships/customXml" Target="../ink/ink1554.xml"/><Relationship Id="rId18" Type="http://schemas.openxmlformats.org/officeDocument/2006/relationships/image" Target="../media/image1505.png"/><Relationship Id="rId39" Type="http://schemas.openxmlformats.org/officeDocument/2006/relationships/image" Target="../media/image1516.png"/><Relationship Id="rId34" Type="http://schemas.openxmlformats.org/officeDocument/2006/relationships/image" Target="../media/image1513.png"/><Relationship Id="rId50" Type="http://schemas.openxmlformats.org/officeDocument/2006/relationships/image" Target="../media/image1522.png"/><Relationship Id="rId55" Type="http://schemas.openxmlformats.org/officeDocument/2006/relationships/customXml" Target="../ink/ink1574.xml"/><Relationship Id="rId76" Type="http://schemas.openxmlformats.org/officeDocument/2006/relationships/image" Target="../media/image1535.png"/><Relationship Id="rId7" Type="http://schemas.openxmlformats.org/officeDocument/2006/relationships/customXml" Target="../ink/ink1551.xml"/><Relationship Id="rId71" Type="http://schemas.openxmlformats.org/officeDocument/2006/relationships/customXml" Target="../ink/ink15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54198C-2B3A-67A2-9377-E59E3BED5C0B}"/>
              </a:ext>
            </a:extLst>
          </p:cNvPr>
          <p:cNvSpPr txBox="1"/>
          <p:nvPr/>
        </p:nvSpPr>
        <p:spPr>
          <a:xfrm>
            <a:off x="1400537" y="-11573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/>
              <a:t>1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27C3EC5-BDD9-402F-A2CC-38C4FC781471}"/>
              </a:ext>
            </a:extLst>
          </p:cNvPr>
          <p:cNvGrpSpPr/>
          <p:nvPr/>
        </p:nvGrpSpPr>
        <p:grpSpPr>
          <a:xfrm>
            <a:off x="609690" y="914089"/>
            <a:ext cx="346680" cy="226440"/>
            <a:chOff x="609690" y="914089"/>
            <a:chExt cx="346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9E89228-2E8B-478D-8358-24DC039DBA7A}"/>
                    </a:ext>
                  </a:extLst>
                </p14:cNvPr>
                <p14:cNvContentPartPr/>
                <p14:nvPr/>
              </p14:nvContentPartPr>
              <p14:xfrm>
                <a:off x="609690" y="914449"/>
                <a:ext cx="273240" cy="226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9E89228-2E8B-478D-8358-24DC039DBA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5370" y="910129"/>
                  <a:ext cx="281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68395B-E918-45E5-944A-CCCC39A235A5}"/>
                    </a:ext>
                  </a:extLst>
                </p14:cNvPr>
                <p14:cNvContentPartPr/>
                <p14:nvPr/>
              </p14:nvContentPartPr>
              <p14:xfrm>
                <a:off x="639570" y="914089"/>
                <a:ext cx="316800" cy="21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68395B-E918-45E5-944A-CCCC39A235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5250" y="909769"/>
                  <a:ext cx="3254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6E9798-FC79-4070-8ED8-38CADDEBBD80}"/>
              </a:ext>
            </a:extLst>
          </p:cNvPr>
          <p:cNvGrpSpPr/>
          <p:nvPr/>
        </p:nvGrpSpPr>
        <p:grpSpPr>
          <a:xfrm>
            <a:off x="579090" y="5207089"/>
            <a:ext cx="240840" cy="236880"/>
            <a:chOff x="579090" y="5207089"/>
            <a:chExt cx="24084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06F18FD-1627-44A0-8B86-06F549CCE5A1}"/>
                    </a:ext>
                  </a:extLst>
                </p14:cNvPr>
                <p14:cNvContentPartPr/>
                <p14:nvPr/>
              </p14:nvContentPartPr>
              <p14:xfrm>
                <a:off x="579090" y="5207089"/>
                <a:ext cx="240840" cy="231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06F18FD-1627-44A0-8B86-06F549CCE5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4770" y="5202769"/>
                  <a:ext cx="249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3F050C-DC1B-42EF-BE97-90BEF85B9EF2}"/>
                    </a:ext>
                  </a:extLst>
                </p14:cNvPr>
                <p14:cNvContentPartPr/>
                <p14:nvPr/>
              </p14:nvContentPartPr>
              <p14:xfrm>
                <a:off x="665850" y="5288809"/>
                <a:ext cx="137520" cy="155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3F050C-DC1B-42EF-BE97-90BEF85B9E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1530" y="5284489"/>
                  <a:ext cx="14616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672EDE8-B072-4712-93F9-56D234B23C20}"/>
                  </a:ext>
                </a:extLst>
              </p14:cNvPr>
              <p14:cNvContentPartPr/>
              <p14:nvPr/>
            </p14:nvContentPartPr>
            <p14:xfrm>
              <a:off x="3874890" y="1211089"/>
              <a:ext cx="483840" cy="59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672EDE8-B072-4712-93F9-56D234B23C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0570" y="1206769"/>
                <a:ext cx="49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DDC79A-193F-4DA8-85EC-EC4EB8B3F011}"/>
                  </a:ext>
                </a:extLst>
              </p14:cNvPr>
              <p14:cNvContentPartPr/>
              <p14:nvPr/>
            </p14:nvContentPartPr>
            <p14:xfrm>
              <a:off x="6857850" y="5369089"/>
              <a:ext cx="1553400" cy="56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DDC79A-193F-4DA8-85EC-EC4EB8B3F0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53530" y="5364769"/>
                <a:ext cx="1562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30F04CC-BD07-47A2-892E-B99BE27FB48F}"/>
                  </a:ext>
                </a:extLst>
              </p14:cNvPr>
              <p14:cNvContentPartPr/>
              <p14:nvPr/>
            </p14:nvContentPartPr>
            <p14:xfrm>
              <a:off x="2639370" y="5752489"/>
              <a:ext cx="1454760" cy="1047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30F04CC-BD07-47A2-892E-B99BE27FB4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5050" y="5748169"/>
                <a:ext cx="14634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BE5552B-C0DC-48A8-86B2-509E80AB3266}"/>
                  </a:ext>
                </a:extLst>
              </p14:cNvPr>
              <p14:cNvContentPartPr/>
              <p14:nvPr/>
            </p14:nvContentPartPr>
            <p14:xfrm>
              <a:off x="3119250" y="1236649"/>
              <a:ext cx="1380960" cy="83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BE5552B-C0DC-48A8-86B2-509E80AB326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14930" y="1232329"/>
                <a:ext cx="13896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00D5F7C-BC8F-479A-B07F-3AC2D9B0ED59}"/>
                  </a:ext>
                </a:extLst>
              </p14:cNvPr>
              <p14:cNvContentPartPr/>
              <p14:nvPr/>
            </p14:nvContentPartPr>
            <p14:xfrm>
              <a:off x="4869210" y="5763289"/>
              <a:ext cx="2518560" cy="1238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00D5F7C-BC8F-479A-B07F-3AC2D9B0ED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4890" y="5758969"/>
                <a:ext cx="25272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CDE7B5E-EF50-4460-B985-20E4E2EC1A46}"/>
              </a:ext>
            </a:extLst>
          </p:cNvPr>
          <p:cNvGrpSpPr/>
          <p:nvPr/>
        </p:nvGrpSpPr>
        <p:grpSpPr>
          <a:xfrm>
            <a:off x="644223" y="686255"/>
            <a:ext cx="2142000" cy="617040"/>
            <a:chOff x="644223" y="686255"/>
            <a:chExt cx="2142000" cy="61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A583AEF-B16F-42B5-A18C-3C608D6671FC}"/>
                    </a:ext>
                  </a:extLst>
                </p14:cNvPr>
                <p14:cNvContentPartPr/>
                <p14:nvPr/>
              </p14:nvContentPartPr>
              <p14:xfrm>
                <a:off x="644223" y="686255"/>
                <a:ext cx="507960" cy="564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A583AEF-B16F-42B5-A18C-3C608D6671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903" y="681935"/>
                  <a:ext cx="51660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34B614-98B3-4598-9B97-BA45B0D8624D}"/>
                    </a:ext>
                  </a:extLst>
                </p14:cNvPr>
                <p14:cNvContentPartPr/>
                <p14:nvPr/>
              </p14:nvContentPartPr>
              <p14:xfrm>
                <a:off x="1295463" y="1242095"/>
                <a:ext cx="1490760" cy="61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34B614-98B3-4598-9B97-BA45B0D862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91143" y="1237775"/>
                  <a:ext cx="14994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1D8D9E4-7486-4725-B2C8-8AC584AA0C39}"/>
              </a:ext>
            </a:extLst>
          </p:cNvPr>
          <p:cNvGrpSpPr/>
          <p:nvPr/>
        </p:nvGrpSpPr>
        <p:grpSpPr>
          <a:xfrm>
            <a:off x="3166023" y="1230575"/>
            <a:ext cx="1019520" cy="61920"/>
            <a:chOff x="3166023" y="1230575"/>
            <a:chExt cx="1019520" cy="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6676B74-5330-40E1-AF3A-A88DECE96171}"/>
                    </a:ext>
                  </a:extLst>
                </p14:cNvPr>
                <p14:cNvContentPartPr/>
                <p14:nvPr/>
              </p14:nvContentPartPr>
              <p14:xfrm>
                <a:off x="3239103" y="1253255"/>
                <a:ext cx="22680" cy="10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6676B74-5330-40E1-AF3A-A88DECE961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34783" y="1248935"/>
                  <a:ext cx="3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B766692-C9A1-4DE0-8B68-18E3EEB23A2B}"/>
                    </a:ext>
                  </a:extLst>
                </p14:cNvPr>
                <p14:cNvContentPartPr/>
                <p14:nvPr/>
              </p14:nvContentPartPr>
              <p14:xfrm>
                <a:off x="3166023" y="1230575"/>
                <a:ext cx="1019520" cy="61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B766692-C9A1-4DE0-8B68-18E3EEB23A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61703" y="1226255"/>
                  <a:ext cx="10281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A55A7DE-5496-40A7-AC2B-E8F3CE4F42D3}"/>
                  </a:ext>
                </a:extLst>
              </p14:cNvPr>
              <p14:cNvContentPartPr/>
              <p14:nvPr/>
            </p14:nvContentPartPr>
            <p14:xfrm>
              <a:off x="1093503" y="1470695"/>
              <a:ext cx="3030840" cy="135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A55A7DE-5496-40A7-AC2B-E8F3CE4F42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183" y="1466375"/>
                <a:ext cx="30394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A7F06-1841-4BCA-A7B2-3EA8ABA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6166" cy="3429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187859F-CBE6-2279-6364-2447BA246964}"/>
              </a:ext>
            </a:extLst>
          </p:cNvPr>
          <p:cNvSpPr txBox="1"/>
          <p:nvPr/>
        </p:nvSpPr>
        <p:spPr>
          <a:xfrm>
            <a:off x="1314954" y="-59981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086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E1EBCAA-C2EE-443E-90F7-CB60B48E3E6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6BB50D6-F796-4667-8B9A-3C020E8E4CD9}"/>
                  </a:ext>
                </a:extLst>
              </p14:cNvPr>
              <p14:cNvContentPartPr/>
              <p14:nvPr/>
            </p14:nvContentPartPr>
            <p14:xfrm>
              <a:off x="1992581" y="748219"/>
              <a:ext cx="274680" cy="2098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6BB50D6-F796-4667-8B9A-3C020E8E4C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8261" y="743899"/>
                <a:ext cx="283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FBD7EC9-A037-43A3-8552-7A65A109F000}"/>
                  </a:ext>
                </a:extLst>
              </p14:cNvPr>
              <p14:cNvContentPartPr/>
              <p14:nvPr/>
            </p14:nvContentPartPr>
            <p14:xfrm>
              <a:off x="6750701" y="449419"/>
              <a:ext cx="1054440" cy="97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FBD7EC9-A037-43A3-8552-7A65A109F0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6381" y="445099"/>
                <a:ext cx="106308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1BB2BE27-73CF-44DF-A953-5477A4B69E3D}"/>
              </a:ext>
            </a:extLst>
          </p:cNvPr>
          <p:cNvGrpSpPr/>
          <p:nvPr/>
        </p:nvGrpSpPr>
        <p:grpSpPr>
          <a:xfrm>
            <a:off x="164703" y="-14779"/>
            <a:ext cx="11976638" cy="3555158"/>
            <a:chOff x="164703" y="-14779"/>
            <a:chExt cx="11976638" cy="35551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1BD569B-A3B4-42B0-8549-FF7D5505DADC}"/>
                    </a:ext>
                  </a:extLst>
                </p14:cNvPr>
                <p14:cNvContentPartPr/>
                <p14:nvPr/>
              </p14:nvContentPartPr>
              <p14:xfrm>
                <a:off x="181263" y="74558"/>
                <a:ext cx="10800" cy="120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1BD569B-A3B4-42B0-8549-FF7D5505D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943" y="70238"/>
                  <a:ext cx="19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F993C4-AAF7-4D08-85D7-F99052F6FE4B}"/>
                    </a:ext>
                  </a:extLst>
                </p14:cNvPr>
                <p14:cNvContentPartPr/>
                <p14:nvPr/>
              </p14:nvContentPartPr>
              <p14:xfrm>
                <a:off x="164703" y="63758"/>
                <a:ext cx="103680" cy="3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F993C4-AAF7-4D08-85D7-F99052F6FE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0383" y="59438"/>
                  <a:ext cx="112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437B6C4-33F9-450D-BEB5-A6D7DDB42717}"/>
                    </a:ext>
                  </a:extLst>
                </p14:cNvPr>
                <p14:cNvContentPartPr/>
                <p14:nvPr/>
              </p14:nvContentPartPr>
              <p14:xfrm>
                <a:off x="166503" y="92918"/>
                <a:ext cx="112320" cy="84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437B6C4-33F9-450D-BEB5-A6D7DDB427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2183" y="88598"/>
                  <a:ext cx="120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031821-0C32-43D9-9BDE-495E97DC6606}"/>
                    </a:ext>
                  </a:extLst>
                </p14:cNvPr>
                <p14:cNvContentPartPr/>
                <p14:nvPr/>
              </p14:nvContentPartPr>
              <p14:xfrm>
                <a:off x="268743" y="106238"/>
                <a:ext cx="335160" cy="76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031821-0C32-43D9-9BDE-495E97DC66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4423" y="101918"/>
                  <a:ext cx="343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23B5108-07E5-4329-97B7-6210AEBFB43F}"/>
                    </a:ext>
                  </a:extLst>
                </p14:cNvPr>
                <p14:cNvContentPartPr/>
                <p14:nvPr/>
              </p14:nvContentPartPr>
              <p14:xfrm>
                <a:off x="622983" y="113438"/>
                <a:ext cx="70560" cy="20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23B5108-07E5-4329-97B7-6210AEBFB4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663" y="109118"/>
                  <a:ext cx="7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564F708-1873-4447-A82F-8ACAEF04F5CC}"/>
                    </a:ext>
                  </a:extLst>
                </p14:cNvPr>
                <p14:cNvContentPartPr/>
                <p14:nvPr/>
              </p14:nvContentPartPr>
              <p14:xfrm>
                <a:off x="749703" y="43598"/>
                <a:ext cx="222120" cy="226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564F708-1873-4447-A82F-8ACAEF04F5C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5383" y="39278"/>
                  <a:ext cx="230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E4D161-D141-47ED-9F70-77E6843E1BE7}"/>
                    </a:ext>
                  </a:extLst>
                </p14:cNvPr>
                <p14:cNvContentPartPr/>
                <p14:nvPr/>
              </p14:nvContentPartPr>
              <p14:xfrm>
                <a:off x="983343" y="89678"/>
                <a:ext cx="72360" cy="57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E4D161-D141-47ED-9F70-77E6843E1B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023" y="85358"/>
                  <a:ext cx="81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CD9DCB3-92A1-46D2-B14A-302640B90841}"/>
                    </a:ext>
                  </a:extLst>
                </p14:cNvPr>
                <p14:cNvContentPartPr/>
                <p14:nvPr/>
              </p14:nvContentPartPr>
              <p14:xfrm>
                <a:off x="1096023" y="44678"/>
                <a:ext cx="278640" cy="106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CD9DCB3-92A1-46D2-B14A-302640B908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1703" y="40358"/>
                  <a:ext cx="287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99B8E21-3943-4F5D-820B-D90D8A1B8901}"/>
                    </a:ext>
                  </a:extLst>
                </p14:cNvPr>
                <p14:cNvContentPartPr/>
                <p14:nvPr/>
              </p14:nvContentPartPr>
              <p14:xfrm>
                <a:off x="1396263" y="70598"/>
                <a:ext cx="108720" cy="56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99B8E21-3943-4F5D-820B-D90D8A1B89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91943" y="66278"/>
                  <a:ext cx="117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850431B-AE40-47AD-AF5C-9D8ABAC5FED5}"/>
                    </a:ext>
                  </a:extLst>
                </p14:cNvPr>
                <p14:cNvContentPartPr/>
                <p14:nvPr/>
              </p14:nvContentPartPr>
              <p14:xfrm>
                <a:off x="1681541" y="12581"/>
                <a:ext cx="123840" cy="106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850431B-AE40-47AD-AF5C-9D8ABAC5FE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77221" y="8261"/>
                  <a:ext cx="132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36C7D1-347F-4A06-B50F-B315A1E9DCA1}"/>
                    </a:ext>
                  </a:extLst>
                </p14:cNvPr>
                <p14:cNvContentPartPr/>
                <p14:nvPr/>
              </p14:nvContentPartPr>
              <p14:xfrm>
                <a:off x="1806821" y="62261"/>
                <a:ext cx="98640" cy="74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36C7D1-347F-4A06-B50F-B315A1E9DC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02501" y="57941"/>
                  <a:ext cx="107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81A255-EB6B-4C9B-8189-8C83DBD23B2A}"/>
                    </a:ext>
                  </a:extLst>
                </p14:cNvPr>
                <p14:cNvContentPartPr/>
                <p14:nvPr/>
              </p14:nvContentPartPr>
              <p14:xfrm>
                <a:off x="1917341" y="66581"/>
                <a:ext cx="59040" cy="84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81A255-EB6B-4C9B-8189-8C83DBD23B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13021" y="62261"/>
                  <a:ext cx="67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0949CD6-F25C-4B25-AB91-A7C0EC17A456}"/>
                    </a:ext>
                  </a:extLst>
                </p14:cNvPr>
                <p14:cNvContentPartPr/>
                <p14:nvPr/>
              </p14:nvContentPartPr>
              <p14:xfrm>
                <a:off x="357461" y="355819"/>
                <a:ext cx="16560" cy="154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0949CD6-F25C-4B25-AB91-A7C0EC17A4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3141" y="351499"/>
                  <a:ext cx="25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0047D78-215A-495D-890C-98E1B2FBD04C}"/>
                    </a:ext>
                  </a:extLst>
                </p14:cNvPr>
                <p14:cNvContentPartPr/>
                <p14:nvPr/>
              </p14:nvContentPartPr>
              <p14:xfrm>
                <a:off x="340181" y="341059"/>
                <a:ext cx="147600" cy="19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0047D78-215A-495D-890C-98E1B2FBD0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5861" y="336739"/>
                  <a:ext cx="156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5412B79-3342-4BDB-811F-B956AF493291}"/>
                    </a:ext>
                  </a:extLst>
                </p14:cNvPr>
                <p14:cNvContentPartPr/>
                <p14:nvPr/>
              </p14:nvContentPartPr>
              <p14:xfrm>
                <a:off x="361421" y="410179"/>
                <a:ext cx="123120" cy="27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5412B79-3342-4BDB-811F-B956AF4932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7101" y="405859"/>
                  <a:ext cx="13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186AC75-09DB-417F-AD90-AD3C2109DAC7}"/>
                    </a:ext>
                  </a:extLst>
                </p14:cNvPr>
                <p14:cNvContentPartPr/>
                <p14:nvPr/>
              </p14:nvContentPartPr>
              <p14:xfrm>
                <a:off x="320741" y="508099"/>
                <a:ext cx="168120" cy="25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186AC75-09DB-417F-AD90-AD3C2109DAC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6421" y="503779"/>
                  <a:ext cx="17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DCDD404-2C4E-4166-930F-91662AB44F8B}"/>
                    </a:ext>
                  </a:extLst>
                </p14:cNvPr>
                <p14:cNvContentPartPr/>
                <p14:nvPr/>
              </p14:nvContentPartPr>
              <p14:xfrm>
                <a:off x="550061" y="287059"/>
                <a:ext cx="147240" cy="239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DCDD404-2C4E-4166-930F-91662AB44F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5741" y="282739"/>
                  <a:ext cx="155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9A281F-BA15-43FD-ADE9-BB73D39CBBCD}"/>
                    </a:ext>
                  </a:extLst>
                </p14:cNvPr>
                <p14:cNvContentPartPr/>
                <p14:nvPr/>
              </p14:nvContentPartPr>
              <p14:xfrm>
                <a:off x="814661" y="339259"/>
                <a:ext cx="16920" cy="160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9A281F-BA15-43FD-ADE9-BB73D39CBB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0341" y="334939"/>
                  <a:ext cx="2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D2D155C-4125-4638-AE22-4CEFDBA6DD71}"/>
                    </a:ext>
                  </a:extLst>
                </p14:cNvPr>
                <p14:cNvContentPartPr/>
                <p14:nvPr/>
              </p14:nvContentPartPr>
              <p14:xfrm>
                <a:off x="699461" y="320539"/>
                <a:ext cx="209160" cy="3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D2D155C-4125-4638-AE22-4CEFDBA6DD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5141" y="316219"/>
                  <a:ext cx="217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77BCFAE-0108-413D-AF3E-9D596FCB98E0}"/>
                    </a:ext>
                  </a:extLst>
                </p14:cNvPr>
                <p14:cNvContentPartPr/>
                <p14:nvPr/>
              </p14:nvContentPartPr>
              <p14:xfrm>
                <a:off x="929501" y="282739"/>
                <a:ext cx="126360" cy="294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77BCFAE-0108-413D-AF3E-9D596FCB98E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5181" y="278419"/>
                  <a:ext cx="135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DA22B84-0C4C-4422-B074-E555AC97684B}"/>
                    </a:ext>
                  </a:extLst>
                </p14:cNvPr>
                <p14:cNvContentPartPr/>
                <p14:nvPr/>
              </p14:nvContentPartPr>
              <p14:xfrm>
                <a:off x="1247741" y="405139"/>
                <a:ext cx="127080" cy="10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DA22B84-0C4C-4422-B074-E555AC9768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3421" y="400819"/>
                  <a:ext cx="135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1593919-F1D1-4D68-85E6-27F17D461B06}"/>
                    </a:ext>
                  </a:extLst>
                </p14:cNvPr>
                <p14:cNvContentPartPr/>
                <p14:nvPr/>
              </p14:nvContentPartPr>
              <p14:xfrm>
                <a:off x="1246301" y="446899"/>
                <a:ext cx="167400" cy="17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1593919-F1D1-4D68-85E6-27F17D461B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41981" y="442579"/>
                  <a:ext cx="176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FEEBC81-050D-4825-802A-4C7694080868}"/>
                    </a:ext>
                  </a:extLst>
                </p14:cNvPr>
                <p14:cNvContentPartPr/>
                <p14:nvPr/>
              </p14:nvContentPartPr>
              <p14:xfrm>
                <a:off x="1539341" y="330979"/>
                <a:ext cx="326160" cy="251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FEEBC81-050D-4825-802A-4C76940808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35021" y="326659"/>
                  <a:ext cx="334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FD1CA04-9D4E-458C-8159-77E50C591ABE}"/>
                    </a:ext>
                  </a:extLst>
                </p14:cNvPr>
                <p14:cNvContentPartPr/>
                <p14:nvPr/>
              </p14:nvContentPartPr>
              <p14:xfrm>
                <a:off x="353861" y="768019"/>
                <a:ext cx="16200" cy="192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FD1CA04-9D4E-458C-8159-77E50C591A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9541" y="763699"/>
                  <a:ext cx="24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48683D9-58A9-4042-A1DF-A3E71402F487}"/>
                    </a:ext>
                  </a:extLst>
                </p14:cNvPr>
                <p14:cNvContentPartPr/>
                <p14:nvPr/>
              </p14:nvContentPartPr>
              <p14:xfrm>
                <a:off x="338381" y="769819"/>
                <a:ext cx="164160" cy="15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48683D9-58A9-4042-A1DF-A3E71402F4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4061" y="765499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435237A-F0E7-4239-8206-91F7940A8612}"/>
                    </a:ext>
                  </a:extLst>
                </p14:cNvPr>
                <p14:cNvContentPartPr/>
                <p14:nvPr/>
              </p14:nvContentPartPr>
              <p14:xfrm>
                <a:off x="340181" y="842899"/>
                <a:ext cx="163080" cy="120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435237A-F0E7-4239-8206-91F7940A861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5861" y="838579"/>
                  <a:ext cx="17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FA39629-7647-4AE5-8C39-12A940C37FC4}"/>
                    </a:ext>
                  </a:extLst>
                </p14:cNvPr>
                <p14:cNvContentPartPr/>
                <p14:nvPr/>
              </p14:nvContentPartPr>
              <p14:xfrm>
                <a:off x="599741" y="737059"/>
                <a:ext cx="96120" cy="233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FA39629-7647-4AE5-8C39-12A940C37F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5421" y="732739"/>
                  <a:ext cx="104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F64FC12-5CED-4D0C-99FE-BF645C3298A4}"/>
                    </a:ext>
                  </a:extLst>
                </p14:cNvPr>
                <p14:cNvContentPartPr/>
                <p14:nvPr/>
              </p14:nvContentPartPr>
              <p14:xfrm>
                <a:off x="745901" y="745339"/>
                <a:ext cx="171360" cy="12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F64FC12-5CED-4D0C-99FE-BF645C3298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1581" y="741019"/>
                  <a:ext cx="180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AE7285-8EF0-41D6-980C-6AF68AE17F2F}"/>
                    </a:ext>
                  </a:extLst>
                </p14:cNvPr>
                <p14:cNvContentPartPr/>
                <p14:nvPr/>
              </p14:nvContentPartPr>
              <p14:xfrm>
                <a:off x="758501" y="744979"/>
                <a:ext cx="191520" cy="149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AE7285-8EF0-41D6-980C-6AF68AE17F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4181" y="740659"/>
                  <a:ext cx="200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45AC29-30CD-418F-97BD-0E1516F9B73D}"/>
                    </a:ext>
                  </a:extLst>
                </p14:cNvPr>
                <p14:cNvContentPartPr/>
                <p14:nvPr/>
              </p14:nvContentPartPr>
              <p14:xfrm>
                <a:off x="699461" y="993739"/>
                <a:ext cx="29160" cy="55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45AC29-30CD-418F-97BD-0E1516F9B7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5141" y="989419"/>
                  <a:ext cx="37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AF7191-834F-46B1-A21A-B78B47849613}"/>
                    </a:ext>
                  </a:extLst>
                </p14:cNvPr>
                <p14:cNvContentPartPr/>
                <p14:nvPr/>
              </p14:nvContentPartPr>
              <p14:xfrm>
                <a:off x="693701" y="916699"/>
                <a:ext cx="3600" cy="15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AF7191-834F-46B1-A21A-B78B478496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9381" y="912379"/>
                  <a:ext cx="12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F1B52CE-92E6-499A-8D14-3F38277A242F}"/>
                    </a:ext>
                  </a:extLst>
                </p14:cNvPr>
                <p14:cNvContentPartPr/>
                <p14:nvPr/>
              </p14:nvContentPartPr>
              <p14:xfrm>
                <a:off x="749501" y="985819"/>
                <a:ext cx="65880" cy="40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F1B52CE-92E6-499A-8D14-3F38277A24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5181" y="981499"/>
                  <a:ext cx="7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5C21926-AF21-497C-9597-FD931993CB95}"/>
                    </a:ext>
                  </a:extLst>
                </p14:cNvPr>
                <p14:cNvContentPartPr/>
                <p14:nvPr/>
              </p14:nvContentPartPr>
              <p14:xfrm>
                <a:off x="838421" y="964579"/>
                <a:ext cx="73440" cy="78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5C21926-AF21-497C-9597-FD931993CB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4101" y="960259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F13E64F-55EC-44DA-ADFE-443D4A099C13}"/>
                    </a:ext>
                  </a:extLst>
                </p14:cNvPr>
                <p14:cNvContentPartPr/>
                <p14:nvPr/>
              </p14:nvContentPartPr>
              <p14:xfrm>
                <a:off x="788741" y="609979"/>
                <a:ext cx="65520" cy="82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F13E64F-55EC-44DA-ADFE-443D4A099C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4421" y="605659"/>
                  <a:ext cx="74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F8D03DB-64A5-4DBC-A21C-D13400B2C30C}"/>
                    </a:ext>
                  </a:extLst>
                </p14:cNvPr>
                <p14:cNvContentPartPr/>
                <p14:nvPr/>
              </p14:nvContentPartPr>
              <p14:xfrm>
                <a:off x="1026341" y="773419"/>
                <a:ext cx="108360" cy="110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F8D03DB-64A5-4DBC-A21C-D13400B2C30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2021" y="769099"/>
                  <a:ext cx="117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4D62679-6779-4B96-8609-1BE5611DC5C1}"/>
                    </a:ext>
                  </a:extLst>
                </p14:cNvPr>
                <p14:cNvContentPartPr/>
                <p14:nvPr/>
              </p14:nvContentPartPr>
              <p14:xfrm>
                <a:off x="1153061" y="863419"/>
                <a:ext cx="46080" cy="56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4D62679-6779-4B96-8609-1BE5611DC5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8741" y="859099"/>
                  <a:ext cx="54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1190A7-325E-4B91-A980-48471DE1BB2A}"/>
                    </a:ext>
                  </a:extLst>
                </p14:cNvPr>
                <p14:cNvContentPartPr/>
                <p14:nvPr/>
              </p14:nvContentPartPr>
              <p14:xfrm>
                <a:off x="1189061" y="714379"/>
                <a:ext cx="201600" cy="167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1190A7-325E-4B91-A980-48471DE1BB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4741" y="710059"/>
                  <a:ext cx="210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3933490-B6B5-40AA-876F-15E8AC0EA742}"/>
                    </a:ext>
                  </a:extLst>
                </p14:cNvPr>
                <p14:cNvContentPartPr/>
                <p14:nvPr/>
              </p14:nvContentPartPr>
              <p14:xfrm>
                <a:off x="1268981" y="718339"/>
                <a:ext cx="115560" cy="147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3933490-B6B5-40AA-876F-15E8AC0EA7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64661" y="714019"/>
                  <a:ext cx="12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36A55A7-C369-464C-84BB-6944013E581A}"/>
                    </a:ext>
                  </a:extLst>
                </p14:cNvPr>
                <p14:cNvContentPartPr/>
                <p14:nvPr/>
              </p14:nvContentPartPr>
              <p14:xfrm>
                <a:off x="1459781" y="742099"/>
                <a:ext cx="20880" cy="185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36A55A7-C369-464C-84BB-6944013E58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55461" y="737779"/>
                  <a:ext cx="29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3E69CC2-2A58-454D-AEAC-591B0B6EE43F}"/>
                    </a:ext>
                  </a:extLst>
                </p14:cNvPr>
                <p14:cNvContentPartPr/>
                <p14:nvPr/>
              </p14:nvContentPartPr>
              <p14:xfrm>
                <a:off x="1502981" y="674419"/>
                <a:ext cx="105120" cy="324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3E69CC2-2A58-454D-AEAC-591B0B6EE43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98661" y="670099"/>
                  <a:ext cx="113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ACC683B-EDD6-4AFF-B791-DFE43492D590}"/>
                    </a:ext>
                  </a:extLst>
                </p14:cNvPr>
                <p14:cNvContentPartPr/>
                <p14:nvPr/>
              </p14:nvContentPartPr>
              <p14:xfrm>
                <a:off x="1772261" y="770899"/>
                <a:ext cx="175320" cy="26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ACC683B-EDD6-4AFF-B791-DFE43492D5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67941" y="766579"/>
                  <a:ext cx="183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87D3FCA-1F1A-43BB-99C9-9B17346FBCC4}"/>
                    </a:ext>
                  </a:extLst>
                </p14:cNvPr>
                <p14:cNvContentPartPr/>
                <p14:nvPr/>
              </p14:nvContentPartPr>
              <p14:xfrm>
                <a:off x="1774061" y="826339"/>
                <a:ext cx="163080" cy="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87D3FCA-1F1A-43BB-99C9-9B17346FBC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69741" y="822019"/>
                  <a:ext cx="1717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27B2348-7B6A-49DF-B830-EA6DA3543D10}"/>
                    </a:ext>
                  </a:extLst>
                </p14:cNvPr>
                <p14:cNvContentPartPr/>
                <p14:nvPr/>
              </p14:nvContentPartPr>
              <p14:xfrm>
                <a:off x="2145221" y="53621"/>
                <a:ext cx="384480" cy="175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27B2348-7B6A-49DF-B830-EA6DA3543D1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40901" y="49301"/>
                  <a:ext cx="393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C3EF2C-3377-4429-8010-D2A5EA6A3BD9}"/>
                    </a:ext>
                  </a:extLst>
                </p14:cNvPr>
                <p14:cNvContentPartPr/>
                <p14:nvPr/>
              </p14:nvContentPartPr>
              <p14:xfrm>
                <a:off x="2520341" y="28421"/>
                <a:ext cx="4320" cy="7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C3EF2C-3377-4429-8010-D2A5EA6A3BD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16021" y="24101"/>
                  <a:ext cx="12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DE0D52E-54D9-4CDC-A2B7-85C41FCC04E4}"/>
                    </a:ext>
                  </a:extLst>
                </p14:cNvPr>
                <p14:cNvContentPartPr/>
                <p14:nvPr/>
              </p14:nvContentPartPr>
              <p14:xfrm>
                <a:off x="2573621" y="13661"/>
                <a:ext cx="87120" cy="106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DE0D52E-54D9-4CDC-A2B7-85C41FCC04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69301" y="9341"/>
                  <a:ext cx="9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7BD000B-6838-4274-B3E3-F510F58A674D}"/>
                    </a:ext>
                  </a:extLst>
                </p14:cNvPr>
                <p14:cNvContentPartPr/>
                <p14:nvPr/>
              </p14:nvContentPartPr>
              <p14:xfrm>
                <a:off x="2688461" y="35621"/>
                <a:ext cx="117720" cy="90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7BD000B-6838-4274-B3E3-F510F58A674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84141" y="31301"/>
                  <a:ext cx="126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049DBB5-71F1-4A28-AA32-81A379151166}"/>
                    </a:ext>
                  </a:extLst>
                </p14:cNvPr>
                <p14:cNvContentPartPr/>
                <p14:nvPr/>
              </p14:nvContentPartPr>
              <p14:xfrm>
                <a:off x="2824181" y="28421"/>
                <a:ext cx="176400" cy="93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049DBB5-71F1-4A28-AA32-81A3791511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19861" y="24101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5BCB9B0-C902-4FC5-A94D-DE12E069E764}"/>
                    </a:ext>
                  </a:extLst>
                </p14:cNvPr>
                <p14:cNvContentPartPr/>
                <p14:nvPr/>
              </p14:nvContentPartPr>
              <p14:xfrm>
                <a:off x="3215501" y="24461"/>
                <a:ext cx="12240" cy="65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5BCB9B0-C902-4FC5-A94D-DE12E069E7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11181" y="20141"/>
                  <a:ext cx="20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4D627E-F733-4B4A-B618-0C8A7ABA57FA}"/>
                    </a:ext>
                  </a:extLst>
                </p14:cNvPr>
                <p14:cNvContentPartPr/>
                <p14:nvPr/>
              </p14:nvContentPartPr>
              <p14:xfrm>
                <a:off x="3215501" y="10781"/>
                <a:ext cx="13680" cy="103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4D627E-F733-4B4A-B618-0C8A7ABA57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11181" y="6461"/>
                  <a:ext cx="2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394679-325D-40E4-9577-824E2E917ADF}"/>
                    </a:ext>
                  </a:extLst>
                </p14:cNvPr>
                <p14:cNvContentPartPr/>
                <p14:nvPr/>
              </p14:nvContentPartPr>
              <p14:xfrm>
                <a:off x="3202181" y="20501"/>
                <a:ext cx="38520" cy="5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394679-325D-40E4-9577-824E2E917AD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97861" y="16181"/>
                  <a:ext cx="47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C455DDC-D680-4BA2-AC52-930C9D0DFB73}"/>
                    </a:ext>
                  </a:extLst>
                </p14:cNvPr>
                <p14:cNvContentPartPr/>
                <p14:nvPr/>
              </p14:nvContentPartPr>
              <p14:xfrm>
                <a:off x="3192101" y="19781"/>
                <a:ext cx="239400" cy="85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C455DDC-D680-4BA2-AC52-930C9D0DFB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87781" y="15461"/>
                  <a:ext cx="248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F533584-3957-446A-921A-C2E8E8DD1130}"/>
                    </a:ext>
                  </a:extLst>
                </p14:cNvPr>
                <p14:cNvContentPartPr/>
                <p14:nvPr/>
              </p14:nvContentPartPr>
              <p14:xfrm>
                <a:off x="3455981" y="7541"/>
                <a:ext cx="89640" cy="108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F533584-3957-446A-921A-C2E8E8DD11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51661" y="3221"/>
                  <a:ext cx="98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415883B-D022-4AF9-816D-FAF310CF5AC3}"/>
                    </a:ext>
                  </a:extLst>
                </p14:cNvPr>
                <p14:cNvContentPartPr/>
                <p14:nvPr/>
              </p14:nvContentPartPr>
              <p14:xfrm>
                <a:off x="3569381" y="72701"/>
                <a:ext cx="134280" cy="43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415883B-D022-4AF9-816D-FAF310CF5A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65061" y="68381"/>
                  <a:ext cx="142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6C7C167-FF5C-474F-B7B6-4251421F3C19}"/>
                    </a:ext>
                  </a:extLst>
                </p14:cNvPr>
                <p14:cNvContentPartPr/>
                <p14:nvPr/>
              </p14:nvContentPartPr>
              <p14:xfrm>
                <a:off x="3744701" y="80261"/>
                <a:ext cx="75600" cy="2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6C7C167-FF5C-474F-B7B6-4251421F3C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40381" y="75941"/>
                  <a:ext cx="84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F5BF81B-69EB-4914-9465-5102187FCC53}"/>
                    </a:ext>
                  </a:extLst>
                </p14:cNvPr>
                <p14:cNvContentPartPr/>
                <p14:nvPr/>
              </p14:nvContentPartPr>
              <p14:xfrm>
                <a:off x="3834341" y="13301"/>
                <a:ext cx="127440" cy="114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F5BF81B-69EB-4914-9465-5102187FCC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30021" y="8981"/>
                  <a:ext cx="136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0007894-3FC6-4B3D-BD38-0B3E55A6C926}"/>
                    </a:ext>
                  </a:extLst>
                </p14:cNvPr>
                <p14:cNvContentPartPr/>
                <p14:nvPr/>
              </p14:nvContentPartPr>
              <p14:xfrm>
                <a:off x="3956381" y="35621"/>
                <a:ext cx="73800" cy="56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0007894-3FC6-4B3D-BD38-0B3E55A6C9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52061" y="31301"/>
                  <a:ext cx="82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841071D-6939-4CC6-BD7F-A4CE05EA38F0}"/>
                    </a:ext>
                  </a:extLst>
                </p14:cNvPr>
                <p14:cNvContentPartPr/>
                <p14:nvPr/>
              </p14:nvContentPartPr>
              <p14:xfrm>
                <a:off x="3990941" y="110861"/>
                <a:ext cx="60120" cy="14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841071D-6939-4CC6-BD7F-A4CE05EA38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86621" y="106541"/>
                  <a:ext cx="6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25AD517-CCA6-4E0E-99CC-B3900DEAE62D}"/>
                    </a:ext>
                  </a:extLst>
                </p14:cNvPr>
                <p14:cNvContentPartPr/>
                <p14:nvPr/>
              </p14:nvContentPartPr>
              <p14:xfrm>
                <a:off x="4078421" y="4661"/>
                <a:ext cx="104040" cy="117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25AD517-CCA6-4E0E-99CC-B3900DEAE6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74101" y="341"/>
                  <a:ext cx="112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E9E2BB-B1D0-468D-94EE-CB177B3723C3}"/>
                    </a:ext>
                  </a:extLst>
                </p14:cNvPr>
                <p14:cNvContentPartPr/>
                <p14:nvPr/>
              </p14:nvContentPartPr>
              <p14:xfrm>
                <a:off x="4232501" y="57581"/>
                <a:ext cx="126360" cy="55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E9E2BB-B1D0-468D-94EE-CB177B3723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28181" y="53261"/>
                  <a:ext cx="135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493CBAB-9DA1-4D6A-B8C3-4516D96E23A7}"/>
                    </a:ext>
                  </a:extLst>
                </p14:cNvPr>
                <p14:cNvContentPartPr/>
                <p14:nvPr/>
              </p14:nvContentPartPr>
              <p14:xfrm>
                <a:off x="4506461" y="50021"/>
                <a:ext cx="209880" cy="9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493CBAB-9DA1-4D6A-B8C3-4516D96E23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02141" y="45701"/>
                  <a:ext cx="218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304EBA5-D892-4EB4-B086-980157CA367A}"/>
                    </a:ext>
                  </a:extLst>
                </p14:cNvPr>
                <p14:cNvContentPartPr/>
                <p14:nvPr/>
              </p14:nvContentPartPr>
              <p14:xfrm>
                <a:off x="4746941" y="22301"/>
                <a:ext cx="313200" cy="135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304EBA5-D892-4EB4-B086-980157CA36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42621" y="17981"/>
                  <a:ext cx="321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355C1F5-8A8C-43C0-A8B6-C90502C9722E}"/>
                    </a:ext>
                  </a:extLst>
                </p14:cNvPr>
                <p14:cNvContentPartPr/>
                <p14:nvPr/>
              </p14:nvContentPartPr>
              <p14:xfrm>
                <a:off x="4716701" y="-14779"/>
                <a:ext cx="35640" cy="11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355C1F5-8A8C-43C0-A8B6-C90502C972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12381" y="-19099"/>
                  <a:ext cx="4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D37B41-8499-46C2-9A9D-36F306D88CA1}"/>
                    </a:ext>
                  </a:extLst>
                </p14:cNvPr>
                <p14:cNvContentPartPr/>
                <p14:nvPr/>
              </p14:nvContentPartPr>
              <p14:xfrm>
                <a:off x="5071301" y="60979"/>
                <a:ext cx="90720" cy="90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D37B41-8499-46C2-9A9D-36F306D88CA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66981" y="56659"/>
                  <a:ext cx="9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5C3DA5-43C1-430A-87E5-B8DEC0641E70}"/>
                    </a:ext>
                  </a:extLst>
                </p14:cNvPr>
                <p14:cNvContentPartPr/>
                <p14:nvPr/>
              </p14:nvContentPartPr>
              <p14:xfrm>
                <a:off x="6273341" y="132259"/>
                <a:ext cx="24840" cy="129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5C3DA5-43C1-430A-87E5-B8DEC0641E7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69021" y="127939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6AD18BB-6BB6-4184-899F-8D274707DE47}"/>
                    </a:ext>
                  </a:extLst>
                </p14:cNvPr>
                <p14:cNvContentPartPr/>
                <p14:nvPr/>
              </p14:nvContentPartPr>
              <p14:xfrm>
                <a:off x="6197381" y="98059"/>
                <a:ext cx="220320" cy="20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6AD18BB-6BB6-4184-899F-8D274707DE4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93061" y="93739"/>
                  <a:ext cx="22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1FE24E3-ABCE-4168-BB56-DD543A7F88AB}"/>
                    </a:ext>
                  </a:extLst>
                </p14:cNvPr>
                <p14:cNvContentPartPr/>
                <p14:nvPr/>
              </p14:nvContentPartPr>
              <p14:xfrm>
                <a:off x="6516341" y="171139"/>
                <a:ext cx="105120" cy="11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1FE24E3-ABCE-4168-BB56-DD543A7F88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12021" y="166819"/>
                  <a:ext cx="11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7881A64-77D6-495F-9C27-2ACB30DDD12A}"/>
                    </a:ext>
                  </a:extLst>
                </p14:cNvPr>
                <p14:cNvContentPartPr/>
                <p14:nvPr/>
              </p14:nvContentPartPr>
              <p14:xfrm>
                <a:off x="6491861" y="216859"/>
                <a:ext cx="157680" cy="6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7881A64-77D6-495F-9C27-2ACB30DDD1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87541" y="212539"/>
                  <a:ext cx="166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1192BB4-3FA0-43BF-8C1B-A4BD01C5C5CF}"/>
                    </a:ext>
                  </a:extLst>
                </p14:cNvPr>
                <p14:cNvContentPartPr/>
                <p14:nvPr/>
              </p14:nvContentPartPr>
              <p14:xfrm>
                <a:off x="6841421" y="87259"/>
                <a:ext cx="177120" cy="15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1192BB4-3FA0-43BF-8C1B-A4BD01C5C5C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37101" y="82939"/>
                  <a:ext cx="185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E52A8BA-A856-4753-918B-506292D93DA6}"/>
                    </a:ext>
                  </a:extLst>
                </p14:cNvPr>
                <p14:cNvContentPartPr/>
                <p14:nvPr/>
              </p14:nvContentPartPr>
              <p14:xfrm>
                <a:off x="6845381" y="121099"/>
                <a:ext cx="172080" cy="128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E52A8BA-A856-4753-918B-506292D93D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41061" y="116779"/>
                  <a:ext cx="180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52817A8-74E1-4D7E-BB4A-441574B8F191}"/>
                    </a:ext>
                  </a:extLst>
                </p14:cNvPr>
                <p14:cNvContentPartPr/>
                <p14:nvPr/>
              </p14:nvContentPartPr>
              <p14:xfrm>
                <a:off x="7111061" y="144139"/>
                <a:ext cx="99360" cy="72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52817A8-74E1-4D7E-BB4A-441574B8F1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06741" y="139819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1F7CCF5-4361-403E-80DE-A29E9656F76E}"/>
                    </a:ext>
                  </a:extLst>
                </p14:cNvPr>
                <p14:cNvContentPartPr/>
                <p14:nvPr/>
              </p14:nvContentPartPr>
              <p14:xfrm>
                <a:off x="7281701" y="193459"/>
                <a:ext cx="28800" cy="55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1F7CCF5-4361-403E-80DE-A29E9656F7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77381" y="189139"/>
                  <a:ext cx="37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3B35654-EFD0-4997-BA23-8C6B30351A5B}"/>
                    </a:ext>
                  </a:extLst>
                </p14:cNvPr>
                <p14:cNvContentPartPr/>
                <p14:nvPr/>
              </p14:nvContentPartPr>
              <p14:xfrm>
                <a:off x="7318421" y="153139"/>
                <a:ext cx="360" cy="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3B35654-EFD0-4997-BA23-8C6B30351A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14101" y="1488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4DCE30E-CF10-446C-99FB-719FB8C3196F}"/>
                    </a:ext>
                  </a:extLst>
                </p14:cNvPr>
                <p14:cNvContentPartPr/>
                <p14:nvPr/>
              </p14:nvContentPartPr>
              <p14:xfrm>
                <a:off x="7424621" y="81499"/>
                <a:ext cx="133920" cy="163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4DCE30E-CF10-446C-99FB-719FB8C319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20301" y="77179"/>
                  <a:ext cx="142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39CD3A7-580F-4FBC-B9AB-69A2A91D048E}"/>
                    </a:ext>
                  </a:extLst>
                </p14:cNvPr>
                <p14:cNvContentPartPr/>
                <p14:nvPr/>
              </p14:nvContentPartPr>
              <p14:xfrm>
                <a:off x="7626221" y="110299"/>
                <a:ext cx="25560" cy="147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39CD3A7-580F-4FBC-B9AB-69A2A91D04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21901" y="105979"/>
                  <a:ext cx="3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0CD5CDD-7C31-45C0-BD26-C3AE6D2C76F6}"/>
                    </a:ext>
                  </a:extLst>
                </p14:cNvPr>
                <p14:cNvContentPartPr/>
                <p14:nvPr/>
              </p14:nvContentPartPr>
              <p14:xfrm>
                <a:off x="6805421" y="341779"/>
                <a:ext cx="10080" cy="59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0CD5CDD-7C31-45C0-BD26-C3AE6D2C76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01101" y="337459"/>
                  <a:ext cx="18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69A864E-8D0C-4D18-89A5-E5E31E007FCD}"/>
                    </a:ext>
                  </a:extLst>
                </p14:cNvPr>
                <p14:cNvContentPartPr/>
                <p14:nvPr/>
              </p14:nvContentPartPr>
              <p14:xfrm>
                <a:off x="6836381" y="271939"/>
                <a:ext cx="10080" cy="19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69A864E-8D0C-4D18-89A5-E5E31E007F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32061" y="267619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5069E0-2A0C-4B65-BC48-C5C5B5FDE562}"/>
                    </a:ext>
                  </a:extLst>
                </p14:cNvPr>
                <p14:cNvContentPartPr/>
                <p14:nvPr/>
              </p14:nvContentPartPr>
              <p14:xfrm>
                <a:off x="6897581" y="348979"/>
                <a:ext cx="115920" cy="36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5069E0-2A0C-4B65-BC48-C5C5B5FDE56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93261" y="344659"/>
                  <a:ext cx="124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F446A82-9687-483C-94D3-05E881F6CAC4}"/>
                    </a:ext>
                  </a:extLst>
                </p14:cNvPr>
                <p14:cNvContentPartPr/>
                <p14:nvPr/>
              </p14:nvContentPartPr>
              <p14:xfrm>
                <a:off x="7026461" y="303979"/>
                <a:ext cx="80640" cy="84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F446A82-9687-483C-94D3-05E881F6CAC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22141" y="299659"/>
                  <a:ext cx="8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318CB2D-7817-4852-95F7-96F39727AA3C}"/>
                    </a:ext>
                  </a:extLst>
                </p14:cNvPr>
                <p14:cNvContentPartPr/>
                <p14:nvPr/>
              </p14:nvContentPartPr>
              <p14:xfrm>
                <a:off x="6927101" y="-7781"/>
                <a:ext cx="89640" cy="56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318CB2D-7817-4852-95F7-96F39727AA3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22781" y="-12101"/>
                  <a:ext cx="98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9AACBC8-19AD-4F8D-8DD6-D73B3A1A5756}"/>
                    </a:ext>
                  </a:extLst>
                </p14:cNvPr>
                <p14:cNvContentPartPr/>
                <p14:nvPr/>
              </p14:nvContentPartPr>
              <p14:xfrm>
                <a:off x="7745021" y="1158619"/>
                <a:ext cx="100080" cy="119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9AACBC8-19AD-4F8D-8DD6-D73B3A1A575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40701" y="1154299"/>
                  <a:ext cx="108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DA9BFD3-6041-4CB1-BFF1-7F0D02B16C21}"/>
                    </a:ext>
                  </a:extLst>
                </p14:cNvPr>
                <p14:cNvContentPartPr/>
                <p14:nvPr/>
              </p14:nvContentPartPr>
              <p14:xfrm>
                <a:off x="7720901" y="1160419"/>
                <a:ext cx="136800" cy="47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DA9BFD3-6041-4CB1-BFF1-7F0D02B16C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16581" y="1156099"/>
                  <a:ext cx="145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908349C-1280-4BB0-A173-68B42DC52A32}"/>
                    </a:ext>
                  </a:extLst>
                </p14:cNvPr>
                <p14:cNvContentPartPr/>
                <p14:nvPr/>
              </p14:nvContentPartPr>
              <p14:xfrm>
                <a:off x="7896941" y="1221259"/>
                <a:ext cx="101880" cy="97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908349C-1280-4BB0-A173-68B42DC52A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92621" y="1216939"/>
                  <a:ext cx="110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BC2EC20-98D1-47D3-B68B-35DBDEE07FBE}"/>
                    </a:ext>
                  </a:extLst>
                </p14:cNvPr>
                <p14:cNvContentPartPr/>
                <p14:nvPr/>
              </p14:nvContentPartPr>
              <p14:xfrm>
                <a:off x="8228501" y="1221259"/>
                <a:ext cx="308880" cy="25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BC2EC20-98D1-47D3-B68B-35DBDEE07F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24181" y="1216939"/>
                  <a:ext cx="31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E60CFE5-0C49-4BE2-B898-3B0CA068508B}"/>
                    </a:ext>
                  </a:extLst>
                </p14:cNvPr>
                <p14:cNvContentPartPr/>
                <p14:nvPr/>
              </p14:nvContentPartPr>
              <p14:xfrm>
                <a:off x="8772821" y="1092739"/>
                <a:ext cx="137160" cy="136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E60CFE5-0C49-4BE2-B898-3B0CA06850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68501" y="1088419"/>
                  <a:ext cx="145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EAE5D2F-611E-4797-B939-ACA9A69131F8}"/>
                    </a:ext>
                  </a:extLst>
                </p14:cNvPr>
                <p14:cNvContentPartPr/>
                <p14:nvPr/>
              </p14:nvContentPartPr>
              <p14:xfrm>
                <a:off x="8764541" y="1118299"/>
                <a:ext cx="172080" cy="74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EAE5D2F-611E-4797-B939-ACA9A69131F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60221" y="1113979"/>
                  <a:ext cx="180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095E861-DA74-4A08-8777-096364A500F2}"/>
                    </a:ext>
                  </a:extLst>
                </p14:cNvPr>
                <p14:cNvContentPartPr/>
                <p14:nvPr/>
              </p14:nvContentPartPr>
              <p14:xfrm>
                <a:off x="8970821" y="1186339"/>
                <a:ext cx="62640" cy="579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095E861-DA74-4A08-8777-096364A500F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66501" y="1182019"/>
                  <a:ext cx="7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4FD0C07-AAC7-41AC-AD21-B817986589D3}"/>
                    </a:ext>
                  </a:extLst>
                </p14:cNvPr>
                <p14:cNvContentPartPr/>
                <p14:nvPr/>
              </p14:nvContentPartPr>
              <p14:xfrm>
                <a:off x="9300221" y="1062499"/>
                <a:ext cx="127800" cy="147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4FD0C07-AAC7-41AC-AD21-B817986589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95901" y="1058179"/>
                  <a:ext cx="13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CCFC8D7-A5FB-436C-9637-94F87DC0D8FF}"/>
                    </a:ext>
                  </a:extLst>
                </p14:cNvPr>
                <p14:cNvContentPartPr/>
                <p14:nvPr/>
              </p14:nvContentPartPr>
              <p14:xfrm>
                <a:off x="9447821" y="1083379"/>
                <a:ext cx="211680" cy="979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CCFC8D7-A5FB-436C-9637-94F87DC0D8F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43501" y="1079059"/>
                  <a:ext cx="220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BEFB508-3582-4F1E-95AE-05D0C38FE2DE}"/>
                    </a:ext>
                  </a:extLst>
                </p14:cNvPr>
                <p14:cNvContentPartPr/>
                <p14:nvPr/>
              </p14:nvContentPartPr>
              <p14:xfrm>
                <a:off x="9681101" y="1030819"/>
                <a:ext cx="26640" cy="21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BEFB508-3582-4F1E-95AE-05D0C38FE2D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76781" y="1026499"/>
                  <a:ext cx="3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FDE4B21-ABCB-45C7-8CF1-12CE7CEE977E}"/>
                    </a:ext>
                  </a:extLst>
                </p14:cNvPr>
                <p14:cNvContentPartPr/>
                <p14:nvPr/>
              </p14:nvContentPartPr>
              <p14:xfrm>
                <a:off x="9740861" y="1026859"/>
                <a:ext cx="181080" cy="118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FDE4B21-ABCB-45C7-8CF1-12CE7CEE97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36541" y="1022539"/>
                  <a:ext cx="18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6F34872-B59F-43CB-91A0-FFB54568040C}"/>
                    </a:ext>
                  </a:extLst>
                </p14:cNvPr>
                <p14:cNvContentPartPr/>
                <p14:nvPr/>
              </p14:nvContentPartPr>
              <p14:xfrm>
                <a:off x="10150901" y="953419"/>
                <a:ext cx="144360" cy="178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6F34872-B59F-43CB-91A0-FFB5456804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46581" y="949099"/>
                  <a:ext cx="15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1B6C9C7-F0D9-4CE6-80D0-30F6650209A6}"/>
                    </a:ext>
                  </a:extLst>
                </p14:cNvPr>
                <p14:cNvContentPartPr/>
                <p14:nvPr/>
              </p14:nvContentPartPr>
              <p14:xfrm>
                <a:off x="10173941" y="1013539"/>
                <a:ext cx="144360" cy="11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1B6C9C7-F0D9-4CE6-80D0-30F6650209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69621" y="1009219"/>
                  <a:ext cx="153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D5965BC-B724-408D-AF38-5614CE64EE25}"/>
                    </a:ext>
                  </a:extLst>
                </p14:cNvPr>
                <p14:cNvContentPartPr/>
                <p14:nvPr/>
              </p14:nvContentPartPr>
              <p14:xfrm>
                <a:off x="10363301" y="923179"/>
                <a:ext cx="97920" cy="164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D5965BC-B724-408D-AF38-5614CE64EE2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58981" y="918859"/>
                  <a:ext cx="106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A62434B-30F7-4FAC-BD23-F8080FC9D992}"/>
                    </a:ext>
                  </a:extLst>
                </p14:cNvPr>
                <p14:cNvContentPartPr/>
                <p14:nvPr/>
              </p14:nvContentPartPr>
              <p14:xfrm>
                <a:off x="10659581" y="983659"/>
                <a:ext cx="303480" cy="79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A62434B-30F7-4FAC-BD23-F8080FC9D9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55261" y="979339"/>
                  <a:ext cx="312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8C374C1-BBA7-4882-9512-BBE6EC062822}"/>
                    </a:ext>
                  </a:extLst>
                </p14:cNvPr>
                <p14:cNvContentPartPr/>
                <p14:nvPr/>
              </p14:nvContentPartPr>
              <p14:xfrm>
                <a:off x="10997261" y="982939"/>
                <a:ext cx="75240" cy="698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8C374C1-BBA7-4882-9512-BBE6EC0628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92941" y="978619"/>
                  <a:ext cx="83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9200B9B-EA79-4839-940C-B83D244E7B66}"/>
                    </a:ext>
                  </a:extLst>
                </p14:cNvPr>
                <p14:cNvContentPartPr/>
                <p14:nvPr/>
              </p14:nvContentPartPr>
              <p14:xfrm>
                <a:off x="11195621" y="942259"/>
                <a:ext cx="313920" cy="78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9200B9B-EA79-4839-940C-B83D244E7B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91301" y="937939"/>
                  <a:ext cx="32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672EF61-6844-4522-B5ED-3483C3409F2C}"/>
                    </a:ext>
                  </a:extLst>
                </p14:cNvPr>
                <p14:cNvContentPartPr/>
                <p14:nvPr/>
              </p14:nvContentPartPr>
              <p14:xfrm>
                <a:off x="9379061" y="1353739"/>
                <a:ext cx="335880" cy="284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672EF61-6844-4522-B5ED-3483C3409F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74741" y="1349419"/>
                  <a:ext cx="344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B671131-03E5-43E6-9225-8B368CAF8C9E}"/>
                    </a:ext>
                  </a:extLst>
                </p14:cNvPr>
                <p14:cNvContentPartPr/>
                <p14:nvPr/>
              </p14:nvContentPartPr>
              <p14:xfrm>
                <a:off x="9715661" y="1325659"/>
                <a:ext cx="26640" cy="67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B671131-03E5-43E6-9225-8B368CAF8C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11341" y="1321339"/>
                  <a:ext cx="35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86ECA30-827D-4147-860B-3BC635ABD313}"/>
                    </a:ext>
                  </a:extLst>
                </p14:cNvPr>
                <p14:cNvContentPartPr/>
                <p14:nvPr/>
              </p14:nvContentPartPr>
              <p14:xfrm>
                <a:off x="9791621" y="1310179"/>
                <a:ext cx="152280" cy="1461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86ECA30-827D-4147-860B-3BC635ABD3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87301" y="1305859"/>
                  <a:ext cx="160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B86AE09-B3AA-4291-B214-40E13AFD2CBD}"/>
                    </a:ext>
                  </a:extLst>
                </p14:cNvPr>
                <p14:cNvContentPartPr/>
                <p14:nvPr/>
              </p14:nvContentPartPr>
              <p14:xfrm>
                <a:off x="10048301" y="1367059"/>
                <a:ext cx="245880" cy="828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B86AE09-B3AA-4291-B214-40E13AFD2C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43981" y="1362739"/>
                  <a:ext cx="254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6C7F683-BA18-4373-8E95-C9E0A0621987}"/>
                    </a:ext>
                  </a:extLst>
                </p14:cNvPr>
                <p14:cNvContentPartPr/>
                <p14:nvPr/>
              </p14:nvContentPartPr>
              <p14:xfrm>
                <a:off x="10379501" y="1289299"/>
                <a:ext cx="443160" cy="151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6C7F683-BA18-4373-8E95-C9E0A06219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75181" y="1284979"/>
                  <a:ext cx="451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97A5916-5902-49E9-A985-597B93057D6E}"/>
                    </a:ext>
                  </a:extLst>
                </p14:cNvPr>
                <p14:cNvContentPartPr/>
                <p14:nvPr/>
              </p14:nvContentPartPr>
              <p14:xfrm>
                <a:off x="10848581" y="1276339"/>
                <a:ext cx="167400" cy="114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97A5916-5902-49E9-A985-597B93057D6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44261" y="1272019"/>
                  <a:ext cx="176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DAA4F1F-8806-447C-83E6-C86DBFB79493}"/>
                    </a:ext>
                  </a:extLst>
                </p14:cNvPr>
                <p14:cNvContentPartPr/>
                <p14:nvPr/>
              </p14:nvContentPartPr>
              <p14:xfrm>
                <a:off x="11047301" y="1286059"/>
                <a:ext cx="228600" cy="254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DAA4F1F-8806-447C-83E6-C86DBFB794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2981" y="1281739"/>
                  <a:ext cx="23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B6E4183-E3C5-43B4-88D0-F1C764CC9154}"/>
                    </a:ext>
                  </a:extLst>
                </p14:cNvPr>
                <p14:cNvContentPartPr/>
                <p14:nvPr/>
              </p14:nvContentPartPr>
              <p14:xfrm>
                <a:off x="11267981" y="1281019"/>
                <a:ext cx="95760" cy="100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B6E4183-E3C5-43B4-88D0-F1C764CC91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63661" y="1276699"/>
                  <a:ext cx="10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B01BDB8-A409-4062-B087-72845F36F0E9}"/>
                    </a:ext>
                  </a:extLst>
                </p14:cNvPr>
                <p14:cNvContentPartPr/>
                <p14:nvPr/>
              </p14:nvContentPartPr>
              <p14:xfrm>
                <a:off x="11365181" y="1189219"/>
                <a:ext cx="456840" cy="164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B01BDB8-A409-4062-B087-72845F36F0E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60861" y="1184899"/>
                  <a:ext cx="465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C142547-5CC5-420F-A6EC-2E08FDB45474}"/>
                    </a:ext>
                  </a:extLst>
                </p14:cNvPr>
                <p14:cNvContentPartPr/>
                <p14:nvPr/>
              </p14:nvContentPartPr>
              <p14:xfrm>
                <a:off x="11857661" y="1194619"/>
                <a:ext cx="227160" cy="147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C142547-5CC5-420F-A6EC-2E08FDB454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853341" y="1190299"/>
                  <a:ext cx="235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FD2359B-0636-49F7-8335-492F04E445E7}"/>
                    </a:ext>
                  </a:extLst>
                </p14:cNvPr>
                <p14:cNvContentPartPr/>
                <p14:nvPr/>
              </p14:nvContentPartPr>
              <p14:xfrm>
                <a:off x="12029741" y="1130899"/>
                <a:ext cx="18360" cy="58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FD2359B-0636-49F7-8335-492F04E445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2025421" y="1126579"/>
                  <a:ext cx="27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C1360A5-12FC-4B7C-9A57-7C9159358F33}"/>
                    </a:ext>
                  </a:extLst>
                </p14:cNvPr>
                <p14:cNvContentPartPr/>
                <p14:nvPr/>
              </p14:nvContentPartPr>
              <p14:xfrm>
                <a:off x="12122981" y="1040179"/>
                <a:ext cx="18360" cy="304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C1360A5-12FC-4B7C-9A57-7C9159358F3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118661" y="1035859"/>
                  <a:ext cx="27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4B3E1BC-70B1-4BCD-85DF-445CD1B3012D}"/>
                    </a:ext>
                  </a:extLst>
                </p14:cNvPr>
                <p14:cNvContentPartPr/>
                <p14:nvPr/>
              </p14:nvContentPartPr>
              <p14:xfrm>
                <a:off x="2498021" y="739579"/>
                <a:ext cx="115920" cy="8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4B3E1BC-70B1-4BCD-85DF-445CD1B3012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493701" y="735259"/>
                  <a:ext cx="124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C8861F-2388-4999-B328-EBCA9C6C9F77}"/>
                    </a:ext>
                  </a:extLst>
                </p14:cNvPr>
                <p14:cNvContentPartPr/>
                <p14:nvPr/>
              </p14:nvContentPartPr>
              <p14:xfrm>
                <a:off x="2501621" y="783499"/>
                <a:ext cx="116640" cy="16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C8861F-2388-4999-B328-EBCA9C6C9F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97301" y="779179"/>
                  <a:ext cx="12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ADF970-1697-4B99-8D1C-BD638B319289}"/>
                    </a:ext>
                  </a:extLst>
                </p14:cNvPr>
                <p14:cNvContentPartPr/>
                <p14:nvPr/>
              </p14:nvContentPartPr>
              <p14:xfrm>
                <a:off x="2632661" y="681259"/>
                <a:ext cx="119520" cy="148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ADF970-1697-4B99-8D1C-BD638B3192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28341" y="676939"/>
                  <a:ext cx="12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BED6626-B780-4C36-A075-0BF45FB61989}"/>
                    </a:ext>
                  </a:extLst>
                </p14:cNvPr>
                <p14:cNvContentPartPr/>
                <p14:nvPr/>
              </p14:nvContentPartPr>
              <p14:xfrm>
                <a:off x="3035141" y="696019"/>
                <a:ext cx="13680" cy="101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BED6626-B780-4C36-A075-0BF45FB6198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30821" y="691699"/>
                  <a:ext cx="22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1AA8C97-47F8-46AE-982A-2AD3476C0006}"/>
                    </a:ext>
                  </a:extLst>
                </p14:cNvPr>
                <p14:cNvContentPartPr/>
                <p14:nvPr/>
              </p14:nvContentPartPr>
              <p14:xfrm>
                <a:off x="3008141" y="656779"/>
                <a:ext cx="139320" cy="11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1AA8C97-47F8-46AE-982A-2AD3476C00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003821" y="652459"/>
                  <a:ext cx="147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73C4E10-AE55-4C11-BEF3-F5F68FA34568}"/>
                    </a:ext>
                  </a:extLst>
                </p14:cNvPr>
                <p14:cNvContentPartPr/>
                <p14:nvPr/>
              </p14:nvContentPartPr>
              <p14:xfrm>
                <a:off x="3004901" y="712579"/>
                <a:ext cx="177120" cy="107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73C4E10-AE55-4C11-BEF3-F5F68FA345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00581" y="708259"/>
                  <a:ext cx="185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0801F94-07BE-47BB-9014-E72602D486ED}"/>
                    </a:ext>
                  </a:extLst>
                </p14:cNvPr>
                <p14:cNvContentPartPr/>
                <p14:nvPr/>
              </p14:nvContentPartPr>
              <p14:xfrm>
                <a:off x="3246101" y="605299"/>
                <a:ext cx="120960" cy="199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0801F94-07BE-47BB-9014-E72602D486E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41781" y="600979"/>
                  <a:ext cx="129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AD1CDE6-751E-4DA9-B410-BD38971383E7}"/>
                    </a:ext>
                  </a:extLst>
                </p14:cNvPr>
                <p14:cNvContentPartPr/>
                <p14:nvPr/>
              </p14:nvContentPartPr>
              <p14:xfrm>
                <a:off x="3418901" y="676579"/>
                <a:ext cx="139680" cy="74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AD1CDE6-751E-4DA9-B410-BD38971383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14581" y="672259"/>
                  <a:ext cx="148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D9D56DD-827F-4E29-9766-DCF0C675DEC8}"/>
                    </a:ext>
                  </a:extLst>
                </p14:cNvPr>
                <p14:cNvContentPartPr/>
                <p14:nvPr/>
              </p14:nvContentPartPr>
              <p14:xfrm>
                <a:off x="3570101" y="728059"/>
                <a:ext cx="62640" cy="69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D9D56DD-827F-4E29-9766-DCF0C675DE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65781" y="723739"/>
                  <a:ext cx="71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FBB9699-3272-44F1-8A86-111594BC53FB}"/>
                    </a:ext>
                  </a:extLst>
                </p14:cNvPr>
                <p14:cNvContentPartPr/>
                <p14:nvPr/>
              </p14:nvContentPartPr>
              <p14:xfrm>
                <a:off x="3704021" y="621139"/>
                <a:ext cx="101880" cy="126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FBB9699-3272-44F1-8A86-111594BC53F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99701" y="616819"/>
                  <a:ext cx="110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138852-563C-44B8-9452-07D2BED4EDC9}"/>
                    </a:ext>
                  </a:extLst>
                </p14:cNvPr>
                <p14:cNvContentPartPr/>
                <p14:nvPr/>
              </p14:nvContentPartPr>
              <p14:xfrm>
                <a:off x="3704381" y="617539"/>
                <a:ext cx="117360" cy="106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138852-563C-44B8-9452-07D2BED4EDC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00061" y="613219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EB6D81F-57B5-4066-9D54-3F06FAEA3D80}"/>
                    </a:ext>
                  </a:extLst>
                </p14:cNvPr>
                <p14:cNvContentPartPr/>
                <p14:nvPr/>
              </p14:nvContentPartPr>
              <p14:xfrm>
                <a:off x="3890141" y="697459"/>
                <a:ext cx="20880" cy="97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EB6D81F-57B5-4066-9D54-3F06FAEA3D8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85821" y="693139"/>
                  <a:ext cx="2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D88262D-0C76-418F-8AEC-FDF38CC7D5D5}"/>
                    </a:ext>
                  </a:extLst>
                </p14:cNvPr>
                <p14:cNvContentPartPr/>
                <p14:nvPr/>
              </p14:nvContentPartPr>
              <p14:xfrm>
                <a:off x="4029461" y="637339"/>
                <a:ext cx="93600" cy="118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D88262D-0C76-418F-8AEC-FDF38CC7D5D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25141" y="633019"/>
                  <a:ext cx="102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66D4677-7849-414E-A205-06174D6442B5}"/>
                    </a:ext>
                  </a:extLst>
                </p14:cNvPr>
                <p14:cNvContentPartPr/>
                <p14:nvPr/>
              </p14:nvContentPartPr>
              <p14:xfrm>
                <a:off x="4304141" y="654259"/>
                <a:ext cx="126360" cy="75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66D4677-7849-414E-A205-06174D6442B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99821" y="649939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B4EA684-F8C9-448D-9896-64D9D9C04F92}"/>
                    </a:ext>
                  </a:extLst>
                </p14:cNvPr>
                <p14:cNvContentPartPr/>
                <p14:nvPr/>
              </p14:nvContentPartPr>
              <p14:xfrm>
                <a:off x="4442381" y="706819"/>
                <a:ext cx="99720" cy="77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B4EA684-F8C9-448D-9896-64D9D9C04F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38061" y="702499"/>
                  <a:ext cx="108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DCAFF05-96DE-4A56-8402-B78C6E670C2D}"/>
                    </a:ext>
                  </a:extLst>
                </p14:cNvPr>
                <p14:cNvContentPartPr/>
                <p14:nvPr/>
              </p14:nvContentPartPr>
              <p14:xfrm>
                <a:off x="4592141" y="591619"/>
                <a:ext cx="120240" cy="149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DCAFF05-96DE-4A56-8402-B78C6E670C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87821" y="587299"/>
                  <a:ext cx="12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CFDABDB-46AD-4A59-B6AE-A525AE7A1B4D}"/>
                    </a:ext>
                  </a:extLst>
                </p14:cNvPr>
                <p14:cNvContentPartPr/>
                <p14:nvPr/>
              </p14:nvContentPartPr>
              <p14:xfrm>
                <a:off x="4591781" y="617899"/>
                <a:ext cx="130680" cy="83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CFDABDB-46AD-4A59-B6AE-A525AE7A1B4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87461" y="613579"/>
                  <a:ext cx="139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F28CF73-06B2-4895-9325-18EE00D64202}"/>
                    </a:ext>
                  </a:extLst>
                </p14:cNvPr>
                <p14:cNvContentPartPr/>
                <p14:nvPr/>
              </p14:nvContentPartPr>
              <p14:xfrm>
                <a:off x="4748021" y="661099"/>
                <a:ext cx="136440" cy="81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F28CF73-06B2-4895-9325-18EE00D6420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743701" y="656779"/>
                  <a:ext cx="145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5E1701E-240E-4FDB-A16E-305D4DC80730}"/>
                    </a:ext>
                  </a:extLst>
                </p14:cNvPr>
                <p14:cNvContentPartPr/>
                <p14:nvPr/>
              </p14:nvContentPartPr>
              <p14:xfrm>
                <a:off x="4944221" y="611059"/>
                <a:ext cx="121320" cy="106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5E1701E-240E-4FDB-A16E-305D4DC8073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39901" y="606739"/>
                  <a:ext cx="129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A4FC6CF-5A80-4056-8F4B-B0FE45F8C695}"/>
                    </a:ext>
                  </a:extLst>
                </p14:cNvPr>
                <p14:cNvContentPartPr/>
                <p14:nvPr/>
              </p14:nvContentPartPr>
              <p14:xfrm>
                <a:off x="2738141" y="1116859"/>
                <a:ext cx="193680" cy="9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A4FC6CF-5A80-4056-8F4B-B0FE45F8C69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33821" y="1112539"/>
                  <a:ext cx="202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F570FEC-5095-4E0E-A675-5F33BB5E62BC}"/>
                    </a:ext>
                  </a:extLst>
                </p14:cNvPr>
                <p14:cNvContentPartPr/>
                <p14:nvPr/>
              </p14:nvContentPartPr>
              <p14:xfrm>
                <a:off x="2756861" y="1176259"/>
                <a:ext cx="209880" cy="8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F570FEC-5095-4E0E-A675-5F33BB5E62B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52541" y="1171939"/>
                  <a:ext cx="218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E3D2186-3BAF-4210-BA02-1735FAE69294}"/>
                    </a:ext>
                  </a:extLst>
                </p14:cNvPr>
                <p14:cNvContentPartPr/>
                <p14:nvPr/>
              </p14:nvContentPartPr>
              <p14:xfrm>
                <a:off x="4020461" y="825259"/>
                <a:ext cx="96840" cy="5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E3D2186-3BAF-4210-BA02-1735FAE6929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16141" y="820939"/>
                  <a:ext cx="1054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ED9ECBB-EA68-450A-AB63-C561A209BC4F}"/>
                    </a:ext>
                  </a:extLst>
                </p14:cNvPr>
                <p14:cNvContentPartPr/>
                <p14:nvPr/>
              </p14:nvContentPartPr>
              <p14:xfrm>
                <a:off x="4974461" y="789259"/>
                <a:ext cx="128160" cy="5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ED9ECBB-EA68-450A-AB63-C561A209BC4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70141" y="784939"/>
                  <a:ext cx="136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443C319-0E40-4631-AFE2-04233BFDC139}"/>
                    </a:ext>
                  </a:extLst>
                </p14:cNvPr>
                <p14:cNvContentPartPr/>
                <p14:nvPr/>
              </p14:nvContentPartPr>
              <p14:xfrm>
                <a:off x="5437061" y="695659"/>
                <a:ext cx="139320" cy="12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443C319-0E40-4631-AFE2-04233BFDC13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432741" y="691339"/>
                  <a:ext cx="14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176917D-8283-43DA-AE9C-EF5E25EFE2AF}"/>
                    </a:ext>
                  </a:extLst>
                </p14:cNvPr>
                <p14:cNvContentPartPr/>
                <p14:nvPr/>
              </p14:nvContentPartPr>
              <p14:xfrm>
                <a:off x="5732261" y="710059"/>
                <a:ext cx="104400" cy="1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176917D-8283-43DA-AE9C-EF5E25EFE2A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27941" y="705739"/>
                  <a:ext cx="113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9AD1492-CFEF-465A-9FAE-5EB9BAC93B7C}"/>
                    </a:ext>
                  </a:extLst>
                </p14:cNvPr>
                <p14:cNvContentPartPr/>
                <p14:nvPr/>
              </p14:nvContentPartPr>
              <p14:xfrm>
                <a:off x="5916581" y="629059"/>
                <a:ext cx="10800" cy="83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9AD1492-CFEF-465A-9FAE-5EB9BAC93B7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12261" y="624739"/>
                  <a:ext cx="19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AD6ACE6-44BF-4E92-A63C-CE677C5B5C99}"/>
                    </a:ext>
                  </a:extLst>
                </p14:cNvPr>
                <p14:cNvContentPartPr/>
                <p14:nvPr/>
              </p14:nvContentPartPr>
              <p14:xfrm>
                <a:off x="5868341" y="654619"/>
                <a:ext cx="107640" cy="24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AD6ACE6-44BF-4E92-A63C-CE677C5B5C9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864021" y="650299"/>
                  <a:ext cx="11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03AC81E-6ED9-4971-9889-418BFDA541D4}"/>
                    </a:ext>
                  </a:extLst>
                </p14:cNvPr>
                <p14:cNvContentPartPr/>
                <p14:nvPr/>
              </p14:nvContentPartPr>
              <p14:xfrm>
                <a:off x="6038981" y="608899"/>
                <a:ext cx="148680" cy="92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03AC81E-6ED9-4971-9889-418BFDA541D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34661" y="604579"/>
                  <a:ext cx="15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7C36C15-D22D-47B1-838A-21CC8A765512}"/>
                    </a:ext>
                  </a:extLst>
                </p14:cNvPr>
                <p14:cNvContentPartPr/>
                <p14:nvPr/>
              </p14:nvContentPartPr>
              <p14:xfrm>
                <a:off x="6217541" y="663619"/>
                <a:ext cx="80640" cy="57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7C36C15-D22D-47B1-838A-21CC8A76551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13221" y="659299"/>
                  <a:ext cx="89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418C7ED-E6F5-496F-A3A8-2C4734FF9E80}"/>
                    </a:ext>
                  </a:extLst>
                </p14:cNvPr>
                <p14:cNvContentPartPr/>
                <p14:nvPr/>
              </p14:nvContentPartPr>
              <p14:xfrm>
                <a:off x="6423821" y="542299"/>
                <a:ext cx="137520" cy="186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418C7ED-E6F5-496F-A3A8-2C4734FF9E8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19501" y="537979"/>
                  <a:ext cx="146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5EC1273-050D-4E39-B5B7-EFE70FAA9446}"/>
                    </a:ext>
                  </a:extLst>
                </p14:cNvPr>
                <p14:cNvContentPartPr/>
                <p14:nvPr/>
              </p14:nvContentPartPr>
              <p14:xfrm>
                <a:off x="6425621" y="586219"/>
                <a:ext cx="146160" cy="125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5EC1273-050D-4E39-B5B7-EFE70FAA944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21301" y="581899"/>
                  <a:ext cx="154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95C44EB-1529-436A-8D7B-B483DCD4DF37}"/>
                    </a:ext>
                  </a:extLst>
                </p14:cNvPr>
                <p14:cNvContentPartPr/>
                <p14:nvPr/>
              </p14:nvContentPartPr>
              <p14:xfrm>
                <a:off x="6602381" y="647419"/>
                <a:ext cx="96840" cy="80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95C44EB-1529-436A-8D7B-B483DCD4DF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598061" y="643099"/>
                  <a:ext cx="105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4E861BD-BD89-4349-98E7-07AFF35E9EE3}"/>
                    </a:ext>
                  </a:extLst>
                </p14:cNvPr>
                <p14:cNvContentPartPr/>
                <p14:nvPr/>
              </p14:nvContentPartPr>
              <p14:xfrm>
                <a:off x="6636941" y="525019"/>
                <a:ext cx="151200" cy="286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4E861BD-BD89-4349-98E7-07AFF35E9EE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32621" y="520699"/>
                  <a:ext cx="159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CA40333-6C6F-410D-BDEE-0E461D0E2074}"/>
                    </a:ext>
                  </a:extLst>
                </p14:cNvPr>
                <p14:cNvContentPartPr/>
                <p14:nvPr/>
              </p14:nvContentPartPr>
              <p14:xfrm>
                <a:off x="5902541" y="769819"/>
                <a:ext cx="55800" cy="9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CA40333-6C6F-410D-BDEE-0E461D0E207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98221" y="765499"/>
                  <a:ext cx="64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3503F5F-BE16-486F-B5F2-39E61BAA11AA}"/>
                    </a:ext>
                  </a:extLst>
                </p14:cNvPr>
                <p14:cNvContentPartPr/>
                <p14:nvPr/>
              </p14:nvContentPartPr>
              <p14:xfrm>
                <a:off x="6730181" y="511339"/>
                <a:ext cx="79200" cy="205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3503F5F-BE16-486F-B5F2-39E61BAA11A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25861" y="507019"/>
                  <a:ext cx="87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7416B7E-D657-4CD5-8687-BD221DDAA240}"/>
                    </a:ext>
                  </a:extLst>
                </p14:cNvPr>
                <p14:cNvContentPartPr/>
                <p14:nvPr/>
              </p14:nvContentPartPr>
              <p14:xfrm>
                <a:off x="3036581" y="1089859"/>
                <a:ext cx="6480" cy="144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7416B7E-D657-4CD5-8687-BD221DDAA24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32261" y="1085539"/>
                  <a:ext cx="15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AFA0D8-8DDC-4A7A-9BD3-14BC0C5246DD}"/>
                    </a:ext>
                  </a:extLst>
                </p14:cNvPr>
                <p14:cNvContentPartPr/>
                <p14:nvPr/>
              </p14:nvContentPartPr>
              <p14:xfrm>
                <a:off x="3024341" y="1054579"/>
                <a:ext cx="141840" cy="51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AFA0D8-8DDC-4A7A-9BD3-14BC0C5246D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020021" y="1050259"/>
                  <a:ext cx="150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43D0987-8831-4D5C-A9B0-53F1394597A0}"/>
                    </a:ext>
                  </a:extLst>
                </p14:cNvPr>
                <p14:cNvContentPartPr/>
                <p14:nvPr/>
              </p14:nvContentPartPr>
              <p14:xfrm>
                <a:off x="3026861" y="1198579"/>
                <a:ext cx="146160" cy="24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43D0987-8831-4D5C-A9B0-53F1394597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22541" y="1194259"/>
                  <a:ext cx="154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0091092-328B-4E1E-A324-80222BED1880}"/>
                    </a:ext>
                  </a:extLst>
                </p14:cNvPr>
                <p14:cNvContentPartPr/>
                <p14:nvPr/>
              </p14:nvContentPartPr>
              <p14:xfrm>
                <a:off x="3221621" y="969619"/>
                <a:ext cx="81360" cy="241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0091092-328B-4E1E-A324-80222BED188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17301" y="965299"/>
                  <a:ext cx="90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DD1F046-2DFE-468F-AB13-BF7D89FA9B22}"/>
                    </a:ext>
                  </a:extLst>
                </p14:cNvPr>
                <p14:cNvContentPartPr/>
                <p14:nvPr/>
              </p14:nvContentPartPr>
              <p14:xfrm>
                <a:off x="3364901" y="1062859"/>
                <a:ext cx="87840" cy="97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DD1F046-2DFE-468F-AB13-BF7D89FA9B2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60581" y="1058539"/>
                  <a:ext cx="9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2173443-CA42-406C-9B23-AB1EC25ACAAC}"/>
                    </a:ext>
                  </a:extLst>
                </p14:cNvPr>
                <p14:cNvContentPartPr/>
                <p14:nvPr/>
              </p14:nvContentPartPr>
              <p14:xfrm>
                <a:off x="3466421" y="1131979"/>
                <a:ext cx="54720" cy="70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2173443-CA42-406C-9B23-AB1EC25ACAA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62101" y="1127659"/>
                  <a:ext cx="63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D2A64B7-CFF9-44AE-8487-44A466021B2A}"/>
                    </a:ext>
                  </a:extLst>
                </p14:cNvPr>
                <p14:cNvContentPartPr/>
                <p14:nvPr/>
              </p14:nvContentPartPr>
              <p14:xfrm>
                <a:off x="3597461" y="998779"/>
                <a:ext cx="110160" cy="149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D2A64B7-CFF9-44AE-8487-44A466021B2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593141" y="994459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34C57D2-4793-4C09-A18C-F335D8D27AB9}"/>
                    </a:ext>
                  </a:extLst>
                </p14:cNvPr>
                <p14:cNvContentPartPr/>
                <p14:nvPr/>
              </p14:nvContentPartPr>
              <p14:xfrm>
                <a:off x="3606461" y="1049539"/>
                <a:ext cx="91080" cy="56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34C57D2-4793-4C09-A18C-F335D8D27AB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02141" y="1045219"/>
                  <a:ext cx="99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C3B5DB3-C1F6-4286-9065-DC7D9F9B20A5}"/>
                    </a:ext>
                  </a:extLst>
                </p14:cNvPr>
                <p14:cNvContentPartPr/>
                <p14:nvPr/>
              </p14:nvContentPartPr>
              <p14:xfrm>
                <a:off x="3709421" y="978619"/>
                <a:ext cx="145800" cy="210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C3B5DB3-C1F6-4286-9065-DC7D9F9B20A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05101" y="974299"/>
                  <a:ext cx="154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A9FA67-8A37-47F6-903E-62403B037D9D}"/>
                    </a:ext>
                  </a:extLst>
                </p14:cNvPr>
                <p14:cNvContentPartPr/>
                <p14:nvPr/>
              </p14:nvContentPartPr>
              <p14:xfrm>
                <a:off x="4007141" y="1066459"/>
                <a:ext cx="19800" cy="129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A9FA67-8A37-47F6-903E-62403B037D9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02821" y="1062139"/>
                  <a:ext cx="28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9CF2A17-D6D6-4246-A345-0C4AC10F1EF8}"/>
                    </a:ext>
                  </a:extLst>
                </p14:cNvPr>
                <p14:cNvContentPartPr/>
                <p14:nvPr/>
              </p14:nvContentPartPr>
              <p14:xfrm>
                <a:off x="3966461" y="1087339"/>
                <a:ext cx="170640" cy="12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9CF2A17-D6D6-4246-A345-0C4AC10F1EF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62141" y="1083019"/>
                  <a:ext cx="179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AF74881-3C66-4F89-A946-7CD8C26CF859}"/>
                    </a:ext>
                  </a:extLst>
                </p14:cNvPr>
                <p14:cNvContentPartPr/>
                <p14:nvPr/>
              </p14:nvContentPartPr>
              <p14:xfrm>
                <a:off x="4264181" y="968179"/>
                <a:ext cx="15120" cy="1753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AF74881-3C66-4F89-A946-7CD8C26CF85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59861" y="963859"/>
                  <a:ext cx="2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E1C4771-6A19-4518-942E-8B7BA040732D}"/>
                    </a:ext>
                  </a:extLst>
                </p14:cNvPr>
                <p14:cNvContentPartPr/>
                <p14:nvPr/>
              </p14:nvContentPartPr>
              <p14:xfrm>
                <a:off x="4244741" y="980419"/>
                <a:ext cx="146160" cy="13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E1C4771-6A19-4518-942E-8B7BA040732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40421" y="976099"/>
                  <a:ext cx="154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7021E05-9CF4-4E97-AC86-48C4E5F48330}"/>
                    </a:ext>
                  </a:extLst>
                </p14:cNvPr>
                <p14:cNvContentPartPr/>
                <p14:nvPr/>
              </p14:nvContentPartPr>
              <p14:xfrm>
                <a:off x="4254461" y="1039459"/>
                <a:ext cx="155160" cy="133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7021E05-9CF4-4E97-AC86-48C4E5F4833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50141" y="1035139"/>
                  <a:ext cx="16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80E6654-23CD-40BD-9978-A85BE1FF8D3D}"/>
                    </a:ext>
                  </a:extLst>
                </p14:cNvPr>
                <p14:cNvContentPartPr/>
                <p14:nvPr/>
              </p14:nvContentPartPr>
              <p14:xfrm>
                <a:off x="4442741" y="935419"/>
                <a:ext cx="110160" cy="170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80E6654-23CD-40BD-9978-A85BE1FF8D3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38421" y="931099"/>
                  <a:ext cx="118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0163D1B-7F6F-490B-83C6-D82B17B0D50D}"/>
                    </a:ext>
                  </a:extLst>
                </p14:cNvPr>
                <p14:cNvContentPartPr/>
                <p14:nvPr/>
              </p14:nvContentPartPr>
              <p14:xfrm>
                <a:off x="4559741" y="1010659"/>
                <a:ext cx="108360" cy="950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0163D1B-7F6F-490B-83C6-D82B17B0D50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55421" y="1006339"/>
                  <a:ext cx="117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E2D8044-8CEF-4C37-B634-55D26AE25BC5}"/>
                    </a:ext>
                  </a:extLst>
                </p14:cNvPr>
                <p14:cNvContentPartPr/>
                <p14:nvPr/>
              </p14:nvContentPartPr>
              <p14:xfrm>
                <a:off x="4655861" y="976819"/>
                <a:ext cx="239760" cy="203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E2D8044-8CEF-4C37-B634-55D26AE25BC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51541" y="972499"/>
                  <a:ext cx="248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8DF18D3-24A2-4091-A893-6ABFD111A166}"/>
                    </a:ext>
                  </a:extLst>
                </p14:cNvPr>
                <p14:cNvContentPartPr/>
                <p14:nvPr/>
              </p14:nvContentPartPr>
              <p14:xfrm>
                <a:off x="4783301" y="1005259"/>
                <a:ext cx="100080" cy="81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8DF18D3-24A2-4091-A893-6ABFD111A1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78981" y="1000939"/>
                  <a:ext cx="108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CFAC4B6-637B-422F-BDC3-B3A291620F3C}"/>
                    </a:ext>
                  </a:extLst>
                </p14:cNvPr>
                <p14:cNvContentPartPr/>
                <p14:nvPr/>
              </p14:nvContentPartPr>
              <p14:xfrm>
                <a:off x="4917941" y="941539"/>
                <a:ext cx="214920" cy="244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CFAC4B6-637B-422F-BDC3-B3A291620F3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13621" y="937219"/>
                  <a:ext cx="223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33E7765-2472-489C-A012-DB8B32686DC6}"/>
                    </a:ext>
                  </a:extLst>
                </p14:cNvPr>
                <p14:cNvContentPartPr/>
                <p14:nvPr/>
              </p14:nvContentPartPr>
              <p14:xfrm>
                <a:off x="5243021" y="1015699"/>
                <a:ext cx="25920" cy="99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33E7765-2472-489C-A012-DB8B32686DC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38701" y="1011379"/>
                  <a:ext cx="3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8CED98A-8539-4C18-9FF5-1B2BD513FB2D}"/>
                    </a:ext>
                  </a:extLst>
                </p14:cNvPr>
                <p14:cNvContentPartPr/>
                <p14:nvPr/>
              </p14:nvContentPartPr>
              <p14:xfrm>
                <a:off x="5197301" y="1067539"/>
                <a:ext cx="157680" cy="4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8CED98A-8539-4C18-9FF5-1B2BD513FB2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92981" y="1063219"/>
                  <a:ext cx="166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AE89B1-1ED6-4656-85C1-C31B15B46715}"/>
                    </a:ext>
                  </a:extLst>
                </p14:cNvPr>
                <p14:cNvContentPartPr/>
                <p14:nvPr/>
              </p14:nvContentPartPr>
              <p14:xfrm>
                <a:off x="5480981" y="1112539"/>
                <a:ext cx="259920" cy="15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AE89B1-1ED6-4656-85C1-C31B15B4671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476661" y="1108219"/>
                  <a:ext cx="268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85BB76E-A6DD-4DC1-B171-C2AB20C6CE1B}"/>
                    </a:ext>
                  </a:extLst>
                </p14:cNvPr>
                <p14:cNvContentPartPr/>
                <p14:nvPr/>
              </p14:nvContentPartPr>
              <p14:xfrm>
                <a:off x="5935301" y="1007419"/>
                <a:ext cx="27360" cy="1195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85BB76E-A6DD-4DC1-B171-C2AB20C6CE1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30981" y="1003099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2198402-37E3-4121-B265-0371897549ED}"/>
                    </a:ext>
                  </a:extLst>
                </p14:cNvPr>
                <p14:cNvContentPartPr/>
                <p14:nvPr/>
              </p14:nvContentPartPr>
              <p14:xfrm>
                <a:off x="5894621" y="1056739"/>
                <a:ext cx="138600" cy="21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2198402-37E3-4121-B265-0371897549E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90301" y="1052419"/>
                  <a:ext cx="147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BC87ABD-1F1A-44D7-8D8B-1992D4156B80}"/>
                    </a:ext>
                  </a:extLst>
                </p14:cNvPr>
                <p14:cNvContentPartPr/>
                <p14:nvPr/>
              </p14:nvContentPartPr>
              <p14:xfrm>
                <a:off x="6165341" y="950899"/>
                <a:ext cx="25920" cy="136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BC87ABD-1F1A-44D7-8D8B-1992D4156B8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61021" y="946579"/>
                  <a:ext cx="3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1FC97AE-8A76-433F-B009-06E9943CA338}"/>
                    </a:ext>
                  </a:extLst>
                </p14:cNvPr>
                <p14:cNvContentPartPr/>
                <p14:nvPr/>
              </p14:nvContentPartPr>
              <p14:xfrm>
                <a:off x="6160661" y="931099"/>
                <a:ext cx="149400" cy="15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1FC97AE-8A76-433F-B009-06E9943CA33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56341" y="926779"/>
                  <a:ext cx="158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B8B65C3-E55E-4C2C-89F2-F41DCDB3EE19}"/>
                    </a:ext>
                  </a:extLst>
                </p14:cNvPr>
                <p14:cNvContentPartPr/>
                <p14:nvPr/>
              </p14:nvContentPartPr>
              <p14:xfrm>
                <a:off x="6164621" y="990859"/>
                <a:ext cx="140400" cy="100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B8B65C3-E55E-4C2C-89F2-F41DCDB3EE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60301" y="986539"/>
                  <a:ext cx="149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5A40D42-4B3F-4953-82D5-2601F831E099}"/>
                    </a:ext>
                  </a:extLst>
                </p14:cNvPr>
                <p14:cNvContentPartPr/>
                <p14:nvPr/>
              </p14:nvContentPartPr>
              <p14:xfrm>
                <a:off x="6322301" y="904459"/>
                <a:ext cx="83880" cy="155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5A40D42-4B3F-4953-82D5-2601F831E09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317981" y="900139"/>
                  <a:ext cx="92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6664BC3-90C0-4FDA-AE06-257A3355576A}"/>
                    </a:ext>
                  </a:extLst>
                </p14:cNvPr>
                <p14:cNvContentPartPr/>
                <p14:nvPr/>
              </p14:nvContentPartPr>
              <p14:xfrm>
                <a:off x="6434261" y="964939"/>
                <a:ext cx="92880" cy="82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6664BC3-90C0-4FDA-AE06-257A3355576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29941" y="960619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037D252-6BC2-41EF-8B26-E22B22532310}"/>
                    </a:ext>
                  </a:extLst>
                </p14:cNvPr>
                <p14:cNvContentPartPr/>
                <p14:nvPr/>
              </p14:nvContentPartPr>
              <p14:xfrm>
                <a:off x="6554861" y="896539"/>
                <a:ext cx="250200" cy="164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037D252-6BC2-41EF-8B26-E22B225323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550541" y="892219"/>
                  <a:ext cx="258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1ED3E1-FBB8-4A51-BFF9-967BA8772E7A}"/>
                    </a:ext>
                  </a:extLst>
                </p14:cNvPr>
                <p14:cNvContentPartPr/>
                <p14:nvPr/>
              </p14:nvContentPartPr>
              <p14:xfrm>
                <a:off x="6702101" y="917059"/>
                <a:ext cx="101160" cy="95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1ED3E1-FBB8-4A51-BFF9-967BA8772E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97781" y="912739"/>
                  <a:ext cx="10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140F04-2DAB-41D7-A13E-2335E0BA8695}"/>
                    </a:ext>
                  </a:extLst>
                </p14:cNvPr>
                <p14:cNvContentPartPr/>
                <p14:nvPr/>
              </p14:nvContentPartPr>
              <p14:xfrm>
                <a:off x="6836381" y="875299"/>
                <a:ext cx="197640" cy="265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140F04-2DAB-41D7-A13E-2335E0BA869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832061" y="870979"/>
                  <a:ext cx="206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0C5213C-1254-4CDB-94C4-CC713A1E32F9}"/>
                    </a:ext>
                  </a:extLst>
                </p14:cNvPr>
                <p14:cNvContentPartPr/>
                <p14:nvPr/>
              </p14:nvContentPartPr>
              <p14:xfrm>
                <a:off x="2752541" y="804019"/>
                <a:ext cx="610920" cy="2786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0C5213C-1254-4CDB-94C4-CC713A1E32F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48221" y="799699"/>
                  <a:ext cx="61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379C0BE-C182-43A7-A749-CDE43155B907}"/>
                    </a:ext>
                  </a:extLst>
                </p14:cNvPr>
                <p14:cNvContentPartPr/>
                <p14:nvPr/>
              </p14:nvContentPartPr>
              <p14:xfrm>
                <a:off x="2698901" y="936499"/>
                <a:ext cx="141840" cy="205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379C0BE-C182-43A7-A749-CDE43155B90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94581" y="932179"/>
                  <a:ext cx="150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97E197E-9147-4AD9-BCF5-5F8D9C3E4482}"/>
                    </a:ext>
                  </a:extLst>
                </p14:cNvPr>
                <p14:cNvContentPartPr/>
                <p14:nvPr/>
              </p14:nvContentPartPr>
              <p14:xfrm>
                <a:off x="2774141" y="1485499"/>
                <a:ext cx="143640" cy="24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97E197E-9147-4AD9-BCF5-5F8D9C3E448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69821" y="1481179"/>
                  <a:ext cx="152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9218F16-C44A-4C37-84DB-286B118B77D1}"/>
                    </a:ext>
                  </a:extLst>
                </p14:cNvPr>
                <p14:cNvContentPartPr/>
                <p14:nvPr/>
              </p14:nvContentPartPr>
              <p14:xfrm>
                <a:off x="2801861" y="1510339"/>
                <a:ext cx="130320" cy="18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9218F16-C44A-4C37-84DB-286B118B77D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97541" y="1506019"/>
                  <a:ext cx="138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F03E737-BE2C-4BB2-8624-29E9DA8E3826}"/>
                    </a:ext>
                  </a:extLst>
                </p14:cNvPr>
                <p14:cNvContentPartPr/>
                <p14:nvPr/>
              </p14:nvContentPartPr>
              <p14:xfrm>
                <a:off x="3058901" y="1450939"/>
                <a:ext cx="143640" cy="101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F03E737-BE2C-4BB2-8624-29E9DA8E382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54581" y="1446619"/>
                  <a:ext cx="152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2F9812F-B7B8-4BB6-8DF2-6C90BCA3E196}"/>
                    </a:ext>
                  </a:extLst>
                </p14:cNvPr>
                <p14:cNvContentPartPr/>
                <p14:nvPr/>
              </p14:nvContentPartPr>
              <p14:xfrm>
                <a:off x="3193181" y="1508179"/>
                <a:ext cx="103680" cy="82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2F9812F-B7B8-4BB6-8DF2-6C90BCA3E19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88861" y="1503859"/>
                  <a:ext cx="112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D2D8681-7CA1-4CF6-91EB-9A58ADBCE640}"/>
                    </a:ext>
                  </a:extLst>
                </p14:cNvPr>
                <p14:cNvContentPartPr/>
                <p14:nvPr/>
              </p14:nvContentPartPr>
              <p14:xfrm>
                <a:off x="3459941" y="1389739"/>
                <a:ext cx="10800" cy="100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D2D8681-7CA1-4CF6-91EB-9A58ADBCE64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455621" y="1385419"/>
                  <a:ext cx="1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6B02FEF-2F14-4576-A71E-FC10DE0414B4}"/>
                    </a:ext>
                  </a:extLst>
                </p14:cNvPr>
                <p14:cNvContentPartPr/>
                <p14:nvPr/>
              </p14:nvContentPartPr>
              <p14:xfrm>
                <a:off x="3463901" y="1376779"/>
                <a:ext cx="132840" cy="55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6B02FEF-2F14-4576-A71E-FC10DE0414B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459581" y="1372459"/>
                  <a:ext cx="141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FE70D3B-B564-48AE-9CCC-28EB927346DA}"/>
                    </a:ext>
                  </a:extLst>
                </p14:cNvPr>
                <p14:cNvContentPartPr/>
                <p14:nvPr/>
              </p14:nvContentPartPr>
              <p14:xfrm>
                <a:off x="3461381" y="1477939"/>
                <a:ext cx="150840" cy="20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FE70D3B-B564-48AE-9CCC-28EB927346D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57061" y="1473619"/>
                  <a:ext cx="159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6E6361A-DD4C-460B-9075-22F1D7CBAD4B}"/>
                    </a:ext>
                  </a:extLst>
                </p14:cNvPr>
                <p14:cNvContentPartPr/>
                <p14:nvPr/>
              </p14:nvContentPartPr>
              <p14:xfrm>
                <a:off x="3636701" y="1350499"/>
                <a:ext cx="242640" cy="1472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6E6361A-DD4C-460B-9075-22F1D7CBAD4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32381" y="1346179"/>
                  <a:ext cx="251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A1A84F9-1418-483A-976A-B48F03C8CDB2}"/>
                    </a:ext>
                  </a:extLst>
                </p14:cNvPr>
                <p14:cNvContentPartPr/>
                <p14:nvPr/>
              </p14:nvContentPartPr>
              <p14:xfrm>
                <a:off x="3760181" y="1405579"/>
                <a:ext cx="106920" cy="49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A1A84F9-1418-483A-976A-B48F03C8CDB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55861" y="1401259"/>
                  <a:ext cx="115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9BC4FEA-8842-43D0-A0EF-8BEDA3038260}"/>
                    </a:ext>
                  </a:extLst>
                </p14:cNvPr>
                <p14:cNvContentPartPr/>
                <p14:nvPr/>
              </p14:nvContentPartPr>
              <p14:xfrm>
                <a:off x="3863501" y="1434019"/>
                <a:ext cx="80640" cy="74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9BC4FEA-8842-43D0-A0EF-8BEDA303826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59181" y="1429699"/>
                  <a:ext cx="89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0F1A9FB-4AE4-4FB4-AFF4-F0E3DDEDFD56}"/>
                    </a:ext>
                  </a:extLst>
                </p14:cNvPr>
                <p14:cNvContentPartPr/>
                <p14:nvPr/>
              </p14:nvContentPartPr>
              <p14:xfrm>
                <a:off x="3949181" y="1317019"/>
                <a:ext cx="73440" cy="225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0F1A9FB-4AE4-4FB4-AFF4-F0E3DDEDFD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944861" y="1312699"/>
                  <a:ext cx="82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B4277F9-DD20-4172-8171-FB7CE324C44F}"/>
                    </a:ext>
                  </a:extLst>
                </p14:cNvPr>
                <p14:cNvContentPartPr/>
                <p14:nvPr/>
              </p14:nvContentPartPr>
              <p14:xfrm>
                <a:off x="4164461" y="1368859"/>
                <a:ext cx="167400" cy="95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B4277F9-DD20-4172-8171-FB7CE324C4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60141" y="1364539"/>
                  <a:ext cx="176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B4F9444-D313-4842-894D-634801A0C5EB}"/>
                    </a:ext>
                  </a:extLst>
                </p14:cNvPr>
                <p14:cNvContentPartPr/>
                <p14:nvPr/>
              </p14:nvContentPartPr>
              <p14:xfrm>
                <a:off x="4440941" y="1341139"/>
                <a:ext cx="34920" cy="112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B4F9444-D313-4842-894D-634801A0C5E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36621" y="1336819"/>
                  <a:ext cx="43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3884FF6-77E4-4E89-98CE-1DE4B1FAA548}"/>
                    </a:ext>
                  </a:extLst>
                </p14:cNvPr>
                <p14:cNvContentPartPr/>
                <p14:nvPr/>
              </p14:nvContentPartPr>
              <p14:xfrm>
                <a:off x="4442021" y="1308019"/>
                <a:ext cx="138240" cy="29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3884FF6-77E4-4E89-98CE-1DE4B1FAA54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437701" y="1303699"/>
                  <a:ext cx="146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A8609BD-A8CB-4650-8FCA-EB7225BB2FEC}"/>
                    </a:ext>
                  </a:extLst>
                </p14:cNvPr>
                <p14:cNvContentPartPr/>
                <p14:nvPr/>
              </p14:nvContentPartPr>
              <p14:xfrm>
                <a:off x="4457501" y="1357699"/>
                <a:ext cx="138600" cy="81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A8609BD-A8CB-4650-8FCA-EB7225BB2FE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53181" y="1353379"/>
                  <a:ext cx="147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71FECE0-EEDB-4176-8BAC-82DF9A8E3E05}"/>
                    </a:ext>
                  </a:extLst>
                </p14:cNvPr>
                <p14:cNvContentPartPr/>
                <p14:nvPr/>
              </p14:nvContentPartPr>
              <p14:xfrm>
                <a:off x="4307741" y="1371379"/>
                <a:ext cx="63360" cy="77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71FECE0-EEDB-4176-8BAC-82DF9A8E3E0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03421" y="1367059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2C2899B-21C8-4583-BC7D-7F1B413FCFBE}"/>
                    </a:ext>
                  </a:extLst>
                </p14:cNvPr>
                <p14:cNvContentPartPr/>
                <p14:nvPr/>
              </p14:nvContentPartPr>
              <p14:xfrm>
                <a:off x="4370741" y="1434739"/>
                <a:ext cx="88920" cy="60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2C2899B-21C8-4583-BC7D-7F1B413FCFB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366421" y="1430419"/>
                  <a:ext cx="97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DDBDCD5-A6F4-45F8-921F-A2AFF820F320}"/>
                    </a:ext>
                  </a:extLst>
                </p14:cNvPr>
                <p14:cNvContentPartPr/>
                <p14:nvPr/>
              </p14:nvContentPartPr>
              <p14:xfrm>
                <a:off x="4641821" y="1261579"/>
                <a:ext cx="74880" cy="201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DDBDCD5-A6F4-45F8-921F-A2AFF820F32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637501" y="1257259"/>
                  <a:ext cx="8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861CDBA-7F69-40F9-A429-F49D59503E9E}"/>
                    </a:ext>
                  </a:extLst>
                </p14:cNvPr>
                <p14:cNvContentPartPr/>
                <p14:nvPr/>
              </p14:nvContentPartPr>
              <p14:xfrm>
                <a:off x="4789061" y="1310539"/>
                <a:ext cx="118800" cy="118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861CDBA-7F69-40F9-A429-F49D59503E9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784741" y="1306219"/>
                  <a:ext cx="127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497BB22-0071-4E0E-9C8A-B2D065569C69}"/>
                    </a:ext>
                  </a:extLst>
                </p14:cNvPr>
                <p14:cNvContentPartPr/>
                <p14:nvPr/>
              </p14:nvContentPartPr>
              <p14:xfrm>
                <a:off x="4789061" y="1353019"/>
                <a:ext cx="193320" cy="109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497BB22-0071-4E0E-9C8A-B2D065569C6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784741" y="1348699"/>
                  <a:ext cx="201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95E3519-F574-41EC-8605-C8E80411D34D}"/>
                    </a:ext>
                  </a:extLst>
                </p14:cNvPr>
                <p14:cNvContentPartPr/>
                <p14:nvPr/>
              </p14:nvContentPartPr>
              <p14:xfrm>
                <a:off x="5010461" y="1290379"/>
                <a:ext cx="64800" cy="179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95E3519-F574-41EC-8605-C8E80411D34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06141" y="1286059"/>
                  <a:ext cx="73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004F0D4-BF12-47A7-9E46-09D63AE92B23}"/>
                    </a:ext>
                  </a:extLst>
                </p14:cNvPr>
                <p14:cNvContentPartPr/>
                <p14:nvPr/>
              </p14:nvContentPartPr>
              <p14:xfrm>
                <a:off x="5281541" y="1332859"/>
                <a:ext cx="46080" cy="918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004F0D4-BF12-47A7-9E46-09D63AE92B2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77221" y="1328539"/>
                  <a:ext cx="54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9A7EAB8-9D4F-4F29-87BD-CDE32C80AFF1}"/>
                    </a:ext>
                  </a:extLst>
                </p14:cNvPr>
                <p14:cNvContentPartPr/>
                <p14:nvPr/>
              </p14:nvContentPartPr>
              <p14:xfrm>
                <a:off x="5260301" y="1367059"/>
                <a:ext cx="178920" cy="16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9A7EAB8-9D4F-4F29-87BD-CDE32C80AFF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55981" y="1362739"/>
                  <a:ext cx="187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DFB5724-6932-4659-8BC0-62A2B95B4080}"/>
                    </a:ext>
                  </a:extLst>
                </p14:cNvPr>
                <p14:cNvContentPartPr/>
                <p14:nvPr/>
              </p14:nvContentPartPr>
              <p14:xfrm>
                <a:off x="5953301" y="1322419"/>
                <a:ext cx="14400" cy="101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DFB5724-6932-4659-8BC0-62A2B95B408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48981" y="1318099"/>
                  <a:ext cx="23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97F0550-98D1-44D5-A5A4-8600F7F37896}"/>
                    </a:ext>
                  </a:extLst>
                </p14:cNvPr>
                <p14:cNvContentPartPr/>
                <p14:nvPr/>
              </p14:nvContentPartPr>
              <p14:xfrm>
                <a:off x="5914781" y="1360579"/>
                <a:ext cx="134640" cy="28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97F0550-98D1-44D5-A5A4-8600F7F3789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10461" y="1356259"/>
                  <a:ext cx="14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9C30472-D048-4FC1-9CFC-2E095962AE71}"/>
                    </a:ext>
                  </a:extLst>
                </p14:cNvPr>
                <p14:cNvContentPartPr/>
                <p14:nvPr/>
              </p14:nvContentPartPr>
              <p14:xfrm>
                <a:off x="6203141" y="1300099"/>
                <a:ext cx="19080" cy="1108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9C30472-D048-4FC1-9CFC-2E095962AE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98821" y="1295779"/>
                  <a:ext cx="27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619D9DA-CBE5-4637-95B9-6F34109C5BB6}"/>
                    </a:ext>
                  </a:extLst>
                </p14:cNvPr>
                <p14:cNvContentPartPr/>
                <p14:nvPr/>
              </p14:nvContentPartPr>
              <p14:xfrm>
                <a:off x="6034301" y="1298659"/>
                <a:ext cx="73440" cy="115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619D9DA-CBE5-4637-95B9-6F34109C5BB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29981" y="1294339"/>
                  <a:ext cx="82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5829ED5-6B00-4F8D-B212-61910EA440A7}"/>
                    </a:ext>
                  </a:extLst>
                </p14:cNvPr>
                <p14:cNvContentPartPr/>
                <p14:nvPr/>
              </p14:nvContentPartPr>
              <p14:xfrm>
                <a:off x="6088301" y="1383619"/>
                <a:ext cx="65160" cy="54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5829ED5-6B00-4F8D-B212-61910EA440A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083981" y="1379299"/>
                  <a:ext cx="73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20CE180-A822-414F-BA15-ECF9AA6F3E1E}"/>
                    </a:ext>
                  </a:extLst>
                </p14:cNvPr>
                <p14:cNvContentPartPr/>
                <p14:nvPr/>
              </p14:nvContentPartPr>
              <p14:xfrm>
                <a:off x="6183341" y="1270579"/>
                <a:ext cx="149400" cy="4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20CE180-A822-414F-BA15-ECF9AA6F3E1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79021" y="1266259"/>
                  <a:ext cx="158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FF715C1-49ED-4D4D-A435-E1B2E7D1900A}"/>
                    </a:ext>
                  </a:extLst>
                </p14:cNvPr>
                <p14:cNvContentPartPr/>
                <p14:nvPr/>
              </p14:nvContentPartPr>
              <p14:xfrm>
                <a:off x="6215381" y="1309099"/>
                <a:ext cx="141840" cy="87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FF715C1-49ED-4D4D-A435-E1B2E7D1900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11061" y="1304779"/>
                  <a:ext cx="15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8D354F0-8FCE-4F2B-AF97-F0DCBFE76F4A}"/>
                    </a:ext>
                  </a:extLst>
                </p14:cNvPr>
                <p14:cNvContentPartPr/>
                <p14:nvPr/>
              </p14:nvContentPartPr>
              <p14:xfrm>
                <a:off x="6399701" y="1213339"/>
                <a:ext cx="66240" cy="177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8D354F0-8FCE-4F2B-AF97-F0DCBFE76F4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395381" y="1209019"/>
                  <a:ext cx="74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6A986F7-F0B0-45BC-B4B4-587B86C904C1}"/>
                    </a:ext>
                  </a:extLst>
                </p14:cNvPr>
                <p14:cNvContentPartPr/>
                <p14:nvPr/>
              </p14:nvContentPartPr>
              <p14:xfrm>
                <a:off x="6511301" y="1237819"/>
                <a:ext cx="85680" cy="123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6A986F7-F0B0-45BC-B4B4-587B86C904C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506981" y="1233499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454F2D2-2125-47F8-8ECD-591E8438DE9D}"/>
                    </a:ext>
                  </a:extLst>
                </p14:cNvPr>
                <p14:cNvContentPartPr/>
                <p14:nvPr/>
              </p14:nvContentPartPr>
              <p14:xfrm>
                <a:off x="6507341" y="1262299"/>
                <a:ext cx="242640" cy="130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454F2D2-2125-47F8-8ECD-591E8438DE9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503021" y="1257979"/>
                  <a:ext cx="251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C68E667-E96B-4856-A70B-DE82FDC64686}"/>
                    </a:ext>
                  </a:extLst>
                </p14:cNvPr>
                <p14:cNvContentPartPr/>
                <p14:nvPr/>
              </p14:nvContentPartPr>
              <p14:xfrm>
                <a:off x="6706421" y="1216939"/>
                <a:ext cx="141840" cy="2520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C68E667-E96B-4856-A70B-DE82FDC6468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702101" y="1212619"/>
                  <a:ext cx="150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3F5BC6-7D50-4BD5-B3F9-F0F4EC3D5B8D}"/>
                    </a:ext>
                  </a:extLst>
                </p14:cNvPr>
                <p14:cNvContentPartPr/>
                <p14:nvPr/>
              </p14:nvContentPartPr>
              <p14:xfrm>
                <a:off x="2756141" y="1787899"/>
                <a:ext cx="144360" cy="86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3F5BC6-7D50-4BD5-B3F9-F0F4EC3D5B8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51821" y="1783579"/>
                  <a:ext cx="153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6A04492-EBD6-499E-B832-2695D6856D78}"/>
                    </a:ext>
                  </a:extLst>
                </p14:cNvPr>
                <p14:cNvContentPartPr/>
                <p14:nvPr/>
              </p14:nvContentPartPr>
              <p14:xfrm>
                <a:off x="2786381" y="1822099"/>
                <a:ext cx="159120" cy="20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6A04492-EBD6-499E-B832-2695D6856D7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82061" y="1817779"/>
                  <a:ext cx="167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D789BCA-3DC6-4349-A941-95170870C3BB}"/>
                    </a:ext>
                  </a:extLst>
                </p14:cNvPr>
                <p14:cNvContentPartPr/>
                <p14:nvPr/>
              </p14:nvContentPartPr>
              <p14:xfrm>
                <a:off x="3077981" y="1734979"/>
                <a:ext cx="145800" cy="93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D789BCA-3DC6-4349-A941-95170870C3B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73661" y="1730659"/>
                  <a:ext cx="154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59F5C31-1AFC-4823-AAC8-FB071F40B537}"/>
                    </a:ext>
                  </a:extLst>
                </p14:cNvPr>
                <p14:cNvContentPartPr/>
                <p14:nvPr/>
              </p14:nvContentPartPr>
              <p14:xfrm>
                <a:off x="3227741" y="1822099"/>
                <a:ext cx="86040" cy="70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59F5C31-1AFC-4823-AAC8-FB071F40B53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223421" y="1817779"/>
                  <a:ext cx="94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2C46E0E-4576-4506-9A24-AF30AE506283}"/>
                    </a:ext>
                  </a:extLst>
                </p14:cNvPr>
                <p14:cNvContentPartPr/>
                <p14:nvPr/>
              </p14:nvContentPartPr>
              <p14:xfrm>
                <a:off x="3444821" y="1711939"/>
                <a:ext cx="279360" cy="208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2C46E0E-4576-4506-9A24-AF30AE50628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40501" y="1707619"/>
                  <a:ext cx="288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3E855FA-DF9B-4C3B-8004-6AF338C9C80A}"/>
                    </a:ext>
                  </a:extLst>
                </p14:cNvPr>
                <p14:cNvContentPartPr/>
                <p14:nvPr/>
              </p14:nvContentPartPr>
              <p14:xfrm>
                <a:off x="3999941" y="1679539"/>
                <a:ext cx="14400" cy="144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3E855FA-DF9B-4C3B-8004-6AF338C9C80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995621" y="1675219"/>
                  <a:ext cx="23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D081473-FC04-455D-A095-A50BC5E2611F}"/>
                    </a:ext>
                  </a:extLst>
                </p14:cNvPr>
                <p14:cNvContentPartPr/>
                <p14:nvPr/>
              </p14:nvContentPartPr>
              <p14:xfrm>
                <a:off x="3940181" y="1725259"/>
                <a:ext cx="119880" cy="3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D081473-FC04-455D-A095-A50BC5E2611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35861" y="1720939"/>
                  <a:ext cx="128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75BD8B9-1B30-4275-864A-0F81C1F07C1F}"/>
                    </a:ext>
                  </a:extLst>
                </p14:cNvPr>
                <p14:cNvContentPartPr/>
                <p14:nvPr/>
              </p14:nvContentPartPr>
              <p14:xfrm>
                <a:off x="4174901" y="1661179"/>
                <a:ext cx="115200" cy="115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75BD8B9-1B30-4275-864A-0F81C1F07C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70581" y="1656859"/>
                  <a:ext cx="12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FFA126D-3B07-492F-94ED-57D8119DBDEC}"/>
                    </a:ext>
                  </a:extLst>
                </p14:cNvPr>
                <p14:cNvContentPartPr/>
                <p14:nvPr/>
              </p14:nvContentPartPr>
              <p14:xfrm>
                <a:off x="4298021" y="1745059"/>
                <a:ext cx="129600" cy="1011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FFA126D-3B07-492F-94ED-57D8119DBDE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293701" y="1740739"/>
                  <a:ext cx="138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47F0D5C-D6A5-4758-AEEB-42308278B8AA}"/>
                    </a:ext>
                  </a:extLst>
                </p14:cNvPr>
                <p14:cNvContentPartPr/>
                <p14:nvPr/>
              </p14:nvContentPartPr>
              <p14:xfrm>
                <a:off x="4641461" y="1679539"/>
                <a:ext cx="360" cy="46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47F0D5C-D6A5-4758-AEEB-42308278B8A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37141" y="1675219"/>
                  <a:ext cx="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59D7E3E-5E27-4F5A-B491-BAD42564CBE5}"/>
                    </a:ext>
                  </a:extLst>
                </p14:cNvPr>
                <p14:cNvContentPartPr/>
                <p14:nvPr/>
              </p14:nvContentPartPr>
              <p14:xfrm>
                <a:off x="4514021" y="1651459"/>
                <a:ext cx="281880" cy="234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59D7E3E-5E27-4F5A-B491-BAD42564CBE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509701" y="1647139"/>
                  <a:ext cx="290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84F1FDC-0B5B-49E9-8186-9079654C265A}"/>
                    </a:ext>
                  </a:extLst>
                </p14:cNvPr>
                <p14:cNvContentPartPr/>
                <p14:nvPr/>
              </p14:nvContentPartPr>
              <p14:xfrm>
                <a:off x="4946021" y="1630219"/>
                <a:ext cx="25920" cy="101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84F1FDC-0B5B-49E9-8186-9079654C265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41701" y="1625899"/>
                  <a:ext cx="3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37D2B8D-F99E-4669-978F-360944AFD019}"/>
                    </a:ext>
                  </a:extLst>
                </p14:cNvPr>
                <p14:cNvContentPartPr/>
                <p14:nvPr/>
              </p14:nvContentPartPr>
              <p14:xfrm>
                <a:off x="4923701" y="1680979"/>
                <a:ext cx="380160" cy="18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37D2B8D-F99E-4669-978F-360944AFD01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919381" y="1676659"/>
                  <a:ext cx="388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295A2F5-F9EE-4A79-9E5D-40A45FE956C9}"/>
                    </a:ext>
                  </a:extLst>
                </p14:cNvPr>
                <p14:cNvContentPartPr/>
                <p14:nvPr/>
              </p14:nvContentPartPr>
              <p14:xfrm>
                <a:off x="5435981" y="1695019"/>
                <a:ext cx="283320" cy="158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295A2F5-F9EE-4A79-9E5D-40A45FE956C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31661" y="1690699"/>
                  <a:ext cx="29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308D642-BEEF-45B6-AA3D-E5449D864AF5}"/>
                    </a:ext>
                  </a:extLst>
                </p14:cNvPr>
                <p14:cNvContentPartPr/>
                <p14:nvPr/>
              </p14:nvContentPartPr>
              <p14:xfrm>
                <a:off x="5942141" y="1578739"/>
                <a:ext cx="140400" cy="117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308D642-BEEF-45B6-AA3D-E5449D864AF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37821" y="1574419"/>
                  <a:ext cx="14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7AFAFB2-45C4-440F-B064-ED7DCCD96640}"/>
                    </a:ext>
                  </a:extLst>
                </p14:cNvPr>
                <p14:cNvContentPartPr/>
                <p14:nvPr/>
              </p14:nvContentPartPr>
              <p14:xfrm>
                <a:off x="6076061" y="1652899"/>
                <a:ext cx="106560" cy="842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7AFAFB2-45C4-440F-B064-ED7DCCD9664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71741" y="1648579"/>
                  <a:ext cx="115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BB70E86-4278-4A7A-BA91-0D3D51948364}"/>
                    </a:ext>
                  </a:extLst>
                </p14:cNvPr>
                <p14:cNvContentPartPr/>
                <p14:nvPr/>
              </p14:nvContentPartPr>
              <p14:xfrm>
                <a:off x="6197381" y="1590979"/>
                <a:ext cx="308160" cy="1980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BB70E86-4278-4A7A-BA91-0D3D5194836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93061" y="1586659"/>
                  <a:ext cx="316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C30EBA-7D4F-4373-AF69-5FECE22E604C}"/>
                    </a:ext>
                  </a:extLst>
                </p14:cNvPr>
                <p14:cNvContentPartPr/>
                <p14:nvPr/>
              </p14:nvContentPartPr>
              <p14:xfrm>
                <a:off x="2840381" y="2178139"/>
                <a:ext cx="154080" cy="133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C30EBA-7D4F-4373-AF69-5FECE22E604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36061" y="2173819"/>
                  <a:ext cx="162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B0A9C56-D877-4105-9B6E-A14AD3944B10}"/>
                    </a:ext>
                  </a:extLst>
                </p14:cNvPr>
                <p14:cNvContentPartPr/>
                <p14:nvPr/>
              </p14:nvContentPartPr>
              <p14:xfrm>
                <a:off x="2872061" y="2226379"/>
                <a:ext cx="128160" cy="46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B0A9C56-D877-4105-9B6E-A14AD3944B1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67741" y="2222059"/>
                  <a:ext cx="136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3A6D7A8-16D6-437F-946B-00C37D0B9821}"/>
                    </a:ext>
                  </a:extLst>
                </p14:cNvPr>
                <p14:cNvContentPartPr/>
                <p14:nvPr/>
              </p14:nvContentPartPr>
              <p14:xfrm>
                <a:off x="2996261" y="2169499"/>
                <a:ext cx="343800" cy="225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3A6D7A8-16D6-437F-946B-00C37D0B982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991941" y="2165179"/>
                  <a:ext cx="352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CB665B3-FC59-474A-8E20-A10414AB8DF0}"/>
                    </a:ext>
                  </a:extLst>
                </p14:cNvPr>
                <p14:cNvContentPartPr/>
                <p14:nvPr/>
              </p14:nvContentPartPr>
              <p14:xfrm>
                <a:off x="3403781" y="2037019"/>
                <a:ext cx="110520" cy="248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CB665B3-FC59-474A-8E20-A10414AB8DF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99461" y="2032699"/>
                  <a:ext cx="119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1CA8024-7257-48BE-99F0-B9B41D910456}"/>
                    </a:ext>
                  </a:extLst>
                </p14:cNvPr>
                <p14:cNvContentPartPr/>
                <p14:nvPr/>
              </p14:nvContentPartPr>
              <p14:xfrm>
                <a:off x="3595661" y="2094259"/>
                <a:ext cx="115920" cy="925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1CA8024-7257-48BE-99F0-B9B41D91045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91341" y="2089939"/>
                  <a:ext cx="124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AF57347-BDE2-4287-AAD2-4DAEFD359CCE}"/>
                    </a:ext>
                  </a:extLst>
                </p14:cNvPr>
                <p14:cNvContentPartPr/>
                <p14:nvPr/>
              </p14:nvContentPartPr>
              <p14:xfrm>
                <a:off x="3732461" y="2175259"/>
                <a:ext cx="85680" cy="68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AF57347-BDE2-4287-AAD2-4DAEFD359C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728141" y="2170939"/>
                  <a:ext cx="9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4FC3B00-C212-477F-B6D9-8974BA188BF9}"/>
                    </a:ext>
                  </a:extLst>
                </p14:cNvPr>
                <p14:cNvContentPartPr/>
                <p14:nvPr/>
              </p14:nvContentPartPr>
              <p14:xfrm>
                <a:off x="3944141" y="2092819"/>
                <a:ext cx="17640" cy="92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4FC3B00-C212-477F-B6D9-8974BA188BF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939821" y="2088499"/>
                  <a:ext cx="26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822A03D-5309-4284-961B-AD0F82E1608B}"/>
                    </a:ext>
                  </a:extLst>
                </p14:cNvPr>
                <p14:cNvContentPartPr/>
                <p14:nvPr/>
              </p14:nvContentPartPr>
              <p14:xfrm>
                <a:off x="3902381" y="2126299"/>
                <a:ext cx="118800" cy="6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822A03D-5309-4284-961B-AD0F82E1608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898061" y="2121979"/>
                  <a:ext cx="127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A2D0F35-CE4D-4F15-A252-C4B90B8D3C0B}"/>
                    </a:ext>
                  </a:extLst>
                </p14:cNvPr>
                <p14:cNvContentPartPr/>
                <p14:nvPr/>
              </p14:nvContentPartPr>
              <p14:xfrm>
                <a:off x="4123421" y="2072659"/>
                <a:ext cx="259920" cy="1328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A2D0F35-CE4D-4F15-A252-C4B90B8D3C0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119101" y="2068339"/>
                  <a:ext cx="268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4FFE46B-3A44-416D-9FEC-7D1406F22E8F}"/>
                    </a:ext>
                  </a:extLst>
                </p14:cNvPr>
                <p14:cNvContentPartPr/>
                <p14:nvPr/>
              </p14:nvContentPartPr>
              <p14:xfrm>
                <a:off x="4520501" y="2068339"/>
                <a:ext cx="20880" cy="1155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4FFE46B-3A44-416D-9FEC-7D1406F22E8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16181" y="2064019"/>
                  <a:ext cx="29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1DC9465-9406-41B9-A8D2-767D261783B3}"/>
                    </a:ext>
                  </a:extLst>
                </p14:cNvPr>
                <p14:cNvContentPartPr/>
                <p14:nvPr/>
              </p14:nvContentPartPr>
              <p14:xfrm>
                <a:off x="4501781" y="2114419"/>
                <a:ext cx="477360" cy="187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1DC9465-9406-41B9-A8D2-767D261783B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497461" y="2110099"/>
                  <a:ext cx="486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C18A859-008A-4FDD-AEC6-2E189B9C61D2}"/>
                    </a:ext>
                  </a:extLst>
                </p14:cNvPr>
                <p14:cNvContentPartPr/>
                <p14:nvPr/>
              </p14:nvContentPartPr>
              <p14:xfrm>
                <a:off x="5110541" y="2123059"/>
                <a:ext cx="191160" cy="15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C18A859-008A-4FDD-AEC6-2E189B9C61D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06221" y="2118739"/>
                  <a:ext cx="199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F926B07-50D5-45D0-9CCE-5F3874F8EBE8}"/>
                    </a:ext>
                  </a:extLst>
                </p14:cNvPr>
                <p14:cNvContentPartPr/>
                <p14:nvPr/>
              </p14:nvContentPartPr>
              <p14:xfrm>
                <a:off x="5451101" y="2026219"/>
                <a:ext cx="7560" cy="1018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F926B07-50D5-45D0-9CCE-5F3874F8EBE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446781" y="2021899"/>
                  <a:ext cx="16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06D525D-A01F-4653-974F-5B2AB955C2EE}"/>
                    </a:ext>
                  </a:extLst>
                </p14:cNvPr>
                <p14:cNvContentPartPr/>
                <p14:nvPr/>
              </p14:nvContentPartPr>
              <p14:xfrm>
                <a:off x="5401061" y="2040619"/>
                <a:ext cx="178560" cy="468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06D525D-A01F-4653-974F-5B2AB955C2E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96741" y="2036299"/>
                  <a:ext cx="187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D99A150-652D-4D77-8A92-D6592B7DD3C2}"/>
                    </a:ext>
                  </a:extLst>
                </p14:cNvPr>
                <p14:cNvContentPartPr/>
                <p14:nvPr/>
              </p14:nvContentPartPr>
              <p14:xfrm>
                <a:off x="5823341" y="1578739"/>
                <a:ext cx="70560" cy="1036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D99A150-652D-4D77-8A92-D6592B7DD3C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19021" y="1574419"/>
                  <a:ext cx="79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8A7AEB3-22BF-4DA2-91F6-DE61B9361D91}"/>
                    </a:ext>
                  </a:extLst>
                </p14:cNvPr>
                <p14:cNvContentPartPr/>
                <p14:nvPr/>
              </p14:nvContentPartPr>
              <p14:xfrm>
                <a:off x="5658821" y="1984459"/>
                <a:ext cx="117720" cy="113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8A7AEB3-22BF-4DA2-91F6-DE61B9361D9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654501" y="1980139"/>
                  <a:ext cx="126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A8702C37-FAD1-4404-8EB8-9A5D84CC2312}"/>
                    </a:ext>
                  </a:extLst>
                </p14:cNvPr>
                <p14:cNvContentPartPr/>
                <p14:nvPr/>
              </p14:nvContentPartPr>
              <p14:xfrm>
                <a:off x="5790581" y="2049619"/>
                <a:ext cx="89280" cy="60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A8702C37-FAD1-4404-8EB8-9A5D84CC231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786261" y="2045299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026A8C9-41D0-4124-A16A-F0D299CED101}"/>
                    </a:ext>
                  </a:extLst>
                </p14:cNvPr>
                <p14:cNvContentPartPr/>
                <p14:nvPr/>
              </p14:nvContentPartPr>
              <p14:xfrm>
                <a:off x="5865821" y="1918939"/>
                <a:ext cx="136440" cy="266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026A8C9-41D0-4124-A16A-F0D299CED10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861501" y="1914619"/>
                  <a:ext cx="145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F2D7E6C-C7CB-4C1A-B039-14D28848976C}"/>
                    </a:ext>
                  </a:extLst>
                </p14:cNvPr>
                <p14:cNvContentPartPr/>
                <p14:nvPr/>
              </p14:nvContentPartPr>
              <p14:xfrm>
                <a:off x="9871541" y="104179"/>
                <a:ext cx="118440" cy="127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F2D7E6C-C7CB-4C1A-B039-14D2884897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67221" y="99859"/>
                  <a:ext cx="127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DD529C-0CFF-4BC2-96A7-5A2712CD8BB4}"/>
                    </a:ext>
                  </a:extLst>
                </p14:cNvPr>
                <p14:cNvContentPartPr/>
                <p14:nvPr/>
              </p14:nvContentPartPr>
              <p14:xfrm>
                <a:off x="9983141" y="195259"/>
                <a:ext cx="103320" cy="69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DD529C-0CFF-4BC2-96A7-5A2712CD8BB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978821" y="190939"/>
                  <a:ext cx="11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3E71D43-B403-499D-8636-E4BA162A937A}"/>
                    </a:ext>
                  </a:extLst>
                </p14:cNvPr>
                <p14:cNvContentPartPr/>
                <p14:nvPr/>
              </p14:nvContentPartPr>
              <p14:xfrm>
                <a:off x="10185101" y="63859"/>
                <a:ext cx="100080" cy="115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3E71D43-B403-499D-8636-E4BA162A937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180781" y="59539"/>
                  <a:ext cx="108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9F4C576-1A95-44A8-8414-8A32FFD3F5E9}"/>
                    </a:ext>
                  </a:extLst>
                </p14:cNvPr>
                <p14:cNvContentPartPr/>
                <p14:nvPr/>
              </p14:nvContentPartPr>
              <p14:xfrm>
                <a:off x="10189421" y="137299"/>
                <a:ext cx="106920" cy="86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9F4C576-1A95-44A8-8414-8A32FFD3F5E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85101" y="132979"/>
                  <a:ext cx="11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AF624EB-D651-4A73-8B93-0274A38E627A}"/>
                    </a:ext>
                  </a:extLst>
                </p14:cNvPr>
                <p14:cNvContentPartPr/>
                <p14:nvPr/>
              </p14:nvContentPartPr>
              <p14:xfrm>
                <a:off x="10329821" y="175099"/>
                <a:ext cx="27360" cy="14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AF624EB-D651-4A73-8B93-0274A38E627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25501" y="170779"/>
                  <a:ext cx="3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200D199-96EE-4304-ABA7-4490A2164558}"/>
                    </a:ext>
                  </a:extLst>
                </p14:cNvPr>
                <p14:cNvContentPartPr/>
                <p14:nvPr/>
              </p14:nvContentPartPr>
              <p14:xfrm>
                <a:off x="10394981" y="53779"/>
                <a:ext cx="118800" cy="127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200D199-96EE-4304-ABA7-4490A216455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390661" y="49459"/>
                  <a:ext cx="12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67C6A5B-EDAE-4A9F-BC98-DFEF8589B173}"/>
                    </a:ext>
                  </a:extLst>
                </p14:cNvPr>
                <p14:cNvContentPartPr/>
                <p14:nvPr/>
              </p14:nvContentPartPr>
              <p14:xfrm>
                <a:off x="10096901" y="122539"/>
                <a:ext cx="14400" cy="27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67C6A5B-EDAE-4A9F-BC98-DFEF8589B17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92581" y="118219"/>
                  <a:ext cx="2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031879-3B16-4561-A0AA-46BC1424F98D}"/>
                    </a:ext>
                  </a:extLst>
                </p14:cNvPr>
                <p14:cNvContentPartPr/>
                <p14:nvPr/>
              </p14:nvContentPartPr>
              <p14:xfrm>
                <a:off x="8484821" y="133339"/>
                <a:ext cx="109080" cy="3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031879-3B16-4561-A0AA-46BC1424F98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480501" y="129019"/>
                  <a:ext cx="117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A90FFCC-2BA9-406F-A3DC-B93A83601361}"/>
                    </a:ext>
                  </a:extLst>
                </p14:cNvPr>
                <p14:cNvContentPartPr/>
                <p14:nvPr/>
              </p14:nvContentPartPr>
              <p14:xfrm>
                <a:off x="8461781" y="162499"/>
                <a:ext cx="127080" cy="115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A90FFCC-2BA9-406F-A3DC-B93A8360136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57461" y="158179"/>
                  <a:ext cx="135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FEC5FC6-12E3-409D-9E6D-C8A7632F0DD0}"/>
                    </a:ext>
                  </a:extLst>
                </p14:cNvPr>
                <p14:cNvContentPartPr/>
                <p14:nvPr/>
              </p14:nvContentPartPr>
              <p14:xfrm>
                <a:off x="8673461" y="156379"/>
                <a:ext cx="91440" cy="90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FEC5FC6-12E3-409D-9E6D-C8A7632F0DD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669141" y="152059"/>
                  <a:ext cx="100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3456B0E-2F91-4B6A-A255-67976C71C168}"/>
                    </a:ext>
                  </a:extLst>
                </p14:cNvPr>
                <p14:cNvContentPartPr/>
                <p14:nvPr/>
              </p14:nvContentPartPr>
              <p14:xfrm>
                <a:off x="8812061" y="139819"/>
                <a:ext cx="22320" cy="126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3456B0E-2F91-4B6A-A255-67976C71C1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807741" y="135499"/>
                  <a:ext cx="3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AD6324A-72BF-4888-8AF5-4931DE04963D}"/>
                    </a:ext>
                  </a:extLst>
                </p14:cNvPr>
                <p14:cNvContentPartPr/>
                <p14:nvPr/>
              </p14:nvContentPartPr>
              <p14:xfrm>
                <a:off x="8958581" y="148459"/>
                <a:ext cx="137520" cy="77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AD6324A-72BF-4888-8AF5-4931DE04963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954261" y="144139"/>
                  <a:ext cx="146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64ACBEC-00B4-4286-AED5-257178E0B447}"/>
                    </a:ext>
                  </a:extLst>
                </p14:cNvPr>
                <p14:cNvContentPartPr/>
                <p14:nvPr/>
              </p14:nvContentPartPr>
              <p14:xfrm>
                <a:off x="9136781" y="104539"/>
                <a:ext cx="131760" cy="1137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64ACBEC-00B4-4286-AED5-257178E0B44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132461" y="100219"/>
                  <a:ext cx="140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FDD9D9E-ACF4-4C33-AFCA-A77350E8C1CD}"/>
                    </a:ext>
                  </a:extLst>
                </p14:cNvPr>
                <p14:cNvContentPartPr/>
                <p14:nvPr/>
              </p14:nvContentPartPr>
              <p14:xfrm>
                <a:off x="8686061" y="287779"/>
                <a:ext cx="206280" cy="1047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FDD9D9E-ACF4-4C33-AFCA-A77350E8C1C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681741" y="283459"/>
                  <a:ext cx="21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EAD8092-B7A5-4F16-AC6F-5DC4558343B2}"/>
                    </a:ext>
                  </a:extLst>
                </p14:cNvPr>
                <p14:cNvContentPartPr/>
                <p14:nvPr/>
              </p14:nvContentPartPr>
              <p14:xfrm>
                <a:off x="8624501" y="198859"/>
                <a:ext cx="163440" cy="94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EAD8092-B7A5-4F16-AC6F-5DC4558343B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620181" y="194539"/>
                  <a:ext cx="17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AC33EA-C662-4244-9F9B-63B625686B35}"/>
                    </a:ext>
                  </a:extLst>
                </p14:cNvPr>
                <p14:cNvContentPartPr/>
                <p14:nvPr/>
              </p14:nvContentPartPr>
              <p14:xfrm>
                <a:off x="9062261" y="348259"/>
                <a:ext cx="152640" cy="75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AC33EA-C662-4244-9F9B-63B625686B3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057941" y="343939"/>
                  <a:ext cx="161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C312934-BA35-4854-815D-DA1EEA186ACE}"/>
                    </a:ext>
                  </a:extLst>
                </p14:cNvPr>
                <p14:cNvContentPartPr/>
                <p14:nvPr/>
              </p14:nvContentPartPr>
              <p14:xfrm>
                <a:off x="9377261" y="346819"/>
                <a:ext cx="6840" cy="69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C312934-BA35-4854-815D-DA1EEA186AC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372941" y="342499"/>
                  <a:ext cx="15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EFDCEC8-D43F-4461-8DD1-ECF56EA63F29}"/>
                    </a:ext>
                  </a:extLst>
                </p14:cNvPr>
                <p14:cNvContentPartPr/>
                <p14:nvPr/>
              </p14:nvContentPartPr>
              <p14:xfrm>
                <a:off x="9370061" y="299299"/>
                <a:ext cx="31680" cy="24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EFDCEC8-D43F-4461-8DD1-ECF56EA63F2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365741" y="294979"/>
                  <a:ext cx="40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7C0C819-E275-4D16-AED5-D52D3D82C083}"/>
                    </a:ext>
                  </a:extLst>
                </p14:cNvPr>
                <p14:cNvContentPartPr/>
                <p14:nvPr/>
              </p14:nvContentPartPr>
              <p14:xfrm>
                <a:off x="9437381" y="333859"/>
                <a:ext cx="97200" cy="110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7C0C819-E275-4D16-AED5-D52D3D82C08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433061" y="329539"/>
                  <a:ext cx="105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1152FA4-2284-4B67-8397-9350AD323DEF}"/>
                    </a:ext>
                  </a:extLst>
                </p14:cNvPr>
                <p14:cNvContentPartPr/>
                <p14:nvPr/>
              </p14:nvContentPartPr>
              <p14:xfrm>
                <a:off x="9539261" y="239899"/>
                <a:ext cx="94680" cy="1839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1152FA4-2284-4B67-8397-9350AD323DE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534941" y="235579"/>
                  <a:ext cx="103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1BD3F3F-B11F-4F27-A4D4-4EA785143452}"/>
                    </a:ext>
                  </a:extLst>
                </p14:cNvPr>
                <p14:cNvContentPartPr/>
                <p14:nvPr/>
              </p14:nvContentPartPr>
              <p14:xfrm>
                <a:off x="9747341" y="327739"/>
                <a:ext cx="91440" cy="18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1BD3F3F-B11F-4F27-A4D4-4EA78514345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743021" y="323419"/>
                  <a:ext cx="100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600F34-26B3-438F-B9E3-88ECA0352594}"/>
                    </a:ext>
                  </a:extLst>
                </p14:cNvPr>
                <p14:cNvContentPartPr/>
                <p14:nvPr/>
              </p14:nvContentPartPr>
              <p14:xfrm>
                <a:off x="9897101" y="314779"/>
                <a:ext cx="167400" cy="63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600F34-26B3-438F-B9E3-88ECA035259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892781" y="310459"/>
                  <a:ext cx="17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3B657E5-0CDE-48B3-8377-BEB613C9BF3D}"/>
                    </a:ext>
                  </a:extLst>
                </p14:cNvPr>
                <p14:cNvContentPartPr/>
                <p14:nvPr/>
              </p14:nvContentPartPr>
              <p14:xfrm>
                <a:off x="10092221" y="318379"/>
                <a:ext cx="108360" cy="67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3B657E5-0CDE-48B3-8377-BEB613C9BF3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087901" y="314059"/>
                  <a:ext cx="11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A9C66AA-18EC-4169-9EAA-1C327434FA3F}"/>
                    </a:ext>
                  </a:extLst>
                </p14:cNvPr>
                <p14:cNvContentPartPr/>
                <p14:nvPr/>
              </p14:nvContentPartPr>
              <p14:xfrm>
                <a:off x="10264661" y="327379"/>
                <a:ext cx="170280" cy="525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A9C66AA-18EC-4169-9EAA-1C327434FA3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260341" y="323059"/>
                  <a:ext cx="178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114A7D7-3086-4245-8E12-8439128E3CFF}"/>
                    </a:ext>
                  </a:extLst>
                </p14:cNvPr>
                <p14:cNvContentPartPr/>
                <p14:nvPr/>
              </p14:nvContentPartPr>
              <p14:xfrm>
                <a:off x="10482821" y="320179"/>
                <a:ext cx="57240" cy="50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114A7D7-3086-4245-8E12-8439128E3CF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478501" y="315859"/>
                  <a:ext cx="65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28F279-24F5-4A06-90DB-8DB5684CD2F4}"/>
                    </a:ext>
                  </a:extLst>
                </p14:cNvPr>
                <p14:cNvContentPartPr/>
                <p14:nvPr/>
              </p14:nvContentPartPr>
              <p14:xfrm>
                <a:off x="10602341" y="238819"/>
                <a:ext cx="169560" cy="146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28F279-24F5-4A06-90DB-8DB5684CD2F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598021" y="234499"/>
                  <a:ext cx="178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3A4C47D-B20F-4DFF-B02B-1C18E7A8BA25}"/>
                    </a:ext>
                  </a:extLst>
                </p14:cNvPr>
                <p14:cNvContentPartPr/>
                <p14:nvPr/>
              </p14:nvContentPartPr>
              <p14:xfrm>
                <a:off x="9773981" y="240619"/>
                <a:ext cx="154800" cy="248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3A4C47D-B20F-4DFF-B02B-1C18E7A8BA2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769661" y="236299"/>
                  <a:ext cx="163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1BA835B-E968-4A9D-9E99-8D548BDF3A74}"/>
                    </a:ext>
                  </a:extLst>
                </p14:cNvPr>
                <p14:cNvContentPartPr/>
                <p14:nvPr/>
              </p14:nvContentPartPr>
              <p14:xfrm>
                <a:off x="8345861" y="318019"/>
                <a:ext cx="1047600" cy="1339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1BA835B-E968-4A9D-9E99-8D548BDF3A7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341541" y="313699"/>
                  <a:ext cx="1056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299728DD-759E-44FB-8689-4DB0305AD915}"/>
                    </a:ext>
                  </a:extLst>
                </p14:cNvPr>
                <p14:cNvContentPartPr/>
                <p14:nvPr/>
              </p14:nvContentPartPr>
              <p14:xfrm>
                <a:off x="8926901" y="138379"/>
                <a:ext cx="192240" cy="43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299728DD-759E-44FB-8689-4DB0305AD91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922581" y="134059"/>
                  <a:ext cx="200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6CAE4EA-990A-4993-9F85-470404FDE219}"/>
                    </a:ext>
                  </a:extLst>
                </p14:cNvPr>
                <p14:cNvContentPartPr/>
                <p14:nvPr/>
              </p14:nvContentPartPr>
              <p14:xfrm>
                <a:off x="8919701" y="202819"/>
                <a:ext cx="176400" cy="18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6CAE4EA-990A-4993-9F85-470404FDE21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915381" y="198499"/>
                  <a:ext cx="18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5426B31-E43F-44D5-94A8-9186DF956A93}"/>
                    </a:ext>
                  </a:extLst>
                </p14:cNvPr>
                <p14:cNvContentPartPr/>
                <p14:nvPr/>
              </p14:nvContentPartPr>
              <p14:xfrm>
                <a:off x="4915061" y="488299"/>
                <a:ext cx="3741840" cy="21502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5426B31-E43F-44D5-94A8-9186DF956A9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910741" y="483979"/>
                  <a:ext cx="3750480" cy="21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182C3CE-5BBC-4523-967B-D3D9F6128F13}"/>
                    </a:ext>
                  </a:extLst>
                </p14:cNvPr>
                <p14:cNvContentPartPr/>
                <p14:nvPr/>
              </p14:nvContentPartPr>
              <p14:xfrm>
                <a:off x="4769261" y="2314939"/>
                <a:ext cx="343080" cy="183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182C3CE-5BBC-4523-967B-D3D9F6128F1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764941" y="2310619"/>
                  <a:ext cx="35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24DBC10-2023-4A20-AD03-BF5BF91E78EE}"/>
                    </a:ext>
                  </a:extLst>
                </p14:cNvPr>
                <p14:cNvContentPartPr/>
                <p14:nvPr/>
              </p14:nvContentPartPr>
              <p14:xfrm>
                <a:off x="4004261" y="2364259"/>
                <a:ext cx="300240" cy="493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24DBC10-2023-4A20-AD03-BF5BF91E78E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999941" y="2359939"/>
                  <a:ext cx="30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9285A32-D6B8-4D42-8BBE-56DFE2FC5AD2}"/>
                    </a:ext>
                  </a:extLst>
                </p14:cNvPr>
                <p14:cNvContentPartPr/>
                <p14:nvPr/>
              </p14:nvContentPartPr>
              <p14:xfrm>
                <a:off x="3993101" y="2392339"/>
                <a:ext cx="269280" cy="184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9285A32-D6B8-4D42-8BBE-56DFE2FC5AD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88781" y="2388019"/>
                  <a:ext cx="277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2984A14-11FD-4AFB-AD7C-26CA827D1165}"/>
                    </a:ext>
                  </a:extLst>
                </p14:cNvPr>
                <p14:cNvContentPartPr/>
                <p14:nvPr/>
              </p14:nvContentPartPr>
              <p14:xfrm>
                <a:off x="4368581" y="2384779"/>
                <a:ext cx="111960" cy="91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2984A14-11FD-4AFB-AD7C-26CA827D116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64261" y="2380459"/>
                  <a:ext cx="12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E44B17C-2720-413B-94D1-90035B7D27B1}"/>
                    </a:ext>
                  </a:extLst>
                </p14:cNvPr>
                <p14:cNvContentPartPr/>
                <p14:nvPr/>
              </p14:nvContentPartPr>
              <p14:xfrm>
                <a:off x="4488461" y="2381179"/>
                <a:ext cx="45360" cy="129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E44B17C-2720-413B-94D1-90035B7D27B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84141" y="2376859"/>
                  <a:ext cx="5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D180F4E1-D6BE-4488-A0AE-19C36ECCD295}"/>
                    </a:ext>
                  </a:extLst>
                </p14:cNvPr>
                <p14:cNvContentPartPr/>
                <p14:nvPr/>
              </p14:nvContentPartPr>
              <p14:xfrm>
                <a:off x="3999941" y="2659459"/>
                <a:ext cx="12600" cy="89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D180F4E1-D6BE-4488-A0AE-19C36ECCD29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995621" y="2655139"/>
                  <a:ext cx="2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9C090E5-A214-4858-879C-E7EAB4171904}"/>
                    </a:ext>
                  </a:extLst>
                </p14:cNvPr>
                <p14:cNvContentPartPr/>
                <p14:nvPr/>
              </p14:nvContentPartPr>
              <p14:xfrm>
                <a:off x="3982661" y="2628859"/>
                <a:ext cx="46080" cy="46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9C090E5-A214-4858-879C-E7EAB417190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978341" y="2624539"/>
                  <a:ext cx="54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CC89D6A-41B1-4410-A5F6-0FBBC4A36F63}"/>
                    </a:ext>
                  </a:extLst>
                </p14:cNvPr>
                <p14:cNvContentPartPr/>
                <p14:nvPr/>
              </p14:nvContentPartPr>
              <p14:xfrm>
                <a:off x="4048901" y="2667019"/>
                <a:ext cx="89640" cy="68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CC89D6A-41B1-4410-A5F6-0FBBC4A36F6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044581" y="2662699"/>
                  <a:ext cx="98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D48C8E0-7E87-4224-8D23-2831E15733B9}"/>
                    </a:ext>
                  </a:extLst>
                </p14:cNvPr>
                <p14:cNvContentPartPr/>
                <p14:nvPr/>
              </p14:nvContentPartPr>
              <p14:xfrm>
                <a:off x="4176701" y="2611579"/>
                <a:ext cx="76680" cy="82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D48C8E0-7E87-4224-8D23-2831E15733B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172381" y="2607259"/>
                  <a:ext cx="85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1236567-A858-451E-90FD-FE62D11E04AE}"/>
                    </a:ext>
                  </a:extLst>
                </p14:cNvPr>
                <p14:cNvContentPartPr/>
                <p14:nvPr/>
              </p14:nvContentPartPr>
              <p14:xfrm>
                <a:off x="4112981" y="2264899"/>
                <a:ext cx="129960" cy="83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1236567-A858-451E-90FD-FE62D11E04A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108661" y="2260579"/>
                  <a:ext cx="138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5A02166-BE94-4030-9418-791805E04474}"/>
                    </a:ext>
                  </a:extLst>
                </p14:cNvPr>
                <p14:cNvContentPartPr/>
                <p14:nvPr/>
              </p14:nvContentPartPr>
              <p14:xfrm>
                <a:off x="4413221" y="2750539"/>
                <a:ext cx="112320" cy="136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5A02166-BE94-4030-9418-791805E0447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408901" y="2746219"/>
                  <a:ext cx="120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9204C73-DEC4-48B7-922B-5A5D60F335ED}"/>
                    </a:ext>
                  </a:extLst>
                </p14:cNvPr>
                <p14:cNvContentPartPr/>
                <p14:nvPr/>
              </p14:nvContentPartPr>
              <p14:xfrm>
                <a:off x="4397021" y="2787259"/>
                <a:ext cx="134640" cy="21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9204C73-DEC4-48B7-922B-5A5D60F335E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392701" y="2782939"/>
                  <a:ext cx="143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4FA695F-F395-4B2C-9314-75A44A733993}"/>
                    </a:ext>
                  </a:extLst>
                </p14:cNvPr>
                <p14:cNvContentPartPr/>
                <p14:nvPr/>
              </p14:nvContentPartPr>
              <p14:xfrm>
                <a:off x="4618781" y="2694379"/>
                <a:ext cx="121320" cy="1220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4FA695F-F395-4B2C-9314-75A44A73399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614461" y="2690059"/>
                  <a:ext cx="12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8A65BDF-E620-4EA6-9F16-762E37D49CCD}"/>
                    </a:ext>
                  </a:extLst>
                </p14:cNvPr>
                <p14:cNvContentPartPr/>
                <p14:nvPr/>
              </p14:nvContentPartPr>
              <p14:xfrm>
                <a:off x="2868101" y="3120259"/>
                <a:ext cx="191160" cy="14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8A65BDF-E620-4EA6-9F16-762E37D49CC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863781" y="3115939"/>
                  <a:ext cx="19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84F51EF-2249-4EFC-B5E5-9A53F2C0D865}"/>
                    </a:ext>
                  </a:extLst>
                </p14:cNvPr>
                <p14:cNvContentPartPr/>
                <p14:nvPr/>
              </p14:nvContentPartPr>
              <p14:xfrm>
                <a:off x="2886101" y="3179299"/>
                <a:ext cx="189360" cy="237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84F51EF-2249-4EFC-B5E5-9A53F2C0D86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881781" y="3174979"/>
                  <a:ext cx="19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4E9CDE1-62CD-457F-A5C4-4877355EF83C}"/>
                    </a:ext>
                  </a:extLst>
                </p14:cNvPr>
                <p14:cNvContentPartPr/>
                <p14:nvPr/>
              </p14:nvContentPartPr>
              <p14:xfrm>
                <a:off x="3023261" y="3116659"/>
                <a:ext cx="365040" cy="266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4E9CDE1-62CD-457F-A5C4-4877355EF83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018941" y="3112339"/>
                  <a:ext cx="373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577F62C-2C38-4A6E-85B4-FC46CD4BD0FF}"/>
                    </a:ext>
                  </a:extLst>
                </p14:cNvPr>
                <p14:cNvContentPartPr/>
                <p14:nvPr/>
              </p14:nvContentPartPr>
              <p14:xfrm>
                <a:off x="1165301" y="1099939"/>
                <a:ext cx="360" cy="187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577F62C-2C38-4A6E-85B4-FC46CD4BD0F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60981" y="1095619"/>
                  <a:ext cx="9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B6B08AD-870C-4E1D-911A-0F8473147E11}"/>
                    </a:ext>
                  </a:extLst>
                </p14:cNvPr>
                <p14:cNvContentPartPr/>
                <p14:nvPr/>
              </p14:nvContentPartPr>
              <p14:xfrm>
                <a:off x="1148021" y="1075459"/>
                <a:ext cx="1283760" cy="24476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B6B08AD-870C-4E1D-911A-0F8473147E1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43701" y="1071139"/>
                  <a:ext cx="1292400" cy="24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790A2BB-A3F7-498E-B9C3-856CD7737A95}"/>
                    </a:ext>
                  </a:extLst>
                </p14:cNvPr>
                <p14:cNvContentPartPr/>
                <p14:nvPr/>
              </p14:nvContentPartPr>
              <p14:xfrm>
                <a:off x="2301101" y="3176779"/>
                <a:ext cx="357480" cy="363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790A2BB-A3F7-498E-B9C3-856CD7737A9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296781" y="3172459"/>
                  <a:ext cx="366120" cy="37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F1F5F86A-ACC6-4015-8442-1E51B730165E}"/>
                  </a:ext>
                </a:extLst>
              </p14:cNvPr>
              <p14:cNvContentPartPr/>
              <p14:nvPr/>
            </p14:nvContentPartPr>
            <p14:xfrm>
              <a:off x="3948461" y="3091819"/>
              <a:ext cx="303840" cy="2282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F1F5F86A-ACC6-4015-8442-1E51B730165E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944141" y="3087499"/>
                <a:ext cx="31248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39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E1EBCAA-C2EE-443E-90F7-CB60B48E3E6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25EAB38-15AD-4459-B3B2-C63119E1BC5D}"/>
                  </a:ext>
                </a:extLst>
              </p14:cNvPr>
              <p14:cNvContentPartPr/>
              <p14:nvPr/>
            </p14:nvContentPartPr>
            <p14:xfrm>
              <a:off x="6399341" y="271061"/>
              <a:ext cx="163440" cy="151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25EAB38-15AD-4459-B3B2-C63119E1BC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5021" y="266741"/>
                <a:ext cx="172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1E41963-E6D9-42B4-A06F-4D899B7884A1}"/>
                  </a:ext>
                </a:extLst>
              </p14:cNvPr>
              <p14:cNvContentPartPr/>
              <p14:nvPr/>
            </p14:nvContentPartPr>
            <p14:xfrm>
              <a:off x="7498421" y="205181"/>
              <a:ext cx="865440" cy="1022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1E41963-E6D9-42B4-A06F-4D899B7884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4101" y="200861"/>
                <a:ext cx="8740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89770D0-1288-4B72-ADC3-B02929D50BA7}"/>
                  </a:ext>
                </a:extLst>
              </p14:cNvPr>
              <p14:cNvContentPartPr/>
              <p14:nvPr/>
            </p14:nvContentPartPr>
            <p14:xfrm>
              <a:off x="780461" y="1268981"/>
              <a:ext cx="133200" cy="1695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89770D0-1288-4B72-ADC3-B02929D50B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141" y="1264661"/>
                <a:ext cx="141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0B4251D4-85B3-415F-9434-FE4DA691AD18}"/>
                  </a:ext>
                </a:extLst>
              </p14:cNvPr>
              <p14:cNvContentPartPr/>
              <p14:nvPr/>
            </p14:nvContentPartPr>
            <p14:xfrm>
              <a:off x="1261781" y="3743621"/>
              <a:ext cx="255240" cy="4752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0B4251D4-85B3-415F-9434-FE4DA691AD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7461" y="3739301"/>
                <a:ext cx="263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E8FA69B7-01A3-41D5-8928-A10F773BF9D7}"/>
                  </a:ext>
                </a:extLst>
              </p14:cNvPr>
              <p14:cNvContentPartPr/>
              <p14:nvPr/>
            </p14:nvContentPartPr>
            <p14:xfrm>
              <a:off x="3516821" y="3698981"/>
              <a:ext cx="235080" cy="3420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E8FA69B7-01A3-41D5-8928-A10F773BF9D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12501" y="3694661"/>
                <a:ext cx="243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73" name="Freihand 872">
                <a:extLst>
                  <a:ext uri="{FF2B5EF4-FFF2-40B4-BE49-F238E27FC236}">
                    <a16:creationId xmlns:a16="http://schemas.microsoft.com/office/drawing/2014/main" id="{0D241E3D-3234-43BE-82BA-CD91707181F5}"/>
                  </a:ext>
                </a:extLst>
              </p14:cNvPr>
              <p14:cNvContentPartPr/>
              <p14:nvPr/>
            </p14:nvContentPartPr>
            <p14:xfrm>
              <a:off x="5660621" y="3947741"/>
              <a:ext cx="277560" cy="1529640"/>
            </p14:xfrm>
          </p:contentPart>
        </mc:Choice>
        <mc:Fallback>
          <p:pic>
            <p:nvPicPr>
              <p:cNvPr id="873" name="Freihand 872">
                <a:extLst>
                  <a:ext uri="{FF2B5EF4-FFF2-40B4-BE49-F238E27FC236}">
                    <a16:creationId xmlns:a16="http://schemas.microsoft.com/office/drawing/2014/main" id="{0D241E3D-3234-43BE-82BA-CD91707181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6301" y="3943421"/>
                <a:ext cx="286200" cy="15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9BD61F75-F9AE-43A5-8CBE-209EAC4469E5}"/>
                  </a:ext>
                </a:extLst>
              </p14:cNvPr>
              <p14:cNvContentPartPr/>
              <p14:nvPr/>
            </p14:nvContentPartPr>
            <p14:xfrm>
              <a:off x="222461" y="3333221"/>
              <a:ext cx="4341240" cy="266400"/>
            </p14:xfrm>
          </p:contentPart>
        </mc:Choice>
        <mc:Fallback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9BD61F75-F9AE-43A5-8CBE-209EAC4469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141" y="3328901"/>
                <a:ext cx="4349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44E8A756-B00E-4146-B794-067607423FA5}"/>
                  </a:ext>
                </a:extLst>
              </p14:cNvPr>
              <p14:cNvContentPartPr/>
              <p14:nvPr/>
            </p14:nvContentPartPr>
            <p14:xfrm>
              <a:off x="6865901" y="3364901"/>
              <a:ext cx="4793760" cy="90720"/>
            </p14:xfrm>
          </p:contentPart>
        </mc:Choice>
        <mc:Fallback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44E8A756-B00E-4146-B794-067607423F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61581" y="3360581"/>
                <a:ext cx="48024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1ABB9EE9-39DE-4F7F-BD84-355BFBD69591}"/>
                  </a:ext>
                </a:extLst>
              </p14:cNvPr>
              <p14:cNvContentPartPr/>
              <p14:nvPr/>
            </p14:nvContentPartPr>
            <p14:xfrm>
              <a:off x="7562861" y="3316661"/>
              <a:ext cx="880560" cy="121680"/>
            </p14:xfrm>
          </p:contentPart>
        </mc:Choice>
        <mc:Fallback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1ABB9EE9-39DE-4F7F-BD84-355BFBD695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58541" y="3312341"/>
                <a:ext cx="889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3" name="Freihand 1012">
                <a:extLst>
                  <a:ext uri="{FF2B5EF4-FFF2-40B4-BE49-F238E27FC236}">
                    <a16:creationId xmlns:a16="http://schemas.microsoft.com/office/drawing/2014/main" id="{AAEC5E70-408E-4AD5-9412-80D9F79E7706}"/>
                  </a:ext>
                </a:extLst>
              </p14:cNvPr>
              <p14:cNvContentPartPr/>
              <p14:nvPr/>
            </p14:nvContentPartPr>
            <p14:xfrm>
              <a:off x="7371701" y="5036741"/>
              <a:ext cx="83520" cy="16920"/>
            </p14:xfrm>
          </p:contentPart>
        </mc:Choice>
        <mc:Fallback>
          <p:pic>
            <p:nvPicPr>
              <p:cNvPr id="1013" name="Freihand 1012">
                <a:extLst>
                  <a:ext uri="{FF2B5EF4-FFF2-40B4-BE49-F238E27FC236}">
                    <a16:creationId xmlns:a16="http://schemas.microsoft.com/office/drawing/2014/main" id="{AAEC5E70-408E-4AD5-9412-80D9F79E770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67381" y="5032421"/>
                <a:ext cx="92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id="{FDBCABC6-0732-4828-A68F-58440EA4F779}"/>
                  </a:ext>
                </a:extLst>
              </p14:cNvPr>
              <p14:cNvContentPartPr/>
              <p14:nvPr/>
            </p14:nvContentPartPr>
            <p14:xfrm>
              <a:off x="8893061" y="2512421"/>
              <a:ext cx="2295000" cy="122760"/>
            </p14:xfrm>
          </p:contentPart>
        </mc:Choice>
        <mc:Fallback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FDBCABC6-0732-4828-A68F-58440EA4F7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88741" y="2508101"/>
                <a:ext cx="2303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01" name="Freihand 1200">
                <a:extLst>
                  <a:ext uri="{FF2B5EF4-FFF2-40B4-BE49-F238E27FC236}">
                    <a16:creationId xmlns:a16="http://schemas.microsoft.com/office/drawing/2014/main" id="{C394DA88-8B68-4B1A-BA12-87285366B7A3}"/>
                  </a:ext>
                </a:extLst>
              </p14:cNvPr>
              <p14:cNvContentPartPr/>
              <p14:nvPr/>
            </p14:nvContentPartPr>
            <p14:xfrm>
              <a:off x="5874865" y="1902581"/>
              <a:ext cx="6209280" cy="748800"/>
            </p14:xfrm>
          </p:contentPart>
        </mc:Choice>
        <mc:Fallback>
          <p:pic>
            <p:nvPicPr>
              <p:cNvPr id="1201" name="Freihand 1200">
                <a:extLst>
                  <a:ext uri="{FF2B5EF4-FFF2-40B4-BE49-F238E27FC236}">
                    <a16:creationId xmlns:a16="http://schemas.microsoft.com/office/drawing/2014/main" id="{C394DA88-8B68-4B1A-BA12-87285366B7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70545" y="1898261"/>
                <a:ext cx="62179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03" name="Freihand 1202">
                <a:extLst>
                  <a:ext uri="{FF2B5EF4-FFF2-40B4-BE49-F238E27FC236}">
                    <a16:creationId xmlns:a16="http://schemas.microsoft.com/office/drawing/2014/main" id="{EBBE4879-F99B-4969-8779-D13D9C5D656C}"/>
                  </a:ext>
                </a:extLst>
              </p14:cNvPr>
              <p14:cNvContentPartPr/>
              <p14:nvPr/>
            </p14:nvContentPartPr>
            <p14:xfrm>
              <a:off x="6395065" y="5409341"/>
              <a:ext cx="2159280" cy="760680"/>
            </p14:xfrm>
          </p:contentPart>
        </mc:Choice>
        <mc:Fallback>
          <p:pic>
            <p:nvPicPr>
              <p:cNvPr id="1203" name="Freihand 1202">
                <a:extLst>
                  <a:ext uri="{FF2B5EF4-FFF2-40B4-BE49-F238E27FC236}">
                    <a16:creationId xmlns:a16="http://schemas.microsoft.com/office/drawing/2014/main" id="{EBBE4879-F99B-4969-8779-D13D9C5D65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90745" y="5405021"/>
                <a:ext cx="216792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05" name="Freihand 1204">
                <a:extLst>
                  <a:ext uri="{FF2B5EF4-FFF2-40B4-BE49-F238E27FC236}">
                    <a16:creationId xmlns:a16="http://schemas.microsoft.com/office/drawing/2014/main" id="{D8287DFB-6A32-4869-A44B-8D6114A41107}"/>
                  </a:ext>
                </a:extLst>
              </p14:cNvPr>
              <p14:cNvContentPartPr/>
              <p14:nvPr/>
            </p14:nvContentPartPr>
            <p14:xfrm>
              <a:off x="11113585" y="1406141"/>
              <a:ext cx="1075680" cy="914760"/>
            </p14:xfrm>
          </p:contentPart>
        </mc:Choice>
        <mc:Fallback>
          <p:pic>
            <p:nvPicPr>
              <p:cNvPr id="1205" name="Freihand 1204">
                <a:extLst>
                  <a:ext uri="{FF2B5EF4-FFF2-40B4-BE49-F238E27FC236}">
                    <a16:creationId xmlns:a16="http://schemas.microsoft.com/office/drawing/2014/main" id="{D8287DFB-6A32-4869-A44B-8D6114A4110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109265" y="1401821"/>
                <a:ext cx="1084320" cy="9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07" name="Freihand 1206">
                <a:extLst>
                  <a:ext uri="{FF2B5EF4-FFF2-40B4-BE49-F238E27FC236}">
                    <a16:creationId xmlns:a16="http://schemas.microsoft.com/office/drawing/2014/main" id="{0DE78E45-B09F-4103-9367-562B3E1AA04D}"/>
                  </a:ext>
                </a:extLst>
              </p14:cNvPr>
              <p14:cNvContentPartPr/>
              <p14:nvPr/>
            </p14:nvContentPartPr>
            <p14:xfrm>
              <a:off x="6803665" y="2284901"/>
              <a:ext cx="1077480" cy="573480"/>
            </p14:xfrm>
          </p:contentPart>
        </mc:Choice>
        <mc:Fallback>
          <p:pic>
            <p:nvPicPr>
              <p:cNvPr id="1207" name="Freihand 1206">
                <a:extLst>
                  <a:ext uri="{FF2B5EF4-FFF2-40B4-BE49-F238E27FC236}">
                    <a16:creationId xmlns:a16="http://schemas.microsoft.com/office/drawing/2014/main" id="{0DE78E45-B09F-4103-9367-562B3E1AA0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99345" y="2280581"/>
                <a:ext cx="108612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09" name="Freihand 1208">
                <a:extLst>
                  <a:ext uri="{FF2B5EF4-FFF2-40B4-BE49-F238E27FC236}">
                    <a16:creationId xmlns:a16="http://schemas.microsoft.com/office/drawing/2014/main" id="{07896114-65BE-4F84-A299-4476431A324B}"/>
                  </a:ext>
                </a:extLst>
              </p14:cNvPr>
              <p14:cNvContentPartPr/>
              <p14:nvPr/>
            </p14:nvContentPartPr>
            <p14:xfrm>
              <a:off x="6832825" y="2223341"/>
              <a:ext cx="1031760" cy="645480"/>
            </p14:xfrm>
          </p:contentPart>
        </mc:Choice>
        <mc:Fallback>
          <p:pic>
            <p:nvPicPr>
              <p:cNvPr id="1209" name="Freihand 1208">
                <a:extLst>
                  <a:ext uri="{FF2B5EF4-FFF2-40B4-BE49-F238E27FC236}">
                    <a16:creationId xmlns:a16="http://schemas.microsoft.com/office/drawing/2014/main" id="{07896114-65BE-4F84-A299-4476431A32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28505" y="2219021"/>
                <a:ext cx="104040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11" name="Freihand 1210">
                <a:extLst>
                  <a:ext uri="{FF2B5EF4-FFF2-40B4-BE49-F238E27FC236}">
                    <a16:creationId xmlns:a16="http://schemas.microsoft.com/office/drawing/2014/main" id="{7BE996EE-1D6F-4B86-8050-55CFF23A9E9B}"/>
                  </a:ext>
                </a:extLst>
              </p14:cNvPr>
              <p14:cNvContentPartPr/>
              <p14:nvPr/>
            </p14:nvContentPartPr>
            <p14:xfrm>
              <a:off x="11541265" y="1541861"/>
              <a:ext cx="644400" cy="640080"/>
            </p14:xfrm>
          </p:contentPart>
        </mc:Choice>
        <mc:Fallback>
          <p:pic>
            <p:nvPicPr>
              <p:cNvPr id="1211" name="Freihand 1210">
                <a:extLst>
                  <a:ext uri="{FF2B5EF4-FFF2-40B4-BE49-F238E27FC236}">
                    <a16:creationId xmlns:a16="http://schemas.microsoft.com/office/drawing/2014/main" id="{7BE996EE-1D6F-4B86-8050-55CFF23A9E9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36945" y="1537541"/>
                <a:ext cx="65304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13" name="Freihand 1212">
                <a:extLst>
                  <a:ext uri="{FF2B5EF4-FFF2-40B4-BE49-F238E27FC236}">
                    <a16:creationId xmlns:a16="http://schemas.microsoft.com/office/drawing/2014/main" id="{9BE08C7B-8D4D-4C17-ACFF-8D06D6232D3F}"/>
                  </a:ext>
                </a:extLst>
              </p14:cNvPr>
              <p14:cNvContentPartPr/>
              <p14:nvPr/>
            </p14:nvContentPartPr>
            <p14:xfrm>
              <a:off x="11385745" y="1510901"/>
              <a:ext cx="733320" cy="765000"/>
            </p14:xfrm>
          </p:contentPart>
        </mc:Choice>
        <mc:Fallback>
          <p:pic>
            <p:nvPicPr>
              <p:cNvPr id="1213" name="Freihand 1212">
                <a:extLst>
                  <a:ext uri="{FF2B5EF4-FFF2-40B4-BE49-F238E27FC236}">
                    <a16:creationId xmlns:a16="http://schemas.microsoft.com/office/drawing/2014/main" id="{9BE08C7B-8D4D-4C17-ACFF-8D06D6232D3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81425" y="1506581"/>
                <a:ext cx="74196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15" name="Freihand 1214">
                <a:extLst>
                  <a:ext uri="{FF2B5EF4-FFF2-40B4-BE49-F238E27FC236}">
                    <a16:creationId xmlns:a16="http://schemas.microsoft.com/office/drawing/2014/main" id="{4D7C8E23-42B0-4FB1-BB56-87ED79E6477D}"/>
                  </a:ext>
                </a:extLst>
              </p14:cNvPr>
              <p14:cNvContentPartPr/>
              <p14:nvPr/>
            </p14:nvContentPartPr>
            <p14:xfrm>
              <a:off x="6762265" y="2545181"/>
              <a:ext cx="1396440" cy="250200"/>
            </p14:xfrm>
          </p:contentPart>
        </mc:Choice>
        <mc:Fallback>
          <p:pic>
            <p:nvPicPr>
              <p:cNvPr id="1215" name="Freihand 1214">
                <a:extLst>
                  <a:ext uri="{FF2B5EF4-FFF2-40B4-BE49-F238E27FC236}">
                    <a16:creationId xmlns:a16="http://schemas.microsoft.com/office/drawing/2014/main" id="{4D7C8E23-42B0-4FB1-BB56-87ED79E6477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57945" y="2540861"/>
                <a:ext cx="140508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8" name="Gruppieren 1217">
            <a:extLst>
              <a:ext uri="{FF2B5EF4-FFF2-40B4-BE49-F238E27FC236}">
                <a16:creationId xmlns:a16="http://schemas.microsoft.com/office/drawing/2014/main" id="{B1A58E36-8307-495D-99AA-827BCA03D551}"/>
              </a:ext>
            </a:extLst>
          </p:cNvPr>
          <p:cNvGrpSpPr/>
          <p:nvPr/>
        </p:nvGrpSpPr>
        <p:grpSpPr>
          <a:xfrm>
            <a:off x="125981" y="-1099"/>
            <a:ext cx="12129221" cy="6773400"/>
            <a:chOff x="125981" y="-1099"/>
            <a:chExt cx="12129221" cy="67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EA83E07-12B8-4871-88BB-D39980F4B4A8}"/>
                    </a:ext>
                  </a:extLst>
                </p14:cNvPr>
                <p14:cNvContentPartPr/>
                <p14:nvPr/>
              </p14:nvContentPartPr>
              <p14:xfrm>
                <a:off x="286901" y="121301"/>
                <a:ext cx="17280" cy="138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EA83E07-12B8-4871-88BB-D39980F4B4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2581" y="116981"/>
                  <a:ext cx="2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E2F104A-C100-4A05-95FE-A4CD24156250}"/>
                    </a:ext>
                  </a:extLst>
                </p14:cNvPr>
                <p14:cNvContentPartPr/>
                <p14:nvPr/>
              </p14:nvContentPartPr>
              <p14:xfrm>
                <a:off x="280421" y="94301"/>
                <a:ext cx="137160" cy="9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E2F104A-C100-4A05-95FE-A4CD241562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6101" y="89981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5C3B4E7-8B31-4A2C-B7F3-76FA2631FF99}"/>
                    </a:ext>
                  </a:extLst>
                </p14:cNvPr>
                <p14:cNvContentPartPr/>
                <p14:nvPr/>
              </p14:nvContentPartPr>
              <p14:xfrm>
                <a:off x="262421" y="145061"/>
                <a:ext cx="127080" cy="104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5C3B4E7-8B31-4A2C-B7F3-76FA2631FF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8101" y="140741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6B29A2C-5238-40D2-B7AD-42FA6B7EC39E}"/>
                    </a:ext>
                  </a:extLst>
                </p14:cNvPr>
                <p14:cNvContentPartPr/>
                <p14:nvPr/>
              </p14:nvContentPartPr>
              <p14:xfrm>
                <a:off x="459701" y="83861"/>
                <a:ext cx="69120" cy="209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6B29A2C-5238-40D2-B7AD-42FA6B7EC3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5381" y="79541"/>
                  <a:ext cx="77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7FF07F5-232D-4C22-A0FF-F14E6C27E389}"/>
                    </a:ext>
                  </a:extLst>
                </p14:cNvPr>
                <p14:cNvContentPartPr/>
                <p14:nvPr/>
              </p14:nvContentPartPr>
              <p14:xfrm>
                <a:off x="548981" y="86381"/>
                <a:ext cx="89640" cy="177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7FF07F5-232D-4C22-A0FF-F14E6C27E3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4661" y="82061"/>
                  <a:ext cx="98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F3CE92D-B8F7-452B-A95E-BFF8D225A966}"/>
                    </a:ext>
                  </a:extLst>
                </p14:cNvPr>
                <p14:cNvContentPartPr/>
                <p14:nvPr/>
              </p14:nvContentPartPr>
              <p14:xfrm>
                <a:off x="621701" y="100061"/>
                <a:ext cx="122400" cy="104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F3CE92D-B8F7-452B-A95E-BFF8D225A9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7381" y="95741"/>
                  <a:ext cx="131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1E255DD-F7A1-4E24-B97A-DD883D23F366}"/>
                    </a:ext>
                  </a:extLst>
                </p14:cNvPr>
                <p14:cNvContentPartPr/>
                <p14:nvPr/>
              </p14:nvContentPartPr>
              <p14:xfrm>
                <a:off x="652661" y="124901"/>
                <a:ext cx="119880" cy="76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1E255DD-F7A1-4E24-B97A-DD883D23F3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8341" y="120581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375B81-2BA0-484C-9FF2-E119273F04C1}"/>
                    </a:ext>
                  </a:extLst>
                </p14:cNvPr>
                <p14:cNvContentPartPr/>
                <p14:nvPr/>
              </p14:nvContentPartPr>
              <p14:xfrm>
                <a:off x="810341" y="127061"/>
                <a:ext cx="98280" cy="60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375B81-2BA0-484C-9FF2-E119273F04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6021" y="122741"/>
                  <a:ext cx="106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D3ED89-978A-4701-88EC-C609DEF6ADE8}"/>
                    </a:ext>
                  </a:extLst>
                </p14:cNvPr>
                <p14:cNvContentPartPr/>
                <p14:nvPr/>
              </p14:nvContentPartPr>
              <p14:xfrm>
                <a:off x="981701" y="132821"/>
                <a:ext cx="59400" cy="79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D3ED89-978A-4701-88EC-C609DEF6AD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7381" y="128501"/>
                  <a:ext cx="68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95CAB08-95B3-4AF0-81D5-BE56985910C3}"/>
                    </a:ext>
                  </a:extLst>
                </p14:cNvPr>
                <p14:cNvContentPartPr/>
                <p14:nvPr/>
              </p14:nvContentPartPr>
              <p14:xfrm>
                <a:off x="978461" y="157301"/>
                <a:ext cx="100080" cy="18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95CAB08-95B3-4AF0-81D5-BE56985910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4141" y="152981"/>
                  <a:ext cx="108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14FCEBB-CA9C-4088-BBBB-40B7DB0E147C}"/>
                    </a:ext>
                  </a:extLst>
                </p14:cNvPr>
                <p14:cNvContentPartPr/>
                <p14:nvPr/>
              </p14:nvContentPartPr>
              <p14:xfrm>
                <a:off x="1337741" y="135341"/>
                <a:ext cx="150840" cy="86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14FCEBB-CA9C-4088-BBBB-40B7DB0E14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33421" y="131021"/>
                  <a:ext cx="159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FBA2DAE-C63D-46B4-B5B5-1986F7F76375}"/>
                    </a:ext>
                  </a:extLst>
                </p14:cNvPr>
                <p14:cNvContentPartPr/>
                <p14:nvPr/>
              </p14:nvContentPartPr>
              <p14:xfrm>
                <a:off x="1526381" y="147941"/>
                <a:ext cx="139320" cy="36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FBA2DAE-C63D-46B4-B5B5-1986F7F763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22061" y="143621"/>
                  <a:ext cx="147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40D0E4-02EC-4251-BEBE-5315ADBBD7E8}"/>
                    </a:ext>
                  </a:extLst>
                </p14:cNvPr>
                <p14:cNvContentPartPr/>
                <p14:nvPr/>
              </p14:nvContentPartPr>
              <p14:xfrm>
                <a:off x="2039021" y="97181"/>
                <a:ext cx="7920" cy="114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40D0E4-02EC-4251-BEBE-5315ADBBD7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34701" y="92861"/>
                  <a:ext cx="16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B82652-F6AC-4743-ABE0-C84671D22332}"/>
                    </a:ext>
                  </a:extLst>
                </p14:cNvPr>
                <p14:cNvContentPartPr/>
                <p14:nvPr/>
              </p14:nvContentPartPr>
              <p14:xfrm>
                <a:off x="1972781" y="49301"/>
                <a:ext cx="158400" cy="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B82652-F6AC-4743-ABE0-C84671D223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68461" y="44981"/>
                  <a:ext cx="167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241641A-6C43-4D8F-A606-6129B29AF64F}"/>
                    </a:ext>
                  </a:extLst>
                </p14:cNvPr>
                <p14:cNvContentPartPr/>
                <p14:nvPr/>
              </p14:nvContentPartPr>
              <p14:xfrm>
                <a:off x="2185541" y="90701"/>
                <a:ext cx="88920" cy="16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241641A-6C43-4D8F-A606-6129B29AF6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81221" y="86381"/>
                  <a:ext cx="97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3DBDED-683F-4C61-BB21-EC869615A1E7}"/>
                    </a:ext>
                  </a:extLst>
                </p14:cNvPr>
                <p14:cNvContentPartPr/>
                <p14:nvPr/>
              </p14:nvContentPartPr>
              <p14:xfrm>
                <a:off x="2172581" y="143261"/>
                <a:ext cx="108360" cy="1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3DBDED-683F-4C61-BB21-EC869615A1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68261" y="138941"/>
                  <a:ext cx="117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6A16B5D-DCC2-4761-9293-238A847D3C8D}"/>
                    </a:ext>
                  </a:extLst>
                </p14:cNvPr>
                <p14:cNvContentPartPr/>
                <p14:nvPr/>
              </p14:nvContentPartPr>
              <p14:xfrm>
                <a:off x="2361581" y="25541"/>
                <a:ext cx="90360" cy="103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6A16B5D-DCC2-4761-9293-238A847D3C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57261" y="21221"/>
                  <a:ext cx="9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075AED-E16C-4D7B-84D1-C1B03F4B0576}"/>
                    </a:ext>
                  </a:extLst>
                </p14:cNvPr>
                <p14:cNvContentPartPr/>
                <p14:nvPr/>
              </p14:nvContentPartPr>
              <p14:xfrm>
                <a:off x="2351861" y="128861"/>
                <a:ext cx="142560" cy="12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075AED-E16C-4D7B-84D1-C1B03F4B05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47541" y="124541"/>
                  <a:ext cx="15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4719D2-7262-497D-AEB8-D8874E5A081C}"/>
                    </a:ext>
                  </a:extLst>
                </p14:cNvPr>
                <p14:cNvContentPartPr/>
                <p14:nvPr/>
              </p14:nvContentPartPr>
              <p14:xfrm>
                <a:off x="2379941" y="191141"/>
                <a:ext cx="101880" cy="45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4719D2-7262-497D-AEB8-D8874E5A08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75621" y="186821"/>
                  <a:ext cx="11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8B091F-0AE5-44CC-9785-8B672BB8B622}"/>
                    </a:ext>
                  </a:extLst>
                </p14:cNvPr>
                <p14:cNvContentPartPr/>
                <p14:nvPr/>
              </p14:nvContentPartPr>
              <p14:xfrm>
                <a:off x="2599901" y="66941"/>
                <a:ext cx="133920" cy="20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8B091F-0AE5-44CC-9785-8B672BB8B6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95581" y="62621"/>
                  <a:ext cx="14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5A0F936-32B1-4EFB-92E1-31C3AF6FA59C}"/>
                    </a:ext>
                  </a:extLst>
                </p14:cNvPr>
                <p14:cNvContentPartPr/>
                <p14:nvPr/>
              </p14:nvContentPartPr>
              <p14:xfrm>
                <a:off x="2606741" y="65141"/>
                <a:ext cx="126000" cy="11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5A0F936-32B1-4EFB-92E1-31C3AF6FA5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02421" y="60821"/>
                  <a:ext cx="134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76D230-C327-4BB9-A6E4-911D35A4F057}"/>
                    </a:ext>
                  </a:extLst>
                </p14:cNvPr>
                <p14:cNvContentPartPr/>
                <p14:nvPr/>
              </p14:nvContentPartPr>
              <p14:xfrm>
                <a:off x="2796821" y="62261"/>
                <a:ext cx="82080" cy="90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76D230-C327-4BB9-A6E4-911D35A4F0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92501" y="57941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ABC542E-ABC9-4B6E-B704-265BF92EAE11}"/>
                    </a:ext>
                  </a:extLst>
                </p14:cNvPr>
                <p14:cNvContentPartPr/>
                <p14:nvPr/>
              </p14:nvContentPartPr>
              <p14:xfrm>
                <a:off x="2802581" y="18341"/>
                <a:ext cx="76320" cy="14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ABC542E-ABC9-4B6E-B704-265BF92EAE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98261" y="14021"/>
                  <a:ext cx="84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54EEFC-D3A4-4C27-BD06-B331EBB69291}"/>
                    </a:ext>
                  </a:extLst>
                </p14:cNvPr>
                <p14:cNvContentPartPr/>
                <p14:nvPr/>
              </p14:nvContentPartPr>
              <p14:xfrm>
                <a:off x="2910581" y="115541"/>
                <a:ext cx="1440" cy="74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54EEFC-D3A4-4C27-BD06-B331EBB692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06261" y="111221"/>
                  <a:ext cx="10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16A6E4-3A9A-4EFB-BFFA-532D874A0B35}"/>
                    </a:ext>
                  </a:extLst>
                </p14:cNvPr>
                <p14:cNvContentPartPr/>
                <p14:nvPr/>
              </p14:nvContentPartPr>
              <p14:xfrm>
                <a:off x="2911301" y="55421"/>
                <a:ext cx="24840" cy="7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16A6E4-3A9A-4EFB-BFFA-532D874A0B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06981" y="51101"/>
                  <a:ext cx="33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21B4F0D-1445-4B92-BF7A-2059E0443438}"/>
                    </a:ext>
                  </a:extLst>
                </p14:cNvPr>
                <p14:cNvContentPartPr/>
                <p14:nvPr/>
              </p14:nvContentPartPr>
              <p14:xfrm>
                <a:off x="3377141" y="66221"/>
                <a:ext cx="244080" cy="61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21B4F0D-1445-4B92-BF7A-2059E044343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72821" y="61901"/>
                  <a:ext cx="252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72DD66-26D0-4751-8E35-89AA2DA8F1CB}"/>
                    </a:ext>
                  </a:extLst>
                </p14:cNvPr>
                <p14:cNvContentPartPr/>
                <p14:nvPr/>
              </p14:nvContentPartPr>
              <p14:xfrm>
                <a:off x="3608621" y="67661"/>
                <a:ext cx="61200" cy="69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72DD66-26D0-4751-8E35-89AA2DA8F1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04301" y="63341"/>
                  <a:ext cx="69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ECEEA3-D5FC-4AB0-A5EB-3D8414E16696}"/>
                    </a:ext>
                  </a:extLst>
                </p14:cNvPr>
                <p14:cNvContentPartPr/>
                <p14:nvPr/>
              </p14:nvContentPartPr>
              <p14:xfrm>
                <a:off x="3872141" y="56861"/>
                <a:ext cx="132840" cy="96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ECEEA3-D5FC-4AB0-A5EB-3D8414E166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7821" y="52541"/>
                  <a:ext cx="141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81BB106-7F91-41F1-A509-0B103CBA5DB8}"/>
                    </a:ext>
                  </a:extLst>
                </p14:cNvPr>
                <p14:cNvContentPartPr/>
                <p14:nvPr/>
              </p14:nvContentPartPr>
              <p14:xfrm>
                <a:off x="4014701" y="70901"/>
                <a:ext cx="191880" cy="76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81BB106-7F91-41F1-A509-0B103CBA5D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10381" y="66581"/>
                  <a:ext cx="200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6BF15A4-2B9F-4A47-90D5-5FED52338CDE}"/>
                    </a:ext>
                  </a:extLst>
                </p14:cNvPr>
                <p14:cNvContentPartPr/>
                <p14:nvPr/>
              </p14:nvContentPartPr>
              <p14:xfrm>
                <a:off x="4467941" y="40661"/>
                <a:ext cx="200160" cy="110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6BF15A4-2B9F-4A47-90D5-5FED52338C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63621" y="36341"/>
                  <a:ext cx="20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37717A-0927-44F1-BE1B-8CFA3928E905}"/>
                    </a:ext>
                  </a:extLst>
                </p14:cNvPr>
                <p14:cNvContentPartPr/>
                <p14:nvPr/>
              </p14:nvContentPartPr>
              <p14:xfrm>
                <a:off x="4644701" y="68381"/>
                <a:ext cx="33120" cy="10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37717A-0927-44F1-BE1B-8CFA3928E9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40381" y="64061"/>
                  <a:ext cx="41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54097F-3236-484E-8DD2-64403A7ABDFB}"/>
                    </a:ext>
                  </a:extLst>
                </p14:cNvPr>
                <p14:cNvContentPartPr/>
                <p14:nvPr/>
              </p14:nvContentPartPr>
              <p14:xfrm>
                <a:off x="4713461" y="81701"/>
                <a:ext cx="47520" cy="42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54097F-3236-484E-8DD2-64403A7ABD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09141" y="77381"/>
                  <a:ext cx="56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1AD799E-DDFD-499D-BA37-E704A59B5A71}"/>
                    </a:ext>
                  </a:extLst>
                </p14:cNvPr>
                <p14:cNvContentPartPr/>
                <p14:nvPr/>
              </p14:nvContentPartPr>
              <p14:xfrm>
                <a:off x="4793741" y="87821"/>
                <a:ext cx="203400" cy="31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1AD799E-DDFD-499D-BA37-E704A59B5A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89421" y="83501"/>
                  <a:ext cx="212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AED8E69-D885-4200-8C58-408ECB70666D}"/>
                    </a:ext>
                  </a:extLst>
                </p14:cNvPr>
                <p14:cNvContentPartPr/>
                <p14:nvPr/>
              </p14:nvContentPartPr>
              <p14:xfrm>
                <a:off x="5200901" y="64421"/>
                <a:ext cx="91080" cy="86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AED8E69-D885-4200-8C58-408ECB70666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96581" y="60101"/>
                  <a:ext cx="99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5679B6-C849-47FD-9FDA-D5C63F8FDF5F}"/>
                    </a:ext>
                  </a:extLst>
                </p14:cNvPr>
                <p14:cNvContentPartPr/>
                <p14:nvPr/>
              </p14:nvContentPartPr>
              <p14:xfrm>
                <a:off x="5303141" y="34901"/>
                <a:ext cx="139680" cy="122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5679B6-C849-47FD-9FDA-D5C63F8FDF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98821" y="30581"/>
                  <a:ext cx="14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C27CA3A-3E65-4050-9C56-411FD0107C1A}"/>
                    </a:ext>
                  </a:extLst>
                </p14:cNvPr>
                <p14:cNvContentPartPr/>
                <p14:nvPr/>
              </p14:nvContentPartPr>
              <p14:xfrm>
                <a:off x="5456501" y="91421"/>
                <a:ext cx="105840" cy="59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C27CA3A-3E65-4050-9C56-411FD0107C1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2181" y="87101"/>
                  <a:ext cx="114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3F7699B-A394-4A9D-943A-1696A96A1E21}"/>
                    </a:ext>
                  </a:extLst>
                </p14:cNvPr>
                <p14:cNvContentPartPr/>
                <p14:nvPr/>
              </p14:nvContentPartPr>
              <p14:xfrm>
                <a:off x="5604821" y="17621"/>
                <a:ext cx="98640" cy="138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3F7699B-A394-4A9D-943A-1696A96A1E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00501" y="13301"/>
                  <a:ext cx="107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ECF7C6D-141F-4CE8-A3FA-728549A98271}"/>
                    </a:ext>
                  </a:extLst>
                </p14:cNvPr>
                <p14:cNvContentPartPr/>
                <p14:nvPr/>
              </p14:nvContentPartPr>
              <p14:xfrm>
                <a:off x="5580341" y="51101"/>
                <a:ext cx="89640" cy="9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ECF7C6D-141F-4CE8-A3FA-728549A9827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76021" y="46781"/>
                  <a:ext cx="98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2A1EF09-71DA-4B65-960D-76962C55AE17}"/>
                    </a:ext>
                  </a:extLst>
                </p14:cNvPr>
                <p14:cNvContentPartPr/>
                <p14:nvPr/>
              </p14:nvContentPartPr>
              <p14:xfrm>
                <a:off x="5725061" y="80261"/>
                <a:ext cx="139320" cy="38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2A1EF09-71DA-4B65-960D-76962C55AE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20741" y="75941"/>
                  <a:ext cx="147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3CCF76-70DB-4CA0-8B17-8D6558D1A76D}"/>
                    </a:ext>
                  </a:extLst>
                </p14:cNvPr>
                <p14:cNvContentPartPr/>
                <p14:nvPr/>
              </p14:nvContentPartPr>
              <p14:xfrm>
                <a:off x="5498261" y="50741"/>
                <a:ext cx="133560" cy="8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3CCF76-70DB-4CA0-8B17-8D6558D1A7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93941" y="46421"/>
                  <a:ext cx="142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FE58FD-0DD9-44C0-82BC-404D952CF848}"/>
                    </a:ext>
                  </a:extLst>
                </p14:cNvPr>
                <p14:cNvContentPartPr/>
                <p14:nvPr/>
              </p14:nvContentPartPr>
              <p14:xfrm>
                <a:off x="6208541" y="57581"/>
                <a:ext cx="148680" cy="21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FE58FD-0DD9-44C0-82BC-404D952CF8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04221" y="53261"/>
                  <a:ext cx="157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B44E6D-5789-4769-A652-6DEEBD693F7A}"/>
                    </a:ext>
                  </a:extLst>
                </p14:cNvPr>
                <p14:cNvContentPartPr/>
                <p14:nvPr/>
              </p14:nvContentPartPr>
              <p14:xfrm>
                <a:off x="6177581" y="71261"/>
                <a:ext cx="124560" cy="167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B44E6D-5789-4769-A652-6DEEBD693F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73261" y="66941"/>
                  <a:ext cx="133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BDE867-4699-442F-961F-FB87482ABBE6}"/>
                    </a:ext>
                  </a:extLst>
                </p14:cNvPr>
                <p14:cNvContentPartPr/>
                <p14:nvPr/>
              </p14:nvContentPartPr>
              <p14:xfrm>
                <a:off x="6414821" y="107261"/>
                <a:ext cx="114120" cy="8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BDE867-4699-442F-961F-FB87482ABBE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0501" y="102941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F1550FE-6F77-4437-840C-0389ACA3B500}"/>
                    </a:ext>
                  </a:extLst>
                </p14:cNvPr>
                <p14:cNvContentPartPr/>
                <p14:nvPr/>
              </p14:nvContentPartPr>
              <p14:xfrm>
                <a:off x="6546941" y="95021"/>
                <a:ext cx="34920" cy="127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F1550FE-6F77-4437-840C-0389ACA3B5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42621" y="90701"/>
                  <a:ext cx="43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91BD36-A83A-4A87-AF7B-23EBACF8B1E1}"/>
                    </a:ext>
                  </a:extLst>
                </p14:cNvPr>
                <p14:cNvContentPartPr/>
                <p14:nvPr/>
              </p14:nvContentPartPr>
              <p14:xfrm>
                <a:off x="6642341" y="42101"/>
                <a:ext cx="143640" cy="144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91BD36-A83A-4A87-AF7B-23EBACF8B1E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38021" y="37781"/>
                  <a:ext cx="152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4ED40A-D869-4118-A2F9-24869DA7E0D5}"/>
                    </a:ext>
                  </a:extLst>
                </p14:cNvPr>
                <p14:cNvContentPartPr/>
                <p14:nvPr/>
              </p14:nvContentPartPr>
              <p14:xfrm>
                <a:off x="6661061" y="62981"/>
                <a:ext cx="132120" cy="119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4ED40A-D869-4118-A2F9-24869DA7E0D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56741" y="58661"/>
                  <a:ext cx="140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6DDEE41-3972-4016-A12D-DD47A0784AE7}"/>
                    </a:ext>
                  </a:extLst>
                </p14:cNvPr>
                <p14:cNvContentPartPr/>
                <p14:nvPr/>
              </p14:nvContentPartPr>
              <p14:xfrm>
                <a:off x="6828101" y="83501"/>
                <a:ext cx="28080" cy="156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6DDEE41-3972-4016-A12D-DD47A0784AE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23781" y="79181"/>
                  <a:ext cx="36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2412535-16D3-46DE-A972-F6BA050177B6}"/>
                    </a:ext>
                  </a:extLst>
                </p14:cNvPr>
                <p14:cNvContentPartPr/>
                <p14:nvPr/>
              </p14:nvContentPartPr>
              <p14:xfrm>
                <a:off x="5963381" y="86021"/>
                <a:ext cx="7560" cy="122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2412535-16D3-46DE-A972-F6BA050177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59061" y="81701"/>
                  <a:ext cx="1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7DE9843-A3EF-41BB-9E35-0775001C3341}"/>
                    </a:ext>
                  </a:extLst>
                </p14:cNvPr>
                <p14:cNvContentPartPr/>
                <p14:nvPr/>
              </p14:nvContentPartPr>
              <p14:xfrm>
                <a:off x="5887061" y="40301"/>
                <a:ext cx="144360" cy="12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7DE9843-A3EF-41BB-9E35-0775001C33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82741" y="35981"/>
                  <a:ext cx="15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548290C-43BF-4933-8493-7E5015C9193E}"/>
                    </a:ext>
                  </a:extLst>
                </p14:cNvPr>
                <p14:cNvContentPartPr/>
                <p14:nvPr/>
              </p14:nvContentPartPr>
              <p14:xfrm>
                <a:off x="5892821" y="-1099"/>
                <a:ext cx="142920" cy="25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548290C-43BF-4933-8493-7E5015C919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88501" y="-5419"/>
                  <a:ext cx="151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9CAD5A-AFDC-4088-819C-596D28100F7D}"/>
                    </a:ext>
                  </a:extLst>
                </p14:cNvPr>
                <p14:cNvContentPartPr/>
                <p14:nvPr/>
              </p14:nvContentPartPr>
              <p14:xfrm>
                <a:off x="6023141" y="109061"/>
                <a:ext cx="5400" cy="1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9CAD5A-AFDC-4088-819C-596D28100F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18821" y="104741"/>
                  <a:ext cx="14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942B644-1ED7-4295-ABD1-A17EA6A73A65}"/>
                    </a:ext>
                  </a:extLst>
                </p14:cNvPr>
                <p14:cNvContentPartPr/>
                <p14:nvPr/>
              </p14:nvContentPartPr>
              <p14:xfrm>
                <a:off x="6029621" y="104741"/>
                <a:ext cx="96840" cy="6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942B644-1ED7-4295-ABD1-A17EA6A73A6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25301" y="100421"/>
                  <a:ext cx="105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19FF1E9-FE94-47AC-BBE8-41CBA8D0C2E6}"/>
                    </a:ext>
                  </a:extLst>
                </p14:cNvPr>
                <p14:cNvContentPartPr/>
                <p14:nvPr/>
              </p14:nvContentPartPr>
              <p14:xfrm>
                <a:off x="6025301" y="132461"/>
                <a:ext cx="118080" cy="14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19FF1E9-FE94-47AC-BBE8-41CBA8D0C2E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20981" y="128141"/>
                  <a:ext cx="12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4A2D320-0A8A-4EC9-ABF7-037AD8501AEB}"/>
                    </a:ext>
                  </a:extLst>
                </p14:cNvPr>
                <p14:cNvContentPartPr/>
                <p14:nvPr/>
              </p14:nvContentPartPr>
              <p14:xfrm>
                <a:off x="8862101" y="57221"/>
                <a:ext cx="155520" cy="56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4A2D320-0A8A-4EC9-ABF7-037AD8501A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57781" y="52901"/>
                  <a:ext cx="164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FD561A-501A-4426-B478-634E2FBE276D}"/>
                    </a:ext>
                  </a:extLst>
                </p14:cNvPr>
                <p14:cNvContentPartPr/>
                <p14:nvPr/>
              </p14:nvContentPartPr>
              <p14:xfrm>
                <a:off x="9110501" y="48221"/>
                <a:ext cx="101520" cy="59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FD561A-501A-4426-B478-634E2FBE27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06181" y="43901"/>
                  <a:ext cx="110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E0ED4ED-4622-492D-9CA0-D673C92107E6}"/>
                    </a:ext>
                  </a:extLst>
                </p14:cNvPr>
                <p14:cNvContentPartPr/>
                <p14:nvPr/>
              </p14:nvContentPartPr>
              <p14:xfrm>
                <a:off x="9118061" y="74501"/>
                <a:ext cx="115560" cy="73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E0ED4ED-4622-492D-9CA0-D673C92107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13741" y="70181"/>
                  <a:ext cx="124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6C2F37-E0E6-4E2C-8DDE-C108F5EAC925}"/>
                    </a:ext>
                  </a:extLst>
                </p14:cNvPr>
                <p14:cNvContentPartPr/>
                <p14:nvPr/>
              </p14:nvContentPartPr>
              <p14:xfrm>
                <a:off x="9276101" y="29861"/>
                <a:ext cx="135000" cy="100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6C2F37-E0E6-4E2C-8DDE-C108F5EAC92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71781" y="25541"/>
                  <a:ext cx="143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E8622D0-657F-4600-AA84-41744A04EC95}"/>
                    </a:ext>
                  </a:extLst>
                </p14:cNvPr>
                <p14:cNvContentPartPr/>
                <p14:nvPr/>
              </p14:nvContentPartPr>
              <p14:xfrm>
                <a:off x="7515701" y="58301"/>
                <a:ext cx="146520" cy="133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E8622D0-657F-4600-AA84-41744A04EC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11381" y="53981"/>
                  <a:ext cx="155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8608079-C79A-4287-8843-CECC0027ACDA}"/>
                    </a:ext>
                  </a:extLst>
                </p14:cNvPr>
                <p14:cNvContentPartPr/>
                <p14:nvPr/>
              </p14:nvContentPartPr>
              <p14:xfrm>
                <a:off x="7724501" y="78101"/>
                <a:ext cx="113400" cy="85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8608079-C79A-4287-8843-CECC0027ACD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20181" y="73781"/>
                  <a:ext cx="122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D165EC0-A805-491B-8177-2BBA81FC4B90}"/>
                    </a:ext>
                  </a:extLst>
                </p14:cNvPr>
                <p14:cNvContentPartPr/>
                <p14:nvPr/>
              </p14:nvContentPartPr>
              <p14:xfrm>
                <a:off x="7874261" y="140021"/>
                <a:ext cx="7560" cy="58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D165EC0-A805-491B-8177-2BBA81FC4B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69941" y="135701"/>
                  <a:ext cx="16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9A0E9A7-393A-4BB6-B581-236B93A54818}"/>
                    </a:ext>
                  </a:extLst>
                </p14:cNvPr>
                <p14:cNvContentPartPr/>
                <p14:nvPr/>
              </p14:nvContentPartPr>
              <p14:xfrm>
                <a:off x="7893701" y="78821"/>
                <a:ext cx="195120" cy="33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9A0E9A7-393A-4BB6-B581-236B93A548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89381" y="74501"/>
                  <a:ext cx="203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8A3D46D-0685-43DD-A4E7-4D4149EE3105}"/>
                    </a:ext>
                  </a:extLst>
                </p14:cNvPr>
                <p14:cNvContentPartPr/>
                <p14:nvPr/>
              </p14:nvContentPartPr>
              <p14:xfrm>
                <a:off x="8010701" y="124541"/>
                <a:ext cx="103680" cy="12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8A3D46D-0685-43DD-A4E7-4D4149EE31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06381" y="120221"/>
                  <a:ext cx="112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4FF3CC0-BA65-4CAA-8F1B-81D9AC8EC1F0}"/>
                    </a:ext>
                  </a:extLst>
                </p14:cNvPr>
                <p14:cNvContentPartPr/>
                <p14:nvPr/>
              </p14:nvContentPartPr>
              <p14:xfrm>
                <a:off x="8175941" y="69461"/>
                <a:ext cx="95760" cy="84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4FF3CC0-BA65-4CAA-8F1B-81D9AC8EC1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71621" y="65141"/>
                  <a:ext cx="104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59AD8B7-9A99-4882-A937-FC669C63BFDB}"/>
                    </a:ext>
                  </a:extLst>
                </p14:cNvPr>
                <p14:cNvContentPartPr/>
                <p14:nvPr/>
              </p14:nvContentPartPr>
              <p14:xfrm>
                <a:off x="8734661" y="1419821"/>
                <a:ext cx="114120" cy="752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59AD8B7-9A99-4882-A937-FC669C63BF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30341" y="1415501"/>
                  <a:ext cx="122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6B4DA1-9F9D-4659-A68E-AC0FB20A85D5}"/>
                    </a:ext>
                  </a:extLst>
                </p14:cNvPr>
                <p14:cNvContentPartPr/>
                <p14:nvPr/>
              </p14:nvContentPartPr>
              <p14:xfrm>
                <a:off x="8898461" y="1320821"/>
                <a:ext cx="98280" cy="160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6B4DA1-9F9D-4659-A68E-AC0FB20A85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94141" y="1316501"/>
                  <a:ext cx="106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E109067-2A4B-4559-9869-6F8CB2B006C0}"/>
                    </a:ext>
                  </a:extLst>
                </p14:cNvPr>
                <p14:cNvContentPartPr/>
                <p14:nvPr/>
              </p14:nvContentPartPr>
              <p14:xfrm>
                <a:off x="9033101" y="1297781"/>
                <a:ext cx="102240" cy="167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E109067-2A4B-4559-9869-6F8CB2B006C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28781" y="1293461"/>
                  <a:ext cx="110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0519FE5-3D46-4D86-912F-8AC93E890525}"/>
                    </a:ext>
                  </a:extLst>
                </p14:cNvPr>
                <p14:cNvContentPartPr/>
                <p14:nvPr/>
              </p14:nvContentPartPr>
              <p14:xfrm>
                <a:off x="9210581" y="1432781"/>
                <a:ext cx="14400" cy="18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0519FE5-3D46-4D86-912F-8AC93E89052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6261" y="1428461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62519F5-F745-4035-8EA3-AB205FE35ED7}"/>
                    </a:ext>
                  </a:extLst>
                </p14:cNvPr>
                <p14:cNvContentPartPr/>
                <p14:nvPr/>
              </p14:nvContentPartPr>
              <p14:xfrm>
                <a:off x="9447821" y="1355381"/>
                <a:ext cx="150840" cy="90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62519F5-F745-4035-8EA3-AB205FE35ED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43501" y="1351061"/>
                  <a:ext cx="159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4314699-A8B8-4B5B-927E-F0F52C63E5D0}"/>
                    </a:ext>
                  </a:extLst>
                </p14:cNvPr>
                <p14:cNvContentPartPr/>
                <p14:nvPr/>
              </p14:nvContentPartPr>
              <p14:xfrm>
                <a:off x="9606221" y="1361141"/>
                <a:ext cx="220680" cy="78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4314699-A8B8-4B5B-927E-F0F52C63E5D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01901" y="1356821"/>
                  <a:ext cx="229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5C78E8B-747C-49CE-BD96-F14DF46DA30F}"/>
                    </a:ext>
                  </a:extLst>
                </p14:cNvPr>
                <p14:cNvContentPartPr/>
                <p14:nvPr/>
              </p14:nvContentPartPr>
              <p14:xfrm>
                <a:off x="10069541" y="1357181"/>
                <a:ext cx="176400" cy="87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5C78E8B-747C-49CE-BD96-F14DF46DA3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65221" y="1352861"/>
                  <a:ext cx="185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C0BB12B-3A88-43A1-A39A-40D09E4D46F5}"/>
                    </a:ext>
                  </a:extLst>
                </p14:cNvPr>
                <p14:cNvContentPartPr/>
                <p14:nvPr/>
              </p14:nvContentPartPr>
              <p14:xfrm>
                <a:off x="10230821" y="1407221"/>
                <a:ext cx="125280" cy="80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C0BB12B-3A88-43A1-A39A-40D09E4D46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26501" y="1402901"/>
                  <a:ext cx="133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985F6B3-655E-426B-A27E-E007A330545F}"/>
                    </a:ext>
                  </a:extLst>
                </p14:cNvPr>
                <p14:cNvContentPartPr/>
                <p14:nvPr/>
              </p14:nvContentPartPr>
              <p14:xfrm>
                <a:off x="10445381" y="1421981"/>
                <a:ext cx="288360" cy="18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985F6B3-655E-426B-A27E-E007A33054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41061" y="1417661"/>
                  <a:ext cx="297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DC2490F-CFBF-49AD-92BE-1DA67FBD70C2}"/>
                    </a:ext>
                  </a:extLst>
                </p14:cNvPr>
                <p14:cNvContentPartPr/>
                <p14:nvPr/>
              </p14:nvContentPartPr>
              <p14:xfrm>
                <a:off x="10790981" y="1424861"/>
                <a:ext cx="74160" cy="7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DC2490F-CFBF-49AD-92BE-1DA67FBD70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86661" y="1420541"/>
                  <a:ext cx="82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EB76982-8277-4FB8-965B-9B0D6C57D398}"/>
                    </a:ext>
                  </a:extLst>
                </p14:cNvPr>
                <p14:cNvContentPartPr/>
                <p14:nvPr/>
              </p14:nvContentPartPr>
              <p14:xfrm>
                <a:off x="10976381" y="1339541"/>
                <a:ext cx="159480" cy="110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EB76982-8277-4FB8-965B-9B0D6C57D39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72061" y="1335221"/>
                  <a:ext cx="168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4494F4D-C8E8-446B-84E8-A9D121B4B99B}"/>
                    </a:ext>
                  </a:extLst>
                </p14:cNvPr>
                <p14:cNvContentPartPr/>
                <p14:nvPr/>
              </p14:nvContentPartPr>
              <p14:xfrm>
                <a:off x="11195261" y="1388141"/>
                <a:ext cx="114120" cy="1069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4494F4D-C8E8-446B-84E8-A9D121B4B99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90941" y="1383821"/>
                  <a:ext cx="12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A079772-784A-4718-B0E7-E5CC817B4E85}"/>
                    </a:ext>
                  </a:extLst>
                </p14:cNvPr>
                <p14:cNvContentPartPr/>
                <p14:nvPr/>
              </p14:nvContentPartPr>
              <p14:xfrm>
                <a:off x="8693981" y="632861"/>
                <a:ext cx="253080" cy="41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A079772-784A-4718-B0E7-E5CC817B4E8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89661" y="628541"/>
                  <a:ext cx="261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30B306B-B585-4744-8677-896C521ED1AD}"/>
                    </a:ext>
                  </a:extLst>
                </p14:cNvPr>
                <p14:cNvContentPartPr/>
                <p14:nvPr/>
              </p14:nvContentPartPr>
              <p14:xfrm>
                <a:off x="10730501" y="428741"/>
                <a:ext cx="303480" cy="78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30B306B-B585-4744-8677-896C521ED1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26181" y="424421"/>
                  <a:ext cx="312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B540C12-9207-4DCA-ABB3-E4AE574B96AC}"/>
                    </a:ext>
                  </a:extLst>
                </p14:cNvPr>
                <p14:cNvContentPartPr/>
                <p14:nvPr/>
              </p14:nvContentPartPr>
              <p14:xfrm>
                <a:off x="11069621" y="399941"/>
                <a:ext cx="118440" cy="86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B540C12-9207-4DCA-ABB3-E4AE574B96A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65301" y="395621"/>
                  <a:ext cx="12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03F07AE-6254-44A1-A889-BCB3C1C503CA}"/>
                    </a:ext>
                  </a:extLst>
                </p14:cNvPr>
                <p14:cNvContentPartPr/>
                <p14:nvPr/>
              </p14:nvContentPartPr>
              <p14:xfrm>
                <a:off x="11213981" y="313901"/>
                <a:ext cx="63360" cy="143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03F07AE-6254-44A1-A889-BCB3C1C503C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09661" y="309581"/>
                  <a:ext cx="72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E7CA1CA-E946-44AC-8C69-3A1E96EA866B}"/>
                    </a:ext>
                  </a:extLst>
                </p14:cNvPr>
                <p14:cNvContentPartPr/>
                <p14:nvPr/>
              </p14:nvContentPartPr>
              <p14:xfrm>
                <a:off x="11316581" y="278621"/>
                <a:ext cx="148320" cy="135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E7CA1CA-E946-44AC-8C69-3A1E96EA86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12261" y="274301"/>
                  <a:ext cx="156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0905ED3-F70D-44BF-8E22-AFBE83054BA1}"/>
                    </a:ext>
                  </a:extLst>
                </p14:cNvPr>
                <p14:cNvContentPartPr/>
                <p14:nvPr/>
              </p14:nvContentPartPr>
              <p14:xfrm>
                <a:off x="11535101" y="355661"/>
                <a:ext cx="218520" cy="2019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0905ED3-F70D-44BF-8E22-AFBE83054BA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530781" y="351341"/>
                  <a:ext cx="227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F86CAB1-092C-4859-BC8B-0C21C8E6A9FA}"/>
                    </a:ext>
                  </a:extLst>
                </p14:cNvPr>
                <p14:cNvContentPartPr/>
                <p14:nvPr/>
              </p14:nvContentPartPr>
              <p14:xfrm>
                <a:off x="11735261" y="331181"/>
                <a:ext cx="18360" cy="39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F86CAB1-092C-4859-BC8B-0C21C8E6A9F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730941" y="326861"/>
                  <a:ext cx="27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56174D8-682D-47C1-8C88-52A656F17D0C}"/>
                    </a:ext>
                  </a:extLst>
                </p14:cNvPr>
                <p14:cNvContentPartPr/>
                <p14:nvPr/>
              </p14:nvContentPartPr>
              <p14:xfrm>
                <a:off x="11769821" y="353861"/>
                <a:ext cx="181080" cy="154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56174D8-682D-47C1-8C88-52A656F17D0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765501" y="349541"/>
                  <a:ext cx="189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9CD01A2-0B8B-4DE5-979D-644BF14EE99E}"/>
                    </a:ext>
                  </a:extLst>
                </p14:cNvPr>
                <p14:cNvContentPartPr/>
                <p14:nvPr/>
              </p14:nvContentPartPr>
              <p14:xfrm>
                <a:off x="11139461" y="218861"/>
                <a:ext cx="150840" cy="9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9CD01A2-0B8B-4DE5-979D-644BF14EE99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35141" y="214541"/>
                  <a:ext cx="159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D070149-E3BD-489F-8B49-92D42A12A545}"/>
                    </a:ext>
                  </a:extLst>
                </p14:cNvPr>
                <p14:cNvContentPartPr/>
                <p14:nvPr/>
              </p14:nvContentPartPr>
              <p14:xfrm>
                <a:off x="9162341" y="412181"/>
                <a:ext cx="213480" cy="241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D070149-E3BD-489F-8B49-92D42A12A5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58021" y="407861"/>
                  <a:ext cx="222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6E7B3CA-9D1B-468D-847E-34B6B989CAC4}"/>
                    </a:ext>
                  </a:extLst>
                </p14:cNvPr>
                <p14:cNvContentPartPr/>
                <p14:nvPr/>
              </p14:nvContentPartPr>
              <p14:xfrm>
                <a:off x="9187541" y="479501"/>
                <a:ext cx="184320" cy="122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6E7B3CA-9D1B-468D-847E-34B6B989CA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83221" y="475181"/>
                  <a:ext cx="192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3CA2FF0-6C3C-4E44-A987-D04E4DDA69F4}"/>
                    </a:ext>
                  </a:extLst>
                </p14:cNvPr>
                <p14:cNvContentPartPr/>
                <p14:nvPr/>
              </p14:nvContentPartPr>
              <p14:xfrm>
                <a:off x="9470141" y="562301"/>
                <a:ext cx="104760" cy="102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3CA2FF0-6C3C-4E44-A987-D04E4DDA69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65821" y="557981"/>
                  <a:ext cx="113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191E226-69DD-4AD4-BB83-2AAAF59654FE}"/>
                    </a:ext>
                  </a:extLst>
                </p14:cNvPr>
                <p14:cNvContentPartPr/>
                <p14:nvPr/>
              </p14:nvContentPartPr>
              <p14:xfrm>
                <a:off x="9869021" y="438461"/>
                <a:ext cx="83520" cy="154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191E226-69DD-4AD4-BB83-2AAAF59654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64701" y="434141"/>
                  <a:ext cx="9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E30A192-6A3A-4B23-834B-A61D8F368915}"/>
                    </a:ext>
                  </a:extLst>
                </p14:cNvPr>
                <p14:cNvContentPartPr/>
                <p14:nvPr/>
              </p14:nvContentPartPr>
              <p14:xfrm>
                <a:off x="10038941" y="475181"/>
                <a:ext cx="212400" cy="65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E30A192-6A3A-4B23-834B-A61D8F36891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34621" y="470861"/>
                  <a:ext cx="22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88E5D03-0873-44EA-BB5E-22C685E93A7D}"/>
                    </a:ext>
                  </a:extLst>
                </p14:cNvPr>
                <p14:cNvContentPartPr/>
                <p14:nvPr/>
              </p14:nvContentPartPr>
              <p14:xfrm>
                <a:off x="10224341" y="340901"/>
                <a:ext cx="360" cy="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88E5D03-0873-44EA-BB5E-22C685E93A7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20021" y="3365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AD08F0F-B1DE-4733-8DAD-E9F064A40303}"/>
                    </a:ext>
                  </a:extLst>
                </p14:cNvPr>
                <p14:cNvContentPartPr/>
                <p14:nvPr/>
              </p14:nvContentPartPr>
              <p14:xfrm>
                <a:off x="10351061" y="371861"/>
                <a:ext cx="173160" cy="158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AD08F0F-B1DE-4733-8DAD-E9F064A4030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46741" y="367541"/>
                  <a:ext cx="181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D82C406-C129-4036-863E-FB02CACC5B20}"/>
                    </a:ext>
                  </a:extLst>
                </p14:cNvPr>
                <p14:cNvContentPartPr/>
                <p14:nvPr/>
              </p14:nvContentPartPr>
              <p14:xfrm>
                <a:off x="9524861" y="781181"/>
                <a:ext cx="319680" cy="146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D82C406-C129-4036-863E-FB02CACC5B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20541" y="776861"/>
                  <a:ext cx="328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8725C5A-F0DD-4F8B-90DA-9C6558FACF1A}"/>
                    </a:ext>
                  </a:extLst>
                </p14:cNvPr>
                <p14:cNvContentPartPr/>
                <p14:nvPr/>
              </p14:nvContentPartPr>
              <p14:xfrm>
                <a:off x="9869021" y="813221"/>
                <a:ext cx="19440" cy="648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8725C5A-F0DD-4F8B-90DA-9C6558FACF1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64701" y="808901"/>
                  <a:ext cx="28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409B36A-5B6C-42D4-A7F3-528A414EFA7D}"/>
                    </a:ext>
                  </a:extLst>
                </p14:cNvPr>
                <p14:cNvContentPartPr/>
                <p14:nvPr/>
              </p14:nvContentPartPr>
              <p14:xfrm>
                <a:off x="9871181" y="735821"/>
                <a:ext cx="57240" cy="209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409B36A-5B6C-42D4-A7F3-528A414EFA7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66861" y="731501"/>
                  <a:ext cx="65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2916C8D-71D2-451B-8D47-922BB33461DE}"/>
                    </a:ext>
                  </a:extLst>
                </p14:cNvPr>
                <p14:cNvContentPartPr/>
                <p14:nvPr/>
              </p14:nvContentPartPr>
              <p14:xfrm>
                <a:off x="9891341" y="748781"/>
                <a:ext cx="78840" cy="161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2916C8D-71D2-451B-8D47-922BB33461D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87021" y="744461"/>
                  <a:ext cx="87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FC96A63-E177-43F5-986A-6F3592B280C6}"/>
                    </a:ext>
                  </a:extLst>
                </p14:cNvPr>
                <p14:cNvContentPartPr/>
                <p14:nvPr/>
              </p14:nvContentPartPr>
              <p14:xfrm>
                <a:off x="10011941" y="782621"/>
                <a:ext cx="81000" cy="62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FC96A63-E177-43F5-986A-6F3592B280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07621" y="778301"/>
                  <a:ext cx="89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721FBEB-CA7F-4D6D-9B9E-8A31194D7EFC}"/>
                    </a:ext>
                  </a:extLst>
                </p14:cNvPr>
                <p14:cNvContentPartPr/>
                <p14:nvPr/>
              </p14:nvContentPartPr>
              <p14:xfrm>
                <a:off x="9883421" y="660581"/>
                <a:ext cx="172080" cy="299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721FBEB-CA7F-4D6D-9B9E-8A31194D7E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79101" y="656261"/>
                  <a:ext cx="180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56487E5-EB3A-432F-BBE1-2060CC06D30D}"/>
                    </a:ext>
                  </a:extLst>
                </p14:cNvPr>
                <p14:cNvContentPartPr/>
                <p14:nvPr/>
              </p14:nvContentPartPr>
              <p14:xfrm>
                <a:off x="10036061" y="767501"/>
                <a:ext cx="147240" cy="95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56487E5-EB3A-432F-BBE1-2060CC06D30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31741" y="763181"/>
                  <a:ext cx="155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73011A9-F334-486A-9406-EFF0B760BA58}"/>
                    </a:ext>
                  </a:extLst>
                </p14:cNvPr>
                <p14:cNvContentPartPr/>
                <p14:nvPr/>
              </p14:nvContentPartPr>
              <p14:xfrm>
                <a:off x="10228661" y="685061"/>
                <a:ext cx="87840" cy="135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73011A9-F334-486A-9406-EFF0B760BA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24341" y="680741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9A159B7-8E34-47B9-A670-003647C468D1}"/>
                    </a:ext>
                  </a:extLst>
                </p14:cNvPr>
                <p14:cNvContentPartPr/>
                <p14:nvPr/>
              </p14:nvContentPartPr>
              <p14:xfrm>
                <a:off x="10401821" y="768221"/>
                <a:ext cx="360" cy="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9A159B7-8E34-47B9-A670-003647C468D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97501" y="763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10F743E-9E01-4806-989B-574A708D2773}"/>
                    </a:ext>
                  </a:extLst>
                </p14:cNvPr>
                <p14:cNvContentPartPr/>
                <p14:nvPr/>
              </p14:nvContentPartPr>
              <p14:xfrm>
                <a:off x="10388861" y="737261"/>
                <a:ext cx="99360" cy="97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10F743E-9E01-4806-989B-574A708D27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84541" y="732941"/>
                  <a:ext cx="108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B6130B2-6BF0-4D06-9D8D-A143F817168D}"/>
                    </a:ext>
                  </a:extLst>
                </p14:cNvPr>
                <p14:cNvContentPartPr/>
                <p14:nvPr/>
              </p14:nvContentPartPr>
              <p14:xfrm>
                <a:off x="10562021" y="739781"/>
                <a:ext cx="153000" cy="76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B6130B2-6BF0-4D06-9D8D-A143F81716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57701" y="735461"/>
                  <a:ext cx="16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63921D5-37D8-4918-BAE5-1D70A6FF7416}"/>
                    </a:ext>
                  </a:extLst>
                </p14:cNvPr>
                <p14:cNvContentPartPr/>
                <p14:nvPr/>
              </p14:nvContentPartPr>
              <p14:xfrm>
                <a:off x="10688021" y="713501"/>
                <a:ext cx="235800" cy="68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63921D5-37D8-4918-BAE5-1D70A6FF741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83701" y="709181"/>
                  <a:ext cx="244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DBD8342-F380-42ED-8C33-DB3E3CA5594C}"/>
                    </a:ext>
                  </a:extLst>
                </p14:cNvPr>
                <p14:cNvContentPartPr/>
                <p14:nvPr/>
              </p14:nvContentPartPr>
              <p14:xfrm>
                <a:off x="10924181" y="658421"/>
                <a:ext cx="14400" cy="410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DBD8342-F380-42ED-8C33-DB3E3CA559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19861" y="654101"/>
                  <a:ext cx="23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4FEC76F-C598-446D-A70A-5CA84388D9B9}"/>
                    </a:ext>
                  </a:extLst>
                </p14:cNvPr>
                <p14:cNvContentPartPr/>
                <p14:nvPr/>
              </p14:nvContentPartPr>
              <p14:xfrm>
                <a:off x="10975301" y="689381"/>
                <a:ext cx="136440" cy="58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4FEC76F-C598-446D-A70A-5CA84388D9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70981" y="685061"/>
                  <a:ext cx="145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D293F13-D66E-45FB-945F-885F79B80A8B}"/>
                    </a:ext>
                  </a:extLst>
                </p14:cNvPr>
                <p14:cNvContentPartPr/>
                <p14:nvPr/>
              </p14:nvContentPartPr>
              <p14:xfrm>
                <a:off x="11096621" y="587141"/>
                <a:ext cx="187920" cy="1620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D293F13-D66E-45FB-945F-885F79B80A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92301" y="582821"/>
                  <a:ext cx="196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84314AB-4B81-4712-8F70-CDC3D57F854D}"/>
                    </a:ext>
                  </a:extLst>
                </p14:cNvPr>
                <p14:cNvContentPartPr/>
                <p14:nvPr/>
              </p14:nvContentPartPr>
              <p14:xfrm>
                <a:off x="11291741" y="556181"/>
                <a:ext cx="292320" cy="165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84314AB-4B81-4712-8F70-CDC3D57F854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287421" y="551861"/>
                  <a:ext cx="30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D46161E-8842-44D1-BAF5-549937FBAAF9}"/>
                    </a:ext>
                  </a:extLst>
                </p14:cNvPr>
                <p14:cNvContentPartPr/>
                <p14:nvPr/>
              </p14:nvContentPartPr>
              <p14:xfrm>
                <a:off x="11472461" y="579941"/>
                <a:ext cx="97560" cy="161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D46161E-8842-44D1-BAF5-549937FBAA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468141" y="575621"/>
                  <a:ext cx="10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59AED31-2EA4-404E-856B-33EA4F359253}"/>
                    </a:ext>
                  </a:extLst>
                </p14:cNvPr>
                <p14:cNvContentPartPr/>
                <p14:nvPr/>
              </p14:nvContentPartPr>
              <p14:xfrm>
                <a:off x="679661" y="582821"/>
                <a:ext cx="171000" cy="142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59AED31-2EA4-404E-856B-33EA4F3592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5341" y="578501"/>
                  <a:ext cx="179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B632A46-41FE-439B-AB55-D7C33FE3980A}"/>
                    </a:ext>
                  </a:extLst>
                </p14:cNvPr>
                <p14:cNvContentPartPr/>
                <p14:nvPr/>
              </p14:nvContentPartPr>
              <p14:xfrm>
                <a:off x="888461" y="613781"/>
                <a:ext cx="188280" cy="94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B632A46-41FE-439B-AB55-D7C33FE398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4141" y="609461"/>
                  <a:ext cx="196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06CD2D7-2E56-4BFF-884E-B8D344FFD7DA}"/>
                    </a:ext>
                  </a:extLst>
                </p14:cNvPr>
                <p14:cNvContentPartPr/>
                <p14:nvPr/>
              </p14:nvContentPartPr>
              <p14:xfrm>
                <a:off x="925541" y="519821"/>
                <a:ext cx="36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06CD2D7-2E56-4BFF-884E-B8D344FFD7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1221" y="5155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4D21E0A-2828-4C76-A2B3-806994107447}"/>
                    </a:ext>
                  </a:extLst>
                </p14:cNvPr>
                <p14:cNvContentPartPr/>
                <p14:nvPr/>
              </p14:nvContentPartPr>
              <p14:xfrm>
                <a:off x="1173221" y="523061"/>
                <a:ext cx="132120" cy="170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4D21E0A-2828-4C76-A2B3-8069941074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8901" y="518741"/>
                  <a:ext cx="140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B6670A-68F6-4694-AC67-44B01F63E6BC}"/>
                    </a:ext>
                  </a:extLst>
                </p14:cNvPr>
                <p14:cNvContentPartPr/>
                <p14:nvPr/>
              </p14:nvContentPartPr>
              <p14:xfrm>
                <a:off x="1313981" y="575261"/>
                <a:ext cx="201600" cy="84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B6670A-68F6-4694-AC67-44B01F63E6B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09661" y="570941"/>
                  <a:ext cx="210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B1718A-DE39-4617-9E26-ACA3BD80505C}"/>
                    </a:ext>
                  </a:extLst>
                </p14:cNvPr>
                <p14:cNvContentPartPr/>
                <p14:nvPr/>
              </p14:nvContentPartPr>
              <p14:xfrm>
                <a:off x="1606661" y="493181"/>
                <a:ext cx="74520" cy="151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B1718A-DE39-4617-9E26-ACA3BD80505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02341" y="488861"/>
                  <a:ext cx="83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617C1DF-BDF5-4567-91B4-CBB82FA92BAD}"/>
                    </a:ext>
                  </a:extLst>
                </p14:cNvPr>
                <p14:cNvContentPartPr/>
                <p14:nvPr/>
              </p14:nvContentPartPr>
              <p14:xfrm>
                <a:off x="1832021" y="522341"/>
                <a:ext cx="7920" cy="125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617C1DF-BDF5-4567-91B4-CBB82FA92B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27701" y="518021"/>
                  <a:ext cx="16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334BFF-C050-457F-8697-2224F71D2735}"/>
                    </a:ext>
                  </a:extLst>
                </p14:cNvPr>
                <p14:cNvContentPartPr/>
                <p14:nvPr/>
              </p14:nvContentPartPr>
              <p14:xfrm>
                <a:off x="1727981" y="478061"/>
                <a:ext cx="180720" cy="19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334BFF-C050-457F-8697-2224F71D273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23661" y="473741"/>
                  <a:ext cx="189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997C9B-FBD8-4E36-828C-B79EA8B5BCCE}"/>
                    </a:ext>
                  </a:extLst>
                </p14:cNvPr>
                <p14:cNvContentPartPr/>
                <p14:nvPr/>
              </p14:nvContentPartPr>
              <p14:xfrm>
                <a:off x="1721501" y="390941"/>
                <a:ext cx="199440" cy="55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997C9B-FBD8-4E36-828C-B79EA8B5BC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717181" y="386621"/>
                  <a:ext cx="208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0E14937-B217-45E1-A9B3-A3EF0CEE2E97}"/>
                    </a:ext>
                  </a:extLst>
                </p14:cNvPr>
                <p14:cNvContentPartPr/>
                <p14:nvPr/>
              </p14:nvContentPartPr>
              <p14:xfrm>
                <a:off x="1944701" y="410741"/>
                <a:ext cx="78840" cy="261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0E14937-B217-45E1-A9B3-A3EF0CEE2E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40381" y="406421"/>
                  <a:ext cx="87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1EF9250-3BB4-45A0-A556-6B4CAFF04B51}"/>
                    </a:ext>
                  </a:extLst>
                </p14:cNvPr>
                <p14:cNvContentPartPr/>
                <p14:nvPr/>
              </p14:nvContentPartPr>
              <p14:xfrm>
                <a:off x="765701" y="831221"/>
                <a:ext cx="128880" cy="61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1EF9250-3BB4-45A0-A556-6B4CAFF04B5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1381" y="826901"/>
                  <a:ext cx="137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31E0942-39F1-4EF8-926D-ED118FE11812}"/>
                    </a:ext>
                  </a:extLst>
                </p14:cNvPr>
                <p14:cNvContentPartPr/>
                <p14:nvPr/>
              </p14:nvContentPartPr>
              <p14:xfrm>
                <a:off x="934541" y="867941"/>
                <a:ext cx="37080" cy="86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31E0942-39F1-4EF8-926D-ED118FE1181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0221" y="863621"/>
                  <a:ext cx="45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C753B81-72A5-49CA-A3CD-B86538EA4027}"/>
                    </a:ext>
                  </a:extLst>
                </p14:cNvPr>
                <p14:cNvContentPartPr/>
                <p14:nvPr/>
              </p14:nvContentPartPr>
              <p14:xfrm>
                <a:off x="950021" y="805661"/>
                <a:ext cx="6120" cy="4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C753B81-72A5-49CA-A3CD-B86538EA402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5701" y="801341"/>
                  <a:ext cx="14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0185E0E-B19F-4CAB-A87F-9D1E27064DC2}"/>
                    </a:ext>
                  </a:extLst>
                </p14:cNvPr>
                <p14:cNvContentPartPr/>
                <p14:nvPr/>
              </p14:nvContentPartPr>
              <p14:xfrm>
                <a:off x="2866301" y="473741"/>
                <a:ext cx="23400" cy="128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0185E0E-B19F-4CAB-A87F-9D1E27064DC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61981" y="469421"/>
                  <a:ext cx="32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7113F80-8703-4F3B-B23D-03964EA96983}"/>
                    </a:ext>
                  </a:extLst>
                </p14:cNvPr>
                <p14:cNvContentPartPr/>
                <p14:nvPr/>
              </p14:nvContentPartPr>
              <p14:xfrm>
                <a:off x="2880341" y="461861"/>
                <a:ext cx="105840" cy="108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7113F80-8703-4F3B-B23D-03964EA9698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76021" y="457541"/>
                  <a:ext cx="11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FA47249-306C-480B-9558-33DC47B19548}"/>
                    </a:ext>
                  </a:extLst>
                </p14:cNvPr>
                <p14:cNvContentPartPr/>
                <p14:nvPr/>
              </p14:nvContentPartPr>
              <p14:xfrm>
                <a:off x="3052061" y="451781"/>
                <a:ext cx="25560" cy="91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FA47249-306C-480B-9558-33DC47B1954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47741" y="447461"/>
                  <a:ext cx="34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77EC8EE-B5BA-4E86-97B1-512146B539D7}"/>
                    </a:ext>
                  </a:extLst>
                </p14:cNvPr>
                <p14:cNvContentPartPr/>
                <p14:nvPr/>
              </p14:nvContentPartPr>
              <p14:xfrm>
                <a:off x="3008861" y="415421"/>
                <a:ext cx="136800" cy="150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77EC8EE-B5BA-4E86-97B1-512146B539D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04541" y="411101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7AE609C-B61F-487C-9DFB-063706175888}"/>
                    </a:ext>
                  </a:extLst>
                </p14:cNvPr>
                <p14:cNvContentPartPr/>
                <p14:nvPr/>
              </p14:nvContentPartPr>
              <p14:xfrm>
                <a:off x="3185621" y="448901"/>
                <a:ext cx="10800" cy="36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7AE609C-B61F-487C-9DFB-06370617588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81301" y="444581"/>
                  <a:ext cx="19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7A7BBA4-F1B5-4001-A21C-5398A76BF035}"/>
                    </a:ext>
                  </a:extLst>
                </p14:cNvPr>
                <p14:cNvContentPartPr/>
                <p14:nvPr/>
              </p14:nvContentPartPr>
              <p14:xfrm>
                <a:off x="3201821" y="535301"/>
                <a:ext cx="2160" cy="6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7A7BBA4-F1B5-4001-A21C-5398A76BF03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97501" y="530981"/>
                  <a:ext cx="10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28A90A2-080D-45FE-A9D3-241405B0D388}"/>
                    </a:ext>
                  </a:extLst>
                </p14:cNvPr>
                <p14:cNvContentPartPr/>
                <p14:nvPr/>
              </p14:nvContentPartPr>
              <p14:xfrm>
                <a:off x="3482621" y="399221"/>
                <a:ext cx="11880" cy="23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28A90A2-080D-45FE-A9D3-241405B0D3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78301" y="394901"/>
                  <a:ext cx="2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A91C7FC-5449-4FF2-928F-1CC072984591}"/>
                    </a:ext>
                  </a:extLst>
                </p14:cNvPr>
                <p14:cNvContentPartPr/>
                <p14:nvPr/>
              </p14:nvContentPartPr>
              <p14:xfrm>
                <a:off x="3407381" y="392021"/>
                <a:ext cx="184680" cy="12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A91C7FC-5449-4FF2-928F-1CC0729845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03061" y="387701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EBD171A-E0B1-4EC1-B720-48DD87A47571}"/>
                    </a:ext>
                  </a:extLst>
                </p14:cNvPr>
                <p14:cNvContentPartPr/>
                <p14:nvPr/>
              </p14:nvContentPartPr>
              <p14:xfrm>
                <a:off x="3399101" y="397061"/>
                <a:ext cx="154080" cy="127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EBD171A-E0B1-4EC1-B720-48DD87A4757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94781" y="392741"/>
                  <a:ext cx="16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1BFA1BD-E2D5-4B26-BE00-102E5AE76708}"/>
                    </a:ext>
                  </a:extLst>
                </p14:cNvPr>
                <p14:cNvContentPartPr/>
                <p14:nvPr/>
              </p14:nvContentPartPr>
              <p14:xfrm>
                <a:off x="3652181" y="400301"/>
                <a:ext cx="129600" cy="89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1BFA1BD-E2D5-4B26-BE00-102E5AE7670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647861" y="395981"/>
                  <a:ext cx="138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9E194B-EDFC-483F-AB3C-09E8474EECE1}"/>
                    </a:ext>
                  </a:extLst>
                </p14:cNvPr>
                <p14:cNvContentPartPr/>
                <p14:nvPr/>
              </p14:nvContentPartPr>
              <p14:xfrm>
                <a:off x="3803741" y="372581"/>
                <a:ext cx="40680" cy="144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9E194B-EDFC-483F-AB3C-09E8474EECE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799421" y="368261"/>
                  <a:ext cx="4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C003547-0F74-4117-9755-14326C1A7D03}"/>
                    </a:ext>
                  </a:extLst>
                </p14:cNvPr>
                <p14:cNvContentPartPr/>
                <p14:nvPr/>
              </p14:nvContentPartPr>
              <p14:xfrm>
                <a:off x="3908501" y="413981"/>
                <a:ext cx="181080" cy="1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C003547-0F74-4117-9755-14326C1A7D0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04181" y="409661"/>
                  <a:ext cx="189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1C84E9-B19B-40E7-B1F5-B8829B798205}"/>
                    </a:ext>
                  </a:extLst>
                </p14:cNvPr>
                <p14:cNvContentPartPr/>
                <p14:nvPr/>
              </p14:nvContentPartPr>
              <p14:xfrm>
                <a:off x="3949181" y="443141"/>
                <a:ext cx="169920" cy="2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1C84E9-B19B-40E7-B1F5-B8829B79820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944861" y="438821"/>
                  <a:ext cx="178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452B631-DA4C-4E31-9C93-E4DC657DF6EC}"/>
                    </a:ext>
                  </a:extLst>
                </p14:cNvPr>
                <p14:cNvContentPartPr/>
                <p14:nvPr/>
              </p14:nvContentPartPr>
              <p14:xfrm>
                <a:off x="4187141" y="376181"/>
                <a:ext cx="131040" cy="129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452B631-DA4C-4E31-9C93-E4DC657DF6E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82821" y="371861"/>
                  <a:ext cx="139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1EF33A7-6B35-48A4-9404-60755A97235B}"/>
                    </a:ext>
                  </a:extLst>
                </p14:cNvPr>
                <p14:cNvContentPartPr/>
                <p14:nvPr/>
              </p14:nvContentPartPr>
              <p14:xfrm>
                <a:off x="4714901" y="399941"/>
                <a:ext cx="141480" cy="69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1EF33A7-6B35-48A4-9404-60755A97235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10581" y="395621"/>
                  <a:ext cx="150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6AE040-89C2-4FA3-9EAF-2A8B8F1DFBE5}"/>
                    </a:ext>
                  </a:extLst>
                </p14:cNvPr>
                <p14:cNvContentPartPr/>
                <p14:nvPr/>
              </p14:nvContentPartPr>
              <p14:xfrm>
                <a:off x="4866821" y="438821"/>
                <a:ext cx="123840" cy="82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6AE040-89C2-4FA3-9EAF-2A8B8F1DFBE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62501" y="434501"/>
                  <a:ext cx="132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25C8DA-2372-4337-AEFA-E6E87CE8C694}"/>
                    </a:ext>
                  </a:extLst>
                </p14:cNvPr>
                <p14:cNvContentPartPr/>
                <p14:nvPr/>
              </p14:nvContentPartPr>
              <p14:xfrm>
                <a:off x="5101541" y="398501"/>
                <a:ext cx="4680" cy="100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25C8DA-2372-4337-AEFA-E6E87CE8C69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097221" y="394181"/>
                  <a:ext cx="1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4A07E56-E163-4C61-A86D-A10388F5F0FC}"/>
                    </a:ext>
                  </a:extLst>
                </p14:cNvPr>
                <p14:cNvContentPartPr/>
                <p14:nvPr/>
              </p14:nvContentPartPr>
              <p14:xfrm>
                <a:off x="5054021" y="393461"/>
                <a:ext cx="264600" cy="93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4A07E56-E163-4C61-A86D-A10388F5F0F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49701" y="389141"/>
                  <a:ext cx="273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18DDD9B-5966-4CD1-AA1B-67F8BDE16A59}"/>
                    </a:ext>
                  </a:extLst>
                </p14:cNvPr>
                <p14:cNvContentPartPr/>
                <p14:nvPr/>
              </p14:nvContentPartPr>
              <p14:xfrm>
                <a:off x="5360021" y="447821"/>
                <a:ext cx="115920" cy="86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18DDD9B-5966-4CD1-AA1B-67F8BDE16A5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355701" y="443501"/>
                  <a:ext cx="124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CBD86C7-3BD4-4E10-BF3B-20ECDF577374}"/>
                    </a:ext>
                  </a:extLst>
                </p14:cNvPr>
                <p14:cNvContentPartPr/>
                <p14:nvPr/>
              </p14:nvContentPartPr>
              <p14:xfrm>
                <a:off x="5543621" y="392021"/>
                <a:ext cx="30600" cy="61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CBD86C7-3BD4-4E10-BF3B-20ECDF5773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39301" y="387701"/>
                  <a:ext cx="39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B994120-0DCF-4F53-B11F-6F8B9C405369}"/>
                    </a:ext>
                  </a:extLst>
                </p14:cNvPr>
                <p14:cNvContentPartPr/>
                <p14:nvPr/>
              </p14:nvContentPartPr>
              <p14:xfrm>
                <a:off x="5516261" y="430541"/>
                <a:ext cx="256680" cy="30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B994120-0DCF-4F53-B11F-6F8B9C40536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11941" y="426221"/>
                  <a:ext cx="265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1E7071A-B05F-4858-B66C-37C91B9D3C6F}"/>
                    </a:ext>
                  </a:extLst>
                </p14:cNvPr>
                <p14:cNvContentPartPr/>
                <p14:nvPr/>
              </p14:nvContentPartPr>
              <p14:xfrm>
                <a:off x="5841341" y="453581"/>
                <a:ext cx="143640" cy="9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1E7071A-B05F-4858-B66C-37C91B9D3C6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37021" y="449261"/>
                  <a:ext cx="152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B3D214E-1451-4FF4-8811-D5DE63E24CE5}"/>
                    </a:ext>
                  </a:extLst>
                </p14:cNvPr>
                <p14:cNvContentPartPr/>
                <p14:nvPr/>
              </p14:nvContentPartPr>
              <p14:xfrm>
                <a:off x="6075341" y="385901"/>
                <a:ext cx="22680" cy="69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B3D214E-1451-4FF4-8811-D5DE63E24CE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71021" y="381581"/>
                  <a:ext cx="31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A952723-046D-4923-8703-CA968AA870D9}"/>
                    </a:ext>
                  </a:extLst>
                </p14:cNvPr>
                <p14:cNvContentPartPr/>
                <p14:nvPr/>
              </p14:nvContentPartPr>
              <p14:xfrm>
                <a:off x="6047621" y="418301"/>
                <a:ext cx="132840" cy="4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A952723-046D-4923-8703-CA968AA870D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43301" y="413981"/>
                  <a:ext cx="141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F72D70F-7A12-4082-BE41-73AFDAF59E3F}"/>
                    </a:ext>
                  </a:extLst>
                </p14:cNvPr>
                <p14:cNvContentPartPr/>
                <p14:nvPr/>
              </p14:nvContentPartPr>
              <p14:xfrm>
                <a:off x="6180461" y="378701"/>
                <a:ext cx="168480" cy="77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F72D70F-7A12-4082-BE41-73AFDAF59E3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76141" y="374381"/>
                  <a:ext cx="177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DA52CC3-21FD-4CEB-B7B7-6E91EF82E3BD}"/>
                    </a:ext>
                  </a:extLst>
                </p14:cNvPr>
                <p14:cNvContentPartPr/>
                <p14:nvPr/>
              </p14:nvContentPartPr>
              <p14:xfrm>
                <a:off x="6366941" y="381581"/>
                <a:ext cx="343800" cy="114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DA52CC3-21FD-4CEB-B7B7-6E91EF82E3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362621" y="377261"/>
                  <a:ext cx="35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E100A89-9AF3-4609-8013-9027ECE90FDE}"/>
                    </a:ext>
                  </a:extLst>
                </p14:cNvPr>
                <p14:cNvContentPartPr/>
                <p14:nvPr/>
              </p14:nvContentPartPr>
              <p14:xfrm>
                <a:off x="6577181" y="405701"/>
                <a:ext cx="155160" cy="11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E100A89-9AF3-4609-8013-9027ECE90FD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72861" y="401381"/>
                  <a:ext cx="163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AB0DBDC-6FD4-43C8-8E46-52AD2064A48E}"/>
                    </a:ext>
                  </a:extLst>
                </p14:cNvPr>
                <p14:cNvContentPartPr/>
                <p14:nvPr/>
              </p14:nvContentPartPr>
              <p14:xfrm>
                <a:off x="6767621" y="353861"/>
                <a:ext cx="166320" cy="120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AB0DBDC-6FD4-43C8-8E46-52AD2064A48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763301" y="349541"/>
                  <a:ext cx="174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2100852-7D17-448E-BFB7-4C551F77A4C6}"/>
                    </a:ext>
                  </a:extLst>
                </p14:cNvPr>
                <p14:cNvContentPartPr/>
                <p14:nvPr/>
              </p14:nvContentPartPr>
              <p14:xfrm>
                <a:off x="904661" y="1342061"/>
                <a:ext cx="216000" cy="71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2100852-7D17-448E-BFB7-4C551F77A4C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0341" y="1337741"/>
                  <a:ext cx="224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33F075B-B7E3-4E6C-9714-238E99D58377}"/>
                    </a:ext>
                  </a:extLst>
                </p14:cNvPr>
                <p14:cNvContentPartPr/>
                <p14:nvPr/>
              </p14:nvContentPartPr>
              <p14:xfrm>
                <a:off x="1211381" y="1238741"/>
                <a:ext cx="84240" cy="165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33F075B-B7E3-4E6C-9714-238E99D5837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07061" y="1234421"/>
                  <a:ext cx="9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C03556B-3F42-4470-98E7-A2D20526834B}"/>
                    </a:ext>
                  </a:extLst>
                </p14:cNvPr>
                <p14:cNvContentPartPr/>
                <p14:nvPr/>
              </p14:nvContentPartPr>
              <p14:xfrm>
                <a:off x="1438541" y="1239821"/>
                <a:ext cx="22680" cy="125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C03556B-3F42-4470-98E7-A2D20526834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434221" y="1235501"/>
                  <a:ext cx="3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8A088D0-8C81-41E3-BB79-1512420ACCB3}"/>
                    </a:ext>
                  </a:extLst>
                </p14:cNvPr>
                <p14:cNvContentPartPr/>
                <p14:nvPr/>
              </p14:nvContentPartPr>
              <p14:xfrm>
                <a:off x="1328021" y="1208141"/>
                <a:ext cx="189360" cy="14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8A088D0-8C81-41E3-BB79-1512420ACC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323701" y="1203821"/>
                  <a:ext cx="19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3F51072-8C10-48B0-9752-1732C682B744}"/>
                    </a:ext>
                  </a:extLst>
                </p14:cNvPr>
                <p14:cNvContentPartPr/>
                <p14:nvPr/>
              </p14:nvContentPartPr>
              <p14:xfrm>
                <a:off x="1361861" y="1105181"/>
                <a:ext cx="167760" cy="42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3F51072-8C10-48B0-9752-1732C682B74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57541" y="1100861"/>
                  <a:ext cx="17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8E62F12-CE2D-4A3A-9B01-20A8A2F6847D}"/>
                    </a:ext>
                  </a:extLst>
                </p14:cNvPr>
                <p14:cNvContentPartPr/>
                <p14:nvPr/>
              </p14:nvContentPartPr>
              <p14:xfrm>
                <a:off x="1538981" y="1130021"/>
                <a:ext cx="153000" cy="339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8E62F12-CE2D-4A3A-9B01-20A8A2F6847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34661" y="1125701"/>
                  <a:ext cx="161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E1B06EA-8958-4147-A375-B1E7D2734222}"/>
                    </a:ext>
                  </a:extLst>
                </p14:cNvPr>
                <p14:cNvContentPartPr/>
                <p14:nvPr/>
              </p14:nvContentPartPr>
              <p14:xfrm>
                <a:off x="4256261" y="996101"/>
                <a:ext cx="22680" cy="136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E1B06EA-8958-4147-A375-B1E7D273422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51941" y="991781"/>
                  <a:ext cx="31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7991F4-929F-498D-A3A2-213028FF9E79}"/>
                    </a:ext>
                  </a:extLst>
                </p14:cNvPr>
                <p14:cNvContentPartPr/>
                <p14:nvPr/>
              </p14:nvContentPartPr>
              <p14:xfrm>
                <a:off x="4278221" y="932741"/>
                <a:ext cx="132120" cy="156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7991F4-929F-498D-A3A2-213028FF9E7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273901" y="928421"/>
                  <a:ext cx="140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30FEDA6-59AF-4F00-84DA-466428133C62}"/>
                    </a:ext>
                  </a:extLst>
                </p14:cNvPr>
                <p14:cNvContentPartPr/>
                <p14:nvPr/>
              </p14:nvContentPartPr>
              <p14:xfrm>
                <a:off x="4561541" y="934541"/>
                <a:ext cx="19080" cy="143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30FEDA6-59AF-4F00-84DA-466428133C6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57221" y="930221"/>
                  <a:ext cx="2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957DB98-FBA1-40FB-A03A-D43FF6FDA2AE}"/>
                    </a:ext>
                  </a:extLst>
                </p14:cNvPr>
                <p14:cNvContentPartPr/>
                <p14:nvPr/>
              </p14:nvContentPartPr>
              <p14:xfrm>
                <a:off x="4521221" y="894221"/>
                <a:ext cx="183240" cy="193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957DB98-FBA1-40FB-A03A-D43FF6FDA2A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16901" y="889901"/>
                  <a:ext cx="191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BFB0DFD-BF18-4046-B6A8-D2FAE6F0D13C}"/>
                    </a:ext>
                  </a:extLst>
                </p14:cNvPr>
                <p14:cNvContentPartPr/>
                <p14:nvPr/>
              </p14:nvContentPartPr>
              <p14:xfrm>
                <a:off x="4861781" y="940661"/>
                <a:ext cx="42120" cy="147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BFB0DFD-BF18-4046-B6A8-D2FAE6F0D13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57461" y="936341"/>
                  <a:ext cx="50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1ACF361-7A7B-4129-A29A-64D2DEDE1865}"/>
                    </a:ext>
                  </a:extLst>
                </p14:cNvPr>
                <p14:cNvContentPartPr/>
                <p14:nvPr/>
              </p14:nvContentPartPr>
              <p14:xfrm>
                <a:off x="4868981" y="1017701"/>
                <a:ext cx="26640" cy="21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1ACF361-7A7B-4129-A29A-64D2DEDE18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64661" y="1013381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1DA30BB-8868-44A8-8D54-FEF5213AF9DE}"/>
                    </a:ext>
                  </a:extLst>
                </p14:cNvPr>
                <p14:cNvContentPartPr/>
                <p14:nvPr/>
              </p14:nvContentPartPr>
              <p14:xfrm>
                <a:off x="5151221" y="877661"/>
                <a:ext cx="191160" cy="24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1DA30BB-8868-44A8-8D54-FEF5213AF9D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146901" y="873341"/>
                  <a:ext cx="199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36F9B95-685F-436B-BFCC-C0E94ADA4F3E}"/>
                    </a:ext>
                  </a:extLst>
                </p14:cNvPr>
                <p14:cNvContentPartPr/>
                <p14:nvPr/>
              </p14:nvContentPartPr>
              <p14:xfrm>
                <a:off x="5141141" y="921221"/>
                <a:ext cx="196560" cy="159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36F9B95-685F-436B-BFCC-C0E94ADA4F3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36821" y="916901"/>
                  <a:ext cx="205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5EE8E20-7A21-4ED5-A5E6-C15EA07DA7E0}"/>
                    </a:ext>
                  </a:extLst>
                </p14:cNvPr>
                <p14:cNvContentPartPr/>
                <p14:nvPr/>
              </p14:nvContentPartPr>
              <p14:xfrm>
                <a:off x="5468741" y="911861"/>
                <a:ext cx="124560" cy="120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5EE8E20-7A21-4ED5-A5E6-C15EA07DA7E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64421" y="907541"/>
                  <a:ext cx="133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13895C4-04F9-493B-8146-64D59823235C}"/>
                    </a:ext>
                  </a:extLst>
                </p14:cNvPr>
                <p14:cNvContentPartPr/>
                <p14:nvPr/>
              </p14:nvContentPartPr>
              <p14:xfrm>
                <a:off x="5645501" y="989621"/>
                <a:ext cx="28800" cy="68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13895C4-04F9-493B-8146-64D59823235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41181" y="985301"/>
                  <a:ext cx="37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F51C190-9295-4011-AF47-A1EDEB3BE3C3}"/>
                    </a:ext>
                  </a:extLst>
                </p14:cNvPr>
                <p14:cNvContentPartPr/>
                <p14:nvPr/>
              </p14:nvContentPartPr>
              <p14:xfrm>
                <a:off x="5681501" y="894941"/>
                <a:ext cx="12600" cy="7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F51C190-9295-4011-AF47-A1EDEB3BE3C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677181" y="890621"/>
                  <a:ext cx="21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CD190F0-B053-4006-B93E-501A00692001}"/>
                    </a:ext>
                  </a:extLst>
                </p14:cNvPr>
                <p14:cNvContentPartPr/>
                <p14:nvPr/>
              </p14:nvContentPartPr>
              <p14:xfrm>
                <a:off x="5829101" y="911141"/>
                <a:ext cx="222120" cy="59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CD190F0-B053-4006-B93E-501A0069200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24781" y="906821"/>
                  <a:ext cx="230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2D00625-1780-4F57-B94E-5B3CFFAF0D84}"/>
                    </a:ext>
                  </a:extLst>
                </p14:cNvPr>
                <p14:cNvContentPartPr/>
                <p14:nvPr/>
              </p14:nvContentPartPr>
              <p14:xfrm>
                <a:off x="6133301" y="887381"/>
                <a:ext cx="145080" cy="1702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2D00625-1780-4F57-B94E-5B3CFFAF0D8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128981" y="883061"/>
                  <a:ext cx="153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A49FF96-1B8E-401A-9098-B8EA14B5427E}"/>
                    </a:ext>
                  </a:extLst>
                </p14:cNvPr>
                <p14:cNvContentPartPr/>
                <p14:nvPr/>
              </p14:nvContentPartPr>
              <p14:xfrm>
                <a:off x="7579421" y="1342781"/>
                <a:ext cx="300960" cy="273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A49FF96-1B8E-401A-9098-B8EA14B5427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75101" y="1338461"/>
                  <a:ext cx="309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6DAA39-D627-45B6-A214-985E07DD5708}"/>
                    </a:ext>
                  </a:extLst>
                </p14:cNvPr>
                <p14:cNvContentPartPr/>
                <p14:nvPr/>
              </p14:nvContentPartPr>
              <p14:xfrm>
                <a:off x="7998461" y="1309301"/>
                <a:ext cx="98280" cy="204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6DAA39-D627-45B6-A214-985E07DD570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994141" y="1304981"/>
                  <a:ext cx="106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E9ED2D0-96A0-4E94-93FA-EBFE458C3683}"/>
                    </a:ext>
                  </a:extLst>
                </p14:cNvPr>
                <p14:cNvContentPartPr/>
                <p14:nvPr/>
              </p14:nvContentPartPr>
              <p14:xfrm>
                <a:off x="8053181" y="1479581"/>
                <a:ext cx="82080" cy="18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E9ED2D0-96A0-4E94-93FA-EBFE458C368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048861" y="1475261"/>
                  <a:ext cx="90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B9F672B-2773-40F5-93BB-417B2ADF3265}"/>
                    </a:ext>
                  </a:extLst>
                </p14:cNvPr>
                <p14:cNvContentPartPr/>
                <p14:nvPr/>
              </p14:nvContentPartPr>
              <p14:xfrm>
                <a:off x="8183861" y="1352861"/>
                <a:ext cx="135360" cy="151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B9F672B-2773-40F5-93BB-417B2ADF326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79541" y="1348541"/>
                  <a:ext cx="144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F6D1AF9-E6B5-415D-9294-927E96A70B74}"/>
                    </a:ext>
                  </a:extLst>
                </p14:cNvPr>
                <p14:cNvContentPartPr/>
                <p14:nvPr/>
              </p14:nvContentPartPr>
              <p14:xfrm>
                <a:off x="8310221" y="1360061"/>
                <a:ext cx="14400" cy="46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F6D1AF9-E6B5-415D-9294-927E96A70B7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305901" y="1355741"/>
                  <a:ext cx="23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13F4BB1-903F-48C7-9627-0EF580E5A77F}"/>
                    </a:ext>
                  </a:extLst>
                </p14:cNvPr>
                <p14:cNvContentPartPr/>
                <p14:nvPr/>
              </p14:nvContentPartPr>
              <p14:xfrm>
                <a:off x="8358101" y="1429181"/>
                <a:ext cx="136440" cy="59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13F4BB1-903F-48C7-9627-0EF580E5A77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353781" y="1424861"/>
                  <a:ext cx="145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CA1997B-F123-4F56-A3B0-03E2A2ABD702}"/>
                    </a:ext>
                  </a:extLst>
                </p14:cNvPr>
                <p14:cNvContentPartPr/>
                <p14:nvPr/>
              </p14:nvContentPartPr>
              <p14:xfrm>
                <a:off x="7455221" y="1309661"/>
                <a:ext cx="275400" cy="149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CA1997B-F123-4F56-A3B0-03E2A2ABD70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450901" y="1305341"/>
                  <a:ext cx="284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21CD0B7-F6B0-4847-8281-655269EF2152}"/>
                    </a:ext>
                  </a:extLst>
                </p14:cNvPr>
                <p14:cNvContentPartPr/>
                <p14:nvPr/>
              </p14:nvContentPartPr>
              <p14:xfrm>
                <a:off x="7817021" y="514421"/>
                <a:ext cx="211320" cy="282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21CD0B7-F6B0-4847-8281-655269EF21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12701" y="510101"/>
                  <a:ext cx="219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C9AB6E6-DBB3-44F2-8E00-E87B90B80EEC}"/>
                    </a:ext>
                  </a:extLst>
                </p14:cNvPr>
                <p14:cNvContentPartPr/>
                <p14:nvPr/>
              </p14:nvContentPartPr>
              <p14:xfrm>
                <a:off x="7837901" y="601541"/>
                <a:ext cx="157680" cy="113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C9AB6E6-DBB3-44F2-8E00-E87B90B80EE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33581" y="597221"/>
                  <a:ext cx="16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8D519DB-A2D2-4023-A256-0D8CA7668A83}"/>
                    </a:ext>
                  </a:extLst>
                </p14:cNvPr>
                <p14:cNvContentPartPr/>
                <p14:nvPr/>
              </p14:nvContentPartPr>
              <p14:xfrm>
                <a:off x="8053181" y="686501"/>
                <a:ext cx="144000" cy="126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8D519DB-A2D2-4023-A256-0D8CA7668A8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048861" y="682181"/>
                  <a:ext cx="15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DCC9721-274C-4170-8190-95AF907770B2}"/>
                    </a:ext>
                  </a:extLst>
                </p14:cNvPr>
                <p14:cNvContentPartPr/>
                <p14:nvPr/>
              </p14:nvContentPartPr>
              <p14:xfrm>
                <a:off x="8373221" y="676061"/>
                <a:ext cx="121320" cy="17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DCC9721-274C-4170-8190-95AF907770B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68901" y="671741"/>
                  <a:ext cx="12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2E760D2-6360-46E9-86D3-1DE552AE0078}"/>
                    </a:ext>
                  </a:extLst>
                </p14:cNvPr>
                <p14:cNvContentPartPr/>
                <p14:nvPr/>
              </p14:nvContentPartPr>
              <p14:xfrm>
                <a:off x="1878821" y="1256021"/>
                <a:ext cx="207360" cy="9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2E760D2-6360-46E9-86D3-1DE552AE007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74501" y="1251701"/>
                  <a:ext cx="21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1DDCDAC-577F-4C55-B0F1-407CC3A942F7}"/>
                    </a:ext>
                  </a:extLst>
                </p14:cNvPr>
                <p14:cNvContentPartPr/>
                <p14:nvPr/>
              </p14:nvContentPartPr>
              <p14:xfrm>
                <a:off x="1898261" y="1302101"/>
                <a:ext cx="177120" cy="31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1DDCDAC-577F-4C55-B0F1-407CC3A942F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93941" y="1297781"/>
                  <a:ext cx="185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C3A58DB-7DF2-4623-9E3E-44CFF6A0DDA4}"/>
                    </a:ext>
                  </a:extLst>
                </p14:cNvPr>
                <p14:cNvContentPartPr/>
                <p14:nvPr/>
              </p14:nvContentPartPr>
              <p14:xfrm>
                <a:off x="2225141" y="1122461"/>
                <a:ext cx="187560" cy="284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C3A58DB-7DF2-4623-9E3E-44CFF6A0DDA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220821" y="1118141"/>
                  <a:ext cx="196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ADDB98A-51C6-4AFA-B304-DD6536BFE76F}"/>
                    </a:ext>
                  </a:extLst>
                </p14:cNvPr>
                <p14:cNvContentPartPr/>
                <p14:nvPr/>
              </p14:nvContentPartPr>
              <p14:xfrm>
                <a:off x="2359781" y="1270781"/>
                <a:ext cx="266400" cy="115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ADDB98A-51C6-4AFA-B304-DD6536BFE76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355461" y="1266461"/>
                  <a:ext cx="275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5539CD4-A1C5-46A2-BFB7-485B62B239C5}"/>
                    </a:ext>
                  </a:extLst>
                </p14:cNvPr>
                <p14:cNvContentPartPr/>
                <p14:nvPr/>
              </p14:nvContentPartPr>
              <p14:xfrm>
                <a:off x="2660741" y="1027061"/>
                <a:ext cx="97560" cy="378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5539CD4-A1C5-46A2-BFB7-485B62B239C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56421" y="1022741"/>
                  <a:ext cx="106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A941B01-F020-484B-82BD-A8414FC2E370}"/>
                    </a:ext>
                  </a:extLst>
                </p14:cNvPr>
                <p14:cNvContentPartPr/>
                <p14:nvPr/>
              </p14:nvContentPartPr>
              <p14:xfrm>
                <a:off x="2779541" y="1106981"/>
                <a:ext cx="171360" cy="195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A941B01-F020-484B-82BD-A8414FC2E37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75221" y="1102661"/>
                  <a:ext cx="180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6AD8BAE-F46A-4958-97C4-8CC86AAA3022}"/>
                    </a:ext>
                  </a:extLst>
                </p14:cNvPr>
                <p14:cNvContentPartPr/>
                <p14:nvPr/>
              </p14:nvContentPartPr>
              <p14:xfrm>
                <a:off x="2997701" y="1168541"/>
                <a:ext cx="121680" cy="90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6AD8BAE-F46A-4958-97C4-8CC86AAA302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93381" y="1164221"/>
                  <a:ext cx="13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DD540D5-3D20-4E18-BB9E-9D48C8164EA7}"/>
                    </a:ext>
                  </a:extLst>
                </p14:cNvPr>
                <p14:cNvContentPartPr/>
                <p14:nvPr/>
              </p14:nvContentPartPr>
              <p14:xfrm>
                <a:off x="3139901" y="1244861"/>
                <a:ext cx="10800" cy="46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DD540D5-3D20-4E18-BB9E-9D48C8164E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35581" y="1240541"/>
                  <a:ext cx="19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DFFE0B9-AB4D-45D7-888F-1809AF3CC850}"/>
                    </a:ext>
                  </a:extLst>
                </p14:cNvPr>
                <p14:cNvContentPartPr/>
                <p14:nvPr/>
              </p14:nvContentPartPr>
              <p14:xfrm>
                <a:off x="3134861" y="1179341"/>
                <a:ext cx="360" cy="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DFFE0B9-AB4D-45D7-888F-1809AF3CC85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30541" y="11750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2A6206F-123F-4946-86E8-35F33D73DF26}"/>
                    </a:ext>
                  </a:extLst>
                </p14:cNvPr>
                <p14:cNvContentPartPr/>
                <p14:nvPr/>
              </p14:nvContentPartPr>
              <p14:xfrm>
                <a:off x="3211181" y="1091501"/>
                <a:ext cx="126360" cy="2134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2A6206F-123F-4946-86E8-35F33D73DF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06861" y="1087181"/>
                  <a:ext cx="135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22C9E75-F1C1-4098-95FA-6B4C93603B80}"/>
                    </a:ext>
                  </a:extLst>
                </p14:cNvPr>
                <p14:cNvContentPartPr/>
                <p14:nvPr/>
              </p14:nvContentPartPr>
              <p14:xfrm>
                <a:off x="3201101" y="1117061"/>
                <a:ext cx="159840" cy="164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22C9E75-F1C1-4098-95FA-6B4C93603B8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96781" y="1112741"/>
                  <a:ext cx="168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E6A87D4-03D9-47E5-8BDB-2EE733AE9587}"/>
                    </a:ext>
                  </a:extLst>
                </p14:cNvPr>
                <p14:cNvContentPartPr/>
                <p14:nvPr/>
              </p14:nvContentPartPr>
              <p14:xfrm>
                <a:off x="3412421" y="1202021"/>
                <a:ext cx="17280" cy="97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E6A87D4-03D9-47E5-8BDB-2EE733AE958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408101" y="1197701"/>
                  <a:ext cx="25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4AB4819-6FD3-4D97-916E-53016644C1C8}"/>
                    </a:ext>
                  </a:extLst>
                </p14:cNvPr>
                <p14:cNvContentPartPr/>
                <p14:nvPr/>
              </p14:nvContentPartPr>
              <p14:xfrm>
                <a:off x="3400181" y="1137581"/>
                <a:ext cx="20880" cy="172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4AB4819-6FD3-4D97-916E-53016644C1C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95861" y="1133261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A9EF032-6E21-4BE0-99DB-F871783718AD}"/>
                    </a:ext>
                  </a:extLst>
                </p14:cNvPr>
                <p14:cNvContentPartPr/>
                <p14:nvPr/>
              </p14:nvContentPartPr>
              <p14:xfrm>
                <a:off x="3477941" y="1014821"/>
                <a:ext cx="130320" cy="395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A9EF032-6E21-4BE0-99DB-F871783718A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73621" y="1010501"/>
                  <a:ext cx="138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D7088BE-E20C-4A18-B43F-AB2177E4870B}"/>
                    </a:ext>
                  </a:extLst>
                </p14:cNvPr>
                <p14:cNvContentPartPr/>
                <p14:nvPr/>
              </p14:nvContentPartPr>
              <p14:xfrm>
                <a:off x="2089061" y="791621"/>
                <a:ext cx="811800" cy="336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D7088BE-E20C-4A18-B43F-AB2177E487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84741" y="787301"/>
                  <a:ext cx="820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EE72EA2-AFC5-468E-B1E5-3AE012016E2D}"/>
                    </a:ext>
                  </a:extLst>
                </p14:cNvPr>
                <p14:cNvContentPartPr/>
                <p14:nvPr/>
              </p14:nvContentPartPr>
              <p14:xfrm>
                <a:off x="2018861" y="985301"/>
                <a:ext cx="229320" cy="227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EE72EA2-AFC5-468E-B1E5-3AE012016E2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014541" y="980981"/>
                  <a:ext cx="237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FA005E7-7138-4A8C-A2E5-E081AF7EE4F0}"/>
                    </a:ext>
                  </a:extLst>
                </p14:cNvPr>
                <p14:cNvContentPartPr/>
                <p14:nvPr/>
              </p14:nvContentPartPr>
              <p14:xfrm>
                <a:off x="1861541" y="1948661"/>
                <a:ext cx="215640" cy="360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FA005E7-7138-4A8C-A2E5-E081AF7EE4F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857221" y="1944341"/>
                  <a:ext cx="224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64685EA-AF25-42D9-8568-8341EF89B1B3}"/>
                    </a:ext>
                  </a:extLst>
                </p14:cNvPr>
                <p14:cNvContentPartPr/>
                <p14:nvPr/>
              </p14:nvContentPartPr>
              <p14:xfrm>
                <a:off x="1878821" y="2010221"/>
                <a:ext cx="201600" cy="14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64685EA-AF25-42D9-8568-8341EF89B1B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874501" y="2005901"/>
                  <a:ext cx="21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F71BCFC-E2DE-4875-8809-8DC733B4FD5E}"/>
                    </a:ext>
                  </a:extLst>
                </p14:cNvPr>
                <p14:cNvContentPartPr/>
                <p14:nvPr/>
              </p14:nvContentPartPr>
              <p14:xfrm>
                <a:off x="2146301" y="1819421"/>
                <a:ext cx="236160" cy="232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F71BCFC-E2DE-4875-8809-8DC733B4FD5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41981" y="1815101"/>
                  <a:ext cx="244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3280B28-2969-4C8C-9E0E-1300E4258CA1}"/>
                    </a:ext>
                  </a:extLst>
                </p14:cNvPr>
                <p14:cNvContentPartPr/>
                <p14:nvPr/>
              </p14:nvContentPartPr>
              <p14:xfrm>
                <a:off x="2157101" y="2132981"/>
                <a:ext cx="20880" cy="748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3280B28-2969-4C8C-9E0E-1300E4258CA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52781" y="2128661"/>
                  <a:ext cx="29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D5416DE-9E72-4CCD-B144-3DE4BF51FF4E}"/>
                    </a:ext>
                  </a:extLst>
                </p14:cNvPr>
                <p14:cNvContentPartPr/>
                <p14:nvPr/>
              </p14:nvContentPartPr>
              <p14:xfrm>
                <a:off x="2143061" y="2088701"/>
                <a:ext cx="13680" cy="17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D5416DE-9E72-4CCD-B144-3DE4BF51FF4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38741" y="2084381"/>
                  <a:ext cx="22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0C1D52E-98EC-490F-BA85-E7724C36FE40}"/>
                    </a:ext>
                  </a:extLst>
                </p14:cNvPr>
                <p14:cNvContentPartPr/>
                <p14:nvPr/>
              </p14:nvContentPartPr>
              <p14:xfrm>
                <a:off x="2204261" y="2134421"/>
                <a:ext cx="97560" cy="61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0C1D52E-98EC-490F-BA85-E7724C36FE4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199941" y="2130101"/>
                  <a:ext cx="106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B899C20-F7B0-406A-AB8F-6A32F18ABEF1}"/>
                    </a:ext>
                  </a:extLst>
                </p14:cNvPr>
                <p14:cNvContentPartPr/>
                <p14:nvPr/>
              </p14:nvContentPartPr>
              <p14:xfrm>
                <a:off x="2354381" y="2144861"/>
                <a:ext cx="4320" cy="72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B899C20-F7B0-406A-AB8F-6A32F18ABE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50061" y="2140541"/>
                  <a:ext cx="12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7181183-6BB0-4DF6-950D-C104EF863318}"/>
                    </a:ext>
                  </a:extLst>
                </p14:cNvPr>
                <p14:cNvContentPartPr/>
                <p14:nvPr/>
              </p14:nvContentPartPr>
              <p14:xfrm>
                <a:off x="2366261" y="2110661"/>
                <a:ext cx="8640" cy="104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7181183-6BB0-4DF6-950D-C104EF86331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61941" y="2106341"/>
                  <a:ext cx="17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7EFC9F5-8704-4F5A-8C3E-C1C98E192C72}"/>
                    </a:ext>
                  </a:extLst>
                </p14:cNvPr>
                <p14:cNvContentPartPr/>
                <p14:nvPr/>
              </p14:nvContentPartPr>
              <p14:xfrm>
                <a:off x="2352581" y="2070341"/>
                <a:ext cx="7920" cy="75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7EFC9F5-8704-4F5A-8C3E-C1C98E192C7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48261" y="2066021"/>
                  <a:ext cx="1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B1C419C-0682-4EDE-9733-99EDD1DCF3CC}"/>
                    </a:ext>
                  </a:extLst>
                </p14:cNvPr>
                <p14:cNvContentPartPr/>
                <p14:nvPr/>
              </p14:nvContentPartPr>
              <p14:xfrm>
                <a:off x="1712141" y="1614581"/>
                <a:ext cx="191520" cy="73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B1C419C-0682-4EDE-9733-99EDD1DCF3C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707821" y="1610261"/>
                  <a:ext cx="200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F3280DE-0C64-4D00-B3F7-CB8CD4E77AE7}"/>
                    </a:ext>
                  </a:extLst>
                </p14:cNvPr>
                <p14:cNvContentPartPr/>
                <p14:nvPr/>
              </p14:nvContentPartPr>
              <p14:xfrm>
                <a:off x="1928861" y="1555901"/>
                <a:ext cx="135360" cy="109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F3280DE-0C64-4D00-B3F7-CB8CD4E77AE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924541" y="1551581"/>
                  <a:ext cx="144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036E338-9C3C-4607-892C-1919204A2D15}"/>
                    </a:ext>
                  </a:extLst>
                </p14:cNvPr>
                <p14:cNvContentPartPr/>
                <p14:nvPr/>
              </p14:nvContentPartPr>
              <p14:xfrm>
                <a:off x="2104541" y="1521701"/>
                <a:ext cx="121320" cy="1184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036E338-9C3C-4607-892C-1919204A2D1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100221" y="1517381"/>
                  <a:ext cx="12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A2703AD-3036-495C-827E-2E44C5F68B91}"/>
                    </a:ext>
                  </a:extLst>
                </p14:cNvPr>
                <p14:cNvContentPartPr/>
                <p14:nvPr/>
              </p14:nvContentPartPr>
              <p14:xfrm>
                <a:off x="2109581" y="1547981"/>
                <a:ext cx="126360" cy="26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A2703AD-3036-495C-827E-2E44C5F68B9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05261" y="1543661"/>
                  <a:ext cx="135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2175C0D-743B-4D39-BED7-347BEAC0AA2E}"/>
                    </a:ext>
                  </a:extLst>
                </p14:cNvPr>
                <p14:cNvContentPartPr/>
                <p14:nvPr/>
              </p14:nvContentPartPr>
              <p14:xfrm>
                <a:off x="2242781" y="1506581"/>
                <a:ext cx="96480" cy="90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2175C0D-743B-4D39-BED7-347BEAC0AA2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238461" y="1502261"/>
                  <a:ext cx="105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0422CE9-2254-4538-A7B4-8093048DD708}"/>
                    </a:ext>
                  </a:extLst>
                </p14:cNvPr>
                <p14:cNvContentPartPr/>
                <p14:nvPr/>
              </p14:nvContentPartPr>
              <p14:xfrm>
                <a:off x="2249261" y="1646981"/>
                <a:ext cx="105840" cy="90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0422CE9-2254-4538-A7B4-8093048DD70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244941" y="1642661"/>
                  <a:ext cx="114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9AB99A9-59AA-46AF-8EA2-5EB2AD566AC4}"/>
                    </a:ext>
                  </a:extLst>
                </p14:cNvPr>
                <p14:cNvContentPartPr/>
                <p14:nvPr/>
              </p14:nvContentPartPr>
              <p14:xfrm>
                <a:off x="2573621" y="1760741"/>
                <a:ext cx="177840" cy="192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9AB99A9-59AA-46AF-8EA2-5EB2AD566AC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569301" y="1756421"/>
                  <a:ext cx="18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E4E20D4-874A-4642-93FC-DE0D75A84BB0}"/>
                    </a:ext>
                  </a:extLst>
                </p14:cNvPr>
                <p14:cNvContentPartPr/>
                <p14:nvPr/>
              </p14:nvContentPartPr>
              <p14:xfrm>
                <a:off x="2747861" y="1802861"/>
                <a:ext cx="257400" cy="1148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E4E20D4-874A-4642-93FC-DE0D75A84BB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43541" y="1798541"/>
                  <a:ext cx="266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886271E-6F99-4C48-8A08-9D380C2495C1}"/>
                    </a:ext>
                  </a:extLst>
                </p14:cNvPr>
                <p14:cNvContentPartPr/>
                <p14:nvPr/>
              </p14:nvContentPartPr>
              <p14:xfrm>
                <a:off x="3108581" y="1647341"/>
                <a:ext cx="124560" cy="282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886271E-6F99-4C48-8A08-9D380C2495C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04261" y="1643021"/>
                  <a:ext cx="133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B55839D-CB55-4823-A7E5-A283CB1F5F19}"/>
                    </a:ext>
                  </a:extLst>
                </p14:cNvPr>
                <p14:cNvContentPartPr/>
                <p14:nvPr/>
              </p14:nvContentPartPr>
              <p14:xfrm>
                <a:off x="3304781" y="1739861"/>
                <a:ext cx="197280" cy="152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B55839D-CB55-4823-A7E5-A283CB1F5F1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300461" y="1735541"/>
                  <a:ext cx="205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1378986-F81F-44FF-BE2A-8E57EE329FE8}"/>
                    </a:ext>
                  </a:extLst>
                </p14:cNvPr>
                <p14:cNvContentPartPr/>
                <p14:nvPr/>
              </p14:nvContentPartPr>
              <p14:xfrm>
                <a:off x="3541661" y="1839581"/>
                <a:ext cx="18360" cy="80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1378986-F81F-44FF-BE2A-8E57EE329FE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537341" y="1835261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1300F95-7728-40C8-929C-E2F3B8BF0341}"/>
                    </a:ext>
                  </a:extLst>
                </p14:cNvPr>
                <p14:cNvContentPartPr/>
                <p14:nvPr/>
              </p14:nvContentPartPr>
              <p14:xfrm>
                <a:off x="3529421" y="1764341"/>
                <a:ext cx="21600" cy="46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1300F95-7728-40C8-929C-E2F3B8BF034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25101" y="1760021"/>
                  <a:ext cx="30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1E85FB0-D0A5-4C09-B8B8-FA929BEA76BE}"/>
                    </a:ext>
                  </a:extLst>
                </p14:cNvPr>
                <p14:cNvContentPartPr/>
                <p14:nvPr/>
              </p14:nvContentPartPr>
              <p14:xfrm>
                <a:off x="3639581" y="1653821"/>
                <a:ext cx="126000" cy="205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1E85FB0-D0A5-4C09-B8B8-FA929BEA76B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35261" y="1649501"/>
                  <a:ext cx="134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65FB63E9-9C0E-4F0C-899E-E0AED8AA74A2}"/>
                    </a:ext>
                  </a:extLst>
                </p14:cNvPr>
                <p14:cNvContentPartPr/>
                <p14:nvPr/>
              </p14:nvContentPartPr>
              <p14:xfrm>
                <a:off x="3642461" y="1722581"/>
                <a:ext cx="146160" cy="806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65FB63E9-9C0E-4F0C-899E-E0AED8AA74A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638141" y="1718261"/>
                  <a:ext cx="15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2C5F842-CB32-4416-9B22-72DDE7BF43ED}"/>
                    </a:ext>
                  </a:extLst>
                </p14:cNvPr>
                <p14:cNvContentPartPr/>
                <p14:nvPr/>
              </p14:nvContentPartPr>
              <p14:xfrm>
                <a:off x="3790421" y="1753541"/>
                <a:ext cx="123840" cy="116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2C5F842-CB32-4416-9B22-72DDE7BF43E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86101" y="1749221"/>
                  <a:ext cx="13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5010E97-1E0B-43A3-AB63-6C338C538500}"/>
                    </a:ext>
                  </a:extLst>
                </p14:cNvPr>
                <p14:cNvContentPartPr/>
                <p14:nvPr/>
              </p14:nvContentPartPr>
              <p14:xfrm>
                <a:off x="3797261" y="1761461"/>
                <a:ext cx="150120" cy="115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5010E97-1E0B-43A3-AB63-6C338C53850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792941" y="1757141"/>
                  <a:ext cx="158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A905D9E-8AA6-4435-A458-BD3F3C1704E8}"/>
                    </a:ext>
                  </a:extLst>
                </p14:cNvPr>
                <p14:cNvContentPartPr/>
                <p14:nvPr/>
              </p14:nvContentPartPr>
              <p14:xfrm>
                <a:off x="3866021" y="1666781"/>
                <a:ext cx="29520" cy="33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A905D9E-8AA6-4435-A458-BD3F3C1704E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61701" y="1662461"/>
                  <a:ext cx="3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4B9F29B-5CC8-4975-9B99-631C9A83DE1E}"/>
                    </a:ext>
                  </a:extLst>
                </p14:cNvPr>
                <p14:cNvContentPartPr/>
                <p14:nvPr/>
              </p14:nvContentPartPr>
              <p14:xfrm>
                <a:off x="3905621" y="1515581"/>
                <a:ext cx="151560" cy="5014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4B9F29B-5CC8-4975-9B99-631C9A83DE1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901301" y="1511261"/>
                  <a:ext cx="1602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C54EAAA-16D6-44B5-928A-3BB61B2EF55E}"/>
                    </a:ext>
                  </a:extLst>
                </p14:cNvPr>
                <p14:cNvContentPartPr/>
                <p14:nvPr/>
              </p14:nvContentPartPr>
              <p14:xfrm>
                <a:off x="3319181" y="1736261"/>
                <a:ext cx="146880" cy="136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C54EAAA-16D6-44B5-928A-3BB61B2EF55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314861" y="1731941"/>
                  <a:ext cx="155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EB36E6F-B423-4CDD-9259-F19CDD3A640A}"/>
                    </a:ext>
                  </a:extLst>
                </p14:cNvPr>
                <p14:cNvContentPartPr/>
                <p14:nvPr/>
              </p14:nvContentPartPr>
              <p14:xfrm>
                <a:off x="6204581" y="822941"/>
                <a:ext cx="1400400" cy="488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EB36E6F-B423-4CDD-9259-F19CDD3A640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00261" y="818621"/>
                  <a:ext cx="14090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758942B-B156-4015-ABDF-263B14B8622F}"/>
                    </a:ext>
                  </a:extLst>
                </p14:cNvPr>
                <p14:cNvContentPartPr/>
                <p14:nvPr/>
              </p14:nvContentPartPr>
              <p14:xfrm>
                <a:off x="7554941" y="752741"/>
                <a:ext cx="213480" cy="2145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758942B-B156-4015-ABDF-263B14B8622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550621" y="748421"/>
                  <a:ext cx="222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6ACA37D-1780-42A3-BE9C-BF95A4D67269}"/>
                    </a:ext>
                  </a:extLst>
                </p14:cNvPr>
                <p14:cNvContentPartPr/>
                <p14:nvPr/>
              </p14:nvContentPartPr>
              <p14:xfrm>
                <a:off x="4148981" y="1741301"/>
                <a:ext cx="129600" cy="12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6ACA37D-1780-42A3-BE9C-BF95A4D6726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44661" y="1736981"/>
                  <a:ext cx="138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48DBAA7-CE03-4FFD-81F4-28ABE4E97443}"/>
                    </a:ext>
                  </a:extLst>
                </p14:cNvPr>
                <p14:cNvContentPartPr/>
                <p14:nvPr/>
              </p14:nvContentPartPr>
              <p14:xfrm>
                <a:off x="4134941" y="1767581"/>
                <a:ext cx="173160" cy="165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48DBAA7-CE03-4FFD-81F4-28ABE4E9744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130621" y="1763261"/>
                  <a:ext cx="181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5A23-E3EC-42B7-89FE-117674EE6695}"/>
                    </a:ext>
                  </a:extLst>
                </p14:cNvPr>
                <p14:cNvContentPartPr/>
                <p14:nvPr/>
              </p14:nvContentPartPr>
              <p14:xfrm>
                <a:off x="4431941" y="1540421"/>
                <a:ext cx="226800" cy="388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5A23-E3EC-42B7-89FE-117674EE669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427621" y="1536101"/>
                  <a:ext cx="235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072DE1C-C631-4B43-940A-E7138E90E50B}"/>
                    </a:ext>
                  </a:extLst>
                </p14:cNvPr>
                <p14:cNvContentPartPr/>
                <p14:nvPr/>
              </p14:nvContentPartPr>
              <p14:xfrm>
                <a:off x="4406381" y="1588301"/>
                <a:ext cx="235440" cy="237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072DE1C-C631-4B43-940A-E7138E90E50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402061" y="1583981"/>
                  <a:ext cx="244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3A5BAED-EF50-48F1-AF9B-FB56F067E108}"/>
                    </a:ext>
                  </a:extLst>
                </p14:cNvPr>
                <p14:cNvContentPartPr/>
                <p14:nvPr/>
              </p14:nvContentPartPr>
              <p14:xfrm>
                <a:off x="4753781" y="1625381"/>
                <a:ext cx="158040" cy="105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3A5BAED-EF50-48F1-AF9B-FB56F067E10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749461" y="1621061"/>
                  <a:ext cx="166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74E7E73-8D5A-4FE5-9D03-AF93CCB16F05}"/>
                    </a:ext>
                  </a:extLst>
                </p14:cNvPr>
                <p14:cNvContentPartPr/>
                <p14:nvPr/>
              </p14:nvContentPartPr>
              <p14:xfrm>
                <a:off x="4940981" y="1624661"/>
                <a:ext cx="39600" cy="1512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74E7E73-8D5A-4FE5-9D03-AF93CCB16F0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936661" y="1620341"/>
                  <a:ext cx="48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973E2BA-4E37-41B8-B70A-7E4CCF167D90}"/>
                    </a:ext>
                  </a:extLst>
                </p14:cNvPr>
                <p14:cNvContentPartPr/>
                <p14:nvPr/>
              </p14:nvContentPartPr>
              <p14:xfrm>
                <a:off x="4954301" y="1422341"/>
                <a:ext cx="177120" cy="129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973E2BA-4E37-41B8-B70A-7E4CCF167D9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949981" y="1418021"/>
                  <a:ext cx="185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7A1F3F8-64FB-4B4B-90E5-DE6986BC1C14}"/>
                    </a:ext>
                  </a:extLst>
                </p14:cNvPr>
                <p14:cNvContentPartPr/>
                <p14:nvPr/>
              </p14:nvContentPartPr>
              <p14:xfrm>
                <a:off x="5208461" y="1508381"/>
                <a:ext cx="173880" cy="2088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7A1F3F8-64FB-4B4B-90E5-DE6986BC1C1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204141" y="1504061"/>
                  <a:ext cx="182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C0377AB-C987-4E73-B4EB-F6AD2AD202F5}"/>
                    </a:ext>
                  </a:extLst>
                </p14:cNvPr>
                <p14:cNvContentPartPr/>
                <p14:nvPr/>
              </p14:nvContentPartPr>
              <p14:xfrm>
                <a:off x="5372261" y="1594061"/>
                <a:ext cx="210600" cy="105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C0377AB-C987-4E73-B4EB-F6AD2AD202F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367941" y="1589741"/>
                  <a:ext cx="219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FC46A50-B1AB-454C-AD97-BFEE1544A4A4}"/>
                    </a:ext>
                  </a:extLst>
                </p14:cNvPr>
                <p14:cNvContentPartPr/>
                <p14:nvPr/>
              </p14:nvContentPartPr>
              <p14:xfrm>
                <a:off x="5664941" y="1454741"/>
                <a:ext cx="116280" cy="228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FC46A50-B1AB-454C-AD97-BFEE1544A4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60621" y="1450421"/>
                  <a:ext cx="124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7158875-9C15-4FD9-B5FB-51BE4981A907}"/>
                    </a:ext>
                  </a:extLst>
                </p14:cNvPr>
                <p14:cNvContentPartPr/>
                <p14:nvPr/>
              </p14:nvContentPartPr>
              <p14:xfrm>
                <a:off x="5837741" y="1447541"/>
                <a:ext cx="131040" cy="1994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7158875-9C15-4FD9-B5FB-51BE4981A90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833421" y="1443221"/>
                  <a:ext cx="139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500D713-EC5F-40DA-9A37-4F2B48E85313}"/>
                    </a:ext>
                  </a:extLst>
                </p14:cNvPr>
                <p14:cNvContentPartPr/>
                <p14:nvPr/>
              </p14:nvContentPartPr>
              <p14:xfrm>
                <a:off x="5838101" y="1497221"/>
                <a:ext cx="145080" cy="117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500D713-EC5F-40DA-9A37-4F2B48E8531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33781" y="1492901"/>
                  <a:ext cx="153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F51D12E-326D-4767-9284-D7CF7FA623F7}"/>
                    </a:ext>
                  </a:extLst>
                </p14:cNvPr>
                <p14:cNvContentPartPr/>
                <p14:nvPr/>
              </p14:nvContentPartPr>
              <p14:xfrm>
                <a:off x="6037541" y="1467701"/>
                <a:ext cx="20160" cy="1738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F51D12E-326D-4767-9284-D7CF7FA623F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33221" y="1463381"/>
                  <a:ext cx="28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AF6A59B-A21C-4D9B-8620-FF9FA5A74D65}"/>
                    </a:ext>
                  </a:extLst>
                </p14:cNvPr>
                <p14:cNvContentPartPr/>
                <p14:nvPr/>
              </p14:nvContentPartPr>
              <p14:xfrm>
                <a:off x="6099821" y="1377341"/>
                <a:ext cx="87840" cy="3492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AF6A59B-A21C-4D9B-8620-FF9FA5A74D6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095501" y="1373021"/>
                  <a:ext cx="96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81005B3-2909-41B1-9571-0B1A698CEB7C}"/>
                    </a:ext>
                  </a:extLst>
                </p14:cNvPr>
                <p14:cNvContentPartPr/>
                <p14:nvPr/>
              </p14:nvContentPartPr>
              <p14:xfrm>
                <a:off x="5162741" y="1761101"/>
                <a:ext cx="390960" cy="108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81005B3-2909-41B1-9571-0B1A698CEB7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58421" y="1756781"/>
                  <a:ext cx="399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C8FD9EC-E8D7-45B7-9C34-A3A4AB166C4D}"/>
                    </a:ext>
                  </a:extLst>
                </p14:cNvPr>
                <p14:cNvContentPartPr/>
                <p14:nvPr/>
              </p14:nvContentPartPr>
              <p14:xfrm>
                <a:off x="5552621" y="1735181"/>
                <a:ext cx="515880" cy="946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C8FD9EC-E8D7-45B7-9C34-A3A4AB166C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548301" y="1730861"/>
                  <a:ext cx="524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602276C-E7CA-43F2-8DE9-9A5EF8DBBC99}"/>
                    </a:ext>
                  </a:extLst>
                </p14:cNvPr>
                <p14:cNvContentPartPr/>
                <p14:nvPr/>
              </p14:nvContentPartPr>
              <p14:xfrm>
                <a:off x="5452901" y="1936421"/>
                <a:ext cx="137160" cy="233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602276C-E7CA-43F2-8DE9-9A5EF8DBBC9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48581" y="1932101"/>
                  <a:ext cx="145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9C6481D-83B5-403E-9180-F6FA83A3AC4A}"/>
                    </a:ext>
                  </a:extLst>
                </p14:cNvPr>
                <p14:cNvContentPartPr/>
                <p14:nvPr/>
              </p14:nvContentPartPr>
              <p14:xfrm>
                <a:off x="5613821" y="1890701"/>
                <a:ext cx="157680" cy="112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9C6481D-83B5-403E-9180-F6FA83A3AC4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609501" y="1886381"/>
                  <a:ext cx="166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02404CA-8375-4FC1-BCC3-64CAD748DCEA}"/>
                    </a:ext>
                  </a:extLst>
                </p14:cNvPr>
                <p14:cNvContentPartPr/>
                <p14:nvPr/>
              </p14:nvContentPartPr>
              <p14:xfrm>
                <a:off x="5878061" y="2081141"/>
                <a:ext cx="252360" cy="244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02404CA-8375-4FC1-BCC3-64CAD748DC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73741" y="2076821"/>
                  <a:ext cx="26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D0BD53C-1797-4A6B-87D5-0512AB4C9579}"/>
                    </a:ext>
                  </a:extLst>
                </p14:cNvPr>
                <p14:cNvContentPartPr/>
                <p14:nvPr/>
              </p14:nvContentPartPr>
              <p14:xfrm>
                <a:off x="5805341" y="2039741"/>
                <a:ext cx="187920" cy="1162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D0BD53C-1797-4A6B-87D5-0512AB4C957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801021" y="2035421"/>
                  <a:ext cx="196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E69872D-37AD-417C-8F63-01D5E4384D58}"/>
                    </a:ext>
                  </a:extLst>
                </p14:cNvPr>
                <p14:cNvContentPartPr/>
                <p14:nvPr/>
              </p14:nvContentPartPr>
              <p14:xfrm>
                <a:off x="496421" y="2326661"/>
                <a:ext cx="134280" cy="1069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E69872D-37AD-417C-8F63-01D5E4384D5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2101" y="2322341"/>
                  <a:ext cx="142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15B96D3-0104-4BDC-A6FD-E2BC1C5A5D67}"/>
                    </a:ext>
                  </a:extLst>
                </p14:cNvPr>
                <p14:cNvContentPartPr/>
                <p14:nvPr/>
              </p14:nvContentPartPr>
              <p14:xfrm>
                <a:off x="646181" y="2380661"/>
                <a:ext cx="96840" cy="181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15B96D3-0104-4BDC-A6FD-E2BC1C5A5D6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41861" y="2376341"/>
                  <a:ext cx="105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36DFE8B-1FD5-4616-AB17-17EE00D18DEE}"/>
                    </a:ext>
                  </a:extLst>
                </p14:cNvPr>
                <p14:cNvContentPartPr/>
                <p14:nvPr/>
              </p14:nvContentPartPr>
              <p14:xfrm>
                <a:off x="780461" y="2266541"/>
                <a:ext cx="378360" cy="201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36DFE8B-1FD5-4616-AB17-17EE00D18DE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76141" y="2262221"/>
                  <a:ext cx="387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C4D7927-4FC7-4DEA-B4D9-2DAEFE8D94B9}"/>
                    </a:ext>
                  </a:extLst>
                </p14:cNvPr>
                <p14:cNvContentPartPr/>
                <p14:nvPr/>
              </p14:nvContentPartPr>
              <p14:xfrm>
                <a:off x="1146941" y="2289941"/>
                <a:ext cx="12600" cy="27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C4D7927-4FC7-4DEA-B4D9-2DAEFE8D94B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2621" y="2285621"/>
                  <a:ext cx="2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65F8A92-3EEE-465B-91DF-84E2AEBE77E7}"/>
                    </a:ext>
                  </a:extLst>
                </p14:cNvPr>
                <p14:cNvContentPartPr/>
                <p14:nvPr/>
              </p14:nvContentPartPr>
              <p14:xfrm>
                <a:off x="1213181" y="2374541"/>
                <a:ext cx="49320" cy="55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65F8A92-3EEE-465B-91DF-84E2AEBE77E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208861" y="2370221"/>
                  <a:ext cx="5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DAEFABD-4841-4C31-A7B6-1EAC92781B47}"/>
                    </a:ext>
                  </a:extLst>
                </p14:cNvPr>
                <p14:cNvContentPartPr/>
                <p14:nvPr/>
              </p14:nvContentPartPr>
              <p14:xfrm>
                <a:off x="1266461" y="2384261"/>
                <a:ext cx="274680" cy="145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DAEFABD-4841-4C31-A7B6-1EAC92781B4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262141" y="2379941"/>
                  <a:ext cx="283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D599744-02F2-4780-A7BE-6DA91F5EB68A}"/>
                    </a:ext>
                  </a:extLst>
                </p14:cNvPr>
                <p14:cNvContentPartPr/>
                <p14:nvPr/>
              </p14:nvContentPartPr>
              <p14:xfrm>
                <a:off x="1569941" y="2360141"/>
                <a:ext cx="107280" cy="51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D599744-02F2-4780-A7BE-6DA91F5EB68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565621" y="2355821"/>
                  <a:ext cx="115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590DAFC-150D-44F1-8004-3FADF1287EBD}"/>
                    </a:ext>
                  </a:extLst>
                </p14:cNvPr>
                <p14:cNvContentPartPr/>
                <p14:nvPr/>
              </p14:nvContentPartPr>
              <p14:xfrm>
                <a:off x="1700981" y="2318021"/>
                <a:ext cx="146880" cy="2131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590DAFC-150D-44F1-8004-3FADF1287E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696661" y="2313701"/>
                  <a:ext cx="155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95250CF-DBEF-459A-B877-836CA9E9D827}"/>
                    </a:ext>
                  </a:extLst>
                </p14:cNvPr>
                <p14:cNvContentPartPr/>
                <p14:nvPr/>
              </p14:nvContentPartPr>
              <p14:xfrm>
                <a:off x="1854701" y="2363381"/>
                <a:ext cx="117000" cy="75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95250CF-DBEF-459A-B877-836CA9E9D82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850381" y="2359061"/>
                  <a:ext cx="125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ED2E9FF-8020-4C6B-BB74-6EB7F9A9812A}"/>
                    </a:ext>
                  </a:extLst>
                </p14:cNvPr>
                <p14:cNvContentPartPr/>
                <p14:nvPr/>
              </p14:nvContentPartPr>
              <p14:xfrm>
                <a:off x="1933181" y="2288501"/>
                <a:ext cx="121680" cy="1342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ED2E9FF-8020-4C6B-BB74-6EB7F9A9812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928861" y="2284181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7C4B212-CB36-41C9-9F28-51DD002ADCCC}"/>
                    </a:ext>
                  </a:extLst>
                </p14:cNvPr>
                <p14:cNvContentPartPr/>
                <p14:nvPr/>
              </p14:nvContentPartPr>
              <p14:xfrm>
                <a:off x="2036861" y="2283461"/>
                <a:ext cx="33120" cy="1202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7C4B212-CB36-41C9-9F28-51DD002ADCC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032541" y="2279141"/>
                  <a:ext cx="41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B633C92-E047-4B75-8A51-A923ACCEA663}"/>
                    </a:ext>
                  </a:extLst>
                </p14:cNvPr>
                <p14:cNvContentPartPr/>
                <p14:nvPr/>
              </p14:nvContentPartPr>
              <p14:xfrm>
                <a:off x="2083301" y="2332781"/>
                <a:ext cx="478440" cy="572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B633C92-E047-4B75-8A51-A923ACCEA66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078981" y="2328461"/>
                  <a:ext cx="487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C36D241-A8B7-44D1-AACE-BC0192BD23DD}"/>
                    </a:ext>
                  </a:extLst>
                </p14:cNvPr>
                <p14:cNvContentPartPr/>
                <p14:nvPr/>
              </p14:nvContentPartPr>
              <p14:xfrm>
                <a:off x="2611781" y="2294261"/>
                <a:ext cx="17640" cy="1195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C36D241-A8B7-44D1-AACE-BC0192BD23D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07461" y="2289941"/>
                  <a:ext cx="2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4B89266-5A2F-4CEF-B1A2-6B1F3CA95FFA}"/>
                    </a:ext>
                  </a:extLst>
                </p14:cNvPr>
                <p14:cNvContentPartPr/>
                <p14:nvPr/>
              </p14:nvContentPartPr>
              <p14:xfrm>
                <a:off x="5950061" y="2608181"/>
                <a:ext cx="22680" cy="1461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4B89266-5A2F-4CEF-B1A2-6B1F3CA95FF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945741" y="2603861"/>
                  <a:ext cx="31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C0DC0A7-98F0-4DFF-ACA7-69B18011BDF7}"/>
                    </a:ext>
                  </a:extLst>
                </p14:cNvPr>
                <p14:cNvContentPartPr/>
                <p14:nvPr/>
              </p14:nvContentPartPr>
              <p14:xfrm>
                <a:off x="5990021" y="3122261"/>
                <a:ext cx="47160" cy="7574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C0DC0A7-98F0-4DFF-ACA7-69B18011BDF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985701" y="3117941"/>
                  <a:ext cx="5580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D30A6C6-F9B4-47FE-960B-F0CE95F6A5D2}"/>
                    </a:ext>
                  </a:extLst>
                </p14:cNvPr>
                <p14:cNvContentPartPr/>
                <p14:nvPr/>
              </p14:nvContentPartPr>
              <p14:xfrm>
                <a:off x="6064901" y="4164821"/>
                <a:ext cx="290160" cy="20318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D30A6C6-F9B4-47FE-960B-F0CE95F6A5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60581" y="4160501"/>
                  <a:ext cx="298800" cy="20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7A75159-72D3-4E22-A70D-A047A689C8A6}"/>
                    </a:ext>
                  </a:extLst>
                </p14:cNvPr>
                <p14:cNvContentPartPr/>
                <p14:nvPr/>
              </p14:nvContentPartPr>
              <p14:xfrm>
                <a:off x="6313661" y="1918061"/>
                <a:ext cx="156960" cy="1609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7A75159-72D3-4E22-A70D-A047A689C8A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309341" y="1913741"/>
                  <a:ext cx="16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95E5017-D1B7-4D40-A829-E19F7BADEB6B}"/>
                    </a:ext>
                  </a:extLst>
                </p14:cNvPr>
                <p14:cNvContentPartPr/>
                <p14:nvPr/>
              </p14:nvContentPartPr>
              <p14:xfrm>
                <a:off x="6448301" y="1963781"/>
                <a:ext cx="229320" cy="94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95E5017-D1B7-4D40-A829-E19F7BADEB6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43981" y="1959461"/>
                  <a:ext cx="237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2539D85-FFA0-40C5-9285-8E94873C3939}"/>
                    </a:ext>
                  </a:extLst>
                </p14:cNvPr>
                <p14:cNvContentPartPr/>
                <p14:nvPr/>
              </p14:nvContentPartPr>
              <p14:xfrm>
                <a:off x="6693101" y="1887461"/>
                <a:ext cx="31320" cy="58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2539D85-FFA0-40C5-9285-8E94873C393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88781" y="1883141"/>
                  <a:ext cx="39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2153259-CF6D-4411-82BE-A35F1401C516}"/>
                    </a:ext>
                  </a:extLst>
                </p14:cNvPr>
                <p14:cNvContentPartPr/>
                <p14:nvPr/>
              </p14:nvContentPartPr>
              <p14:xfrm>
                <a:off x="6752861" y="1949021"/>
                <a:ext cx="113400" cy="644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2153259-CF6D-4411-82BE-A35F1401C51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48541" y="1944701"/>
                  <a:ext cx="122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F7C61CD-4E0B-4FEF-8268-50DD0E14E621}"/>
                    </a:ext>
                  </a:extLst>
                </p14:cNvPr>
                <p14:cNvContentPartPr/>
                <p14:nvPr/>
              </p14:nvContentPartPr>
              <p14:xfrm>
                <a:off x="6924581" y="1929941"/>
                <a:ext cx="150120" cy="111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F7C61CD-4E0B-4FEF-8268-50DD0E14E62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920261" y="1925621"/>
                  <a:ext cx="158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10B9833-C2C7-4569-971E-96289E3D2934}"/>
                    </a:ext>
                  </a:extLst>
                </p14:cNvPr>
                <p14:cNvContentPartPr/>
                <p14:nvPr/>
              </p14:nvContentPartPr>
              <p14:xfrm>
                <a:off x="7250381" y="1899341"/>
                <a:ext cx="118800" cy="144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10B9833-C2C7-4569-971E-96289E3D293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246061" y="1895021"/>
                  <a:ext cx="12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3491CBB-3307-4EEC-BD4F-09C914DDF008}"/>
                    </a:ext>
                  </a:extLst>
                </p14:cNvPr>
                <p14:cNvContentPartPr/>
                <p14:nvPr/>
              </p14:nvContentPartPr>
              <p14:xfrm>
                <a:off x="7321301" y="1933541"/>
                <a:ext cx="133560" cy="957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3491CBB-3307-4EEC-BD4F-09C914DDF00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316981" y="1929221"/>
                  <a:ext cx="142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C351CC9-4161-4CF2-B8EB-94E7F681DC72}"/>
                    </a:ext>
                  </a:extLst>
                </p14:cNvPr>
                <p14:cNvContentPartPr/>
                <p14:nvPr/>
              </p14:nvContentPartPr>
              <p14:xfrm>
                <a:off x="7442981" y="1817621"/>
                <a:ext cx="123120" cy="185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C351CC9-4161-4CF2-B8EB-94E7F681DC7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438661" y="1813301"/>
                  <a:ext cx="131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22CF5E4-5CEB-4A70-A7E6-D0378CD03984}"/>
                    </a:ext>
                  </a:extLst>
                </p14:cNvPr>
                <p14:cNvContentPartPr/>
                <p14:nvPr/>
              </p14:nvContentPartPr>
              <p14:xfrm>
                <a:off x="7734941" y="1782701"/>
                <a:ext cx="296640" cy="252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22CF5E4-5CEB-4A70-A7E6-D0378CD039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730621" y="1778381"/>
                  <a:ext cx="305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A2FBF63-55AB-410E-B344-01A493F4DC42}"/>
                    </a:ext>
                  </a:extLst>
                </p14:cNvPr>
                <p14:cNvContentPartPr/>
                <p14:nvPr/>
              </p14:nvContentPartPr>
              <p14:xfrm>
                <a:off x="7945901" y="1797101"/>
                <a:ext cx="98640" cy="90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A2FBF63-55AB-410E-B344-01A493F4DC4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941581" y="1792781"/>
                  <a:ext cx="107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8D46FF3-566C-4AB3-B61A-6777D1D789C2}"/>
                    </a:ext>
                  </a:extLst>
                </p14:cNvPr>
                <p14:cNvContentPartPr/>
                <p14:nvPr/>
              </p14:nvContentPartPr>
              <p14:xfrm>
                <a:off x="8208701" y="1847501"/>
                <a:ext cx="179280" cy="817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8D46FF3-566C-4AB3-B61A-6777D1D789C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204381" y="1843181"/>
                  <a:ext cx="18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4927F2A-9A97-49AF-A918-444CE8A94BC6}"/>
                    </a:ext>
                  </a:extLst>
                </p14:cNvPr>
                <p14:cNvContentPartPr/>
                <p14:nvPr/>
              </p14:nvContentPartPr>
              <p14:xfrm>
                <a:off x="8407781" y="1761461"/>
                <a:ext cx="155880" cy="1692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4927F2A-9A97-49AF-A918-444CE8A94BC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403461" y="1757141"/>
                  <a:ext cx="16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5EA77E7-DBD6-47E7-9231-A77B9E218660}"/>
                    </a:ext>
                  </a:extLst>
                </p14:cNvPr>
                <p14:cNvContentPartPr/>
                <p14:nvPr/>
              </p14:nvContentPartPr>
              <p14:xfrm>
                <a:off x="8578781" y="1809341"/>
                <a:ext cx="167040" cy="1072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5EA77E7-DBD6-47E7-9231-A77B9E21866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574461" y="1805021"/>
                  <a:ext cx="175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761983E-AA4F-4B81-91CB-0BD1EAD5E11E}"/>
                    </a:ext>
                  </a:extLst>
                </p14:cNvPr>
                <p14:cNvContentPartPr/>
                <p14:nvPr/>
              </p14:nvContentPartPr>
              <p14:xfrm>
                <a:off x="8968301" y="1708181"/>
                <a:ext cx="180360" cy="1872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761983E-AA4F-4B81-91CB-0BD1EAD5E11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963981" y="1703861"/>
                  <a:ext cx="189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F32CC61-4A8A-4E67-B5C5-D95FCECDEFAE}"/>
                    </a:ext>
                  </a:extLst>
                </p14:cNvPr>
                <p14:cNvContentPartPr/>
                <p14:nvPr/>
              </p14:nvContentPartPr>
              <p14:xfrm>
                <a:off x="8990981" y="1783061"/>
                <a:ext cx="190440" cy="158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F32CC61-4A8A-4E67-B5C5-D95FCECDEFA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986661" y="1778741"/>
                  <a:ext cx="199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91B30EE-C288-44D6-AA5F-CA1697E7905E}"/>
                    </a:ext>
                  </a:extLst>
                </p14:cNvPr>
                <p14:cNvContentPartPr/>
                <p14:nvPr/>
              </p14:nvContentPartPr>
              <p14:xfrm>
                <a:off x="9224621" y="1703141"/>
                <a:ext cx="151920" cy="1587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91B30EE-C288-44D6-AA5F-CA1697E7905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220301" y="1698821"/>
                  <a:ext cx="160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71A8BE5-C4A2-4EF1-88E5-2BAB6F04CB3D}"/>
                    </a:ext>
                  </a:extLst>
                </p14:cNvPr>
                <p14:cNvContentPartPr/>
                <p14:nvPr/>
              </p14:nvContentPartPr>
              <p14:xfrm>
                <a:off x="9529181" y="1696661"/>
                <a:ext cx="384120" cy="389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71A8BE5-C4A2-4EF1-88E5-2BAB6F04CB3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524861" y="1692341"/>
                  <a:ext cx="392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5A98D83-92BF-410F-9B77-48F3C5796C12}"/>
                    </a:ext>
                  </a:extLst>
                </p14:cNvPr>
                <p14:cNvContentPartPr/>
                <p14:nvPr/>
              </p14:nvContentPartPr>
              <p14:xfrm>
                <a:off x="9946421" y="1720061"/>
                <a:ext cx="11160" cy="432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5A98D83-92BF-410F-9B77-48F3C5796C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942101" y="1715741"/>
                  <a:ext cx="19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7046CA6-EA15-482B-9B06-12E4D7F19193}"/>
                    </a:ext>
                  </a:extLst>
                </p14:cNvPr>
                <p14:cNvContentPartPr/>
                <p14:nvPr/>
              </p14:nvContentPartPr>
              <p14:xfrm>
                <a:off x="10019141" y="1655621"/>
                <a:ext cx="187920" cy="2044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7046CA6-EA15-482B-9B06-12E4D7F1919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14821" y="1651301"/>
                  <a:ext cx="196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52BBA8C-2C12-4A65-AE70-A957721D45C6}"/>
                    </a:ext>
                  </a:extLst>
                </p14:cNvPr>
                <p14:cNvContentPartPr/>
                <p14:nvPr/>
              </p14:nvContentPartPr>
              <p14:xfrm>
                <a:off x="6452981" y="2563901"/>
                <a:ext cx="172080" cy="889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52BBA8C-2C12-4A65-AE70-A957721D45C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448661" y="2559581"/>
                  <a:ext cx="180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BF36F14-C1E5-49AB-824A-A1641E167158}"/>
                    </a:ext>
                  </a:extLst>
                </p14:cNvPr>
                <p14:cNvContentPartPr/>
                <p14:nvPr/>
              </p14:nvContentPartPr>
              <p14:xfrm>
                <a:off x="6642341" y="2569661"/>
                <a:ext cx="101160" cy="684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BF36F14-C1E5-49AB-824A-A1641E16715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38021" y="2565341"/>
                  <a:ext cx="109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1E19B6B-8AC0-4F14-A6E3-03DD16C1B277}"/>
                    </a:ext>
                  </a:extLst>
                </p14:cNvPr>
                <p14:cNvContentPartPr/>
                <p14:nvPr/>
              </p14:nvContentPartPr>
              <p14:xfrm>
                <a:off x="6783101" y="2563901"/>
                <a:ext cx="76320" cy="867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1E19B6B-8AC0-4F14-A6E3-03DD16C1B27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778781" y="2559581"/>
                  <a:ext cx="84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4A629BE-A52B-4DA9-A7C6-7A7A18DEE969}"/>
                    </a:ext>
                  </a:extLst>
                </p14:cNvPr>
                <p14:cNvContentPartPr/>
                <p14:nvPr/>
              </p14:nvContentPartPr>
              <p14:xfrm>
                <a:off x="8246501" y="2499101"/>
                <a:ext cx="34560" cy="1490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4A629BE-A52B-4DA9-A7C6-7A7A18DEE96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242181" y="2494781"/>
                  <a:ext cx="43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274D59E-3F98-4052-BA5A-2E771FF27D25}"/>
                    </a:ext>
                  </a:extLst>
                </p14:cNvPr>
                <p14:cNvContentPartPr/>
                <p14:nvPr/>
              </p14:nvContentPartPr>
              <p14:xfrm>
                <a:off x="8259461" y="2465261"/>
                <a:ext cx="158040" cy="1465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274D59E-3F98-4052-BA5A-2E771FF27D2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255141" y="2460941"/>
                  <a:ext cx="166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E7AFC06-E66F-4AAD-A995-CE2DE7E12BCA}"/>
                    </a:ext>
                  </a:extLst>
                </p14:cNvPr>
                <p14:cNvContentPartPr/>
                <p14:nvPr/>
              </p14:nvContentPartPr>
              <p14:xfrm>
                <a:off x="8493461" y="2436101"/>
                <a:ext cx="142200" cy="1728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E7AFC06-E66F-4AAD-A995-CE2DE7E12BC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489141" y="2431781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CB716BD-EBAE-4F4A-904C-BF34B38085DC}"/>
                    </a:ext>
                  </a:extLst>
                </p14:cNvPr>
                <p14:cNvContentPartPr/>
                <p14:nvPr/>
              </p14:nvContentPartPr>
              <p14:xfrm>
                <a:off x="10206341" y="2396501"/>
                <a:ext cx="18360" cy="1008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CB716BD-EBAE-4F4A-904C-BF34B38085D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2021" y="2392181"/>
                  <a:ext cx="27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05CD470-3E73-42B1-8D17-F5257C7706F8}"/>
                    </a:ext>
                  </a:extLst>
                </p14:cNvPr>
                <p14:cNvContentPartPr/>
                <p14:nvPr/>
              </p14:nvContentPartPr>
              <p14:xfrm>
                <a:off x="10161341" y="2427101"/>
                <a:ext cx="175320" cy="46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05CD470-3E73-42B1-8D17-F5257C7706F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157021" y="2422781"/>
                  <a:ext cx="183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3EBC7EC-264A-4235-89AD-841A10ABC16A}"/>
                    </a:ext>
                  </a:extLst>
                </p14:cNvPr>
                <p14:cNvContentPartPr/>
                <p14:nvPr/>
              </p14:nvContentPartPr>
              <p14:xfrm>
                <a:off x="10339901" y="2360861"/>
                <a:ext cx="126720" cy="2048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3EBC7EC-264A-4235-89AD-841A10ABC16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335581" y="2356541"/>
                  <a:ext cx="135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659D112-3347-4047-9844-3E7D4C7C6659}"/>
                    </a:ext>
                  </a:extLst>
                </p14:cNvPr>
                <p14:cNvContentPartPr/>
                <p14:nvPr/>
              </p14:nvContentPartPr>
              <p14:xfrm>
                <a:off x="10515581" y="2427101"/>
                <a:ext cx="95400" cy="370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659D112-3347-4047-9844-3E7D4C7C66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511261" y="2422781"/>
                  <a:ext cx="104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DBD62B8-C1D6-43C7-92B4-83822D45BBC6}"/>
                    </a:ext>
                  </a:extLst>
                </p14:cNvPr>
                <p14:cNvContentPartPr/>
                <p14:nvPr/>
              </p14:nvContentPartPr>
              <p14:xfrm>
                <a:off x="10583621" y="2418461"/>
                <a:ext cx="50400" cy="1126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DBD62B8-C1D6-43C7-92B4-83822D45BBC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579301" y="2414141"/>
                  <a:ext cx="59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A0767FE-B17A-41EC-B4CD-2E8479043220}"/>
                    </a:ext>
                  </a:extLst>
                </p14:cNvPr>
                <p14:cNvContentPartPr/>
                <p14:nvPr/>
              </p14:nvContentPartPr>
              <p14:xfrm>
                <a:off x="10679381" y="2355821"/>
                <a:ext cx="169920" cy="298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A0767FE-B17A-41EC-B4CD-2E847904322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675061" y="2351501"/>
                  <a:ext cx="178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7E7022E2-0013-4835-BCC9-0EAF742444ED}"/>
                    </a:ext>
                  </a:extLst>
                </p14:cNvPr>
                <p14:cNvContentPartPr/>
                <p14:nvPr/>
              </p14:nvContentPartPr>
              <p14:xfrm>
                <a:off x="10779101" y="2349701"/>
                <a:ext cx="100800" cy="2390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7E7022E2-0013-4835-BCC9-0EAF742444E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774781" y="2345381"/>
                  <a:ext cx="109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1DF1F84-603B-4E2F-A746-7E3151F2551C}"/>
                    </a:ext>
                  </a:extLst>
                </p14:cNvPr>
                <p14:cNvContentPartPr/>
                <p14:nvPr/>
              </p14:nvContentPartPr>
              <p14:xfrm>
                <a:off x="8970821" y="2451941"/>
                <a:ext cx="181080" cy="900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1DF1F84-603B-4E2F-A746-7E3151F2551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966501" y="2447621"/>
                  <a:ext cx="18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A7F8527-78D7-42E9-A5FC-EC00BF45FA4C}"/>
                    </a:ext>
                  </a:extLst>
                </p14:cNvPr>
                <p14:cNvContentPartPr/>
                <p14:nvPr/>
              </p14:nvContentPartPr>
              <p14:xfrm>
                <a:off x="9254501" y="2445101"/>
                <a:ext cx="70560" cy="187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A7F8527-78D7-42E9-A5FC-EC00BF45FA4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50181" y="2440781"/>
                  <a:ext cx="79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F892695E-943E-44DA-BF9C-017615037066}"/>
                    </a:ext>
                  </a:extLst>
                </p14:cNvPr>
                <p14:cNvContentPartPr/>
                <p14:nvPr/>
              </p14:nvContentPartPr>
              <p14:xfrm>
                <a:off x="9235061" y="2491901"/>
                <a:ext cx="122400" cy="115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F892695E-943E-44DA-BF9C-0176150370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230741" y="2487581"/>
                  <a:ext cx="13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6A2B56C-950C-41B7-8E6E-274A545521A0}"/>
                    </a:ext>
                  </a:extLst>
                </p14:cNvPr>
                <p14:cNvContentPartPr/>
                <p14:nvPr/>
              </p14:nvContentPartPr>
              <p14:xfrm>
                <a:off x="9467981" y="2426381"/>
                <a:ext cx="194760" cy="1634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6A2B56C-950C-41B7-8E6E-274A545521A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463661" y="2422061"/>
                  <a:ext cx="203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2B3778B-AF8D-4542-9DE6-0DAE373EA867}"/>
                    </a:ext>
                  </a:extLst>
                </p14:cNvPr>
                <p14:cNvContentPartPr/>
                <p14:nvPr/>
              </p14:nvContentPartPr>
              <p14:xfrm>
                <a:off x="9618821" y="2477861"/>
                <a:ext cx="94320" cy="370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2B3778B-AF8D-4542-9DE6-0DAE373EA86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614501" y="2473541"/>
                  <a:ext cx="10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15CA0F7-50D3-4DBF-952E-E712DC7D2EFB}"/>
                    </a:ext>
                  </a:extLst>
                </p14:cNvPr>
                <p14:cNvContentPartPr/>
                <p14:nvPr/>
              </p14:nvContentPartPr>
              <p14:xfrm>
                <a:off x="9803861" y="2385341"/>
                <a:ext cx="120960" cy="982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15CA0F7-50D3-4DBF-952E-E712DC7D2EF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799541" y="2381021"/>
                  <a:ext cx="12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4711A07-57F9-4CE4-BA8A-C8BA42AFD7C8}"/>
                    </a:ext>
                  </a:extLst>
                </p14:cNvPr>
                <p14:cNvContentPartPr/>
                <p14:nvPr/>
              </p14:nvContentPartPr>
              <p14:xfrm>
                <a:off x="9865061" y="2390381"/>
                <a:ext cx="111600" cy="540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4711A07-57F9-4CE4-BA8A-C8BA42AFD7C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860741" y="2386061"/>
                  <a:ext cx="120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CE7B410-635D-4722-AF60-FC2D0A26DB34}"/>
                    </a:ext>
                  </a:extLst>
                </p14:cNvPr>
                <p14:cNvContentPartPr/>
                <p14:nvPr/>
              </p14:nvContentPartPr>
              <p14:xfrm>
                <a:off x="8862821" y="2206061"/>
                <a:ext cx="141840" cy="1227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CE7B410-635D-4722-AF60-FC2D0A26DB3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858501" y="2201741"/>
                  <a:ext cx="150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B6B996E-FECE-42B8-B6D0-19FE5DC0FA16}"/>
                    </a:ext>
                  </a:extLst>
                </p14:cNvPr>
                <p14:cNvContentPartPr/>
                <p14:nvPr/>
              </p14:nvContentPartPr>
              <p14:xfrm>
                <a:off x="9007541" y="2173661"/>
                <a:ext cx="123840" cy="964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B6B996E-FECE-42B8-B6D0-19FE5DC0FA1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003221" y="2169341"/>
                  <a:ext cx="132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1ACD374-C3C3-48C5-BF92-1BD5CC8D2E1E}"/>
                    </a:ext>
                  </a:extLst>
                </p14:cNvPr>
                <p14:cNvContentPartPr/>
                <p14:nvPr/>
              </p14:nvContentPartPr>
              <p14:xfrm>
                <a:off x="9182861" y="2159621"/>
                <a:ext cx="78840" cy="792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1ACD374-C3C3-48C5-BF92-1BD5CC8D2E1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178541" y="2155301"/>
                  <a:ext cx="8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5F0F62E-99AC-49A9-AB90-DCE468ACABF9}"/>
                    </a:ext>
                  </a:extLst>
                </p14:cNvPr>
                <p14:cNvContentPartPr/>
                <p14:nvPr/>
              </p14:nvContentPartPr>
              <p14:xfrm>
                <a:off x="9373301" y="2136581"/>
                <a:ext cx="65160" cy="806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5F0F62E-99AC-49A9-AB90-DCE468ACABF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368981" y="2132261"/>
                  <a:ext cx="73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7886F6D-7BDE-4B0C-9AB1-6EC7758AF9B8}"/>
                    </a:ext>
                  </a:extLst>
                </p14:cNvPr>
                <p14:cNvContentPartPr/>
                <p14:nvPr/>
              </p14:nvContentPartPr>
              <p14:xfrm>
                <a:off x="9602261" y="2099141"/>
                <a:ext cx="124920" cy="1166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7886F6D-7BDE-4B0C-9AB1-6EC7758AF9B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597941" y="2094821"/>
                  <a:ext cx="133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9B215926-8E19-4FC1-8BDE-5894153845C5}"/>
                    </a:ext>
                  </a:extLst>
                </p14:cNvPr>
                <p14:cNvContentPartPr/>
                <p14:nvPr/>
              </p14:nvContentPartPr>
              <p14:xfrm>
                <a:off x="9476621" y="2156381"/>
                <a:ext cx="80640" cy="219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9B215926-8E19-4FC1-8BDE-5894153845C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72301" y="2152061"/>
                  <a:ext cx="89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67FC324A-C5EA-46AF-97EA-775C36D69726}"/>
                    </a:ext>
                  </a:extLst>
                </p14:cNvPr>
                <p14:cNvContentPartPr/>
                <p14:nvPr/>
              </p14:nvContentPartPr>
              <p14:xfrm>
                <a:off x="9494261" y="2184101"/>
                <a:ext cx="92160" cy="169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67FC324A-C5EA-46AF-97EA-775C36D6972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489941" y="2179781"/>
                  <a:ext cx="100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0D211FB-61B6-4E2D-9976-6DF40FBF0495}"/>
                    </a:ext>
                  </a:extLst>
                </p14:cNvPr>
                <p14:cNvContentPartPr/>
                <p14:nvPr/>
              </p14:nvContentPartPr>
              <p14:xfrm>
                <a:off x="9834821" y="2112821"/>
                <a:ext cx="110880" cy="1123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0D211FB-61B6-4E2D-9976-6DF40FBF049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830501" y="2108501"/>
                  <a:ext cx="119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34BBD9A4-B785-4A27-87FA-87EE0E0B5511}"/>
                    </a:ext>
                  </a:extLst>
                </p14:cNvPr>
                <p14:cNvContentPartPr/>
                <p14:nvPr/>
              </p14:nvContentPartPr>
              <p14:xfrm>
                <a:off x="10226141" y="2087621"/>
                <a:ext cx="9360" cy="1137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34BBD9A4-B785-4A27-87FA-87EE0E0B551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221821" y="2083301"/>
                  <a:ext cx="1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1063AD9C-69C2-471F-BD04-E336554EBC17}"/>
                    </a:ext>
                  </a:extLst>
                </p14:cNvPr>
                <p14:cNvContentPartPr/>
                <p14:nvPr/>
              </p14:nvContentPartPr>
              <p14:xfrm>
                <a:off x="10190141" y="2126861"/>
                <a:ext cx="91080" cy="291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1063AD9C-69C2-471F-BD04-E336554EBC1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185821" y="2122541"/>
                  <a:ext cx="9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A6A7643-6F37-4B46-AB24-962D89F25F25}"/>
                    </a:ext>
                  </a:extLst>
                </p14:cNvPr>
                <p14:cNvContentPartPr/>
                <p14:nvPr/>
              </p14:nvContentPartPr>
              <p14:xfrm>
                <a:off x="10508381" y="2013101"/>
                <a:ext cx="99720" cy="1296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A6A7643-6F37-4B46-AB24-962D89F25F2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04061" y="2008781"/>
                  <a:ext cx="108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F3F8AC94-D846-42A4-94C2-270150AB1C52}"/>
                    </a:ext>
                  </a:extLst>
                </p14:cNvPr>
                <p14:cNvContentPartPr/>
                <p14:nvPr/>
              </p14:nvContentPartPr>
              <p14:xfrm>
                <a:off x="10744181" y="2054501"/>
                <a:ext cx="84600" cy="414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F3F8AC94-D846-42A4-94C2-270150AB1C5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739861" y="2050181"/>
                  <a:ext cx="93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2648012-83FA-4AF0-861B-157DD99D4379}"/>
                    </a:ext>
                  </a:extLst>
                </p14:cNvPr>
                <p14:cNvContentPartPr/>
                <p14:nvPr/>
              </p14:nvContentPartPr>
              <p14:xfrm>
                <a:off x="10763981" y="2074301"/>
                <a:ext cx="57960" cy="1342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2648012-83FA-4AF0-861B-157DD99D437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759661" y="2069981"/>
                  <a:ext cx="66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4E81BA7-32F4-4D67-AB8C-C9297F4762F4}"/>
                    </a:ext>
                  </a:extLst>
                </p14:cNvPr>
                <p14:cNvContentPartPr/>
                <p14:nvPr/>
              </p14:nvContentPartPr>
              <p14:xfrm>
                <a:off x="7205021" y="2173301"/>
                <a:ext cx="145800" cy="1306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4E81BA7-32F4-4D67-AB8C-C9297F4762F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200701" y="2168981"/>
                  <a:ext cx="154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E7359B2-9F71-4902-A1BA-87131EA2AB85}"/>
                    </a:ext>
                  </a:extLst>
                </p14:cNvPr>
                <p14:cNvContentPartPr/>
                <p14:nvPr/>
              </p14:nvContentPartPr>
              <p14:xfrm>
                <a:off x="7369181" y="2253221"/>
                <a:ext cx="34560" cy="450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E7359B2-9F71-4902-A1BA-87131EA2AB8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364861" y="2248901"/>
                  <a:ext cx="4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45482AC-C949-4F43-B90A-414A462DB1F5}"/>
                    </a:ext>
                  </a:extLst>
                </p14:cNvPr>
                <p14:cNvContentPartPr/>
                <p14:nvPr/>
              </p14:nvContentPartPr>
              <p14:xfrm>
                <a:off x="7445501" y="2154581"/>
                <a:ext cx="85320" cy="1288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45482AC-C949-4F43-B90A-414A462DB1F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441181" y="2150261"/>
                  <a:ext cx="93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F499374-D508-4901-957B-37B1F98F9B6A}"/>
                    </a:ext>
                  </a:extLst>
                </p14:cNvPr>
                <p14:cNvContentPartPr/>
                <p14:nvPr/>
              </p14:nvContentPartPr>
              <p14:xfrm>
                <a:off x="7566101" y="2235581"/>
                <a:ext cx="88920" cy="496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F499374-D508-4901-957B-37B1F98F9B6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561781" y="2231261"/>
                  <a:ext cx="97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AB8FE6A-B9DB-4CB1-9770-9D59AFD87541}"/>
                    </a:ext>
                  </a:extLst>
                </p14:cNvPr>
                <p14:cNvContentPartPr/>
                <p14:nvPr/>
              </p14:nvContentPartPr>
              <p14:xfrm>
                <a:off x="7671221" y="2222261"/>
                <a:ext cx="123480" cy="594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AB8FE6A-B9DB-4CB1-9770-9D59AFD8754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666901" y="2217941"/>
                  <a:ext cx="132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D1B630D-068A-49B4-BC41-223713B63291}"/>
                    </a:ext>
                  </a:extLst>
                </p14:cNvPr>
                <p14:cNvContentPartPr/>
                <p14:nvPr/>
              </p14:nvContentPartPr>
              <p14:xfrm>
                <a:off x="7054901" y="2559941"/>
                <a:ext cx="104400" cy="878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D1B630D-068A-49B4-BC41-223713B6329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050581" y="2555621"/>
                  <a:ext cx="11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D409AC52-50DA-4D66-BBFB-5EFB891D8445}"/>
                    </a:ext>
                  </a:extLst>
                </p14:cNvPr>
                <p14:cNvContentPartPr/>
                <p14:nvPr/>
              </p14:nvContentPartPr>
              <p14:xfrm>
                <a:off x="7051661" y="2577221"/>
                <a:ext cx="106560" cy="511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D409AC52-50DA-4D66-BBFB-5EFB891D844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047341" y="2572901"/>
                  <a:ext cx="115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A3151E90-26CE-4802-93A3-576757085BDD}"/>
                    </a:ext>
                  </a:extLst>
                </p14:cNvPr>
                <p14:cNvContentPartPr/>
                <p14:nvPr/>
              </p14:nvContentPartPr>
              <p14:xfrm>
                <a:off x="7161821" y="2465981"/>
                <a:ext cx="97920" cy="90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A3151E90-26CE-4802-93A3-576757085BD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157501" y="2461661"/>
                  <a:ext cx="106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47AECC2-194C-4DF9-AF0B-C260CB6107D2}"/>
                    </a:ext>
                  </a:extLst>
                </p14:cNvPr>
                <p14:cNvContentPartPr/>
                <p14:nvPr/>
              </p14:nvContentPartPr>
              <p14:xfrm>
                <a:off x="7307261" y="2528621"/>
                <a:ext cx="83520" cy="1414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47AECC2-194C-4DF9-AF0B-C260CB6107D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302941" y="2524301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0F08E2D-85CB-4404-9309-B54D95ACD2DB}"/>
                    </a:ext>
                  </a:extLst>
                </p14:cNvPr>
                <p14:cNvContentPartPr/>
                <p14:nvPr/>
              </p14:nvContentPartPr>
              <p14:xfrm>
                <a:off x="7441181" y="2440061"/>
                <a:ext cx="71640" cy="81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0F08E2D-85CB-4404-9309-B54D95ACD2DB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436861" y="2435741"/>
                  <a:ext cx="80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C5121DE-39D1-4306-8EA3-F167C642D79F}"/>
                    </a:ext>
                  </a:extLst>
                </p14:cNvPr>
                <p14:cNvContentPartPr/>
                <p14:nvPr/>
              </p14:nvContentPartPr>
              <p14:xfrm>
                <a:off x="7530461" y="2478941"/>
                <a:ext cx="91080" cy="158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C5121DE-39D1-4306-8EA3-F167C642D79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526141" y="2474621"/>
                  <a:ext cx="99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72C1B07-C2E0-431E-8E6E-FD781AA65095}"/>
                    </a:ext>
                  </a:extLst>
                </p14:cNvPr>
                <p14:cNvContentPartPr/>
                <p14:nvPr/>
              </p14:nvContentPartPr>
              <p14:xfrm>
                <a:off x="7621901" y="2447261"/>
                <a:ext cx="142920" cy="928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72C1B07-C2E0-431E-8E6E-FD781AA6509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617581" y="2442941"/>
                  <a:ext cx="15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87E2052-B7AE-48F1-B718-947960AC187F}"/>
                    </a:ext>
                  </a:extLst>
                </p14:cNvPr>
                <p14:cNvContentPartPr/>
                <p14:nvPr/>
              </p14:nvContentPartPr>
              <p14:xfrm>
                <a:off x="7073621" y="2314061"/>
                <a:ext cx="90360" cy="1234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87E2052-B7AE-48F1-B718-947960AC187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069301" y="2309741"/>
                  <a:ext cx="99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6D0C62D-2540-4305-8B13-1A593CB41E63}"/>
                    </a:ext>
                  </a:extLst>
                </p14:cNvPr>
                <p14:cNvContentPartPr/>
                <p14:nvPr/>
              </p14:nvContentPartPr>
              <p14:xfrm>
                <a:off x="7070381" y="2360141"/>
                <a:ext cx="114120" cy="468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6D0C62D-2540-4305-8B13-1A593CB41E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66061" y="2355821"/>
                  <a:ext cx="122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5A0697C-9A97-49B7-A612-77ADCDF82D21}"/>
                    </a:ext>
                  </a:extLst>
                </p14:cNvPr>
                <p14:cNvContentPartPr/>
                <p14:nvPr/>
              </p14:nvContentPartPr>
              <p14:xfrm>
                <a:off x="7190261" y="2295341"/>
                <a:ext cx="84960" cy="673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5A0697C-9A97-49B7-A612-77ADCDF82D2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185941" y="2291021"/>
                  <a:ext cx="93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F4B1B69-60DE-4CE4-AE48-750E2AD1A987}"/>
                    </a:ext>
                  </a:extLst>
                </p14:cNvPr>
                <p14:cNvContentPartPr/>
                <p14:nvPr/>
              </p14:nvContentPartPr>
              <p14:xfrm>
                <a:off x="7265141" y="2341061"/>
                <a:ext cx="40320" cy="399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F4B1B69-60DE-4CE4-AE48-750E2AD1A98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260821" y="2336741"/>
                  <a:ext cx="48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5675699-4CA9-4955-A07B-BCBD7ADB4129}"/>
                    </a:ext>
                  </a:extLst>
                </p14:cNvPr>
                <p14:cNvContentPartPr/>
                <p14:nvPr/>
              </p14:nvContentPartPr>
              <p14:xfrm>
                <a:off x="7325981" y="2285621"/>
                <a:ext cx="64440" cy="878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5675699-4CA9-4955-A07B-BCBD7ADB412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321661" y="2281301"/>
                  <a:ext cx="73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EC04E71-BC2B-4699-AD2A-EC5FFE639C5B}"/>
                    </a:ext>
                  </a:extLst>
                </p14:cNvPr>
                <p14:cNvContentPartPr/>
                <p14:nvPr/>
              </p14:nvContentPartPr>
              <p14:xfrm>
                <a:off x="7521821" y="2309381"/>
                <a:ext cx="89280" cy="900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EC04E71-BC2B-4699-AD2A-EC5FFE639C5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517501" y="2305061"/>
                  <a:ext cx="97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837B93D5-6739-4C46-9FEC-3A462F7C544F}"/>
                    </a:ext>
                  </a:extLst>
                </p14:cNvPr>
                <p14:cNvContentPartPr/>
                <p14:nvPr/>
              </p14:nvContentPartPr>
              <p14:xfrm>
                <a:off x="7644581" y="2264021"/>
                <a:ext cx="82440" cy="525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837B93D5-6739-4C46-9FEC-3A462F7C544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640261" y="2259701"/>
                  <a:ext cx="91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5E3F45C-A06A-4B7D-BBC9-071166F4BC23}"/>
                    </a:ext>
                  </a:extLst>
                </p14:cNvPr>
                <p14:cNvContentPartPr/>
                <p14:nvPr/>
              </p14:nvContentPartPr>
              <p14:xfrm>
                <a:off x="7729901" y="2297861"/>
                <a:ext cx="37080" cy="626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5E3F45C-A06A-4B7D-BBC9-071166F4BC23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25581" y="2293541"/>
                  <a:ext cx="45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1F7BEF8-5CF7-4DA2-8722-1780EF95EB26}"/>
                    </a:ext>
                  </a:extLst>
                </p14:cNvPr>
                <p14:cNvContentPartPr/>
                <p14:nvPr/>
              </p14:nvContentPartPr>
              <p14:xfrm>
                <a:off x="7792901" y="2228741"/>
                <a:ext cx="85320" cy="1105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1F7BEF8-5CF7-4DA2-8722-1780EF95EB2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8581" y="2224421"/>
                  <a:ext cx="93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C88A0A1-4DBB-453E-AE2D-D3F70EFF7B75}"/>
                    </a:ext>
                  </a:extLst>
                </p14:cNvPr>
                <p14:cNvContentPartPr/>
                <p14:nvPr/>
              </p14:nvContentPartPr>
              <p14:xfrm>
                <a:off x="7838261" y="2287061"/>
                <a:ext cx="75600" cy="18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C88A0A1-4DBB-453E-AE2D-D3F70EFF7B7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833941" y="2282741"/>
                  <a:ext cx="842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88E121D-EDCB-4756-90FC-86DE4053FBDC}"/>
                    </a:ext>
                  </a:extLst>
                </p14:cNvPr>
                <p14:cNvContentPartPr/>
                <p14:nvPr/>
              </p14:nvContentPartPr>
              <p14:xfrm>
                <a:off x="8630621" y="2927861"/>
                <a:ext cx="17280" cy="1087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88E121D-EDCB-4756-90FC-86DE4053FBD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626301" y="2923541"/>
                  <a:ext cx="25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54D66F1-55D6-469A-9D81-720E34E3DD42}"/>
                    </a:ext>
                  </a:extLst>
                </p14:cNvPr>
                <p14:cNvContentPartPr/>
                <p14:nvPr/>
              </p14:nvContentPartPr>
              <p14:xfrm>
                <a:off x="8585981" y="2956301"/>
                <a:ext cx="149400" cy="313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54D66F1-55D6-469A-9D81-720E34E3DD42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581661" y="2951981"/>
                  <a:ext cx="15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7F9B1D0-8896-45B2-848C-645D09F97652}"/>
                    </a:ext>
                  </a:extLst>
                </p14:cNvPr>
                <p14:cNvContentPartPr/>
                <p14:nvPr/>
              </p14:nvContentPartPr>
              <p14:xfrm>
                <a:off x="8819261" y="2828141"/>
                <a:ext cx="141840" cy="1800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7F9B1D0-8896-45B2-848C-645D09F9765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814941" y="2823821"/>
                  <a:ext cx="150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9465186-6B16-4D10-A103-64D0ED61F5C5}"/>
                    </a:ext>
                  </a:extLst>
                </p14:cNvPr>
                <p14:cNvContentPartPr/>
                <p14:nvPr/>
              </p14:nvContentPartPr>
              <p14:xfrm>
                <a:off x="9061541" y="2762981"/>
                <a:ext cx="81360" cy="2682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9465186-6B16-4D10-A103-64D0ED61F5C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057221" y="2758661"/>
                  <a:ext cx="90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10D56B69-919E-4097-85A5-58BA2F8AB74B}"/>
                    </a:ext>
                  </a:extLst>
                </p14:cNvPr>
                <p14:cNvContentPartPr/>
                <p14:nvPr/>
              </p14:nvContentPartPr>
              <p14:xfrm>
                <a:off x="9216701" y="2845061"/>
                <a:ext cx="289800" cy="828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10D56B69-919E-4097-85A5-58BA2F8AB74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212381" y="2840741"/>
                  <a:ext cx="298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E09F356-1F79-48BF-8562-DE89A9AD2619}"/>
                    </a:ext>
                  </a:extLst>
                </p14:cNvPr>
                <p14:cNvContentPartPr/>
                <p14:nvPr/>
              </p14:nvContentPartPr>
              <p14:xfrm>
                <a:off x="9596861" y="2877461"/>
                <a:ext cx="187560" cy="291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E09F356-1F79-48BF-8562-DE89A9AD261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92541" y="2873141"/>
                  <a:ext cx="196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16E0EA16-6A06-44CC-BD07-5385E171AD9B}"/>
                    </a:ext>
                  </a:extLst>
                </p14:cNvPr>
                <p14:cNvContentPartPr/>
                <p14:nvPr/>
              </p14:nvContentPartPr>
              <p14:xfrm>
                <a:off x="9900341" y="2841101"/>
                <a:ext cx="129600" cy="1900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16E0EA16-6A06-44CC-BD07-5385E171AD9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96021" y="2836781"/>
                  <a:ext cx="138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536BBB2-9389-47FE-A241-B9C9DFE588C0}"/>
                    </a:ext>
                  </a:extLst>
                </p14:cNvPr>
                <p14:cNvContentPartPr/>
                <p14:nvPr/>
              </p14:nvContentPartPr>
              <p14:xfrm>
                <a:off x="10039661" y="2870621"/>
                <a:ext cx="68400" cy="892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536BBB2-9389-47FE-A241-B9C9DFE588C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035341" y="2866301"/>
                  <a:ext cx="77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559C649-E157-41BE-9467-B4FB59F6C4DB}"/>
                    </a:ext>
                  </a:extLst>
                </p14:cNvPr>
                <p14:cNvContentPartPr/>
                <p14:nvPr/>
              </p14:nvContentPartPr>
              <p14:xfrm>
                <a:off x="10023821" y="2793581"/>
                <a:ext cx="288360" cy="1357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559C649-E157-41BE-9467-B4FB59F6C4DB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019501" y="2789261"/>
                  <a:ext cx="297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C9D09FA-2DAA-44E1-80CC-A2FF096FD920}"/>
                    </a:ext>
                  </a:extLst>
                </p14:cNvPr>
                <p14:cNvContentPartPr/>
                <p14:nvPr/>
              </p14:nvContentPartPr>
              <p14:xfrm>
                <a:off x="10226141" y="2816621"/>
                <a:ext cx="141120" cy="392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C9D09FA-2DAA-44E1-80CC-A2FF096FD92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221821" y="2812301"/>
                  <a:ext cx="14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CD5907D-B672-4E56-BF69-036D7A975F33}"/>
                    </a:ext>
                  </a:extLst>
                </p14:cNvPr>
                <p14:cNvContentPartPr/>
                <p14:nvPr/>
              </p14:nvContentPartPr>
              <p14:xfrm>
                <a:off x="10457621" y="2783141"/>
                <a:ext cx="135360" cy="306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CD5907D-B672-4E56-BF69-036D7A975F3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453301" y="2778821"/>
                  <a:ext cx="144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9D64060-BF77-4C88-8752-80EDF7BCFB68}"/>
                    </a:ext>
                  </a:extLst>
                </p14:cNvPr>
                <p14:cNvContentPartPr/>
                <p14:nvPr/>
              </p14:nvContentPartPr>
              <p14:xfrm>
                <a:off x="10695221" y="2744261"/>
                <a:ext cx="108360" cy="1800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9D64060-BF77-4C88-8752-80EDF7BCFB6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690901" y="2739941"/>
                  <a:ext cx="11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AA72373-7E0E-4F31-A138-BA74AE8404B1}"/>
                    </a:ext>
                  </a:extLst>
                </p14:cNvPr>
                <p14:cNvContentPartPr/>
                <p14:nvPr/>
              </p14:nvContentPartPr>
              <p14:xfrm>
                <a:off x="10847141" y="2781341"/>
                <a:ext cx="124560" cy="1195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AA72373-7E0E-4F31-A138-BA74AE8404B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842821" y="2777021"/>
                  <a:ext cx="133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1BF5F596-8C4C-4618-94B3-4552D5D7CEAF}"/>
                    </a:ext>
                  </a:extLst>
                </p14:cNvPr>
                <p14:cNvContentPartPr/>
                <p14:nvPr/>
              </p14:nvContentPartPr>
              <p14:xfrm>
                <a:off x="11028941" y="2739581"/>
                <a:ext cx="140400" cy="288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1BF5F596-8C4C-4618-94B3-4552D5D7CEA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024621" y="2735261"/>
                  <a:ext cx="14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9A7A3C6-D022-404E-83C6-EC40A1F89577}"/>
                    </a:ext>
                  </a:extLst>
                </p14:cNvPr>
                <p14:cNvContentPartPr/>
                <p14:nvPr/>
              </p14:nvContentPartPr>
              <p14:xfrm>
                <a:off x="11114981" y="2700341"/>
                <a:ext cx="65160" cy="1803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9A7A3C6-D022-404E-83C6-EC40A1F8957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110661" y="2696021"/>
                  <a:ext cx="73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9A5791D-45BF-4525-8FE1-F615F2976CAA}"/>
                    </a:ext>
                  </a:extLst>
                </p14:cNvPr>
                <p14:cNvContentPartPr/>
                <p14:nvPr/>
              </p14:nvContentPartPr>
              <p14:xfrm>
                <a:off x="11179421" y="2626901"/>
                <a:ext cx="143640" cy="3243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9A5791D-45BF-4525-8FE1-F615F2976CA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175101" y="2622581"/>
                  <a:ext cx="1522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90185F22-D7BA-4DED-8AA8-7A99D4EEB8BF}"/>
                    </a:ext>
                  </a:extLst>
                </p14:cNvPr>
                <p14:cNvContentPartPr/>
                <p14:nvPr/>
              </p14:nvContentPartPr>
              <p14:xfrm>
                <a:off x="9226781" y="3072941"/>
                <a:ext cx="1272960" cy="1029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90185F22-D7BA-4DED-8AA8-7A99D4EEB8B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222461" y="3068621"/>
                  <a:ext cx="128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05AAD7E-D17F-42F5-A618-AB8A7FA67CAF}"/>
                    </a:ext>
                  </a:extLst>
                </p14:cNvPr>
                <p14:cNvContentPartPr/>
                <p14:nvPr/>
              </p14:nvContentPartPr>
              <p14:xfrm>
                <a:off x="10487141" y="3012461"/>
                <a:ext cx="721800" cy="1476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05AAD7E-D17F-42F5-A618-AB8A7FA67CA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482821" y="3008141"/>
                  <a:ext cx="73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F13926AB-2FC5-4A2C-B202-CD8E63A65889}"/>
                    </a:ext>
                  </a:extLst>
                </p14:cNvPr>
                <p14:cNvContentPartPr/>
                <p14:nvPr/>
              </p14:nvContentPartPr>
              <p14:xfrm>
                <a:off x="10422341" y="3233141"/>
                <a:ext cx="127800" cy="788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F13926AB-2FC5-4A2C-B202-CD8E63A6588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418021" y="3228821"/>
                  <a:ext cx="136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9F650FB0-4022-4723-B047-4828A07EC217}"/>
                    </a:ext>
                  </a:extLst>
                </p14:cNvPr>
                <p14:cNvContentPartPr/>
                <p14:nvPr/>
              </p14:nvContentPartPr>
              <p14:xfrm>
                <a:off x="1375541" y="4235021"/>
                <a:ext cx="17640" cy="1414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9F650FB0-4022-4723-B047-4828A07EC21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371221" y="4230701"/>
                  <a:ext cx="26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39F988D-A134-4E72-BF9E-87BD16E7A201}"/>
                    </a:ext>
                  </a:extLst>
                </p14:cNvPr>
                <p14:cNvContentPartPr/>
                <p14:nvPr/>
              </p14:nvContentPartPr>
              <p14:xfrm>
                <a:off x="1392821" y="4578101"/>
                <a:ext cx="13680" cy="2462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39F988D-A134-4E72-BF9E-87BD16E7A20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388501" y="4573781"/>
                  <a:ext cx="22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D59E574F-6097-4E69-9E51-E8E8AAEAD3C0}"/>
                    </a:ext>
                  </a:extLst>
                </p14:cNvPr>
                <p14:cNvContentPartPr/>
                <p14:nvPr/>
              </p14:nvContentPartPr>
              <p14:xfrm>
                <a:off x="221381" y="4872581"/>
                <a:ext cx="119520" cy="17208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D59E574F-6097-4E69-9E51-E8E8AAEAD3C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17061" y="4868261"/>
                  <a:ext cx="128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700EE8D8-8E19-4765-A144-0492D357996E}"/>
                    </a:ext>
                  </a:extLst>
                </p14:cNvPr>
                <p14:cNvContentPartPr/>
                <p14:nvPr/>
              </p14:nvContentPartPr>
              <p14:xfrm>
                <a:off x="362861" y="4838741"/>
                <a:ext cx="135000" cy="2037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700EE8D8-8E19-4765-A144-0492D357996E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58541" y="4834421"/>
                  <a:ext cx="143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6915AEFC-FADE-40CE-9507-768B0FD014D3}"/>
                    </a:ext>
                  </a:extLst>
                </p14:cNvPr>
                <p14:cNvContentPartPr/>
                <p14:nvPr/>
              </p14:nvContentPartPr>
              <p14:xfrm>
                <a:off x="215981" y="5095421"/>
                <a:ext cx="229320" cy="147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6915AEFC-FADE-40CE-9507-768B0FD014D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11661" y="5091101"/>
                  <a:ext cx="237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010839D-0FC5-4898-8F51-75E8AF93C9F7}"/>
                    </a:ext>
                  </a:extLst>
                </p14:cNvPr>
                <p14:cNvContentPartPr/>
                <p14:nvPr/>
              </p14:nvContentPartPr>
              <p14:xfrm>
                <a:off x="175301" y="5170301"/>
                <a:ext cx="106920" cy="1616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010839D-0FC5-4898-8F51-75E8AF93C9F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70981" y="5165981"/>
                  <a:ext cx="115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E7C77D90-A209-4E86-AEF1-599827C5261E}"/>
                    </a:ext>
                  </a:extLst>
                </p14:cNvPr>
                <p14:cNvContentPartPr/>
                <p14:nvPr/>
              </p14:nvContentPartPr>
              <p14:xfrm>
                <a:off x="311021" y="5215301"/>
                <a:ext cx="82080" cy="1184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E7C77D90-A209-4E86-AEF1-599827C5261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06701" y="5210981"/>
                  <a:ext cx="90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5CE2DF4-91C6-4CDA-A29C-817C5F43CCA2}"/>
                    </a:ext>
                  </a:extLst>
                </p14:cNvPr>
                <p14:cNvContentPartPr/>
                <p14:nvPr/>
              </p14:nvContentPartPr>
              <p14:xfrm>
                <a:off x="416501" y="5278661"/>
                <a:ext cx="61560" cy="622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5CE2DF4-91C6-4CDA-A29C-817C5F43CCA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12181" y="5274341"/>
                  <a:ext cx="70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2267AD2-AFCC-4EA0-8B27-7DE8CDDAE451}"/>
                    </a:ext>
                  </a:extLst>
                </p14:cNvPr>
                <p14:cNvContentPartPr/>
                <p14:nvPr/>
              </p14:nvContentPartPr>
              <p14:xfrm>
                <a:off x="646181" y="5092901"/>
                <a:ext cx="142920" cy="82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2267AD2-AFCC-4EA0-8B27-7DE8CDDAE45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41861" y="5088581"/>
                  <a:ext cx="151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1294F26-8A5F-421B-990E-D46866E6287D}"/>
                    </a:ext>
                  </a:extLst>
                </p14:cNvPr>
                <p14:cNvContentPartPr/>
                <p14:nvPr/>
              </p14:nvContentPartPr>
              <p14:xfrm>
                <a:off x="682901" y="5142221"/>
                <a:ext cx="136800" cy="158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1294F26-8A5F-421B-990E-D46866E6287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78581" y="5137901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C2AE458-6927-45A0-8C95-85752FCE98E7}"/>
                    </a:ext>
                  </a:extLst>
                </p14:cNvPr>
                <p14:cNvContentPartPr/>
                <p14:nvPr/>
              </p14:nvContentPartPr>
              <p14:xfrm>
                <a:off x="892781" y="5019821"/>
                <a:ext cx="132840" cy="1429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C2AE458-6927-45A0-8C95-85752FCE98E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88461" y="5015501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E2401CC4-523D-4520-9E04-5423BFDDE769}"/>
                    </a:ext>
                  </a:extLst>
                </p14:cNvPr>
                <p14:cNvContentPartPr/>
                <p14:nvPr/>
              </p14:nvContentPartPr>
              <p14:xfrm>
                <a:off x="1011941" y="5097221"/>
                <a:ext cx="102240" cy="838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E2401CC4-523D-4520-9E04-5423BFDDE76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07621" y="5092901"/>
                  <a:ext cx="110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2FFBDD1-3F72-45F7-AF5E-1A3E0D505231}"/>
                    </a:ext>
                  </a:extLst>
                </p14:cNvPr>
                <p14:cNvContentPartPr/>
                <p14:nvPr/>
              </p14:nvContentPartPr>
              <p14:xfrm>
                <a:off x="1113101" y="5129981"/>
                <a:ext cx="98280" cy="702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2FFBDD1-3F72-45F7-AF5E-1A3E0D50523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08781" y="5125661"/>
                  <a:ext cx="10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8AF4088-573D-41FD-BF6A-0DBC0C1C5A6E}"/>
                    </a:ext>
                  </a:extLst>
                </p14:cNvPr>
                <p14:cNvContentPartPr/>
                <p14:nvPr/>
              </p14:nvContentPartPr>
              <p14:xfrm>
                <a:off x="1253141" y="4994261"/>
                <a:ext cx="120960" cy="1724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8AF4088-573D-41FD-BF6A-0DBC0C1C5A6E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248821" y="4989941"/>
                  <a:ext cx="129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ACF9FB6-B509-44EB-83A9-E584283CFCE9}"/>
                    </a:ext>
                  </a:extLst>
                </p14:cNvPr>
                <p14:cNvContentPartPr/>
                <p14:nvPr/>
              </p14:nvContentPartPr>
              <p14:xfrm>
                <a:off x="1391021" y="4910381"/>
                <a:ext cx="103680" cy="1418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ACF9FB6-B509-44EB-83A9-E584283CFCE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386701" y="4906061"/>
                  <a:ext cx="11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7DDEF361-CEBB-4BE8-8416-05B96667587F}"/>
                    </a:ext>
                  </a:extLst>
                </p14:cNvPr>
                <p14:cNvContentPartPr/>
                <p14:nvPr/>
              </p14:nvContentPartPr>
              <p14:xfrm>
                <a:off x="1578221" y="5114501"/>
                <a:ext cx="148680" cy="237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7DDEF361-CEBB-4BE8-8416-05B96667587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573901" y="5110181"/>
                  <a:ext cx="15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E25A43F7-C3F1-475C-9D36-7A9BBAEE0F22}"/>
                    </a:ext>
                  </a:extLst>
                </p14:cNvPr>
                <p14:cNvContentPartPr/>
                <p14:nvPr/>
              </p14:nvContentPartPr>
              <p14:xfrm>
                <a:off x="1881341" y="5060861"/>
                <a:ext cx="99360" cy="964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E25A43F7-C3F1-475C-9D36-7A9BBAEE0F2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877021" y="5056541"/>
                  <a:ext cx="10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AE9CDBC-E9A9-491C-9EA7-71E6994AF1BF}"/>
                    </a:ext>
                  </a:extLst>
                </p14:cNvPr>
                <p14:cNvContentPartPr/>
                <p14:nvPr/>
              </p14:nvContentPartPr>
              <p14:xfrm>
                <a:off x="1928861" y="4953221"/>
                <a:ext cx="95400" cy="1940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AE9CDBC-E9A9-491C-9EA7-71E6994AF1B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924541" y="4948901"/>
                  <a:ext cx="104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789F920E-1E42-43F5-90F0-45DE50082969}"/>
                    </a:ext>
                  </a:extLst>
                </p14:cNvPr>
                <p14:cNvContentPartPr/>
                <p14:nvPr/>
              </p14:nvContentPartPr>
              <p14:xfrm>
                <a:off x="2198861" y="5053301"/>
                <a:ext cx="185400" cy="619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789F920E-1E42-43F5-90F0-45DE5008296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194541" y="5048981"/>
                  <a:ext cx="194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BEB11CFC-3201-47D8-89B5-0DF6B8D03DB9}"/>
                    </a:ext>
                  </a:extLst>
                </p14:cNvPr>
                <p14:cNvContentPartPr/>
                <p14:nvPr/>
              </p14:nvContentPartPr>
              <p14:xfrm>
                <a:off x="2513861" y="4997861"/>
                <a:ext cx="124200" cy="1054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BEB11CFC-3201-47D8-89B5-0DF6B8D03DB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509541" y="4993541"/>
                  <a:ext cx="13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D469387-F3A9-4BC7-8399-8B41C24F8CDC}"/>
                    </a:ext>
                  </a:extLst>
                </p14:cNvPr>
                <p14:cNvContentPartPr/>
                <p14:nvPr/>
              </p14:nvContentPartPr>
              <p14:xfrm>
                <a:off x="2755061" y="3852341"/>
                <a:ext cx="365040" cy="12153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D469387-F3A9-4BC7-8399-8B41C24F8C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750741" y="3848021"/>
                  <a:ext cx="373680" cy="12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EAE49BD8-2AA1-4AE1-91CD-70B6219F0076}"/>
                    </a:ext>
                  </a:extLst>
                </p14:cNvPr>
                <p14:cNvContentPartPr/>
                <p14:nvPr/>
              </p14:nvContentPartPr>
              <p14:xfrm>
                <a:off x="3518621" y="4360301"/>
                <a:ext cx="112680" cy="1231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EAE49BD8-2AA1-4AE1-91CD-70B6219F007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514301" y="4355981"/>
                  <a:ext cx="121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FE51403-1E1C-49B1-80DC-CA621C6763F8}"/>
                    </a:ext>
                  </a:extLst>
                </p14:cNvPr>
                <p14:cNvContentPartPr/>
                <p14:nvPr/>
              </p14:nvContentPartPr>
              <p14:xfrm>
                <a:off x="3581981" y="4294781"/>
                <a:ext cx="106920" cy="1422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FE51403-1E1C-49B1-80DC-CA621C6763F8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77661" y="4290461"/>
                  <a:ext cx="115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5CD043FC-AD5B-450F-92D9-6ABFA517FF67}"/>
                    </a:ext>
                  </a:extLst>
                </p14:cNvPr>
                <p14:cNvContentPartPr/>
                <p14:nvPr/>
              </p14:nvContentPartPr>
              <p14:xfrm>
                <a:off x="3810941" y="4372541"/>
                <a:ext cx="133560" cy="633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5CD043FC-AD5B-450F-92D9-6ABFA517FF6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06621" y="4368221"/>
                  <a:ext cx="142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42013787-CC00-4A2B-9D0E-054326EC5E2B}"/>
                    </a:ext>
                  </a:extLst>
                </p14:cNvPr>
                <p14:cNvContentPartPr/>
                <p14:nvPr/>
              </p14:nvContentPartPr>
              <p14:xfrm>
                <a:off x="4083821" y="4300541"/>
                <a:ext cx="133200" cy="1792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42013787-CC00-4A2B-9D0E-054326EC5E2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079501" y="4296221"/>
                  <a:ext cx="141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7CE0009B-B647-4FD4-9341-6A9F514A0DA8}"/>
                    </a:ext>
                  </a:extLst>
                </p14:cNvPr>
                <p14:cNvContentPartPr/>
                <p14:nvPr/>
              </p14:nvContentPartPr>
              <p14:xfrm>
                <a:off x="4309181" y="4362101"/>
                <a:ext cx="168840" cy="892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7CE0009B-B647-4FD4-9341-6A9F514A0DA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04861" y="4357781"/>
                  <a:ext cx="177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2A7F637C-EEA9-4A61-8DBA-857C0D5BC7A8}"/>
                    </a:ext>
                  </a:extLst>
                </p14:cNvPr>
                <p14:cNvContentPartPr/>
                <p14:nvPr/>
              </p14:nvContentPartPr>
              <p14:xfrm>
                <a:off x="4512941" y="4426541"/>
                <a:ext cx="65880" cy="698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2A7F637C-EEA9-4A61-8DBA-857C0D5BC7A8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508621" y="4422221"/>
                  <a:ext cx="74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DE5F7819-98A0-4C05-8013-6809D7CB579C}"/>
                    </a:ext>
                  </a:extLst>
                </p14:cNvPr>
                <p14:cNvContentPartPr/>
                <p14:nvPr/>
              </p14:nvContentPartPr>
              <p14:xfrm>
                <a:off x="4561181" y="4324301"/>
                <a:ext cx="10800" cy="82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DE5F7819-98A0-4C05-8013-6809D7CB579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56861" y="4319981"/>
                  <a:ext cx="19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15F237FB-E650-47F6-AC0A-F8E1AB178709}"/>
                    </a:ext>
                  </a:extLst>
                </p14:cNvPr>
                <p14:cNvContentPartPr/>
                <p14:nvPr/>
              </p14:nvContentPartPr>
              <p14:xfrm>
                <a:off x="4677461" y="4286141"/>
                <a:ext cx="111600" cy="1717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15F237FB-E650-47F6-AC0A-F8E1AB17870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673141" y="4281821"/>
                  <a:ext cx="12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5B89AFC4-0233-4DF9-B531-AE189CBF77C8}"/>
                    </a:ext>
                  </a:extLst>
                </p14:cNvPr>
                <p14:cNvContentPartPr/>
                <p14:nvPr/>
              </p14:nvContentPartPr>
              <p14:xfrm>
                <a:off x="4806701" y="4215941"/>
                <a:ext cx="117360" cy="1008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5B89AFC4-0233-4DF9-B531-AE189CBF77C8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802381" y="4211621"/>
                  <a:ext cx="126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9E82FF37-143B-486C-AE7D-2CFEB851912D}"/>
                    </a:ext>
                  </a:extLst>
                </p14:cNvPr>
                <p14:cNvContentPartPr/>
                <p14:nvPr/>
              </p14:nvContentPartPr>
              <p14:xfrm>
                <a:off x="3517901" y="4625621"/>
                <a:ext cx="214920" cy="12240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9E82FF37-143B-486C-AE7D-2CFEB851912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513581" y="4621301"/>
                  <a:ext cx="22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E0D8B5D-2633-413C-B403-1DE930037665}"/>
                    </a:ext>
                  </a:extLst>
                </p14:cNvPr>
                <p14:cNvContentPartPr/>
                <p14:nvPr/>
              </p14:nvContentPartPr>
              <p14:xfrm>
                <a:off x="3786461" y="4658021"/>
                <a:ext cx="283320" cy="835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E0D8B5D-2633-413C-B403-1DE93003766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782141" y="4653701"/>
                  <a:ext cx="291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BB3FF3EE-D16F-4F63-B916-67F0BFEE468A}"/>
                    </a:ext>
                  </a:extLst>
                </p14:cNvPr>
                <p14:cNvContentPartPr/>
                <p14:nvPr/>
              </p14:nvContentPartPr>
              <p14:xfrm>
                <a:off x="4080221" y="4692941"/>
                <a:ext cx="89640" cy="3672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BB3FF3EE-D16F-4F63-B916-67F0BFEE468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075901" y="4688621"/>
                  <a:ext cx="98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9E76E27-FF60-4A0C-989D-6A12FDA98D64}"/>
                    </a:ext>
                  </a:extLst>
                </p14:cNvPr>
                <p14:cNvContentPartPr/>
                <p14:nvPr/>
              </p14:nvContentPartPr>
              <p14:xfrm>
                <a:off x="4303061" y="4675661"/>
                <a:ext cx="136800" cy="745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9E76E27-FF60-4A0C-989D-6A12FDA98D6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298741" y="4671341"/>
                  <a:ext cx="145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D61E7F0F-1B8D-48DA-8D4D-9F3460F13DE4}"/>
                    </a:ext>
                  </a:extLst>
                </p14:cNvPr>
                <p14:cNvContentPartPr/>
                <p14:nvPr/>
              </p14:nvContentPartPr>
              <p14:xfrm>
                <a:off x="4473701" y="4594301"/>
                <a:ext cx="96840" cy="1573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D61E7F0F-1B8D-48DA-8D4D-9F3460F13DE4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469381" y="4589981"/>
                  <a:ext cx="105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3B19FFC4-5186-4738-AB4B-2AB357263971}"/>
                    </a:ext>
                  </a:extLst>
                </p14:cNvPr>
                <p14:cNvContentPartPr/>
                <p14:nvPr/>
              </p14:nvContentPartPr>
              <p14:xfrm>
                <a:off x="4620941" y="4665221"/>
                <a:ext cx="217080" cy="9324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3B19FFC4-5186-4738-AB4B-2AB35726397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616621" y="4660901"/>
                  <a:ext cx="225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5D8A77C7-6BED-4F7B-B846-96B0BD507482}"/>
                    </a:ext>
                  </a:extLst>
                </p14:cNvPr>
                <p14:cNvContentPartPr/>
                <p14:nvPr/>
              </p14:nvContentPartPr>
              <p14:xfrm>
                <a:off x="5028461" y="4629221"/>
                <a:ext cx="302400" cy="892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5D8A77C7-6BED-4F7B-B846-96B0BD50748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024141" y="4624901"/>
                  <a:ext cx="311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7EFF12E2-F76D-4D48-9BC2-5D5DCD725B0E}"/>
                    </a:ext>
                  </a:extLst>
                </p14:cNvPr>
                <p14:cNvContentPartPr/>
                <p14:nvPr/>
              </p14:nvContentPartPr>
              <p14:xfrm>
                <a:off x="5250581" y="4569101"/>
                <a:ext cx="20880" cy="1944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7EFF12E2-F76D-4D48-9BC2-5D5DCD725B0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246261" y="4564781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B89F5541-0E34-48B5-8FA6-530C1075C8D2}"/>
                    </a:ext>
                  </a:extLst>
                </p14:cNvPr>
                <p14:cNvContentPartPr/>
                <p14:nvPr/>
              </p14:nvContentPartPr>
              <p14:xfrm>
                <a:off x="3575141" y="4919741"/>
                <a:ext cx="330840" cy="26964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B89F5541-0E34-48B5-8FA6-530C1075C8D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570821" y="4915421"/>
                  <a:ext cx="339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2B5323D-AB45-4072-B519-5B47D2FF7177}"/>
                    </a:ext>
                  </a:extLst>
                </p14:cNvPr>
                <p14:cNvContentPartPr/>
                <p14:nvPr/>
              </p14:nvContentPartPr>
              <p14:xfrm>
                <a:off x="3896981" y="4935941"/>
                <a:ext cx="360" cy="3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2B5323D-AB45-4072-B519-5B47D2FF71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92661" y="49316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45A2C858-55A1-43B6-B018-FD3DF1FA8D30}"/>
                    </a:ext>
                  </a:extLst>
                </p14:cNvPr>
                <p14:cNvContentPartPr/>
                <p14:nvPr/>
              </p14:nvContentPartPr>
              <p14:xfrm>
                <a:off x="3959981" y="4916501"/>
                <a:ext cx="131040" cy="12708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45A2C858-55A1-43B6-B018-FD3DF1FA8D30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955661" y="4912181"/>
                  <a:ext cx="139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80010768-89C0-403C-80FD-028445913378}"/>
                    </a:ext>
                  </a:extLst>
                </p14:cNvPr>
                <p14:cNvContentPartPr/>
                <p14:nvPr/>
              </p14:nvContentPartPr>
              <p14:xfrm>
                <a:off x="4084901" y="4982741"/>
                <a:ext cx="207360" cy="885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80010768-89C0-403C-80FD-028445913378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080581" y="4978421"/>
                  <a:ext cx="216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D3A95C78-A050-4DF4-9277-1F48E4DACE4F}"/>
                    </a:ext>
                  </a:extLst>
                </p14:cNvPr>
                <p14:cNvContentPartPr/>
                <p14:nvPr/>
              </p14:nvContentPartPr>
              <p14:xfrm>
                <a:off x="4561541" y="4938101"/>
                <a:ext cx="16560" cy="1026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D3A95C78-A050-4DF4-9277-1F48E4DACE4F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557221" y="4933781"/>
                  <a:ext cx="25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CD034CD5-9373-4534-92D3-3C4AF012AA96}"/>
                    </a:ext>
                  </a:extLst>
                </p14:cNvPr>
                <p14:cNvContentPartPr/>
                <p14:nvPr/>
              </p14:nvContentPartPr>
              <p14:xfrm>
                <a:off x="4487741" y="4908581"/>
                <a:ext cx="144720" cy="14976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CD034CD5-9373-4534-92D3-3C4AF012AA9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483421" y="4904261"/>
                  <a:ext cx="153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E087139E-4905-4DF1-8398-F6D73B17E231}"/>
                    </a:ext>
                  </a:extLst>
                </p14:cNvPr>
                <p14:cNvContentPartPr/>
                <p14:nvPr/>
              </p14:nvContentPartPr>
              <p14:xfrm>
                <a:off x="4661261" y="4974101"/>
                <a:ext cx="73080" cy="676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E087139E-4905-4DF1-8398-F6D73B17E23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656941" y="4969781"/>
                  <a:ext cx="8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C5B3F8B0-B94B-4792-895A-F40D34088118}"/>
                    </a:ext>
                  </a:extLst>
                </p14:cNvPr>
                <p14:cNvContentPartPr/>
                <p14:nvPr/>
              </p14:nvContentPartPr>
              <p14:xfrm>
                <a:off x="4760621" y="4933061"/>
                <a:ext cx="143280" cy="882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C5B3F8B0-B94B-4792-895A-F40D3408811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756301" y="4928741"/>
                  <a:ext cx="151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AF185694-6523-478E-AAB1-B0B4E87C4798}"/>
                    </a:ext>
                  </a:extLst>
                </p14:cNvPr>
                <p14:cNvContentPartPr/>
                <p14:nvPr/>
              </p14:nvContentPartPr>
              <p14:xfrm>
                <a:off x="4970501" y="5043221"/>
                <a:ext cx="34560" cy="129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AF185694-6523-478E-AAB1-B0B4E87C479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966181" y="5038901"/>
                  <a:ext cx="43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1925B03-7DC7-4C03-BA2A-BF724E6AF509}"/>
                    </a:ext>
                  </a:extLst>
                </p14:cNvPr>
                <p14:cNvContentPartPr/>
                <p14:nvPr/>
              </p14:nvContentPartPr>
              <p14:xfrm>
                <a:off x="5124581" y="4873661"/>
                <a:ext cx="170640" cy="2422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1925B03-7DC7-4C03-BA2A-BF724E6AF509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120261" y="4869341"/>
                  <a:ext cx="179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748AC089-6441-4F53-8ADE-7EC22418210B}"/>
                    </a:ext>
                  </a:extLst>
                </p14:cNvPr>
                <p14:cNvContentPartPr/>
                <p14:nvPr/>
              </p14:nvContentPartPr>
              <p14:xfrm>
                <a:off x="5293781" y="4964741"/>
                <a:ext cx="252360" cy="770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748AC089-6441-4F53-8ADE-7EC22418210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289461" y="4960421"/>
                  <a:ext cx="261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0D3DBC5C-C767-4527-8D4B-488B34EE7935}"/>
                    </a:ext>
                  </a:extLst>
                </p14:cNvPr>
                <p14:cNvContentPartPr/>
                <p14:nvPr/>
              </p14:nvContentPartPr>
              <p14:xfrm>
                <a:off x="5426981" y="4852061"/>
                <a:ext cx="84600" cy="2916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0D3DBC5C-C767-4527-8D4B-488B34EE793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422661" y="4847741"/>
                  <a:ext cx="93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72426B75-C158-4B77-8EC7-FD4258EBE14A}"/>
                    </a:ext>
                  </a:extLst>
                </p14:cNvPr>
                <p14:cNvContentPartPr/>
                <p14:nvPr/>
              </p14:nvContentPartPr>
              <p14:xfrm>
                <a:off x="3584501" y="5291261"/>
                <a:ext cx="202320" cy="889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72426B75-C158-4B77-8EC7-FD4258EBE14A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580181" y="5286941"/>
                  <a:ext cx="210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6C2B205C-816B-48CA-BDEA-5305A6623C17}"/>
                    </a:ext>
                  </a:extLst>
                </p14:cNvPr>
                <p14:cNvContentPartPr/>
                <p14:nvPr/>
              </p14:nvContentPartPr>
              <p14:xfrm>
                <a:off x="3790421" y="5243021"/>
                <a:ext cx="100440" cy="1227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6C2B205C-816B-48CA-BDEA-5305A6623C17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786101" y="5238701"/>
                  <a:ext cx="109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2657F8D1-5212-42A1-B717-9161B82CAE88}"/>
                    </a:ext>
                  </a:extLst>
                </p14:cNvPr>
                <p14:cNvContentPartPr/>
                <p14:nvPr/>
              </p14:nvContentPartPr>
              <p14:xfrm>
                <a:off x="3954221" y="5287301"/>
                <a:ext cx="98640" cy="7488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2657F8D1-5212-42A1-B717-9161B82CAE88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949901" y="5282981"/>
                  <a:ext cx="107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4E5CCE38-FDD1-4A43-957D-DD9CBC3B8068}"/>
                    </a:ext>
                  </a:extLst>
                </p14:cNvPr>
                <p14:cNvContentPartPr/>
                <p14:nvPr/>
              </p14:nvContentPartPr>
              <p14:xfrm>
                <a:off x="4299101" y="5287661"/>
                <a:ext cx="66240" cy="6444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4E5CCE38-FDD1-4A43-957D-DD9CBC3B8068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294781" y="5283341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655CF9B8-A377-4353-8423-ACCF1A8DC203}"/>
                    </a:ext>
                  </a:extLst>
                </p14:cNvPr>
                <p14:cNvContentPartPr/>
                <p14:nvPr/>
              </p14:nvContentPartPr>
              <p14:xfrm>
                <a:off x="4318181" y="5212061"/>
                <a:ext cx="13680" cy="28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655CF9B8-A377-4353-8423-ACCF1A8DC20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313861" y="5207741"/>
                  <a:ext cx="22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CE6CD11-B48D-4C38-8D7A-82A28A11C859}"/>
                    </a:ext>
                  </a:extLst>
                </p14:cNvPr>
                <p14:cNvContentPartPr/>
                <p14:nvPr/>
              </p14:nvContentPartPr>
              <p14:xfrm>
                <a:off x="4517261" y="5219261"/>
                <a:ext cx="352080" cy="2581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CE6CD11-B48D-4C38-8D7A-82A28A11C85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512941" y="5214941"/>
                  <a:ext cx="360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101E3551-4CC6-4BA8-BAB5-E17895760DE4}"/>
                    </a:ext>
                  </a:extLst>
                </p14:cNvPr>
                <p14:cNvContentPartPr/>
                <p14:nvPr/>
              </p14:nvContentPartPr>
              <p14:xfrm>
                <a:off x="4856741" y="5219981"/>
                <a:ext cx="32400" cy="316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101E3551-4CC6-4BA8-BAB5-E17895760DE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852421" y="5215661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6BE8A86A-31B3-47FD-85E4-8D2D7F5FE3A8}"/>
                    </a:ext>
                  </a:extLst>
                </p14:cNvPr>
                <p14:cNvContentPartPr/>
                <p14:nvPr/>
              </p14:nvContentPartPr>
              <p14:xfrm>
                <a:off x="4945661" y="5190101"/>
                <a:ext cx="153000" cy="1368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6BE8A86A-31B3-47FD-85E4-8D2D7F5FE3A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941341" y="5185781"/>
                  <a:ext cx="16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7D846199-D1D8-4392-9F17-3308071E0E5A}"/>
                    </a:ext>
                  </a:extLst>
                </p14:cNvPr>
                <p14:cNvContentPartPr/>
                <p14:nvPr/>
              </p14:nvContentPartPr>
              <p14:xfrm>
                <a:off x="5153741" y="5236901"/>
                <a:ext cx="85320" cy="8964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7D846199-D1D8-4392-9F17-3308071E0E5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5149421" y="5232581"/>
                  <a:ext cx="93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52B7620A-BD1E-4964-92D3-55F99D8945DD}"/>
                    </a:ext>
                  </a:extLst>
                </p14:cNvPr>
                <p14:cNvContentPartPr/>
                <p14:nvPr/>
              </p14:nvContentPartPr>
              <p14:xfrm>
                <a:off x="5246261" y="5170301"/>
                <a:ext cx="375120" cy="14292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52B7620A-BD1E-4964-92D3-55F99D8945D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241941" y="5165981"/>
                  <a:ext cx="38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B28EF991-DA5C-47CC-BE84-4AE92BE81C90}"/>
                    </a:ext>
                  </a:extLst>
                </p14:cNvPr>
                <p14:cNvContentPartPr/>
                <p14:nvPr/>
              </p14:nvContentPartPr>
              <p14:xfrm>
                <a:off x="5615621" y="5211341"/>
                <a:ext cx="38880" cy="270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B28EF991-DA5C-47CC-BE84-4AE92BE81C9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611301" y="5207021"/>
                  <a:ext cx="4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B072EA9E-1506-4C3D-B3C6-1AA4D9BFD98A}"/>
                    </a:ext>
                  </a:extLst>
                </p14:cNvPr>
                <p14:cNvContentPartPr/>
                <p14:nvPr/>
              </p14:nvContentPartPr>
              <p14:xfrm>
                <a:off x="5463341" y="5087861"/>
                <a:ext cx="222120" cy="3369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B072EA9E-1506-4C3D-B3C6-1AA4D9BFD98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59021" y="5083541"/>
                  <a:ext cx="230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195A2442-1EDD-456E-AC53-F08B812861F6}"/>
                    </a:ext>
                  </a:extLst>
                </p14:cNvPr>
                <p14:cNvContentPartPr/>
                <p14:nvPr/>
              </p14:nvContentPartPr>
              <p14:xfrm>
                <a:off x="3617621" y="5508341"/>
                <a:ext cx="462960" cy="2844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195A2442-1EDD-456E-AC53-F08B812861F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613301" y="5504021"/>
                  <a:ext cx="471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787D5BF2-2736-45B9-9453-20BB07BEFC5B}"/>
                    </a:ext>
                  </a:extLst>
                </p14:cNvPr>
                <p14:cNvContentPartPr/>
                <p14:nvPr/>
              </p14:nvContentPartPr>
              <p14:xfrm>
                <a:off x="3882941" y="5451101"/>
                <a:ext cx="80640" cy="2520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787D5BF2-2736-45B9-9453-20BB07BEFC5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878621" y="5446781"/>
                  <a:ext cx="8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825EBA9B-4151-4AC5-9B73-74C7ABA90307}"/>
                    </a:ext>
                  </a:extLst>
                </p14:cNvPr>
                <p14:cNvContentPartPr/>
                <p14:nvPr/>
              </p14:nvContentPartPr>
              <p14:xfrm>
                <a:off x="3296861" y="5893901"/>
                <a:ext cx="283680" cy="540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825EBA9B-4151-4AC5-9B73-74C7ABA9030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292541" y="5889581"/>
                  <a:ext cx="292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397BC38E-1C5B-40E8-A8CB-61CA0893DF54}"/>
                    </a:ext>
                  </a:extLst>
                </p14:cNvPr>
                <p14:cNvContentPartPr/>
                <p14:nvPr/>
              </p14:nvContentPartPr>
              <p14:xfrm>
                <a:off x="3359861" y="5912261"/>
                <a:ext cx="283680" cy="320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397BC38E-1C5B-40E8-A8CB-61CA0893DF54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355541" y="5907941"/>
                  <a:ext cx="29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27212F98-C934-40F4-92A5-C2109E8E72AF}"/>
                    </a:ext>
                  </a:extLst>
                </p14:cNvPr>
                <p14:cNvContentPartPr/>
                <p14:nvPr/>
              </p14:nvContentPartPr>
              <p14:xfrm>
                <a:off x="3589181" y="5839541"/>
                <a:ext cx="91440" cy="19512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27212F98-C934-40F4-92A5-C2109E8E72A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584861" y="5835221"/>
                  <a:ext cx="100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2938974-0262-40B1-A3C8-15BCF6D65647}"/>
                    </a:ext>
                  </a:extLst>
                </p14:cNvPr>
                <p14:cNvContentPartPr/>
                <p14:nvPr/>
              </p14:nvContentPartPr>
              <p14:xfrm>
                <a:off x="3873941" y="5832341"/>
                <a:ext cx="20880" cy="1310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2938974-0262-40B1-A3C8-15BCF6D6564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869621" y="5828021"/>
                  <a:ext cx="2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AC035717-4A35-4DF7-A163-B1C1D8E9F0AF}"/>
                    </a:ext>
                  </a:extLst>
                </p14:cNvPr>
                <p14:cNvContentPartPr/>
                <p14:nvPr/>
              </p14:nvContentPartPr>
              <p14:xfrm>
                <a:off x="3791141" y="5790221"/>
                <a:ext cx="177840" cy="18468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AC035717-4A35-4DF7-A163-B1C1D8E9F0A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786821" y="5785901"/>
                  <a:ext cx="186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627468BB-EF7A-4C77-B32E-B85D2EED8C70}"/>
                    </a:ext>
                  </a:extLst>
                </p14:cNvPr>
                <p14:cNvContentPartPr/>
                <p14:nvPr/>
              </p14:nvContentPartPr>
              <p14:xfrm>
                <a:off x="3986261" y="5848541"/>
                <a:ext cx="130680" cy="813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627468BB-EF7A-4C77-B32E-B85D2EED8C70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981941" y="5844221"/>
                  <a:ext cx="139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2918770-4C59-4639-81E9-4C62B6E1B291}"/>
                    </a:ext>
                  </a:extLst>
                </p14:cNvPr>
                <p14:cNvContentPartPr/>
                <p14:nvPr/>
              </p14:nvContentPartPr>
              <p14:xfrm>
                <a:off x="4110461" y="5761781"/>
                <a:ext cx="118800" cy="1540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2918770-4C59-4639-81E9-4C62B6E1B29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106141" y="5757461"/>
                  <a:ext cx="12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73024EA0-6405-4D8C-B68A-3F57653F9041}"/>
                    </a:ext>
                  </a:extLst>
                </p14:cNvPr>
                <p14:cNvContentPartPr/>
                <p14:nvPr/>
              </p14:nvContentPartPr>
              <p14:xfrm>
                <a:off x="4309181" y="5852501"/>
                <a:ext cx="13320" cy="442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73024EA0-6405-4D8C-B68A-3F57653F904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304861" y="5848181"/>
                  <a:ext cx="2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A46ACBFD-A74A-4EBE-9551-3F64A8C2E89C}"/>
                    </a:ext>
                  </a:extLst>
                </p14:cNvPr>
                <p14:cNvContentPartPr/>
                <p14:nvPr/>
              </p14:nvContentPartPr>
              <p14:xfrm>
                <a:off x="4478021" y="5799941"/>
                <a:ext cx="19080" cy="1029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A46ACBFD-A74A-4EBE-9551-3F64A8C2E89C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473701" y="5795621"/>
                  <a:ext cx="27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A134368B-4013-4648-9725-90E5CDD30CCE}"/>
                    </a:ext>
                  </a:extLst>
                </p14:cNvPr>
                <p14:cNvContentPartPr/>
                <p14:nvPr/>
              </p14:nvContentPartPr>
              <p14:xfrm>
                <a:off x="4457501" y="5721821"/>
                <a:ext cx="37800" cy="86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A134368B-4013-4648-9725-90E5CDD30CC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453181" y="5717501"/>
                  <a:ext cx="46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96176A80-6575-46A8-B03F-EBE08A8BA6FB}"/>
                    </a:ext>
                  </a:extLst>
                </p14:cNvPr>
                <p14:cNvContentPartPr/>
                <p14:nvPr/>
              </p14:nvContentPartPr>
              <p14:xfrm>
                <a:off x="4534541" y="5776181"/>
                <a:ext cx="108000" cy="10296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96176A80-6575-46A8-B03F-EBE08A8BA6F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530221" y="5771861"/>
                  <a:ext cx="116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9D675F02-7711-4598-ADD9-7C26F1900EE2}"/>
                    </a:ext>
                  </a:extLst>
                </p14:cNvPr>
                <p14:cNvContentPartPr/>
                <p14:nvPr/>
              </p14:nvContentPartPr>
              <p14:xfrm>
                <a:off x="4633181" y="5683301"/>
                <a:ext cx="117720" cy="1893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9D675F02-7711-4598-ADD9-7C26F1900EE2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628861" y="5678981"/>
                  <a:ext cx="126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69493210-DFB5-4ABE-8F67-15D6B980B900}"/>
                    </a:ext>
                  </a:extLst>
                </p14:cNvPr>
                <p14:cNvContentPartPr/>
                <p14:nvPr/>
              </p14:nvContentPartPr>
              <p14:xfrm>
                <a:off x="4884101" y="5739101"/>
                <a:ext cx="158040" cy="9756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69493210-DFB5-4ABE-8F67-15D6B980B90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879781" y="5734781"/>
                  <a:ext cx="16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13DE4C7-1F2D-4414-BC74-21BEE09883D3}"/>
                    </a:ext>
                  </a:extLst>
                </p14:cNvPr>
                <p14:cNvContentPartPr/>
                <p14:nvPr/>
              </p14:nvContentPartPr>
              <p14:xfrm>
                <a:off x="5052221" y="5633621"/>
                <a:ext cx="103680" cy="1893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13DE4C7-1F2D-4414-BC74-21BEE09883D3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047901" y="5629301"/>
                  <a:ext cx="112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E638847B-AD39-430C-8B5A-69219F31961D}"/>
                    </a:ext>
                  </a:extLst>
                </p14:cNvPr>
                <p14:cNvContentPartPr/>
                <p14:nvPr/>
              </p14:nvContentPartPr>
              <p14:xfrm>
                <a:off x="5062301" y="5685101"/>
                <a:ext cx="120240" cy="13104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E638847B-AD39-430C-8B5A-69219F31961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057981" y="5680781"/>
                  <a:ext cx="128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335C890D-5EC9-4DFF-8042-0D4F7CDBF6EC}"/>
                    </a:ext>
                  </a:extLst>
                </p14:cNvPr>
                <p14:cNvContentPartPr/>
                <p14:nvPr/>
              </p14:nvContentPartPr>
              <p14:xfrm>
                <a:off x="5197661" y="5728661"/>
                <a:ext cx="103320" cy="9576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335C890D-5EC9-4DFF-8042-0D4F7CDBF6EC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193341" y="5724341"/>
                  <a:ext cx="111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A61A89BC-7C8D-4F2A-9F5A-38CF1FBFBE79}"/>
                    </a:ext>
                  </a:extLst>
                </p14:cNvPr>
                <p14:cNvContentPartPr/>
                <p14:nvPr/>
              </p14:nvContentPartPr>
              <p14:xfrm>
                <a:off x="5307821" y="5659541"/>
                <a:ext cx="81720" cy="14076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A61A89BC-7C8D-4F2A-9F5A-38CF1FBFBE79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03501" y="5655221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DD2A9D63-3E53-4604-8A7E-C044BA8C20B6}"/>
                    </a:ext>
                  </a:extLst>
                </p14:cNvPr>
                <p14:cNvContentPartPr/>
                <p14:nvPr/>
              </p14:nvContentPartPr>
              <p14:xfrm>
                <a:off x="5420501" y="5609501"/>
                <a:ext cx="86760" cy="1846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DD2A9D63-3E53-4604-8A7E-C044BA8C20B6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416181" y="5605181"/>
                  <a:ext cx="95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7B098CBE-398B-4A45-949C-D5D64D4DAE6F}"/>
                    </a:ext>
                  </a:extLst>
                </p14:cNvPr>
                <p14:cNvContentPartPr/>
                <p14:nvPr/>
              </p14:nvContentPartPr>
              <p14:xfrm>
                <a:off x="5558021" y="5753861"/>
                <a:ext cx="17640" cy="2484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7B098CBE-398B-4A45-949C-D5D64D4DAE6F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553701" y="5749541"/>
                  <a:ext cx="2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AAB0E678-E449-45C3-9F58-8E6918365B85}"/>
                    </a:ext>
                  </a:extLst>
                </p14:cNvPr>
                <p14:cNvContentPartPr/>
                <p14:nvPr/>
              </p14:nvContentPartPr>
              <p14:xfrm>
                <a:off x="5661341" y="5670341"/>
                <a:ext cx="449640" cy="11520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AAB0E678-E449-45C3-9F58-8E6918365B8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57021" y="5666021"/>
                  <a:ext cx="45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77861E5-1104-4E2A-B16E-7C1C74FCF982}"/>
                    </a:ext>
                  </a:extLst>
                </p14:cNvPr>
                <p14:cNvContentPartPr/>
                <p14:nvPr/>
              </p14:nvContentPartPr>
              <p14:xfrm>
                <a:off x="3902381" y="6151301"/>
                <a:ext cx="13680" cy="8640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77861E5-1104-4E2A-B16E-7C1C74FCF98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898061" y="6146981"/>
                  <a:ext cx="2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1CECCA5-873B-4C58-A178-C6677FB31F8E}"/>
                    </a:ext>
                  </a:extLst>
                </p14:cNvPr>
                <p14:cNvContentPartPr/>
                <p14:nvPr/>
              </p14:nvContentPartPr>
              <p14:xfrm>
                <a:off x="3819941" y="6218261"/>
                <a:ext cx="217080" cy="370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1CECCA5-873B-4C58-A178-C6677FB31F8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815621" y="6213941"/>
                  <a:ext cx="22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9BE521EB-817F-4554-8D45-CB17F1BE0BE9}"/>
                    </a:ext>
                  </a:extLst>
                </p14:cNvPr>
                <p14:cNvContentPartPr/>
                <p14:nvPr/>
              </p14:nvContentPartPr>
              <p14:xfrm>
                <a:off x="3825701" y="6095861"/>
                <a:ext cx="156600" cy="5256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9BE521EB-817F-4554-8D45-CB17F1BE0BE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821381" y="6091541"/>
                  <a:ext cx="165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FF7B4D72-6397-4E5F-B417-76F99338B19C}"/>
                    </a:ext>
                  </a:extLst>
                </p14:cNvPr>
                <p14:cNvContentPartPr/>
                <p14:nvPr/>
              </p14:nvContentPartPr>
              <p14:xfrm>
                <a:off x="4034501" y="6164981"/>
                <a:ext cx="172080" cy="601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FF7B4D72-6397-4E5F-B417-76F99338B19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030181" y="6160661"/>
                  <a:ext cx="18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ADF962E2-C7A6-48B0-A432-707EDA696D37}"/>
                    </a:ext>
                  </a:extLst>
                </p14:cNvPr>
                <p14:cNvContentPartPr/>
                <p14:nvPr/>
              </p14:nvContentPartPr>
              <p14:xfrm>
                <a:off x="4227461" y="6104141"/>
                <a:ext cx="117360" cy="950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ADF962E2-C7A6-48B0-A432-707EDA696D3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4223141" y="6099821"/>
                  <a:ext cx="126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6D0452E4-EAA0-4F81-9000-226B5B26D881}"/>
                    </a:ext>
                  </a:extLst>
                </p14:cNvPr>
                <p14:cNvContentPartPr/>
                <p14:nvPr/>
              </p14:nvContentPartPr>
              <p14:xfrm>
                <a:off x="4359941" y="6123221"/>
                <a:ext cx="93600" cy="633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6D0452E4-EAA0-4F81-9000-226B5B26D881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355621" y="6118901"/>
                  <a:ext cx="102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AD336BE3-73D3-4E41-B001-DABC812114B8}"/>
                    </a:ext>
                  </a:extLst>
                </p14:cNvPr>
                <p14:cNvContentPartPr/>
                <p14:nvPr/>
              </p14:nvContentPartPr>
              <p14:xfrm>
                <a:off x="4482701" y="6119981"/>
                <a:ext cx="89640" cy="795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AD336BE3-73D3-4E41-B001-DABC812114B8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478381" y="6115661"/>
                  <a:ext cx="9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F00BBCA3-7CE5-4A42-8EEC-1504126FABC4}"/>
                    </a:ext>
                  </a:extLst>
                </p14:cNvPr>
                <p14:cNvContentPartPr/>
                <p14:nvPr/>
              </p14:nvContentPartPr>
              <p14:xfrm>
                <a:off x="3459221" y="6479261"/>
                <a:ext cx="262440" cy="356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F00BBCA3-7CE5-4A42-8EEC-1504126FABC4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454901" y="6474941"/>
                  <a:ext cx="27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AA59F204-E050-4A43-BFD5-39FE47CB3833}"/>
                    </a:ext>
                  </a:extLst>
                </p14:cNvPr>
                <p14:cNvContentPartPr/>
                <p14:nvPr/>
              </p14:nvContentPartPr>
              <p14:xfrm>
                <a:off x="3490901" y="6418421"/>
                <a:ext cx="316080" cy="14508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AA59F204-E050-4A43-BFD5-39FE47CB383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486581" y="6414101"/>
                  <a:ext cx="32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844F3FD6-8AE9-4FE2-A410-CCAD17E428BD}"/>
                    </a:ext>
                  </a:extLst>
                </p14:cNvPr>
                <p14:cNvContentPartPr/>
                <p14:nvPr/>
              </p14:nvContentPartPr>
              <p14:xfrm>
                <a:off x="3974381" y="6447221"/>
                <a:ext cx="142560" cy="1047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844F3FD6-8AE9-4FE2-A410-CCAD17E428B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970061" y="6442901"/>
                  <a:ext cx="15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D559D5CD-8D30-43A0-BC87-1C85C1029ED0}"/>
                    </a:ext>
                  </a:extLst>
                </p14:cNvPr>
                <p14:cNvContentPartPr/>
                <p14:nvPr/>
              </p14:nvContentPartPr>
              <p14:xfrm>
                <a:off x="4124501" y="6518861"/>
                <a:ext cx="108360" cy="8244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D559D5CD-8D30-43A0-BC87-1C85C1029ED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120181" y="6514541"/>
                  <a:ext cx="117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5DEB38BC-4A89-4D1C-8568-5FC300012598}"/>
                    </a:ext>
                  </a:extLst>
                </p14:cNvPr>
                <p14:cNvContentPartPr/>
                <p14:nvPr/>
              </p14:nvContentPartPr>
              <p14:xfrm>
                <a:off x="4318181" y="6460541"/>
                <a:ext cx="101160" cy="1548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5DEB38BC-4A89-4D1C-8568-5FC300012598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313861" y="6456221"/>
                  <a:ext cx="10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D0CD603-4BF8-4441-8727-AE0EF5A1CBDA}"/>
                    </a:ext>
                  </a:extLst>
                </p14:cNvPr>
                <p14:cNvContentPartPr/>
                <p14:nvPr/>
              </p14:nvContentPartPr>
              <p14:xfrm>
                <a:off x="4316021" y="6485381"/>
                <a:ext cx="126360" cy="3384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D0CD603-4BF8-4441-8727-AE0EF5A1CBDA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11701" y="6481061"/>
                  <a:ext cx="13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BC645979-0630-48D2-BD27-03969EC83468}"/>
                    </a:ext>
                  </a:extLst>
                </p14:cNvPr>
                <p14:cNvContentPartPr/>
                <p14:nvPr/>
              </p14:nvContentPartPr>
              <p14:xfrm>
                <a:off x="4528421" y="6395021"/>
                <a:ext cx="122400" cy="921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BC645979-0630-48D2-BD27-03969EC83468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524101" y="6390701"/>
                  <a:ext cx="131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C0002ED1-1912-4933-B85C-EA47ABAF6175}"/>
                    </a:ext>
                  </a:extLst>
                </p14:cNvPr>
                <p14:cNvContentPartPr/>
                <p14:nvPr/>
              </p14:nvContentPartPr>
              <p14:xfrm>
                <a:off x="4690781" y="6446861"/>
                <a:ext cx="114840" cy="892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C0002ED1-1912-4933-B85C-EA47ABAF617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686461" y="6442541"/>
                  <a:ext cx="123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262B1589-8774-4D34-8379-32F8A6D00864}"/>
                    </a:ext>
                  </a:extLst>
                </p14:cNvPr>
                <p14:cNvContentPartPr/>
                <p14:nvPr/>
              </p14:nvContentPartPr>
              <p14:xfrm>
                <a:off x="4868261" y="6385661"/>
                <a:ext cx="102600" cy="144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262B1589-8774-4D34-8379-32F8A6D00864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863941" y="6381341"/>
                  <a:ext cx="11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54F3A7A6-BF33-4BA3-8C33-E8C05D654197}"/>
                    </a:ext>
                  </a:extLst>
                </p14:cNvPr>
                <p14:cNvContentPartPr/>
                <p14:nvPr/>
              </p14:nvContentPartPr>
              <p14:xfrm>
                <a:off x="4912541" y="6440021"/>
                <a:ext cx="136800" cy="219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54F3A7A6-BF33-4BA3-8C33-E8C05D654197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908221" y="6435701"/>
                  <a:ext cx="14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4AB48C91-DAD2-4E13-92B2-AA33E891518D}"/>
                    </a:ext>
                  </a:extLst>
                </p14:cNvPr>
                <p14:cNvContentPartPr/>
                <p14:nvPr/>
              </p14:nvContentPartPr>
              <p14:xfrm>
                <a:off x="5194061" y="6452261"/>
                <a:ext cx="75600" cy="432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4AB48C91-DAD2-4E13-92B2-AA33E891518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189741" y="6447941"/>
                  <a:ext cx="84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B3BDED35-7CDF-4F6F-9F9E-FFC3664C73EF}"/>
                    </a:ext>
                  </a:extLst>
                </p14:cNvPr>
                <p14:cNvContentPartPr/>
                <p14:nvPr/>
              </p14:nvContentPartPr>
              <p14:xfrm>
                <a:off x="5397101" y="6387101"/>
                <a:ext cx="220320" cy="5400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B3BDED35-7CDF-4F6F-9F9E-FFC3664C73EF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392781" y="6382781"/>
                  <a:ext cx="228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CEAD954D-92DC-4D99-8D2D-99D5CE690103}"/>
                    </a:ext>
                  </a:extLst>
                </p14:cNvPr>
                <p14:cNvContentPartPr/>
                <p14:nvPr/>
              </p14:nvContentPartPr>
              <p14:xfrm>
                <a:off x="5682221" y="6254981"/>
                <a:ext cx="150480" cy="1072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CEAD954D-92DC-4D99-8D2D-99D5CE690103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677901" y="6250661"/>
                  <a:ext cx="159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1DD65859-805D-42FF-9101-126EE17673A3}"/>
                    </a:ext>
                  </a:extLst>
                </p14:cNvPr>
                <p14:cNvContentPartPr/>
                <p14:nvPr/>
              </p14:nvContentPartPr>
              <p14:xfrm>
                <a:off x="5830541" y="6312941"/>
                <a:ext cx="100080" cy="882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1DD65859-805D-42FF-9101-126EE17673A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826221" y="6308621"/>
                  <a:ext cx="108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52B56B13-117F-4798-BA89-3B7C5C3B052A}"/>
                    </a:ext>
                  </a:extLst>
                </p14:cNvPr>
                <p14:cNvContentPartPr/>
                <p14:nvPr/>
              </p14:nvContentPartPr>
              <p14:xfrm>
                <a:off x="2716541" y="5822981"/>
                <a:ext cx="3281040" cy="9054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52B56B13-117F-4798-BA89-3B7C5C3B052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712221" y="5818661"/>
                  <a:ext cx="328968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A46A717E-5E6D-4AD1-AAA8-DEE54E72DF34}"/>
                    </a:ext>
                  </a:extLst>
                </p14:cNvPr>
                <p14:cNvContentPartPr/>
                <p14:nvPr/>
              </p14:nvContentPartPr>
              <p14:xfrm>
                <a:off x="2525021" y="5725781"/>
                <a:ext cx="291600" cy="16236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A46A717E-5E6D-4AD1-AAA8-DEE54E72DF34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520701" y="5721461"/>
                  <a:ext cx="30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AF85020A-F844-4DEF-AAB2-8E653E32280D}"/>
                    </a:ext>
                  </a:extLst>
                </p14:cNvPr>
                <p14:cNvContentPartPr/>
                <p14:nvPr/>
              </p14:nvContentPartPr>
              <p14:xfrm>
                <a:off x="1177541" y="5460461"/>
                <a:ext cx="390240" cy="1828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AF85020A-F844-4DEF-AAB2-8E653E32280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173221" y="5456141"/>
                  <a:ext cx="39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21A592EE-4F54-4EE3-93E9-911E5A48017F}"/>
                    </a:ext>
                  </a:extLst>
                </p14:cNvPr>
                <p14:cNvContentPartPr/>
                <p14:nvPr/>
              </p14:nvContentPartPr>
              <p14:xfrm>
                <a:off x="1424501" y="5438141"/>
                <a:ext cx="92880" cy="324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21A592EE-4F54-4EE3-93E9-911E5A48017F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420181" y="5433821"/>
                  <a:ext cx="101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76CA637A-3651-43FE-9F19-D80B0897F0E6}"/>
                    </a:ext>
                  </a:extLst>
                </p14:cNvPr>
                <p14:cNvContentPartPr/>
                <p14:nvPr/>
              </p14:nvContentPartPr>
              <p14:xfrm>
                <a:off x="1006901" y="5801741"/>
                <a:ext cx="102960" cy="10800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76CA637A-3651-43FE-9F19-D80B0897F0E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002581" y="5797421"/>
                  <a:ext cx="111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910DE0C4-96D5-46A1-AF93-01F19FDF21F8}"/>
                    </a:ext>
                  </a:extLst>
                </p14:cNvPr>
                <p14:cNvContentPartPr/>
                <p14:nvPr/>
              </p14:nvContentPartPr>
              <p14:xfrm>
                <a:off x="1132541" y="5904701"/>
                <a:ext cx="79560" cy="597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910DE0C4-96D5-46A1-AF93-01F19FDF21F8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128221" y="5900381"/>
                  <a:ext cx="88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73894B64-98ED-424A-8C86-A304D5A53070}"/>
                    </a:ext>
                  </a:extLst>
                </p14:cNvPr>
                <p14:cNvContentPartPr/>
                <p14:nvPr/>
              </p14:nvContentPartPr>
              <p14:xfrm>
                <a:off x="1327301" y="5805701"/>
                <a:ext cx="6120" cy="10836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73894B64-98ED-424A-8C86-A304D5A5307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322981" y="5801381"/>
                  <a:ext cx="14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61D3CB96-ADE3-442D-8135-81926175EBB8}"/>
                    </a:ext>
                  </a:extLst>
                </p14:cNvPr>
                <p14:cNvContentPartPr/>
                <p14:nvPr/>
              </p14:nvContentPartPr>
              <p14:xfrm>
                <a:off x="1263221" y="5844581"/>
                <a:ext cx="100800" cy="504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61D3CB96-ADE3-442D-8135-81926175EBB8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258901" y="5840261"/>
                  <a:ext cx="109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5D3CF586-6B38-406E-B05E-CFE43DA81414}"/>
                    </a:ext>
                  </a:extLst>
                </p14:cNvPr>
                <p14:cNvContentPartPr/>
                <p14:nvPr/>
              </p14:nvContentPartPr>
              <p14:xfrm>
                <a:off x="1435301" y="5790581"/>
                <a:ext cx="87120" cy="910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5D3CF586-6B38-406E-B05E-CFE43DA8141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430981" y="5786261"/>
                  <a:ext cx="95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293CFF7-D77F-4D6D-B986-1FA885B85B7F}"/>
                    </a:ext>
                  </a:extLst>
                </p14:cNvPr>
                <p14:cNvContentPartPr/>
                <p14:nvPr/>
              </p14:nvContentPartPr>
              <p14:xfrm>
                <a:off x="1563821" y="5847461"/>
                <a:ext cx="89280" cy="10008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293CFF7-D77F-4D6D-B986-1FA885B85B7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559501" y="5843141"/>
                  <a:ext cx="97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6E2D6737-6C56-4168-8BE8-51CBC8E1C55B}"/>
                    </a:ext>
                  </a:extLst>
                </p14:cNvPr>
                <p14:cNvContentPartPr/>
                <p14:nvPr/>
              </p14:nvContentPartPr>
              <p14:xfrm>
                <a:off x="1702061" y="5781941"/>
                <a:ext cx="67320" cy="918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6E2D6737-6C56-4168-8BE8-51CBC8E1C55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697741" y="5777621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B1FE6613-BD01-4316-BFD2-462C495E9CE9}"/>
                    </a:ext>
                  </a:extLst>
                </p14:cNvPr>
                <p14:cNvContentPartPr/>
                <p14:nvPr/>
              </p14:nvContentPartPr>
              <p14:xfrm>
                <a:off x="1859741" y="5852141"/>
                <a:ext cx="142920" cy="136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B1FE6613-BD01-4316-BFD2-462C495E9CE9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855421" y="5847821"/>
                  <a:ext cx="151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A7AE7445-5E27-43AE-8475-FCDE01FC7100}"/>
                    </a:ext>
                  </a:extLst>
                </p14:cNvPr>
                <p14:cNvContentPartPr/>
                <p14:nvPr/>
              </p14:nvContentPartPr>
              <p14:xfrm>
                <a:off x="2041541" y="5839541"/>
                <a:ext cx="44640" cy="1584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A7AE7445-5E27-43AE-8475-FCDE01FC710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2037221" y="5835221"/>
                  <a:ext cx="5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2CA761AF-AB36-4C4F-932E-9AD1562AF369}"/>
                    </a:ext>
                  </a:extLst>
                </p14:cNvPr>
                <p14:cNvContentPartPr/>
                <p14:nvPr/>
              </p14:nvContentPartPr>
              <p14:xfrm>
                <a:off x="2114261" y="5742341"/>
                <a:ext cx="100080" cy="1047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2CA761AF-AB36-4C4F-932E-9AD1562AF36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109941" y="5738021"/>
                  <a:ext cx="108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E5655761-1FF0-4591-93C4-5FE01268569F}"/>
                    </a:ext>
                  </a:extLst>
                </p14:cNvPr>
                <p14:cNvContentPartPr/>
                <p14:nvPr/>
              </p14:nvContentPartPr>
              <p14:xfrm>
                <a:off x="2220101" y="5736941"/>
                <a:ext cx="85320" cy="10476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E5655761-1FF0-4591-93C4-5FE01268569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2215781" y="5732621"/>
                  <a:ext cx="93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BCEFE5D5-B25E-49A2-8012-9BDF3763A278}"/>
                    </a:ext>
                  </a:extLst>
                </p14:cNvPr>
                <p14:cNvContentPartPr/>
                <p14:nvPr/>
              </p14:nvContentPartPr>
              <p14:xfrm>
                <a:off x="2329901" y="5792381"/>
                <a:ext cx="70200" cy="7920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BCEFE5D5-B25E-49A2-8012-9BDF3763A278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2325581" y="5788061"/>
                  <a:ext cx="78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BF31063E-9C1F-4D5E-B705-CE9758AD2853}"/>
                    </a:ext>
                  </a:extLst>
                </p14:cNvPr>
                <p14:cNvContentPartPr/>
                <p14:nvPr/>
              </p14:nvContentPartPr>
              <p14:xfrm>
                <a:off x="2398301" y="5761421"/>
                <a:ext cx="166320" cy="237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BF31063E-9C1F-4D5E-B705-CE9758AD285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2393981" y="5757101"/>
                  <a:ext cx="17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4EE428D7-D1C3-4707-A7D2-47DB8E605020}"/>
                    </a:ext>
                  </a:extLst>
                </p14:cNvPr>
                <p14:cNvContentPartPr/>
                <p14:nvPr/>
              </p14:nvContentPartPr>
              <p14:xfrm>
                <a:off x="2432861" y="5792021"/>
                <a:ext cx="108360" cy="198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4EE428D7-D1C3-4707-A7D2-47DB8E60502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428541" y="5787701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C5C25006-55EA-49A5-8B78-6160F4F0DBCE}"/>
                    </a:ext>
                  </a:extLst>
                </p14:cNvPr>
                <p14:cNvContentPartPr/>
                <p14:nvPr/>
              </p14:nvContentPartPr>
              <p14:xfrm>
                <a:off x="2612141" y="5681861"/>
                <a:ext cx="144360" cy="8064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C5C25006-55EA-49A5-8B78-6160F4F0DBCE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607821" y="5677541"/>
                  <a:ext cx="153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C3FF0ADF-F9BD-49FA-A119-64D4567EFA68}"/>
                    </a:ext>
                  </a:extLst>
                </p14:cNvPr>
                <p14:cNvContentPartPr/>
                <p14:nvPr/>
              </p14:nvContentPartPr>
              <p14:xfrm>
                <a:off x="6022781" y="6329501"/>
                <a:ext cx="137160" cy="100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C3FF0ADF-F9BD-49FA-A119-64D4567EFA68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018461" y="6325181"/>
                  <a:ext cx="145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B70A31CE-63FB-4DD3-A427-BD10A2B2F7B3}"/>
                    </a:ext>
                  </a:extLst>
                </p14:cNvPr>
                <p14:cNvContentPartPr/>
                <p14:nvPr/>
              </p14:nvContentPartPr>
              <p14:xfrm>
                <a:off x="6045821" y="6352541"/>
                <a:ext cx="109080" cy="1548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B70A31CE-63FB-4DD3-A427-BD10A2B2F7B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041501" y="6348221"/>
                  <a:ext cx="11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D3AB8F7B-9EBD-462E-A2E6-38BB563A5578}"/>
                    </a:ext>
                  </a:extLst>
                </p14:cNvPr>
                <p14:cNvContentPartPr/>
                <p14:nvPr/>
              </p14:nvContentPartPr>
              <p14:xfrm>
                <a:off x="6234101" y="6276941"/>
                <a:ext cx="156600" cy="12312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D3AB8F7B-9EBD-462E-A2E6-38BB563A557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229781" y="6272621"/>
                  <a:ext cx="165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0DB5035C-3D9B-40EC-983B-6AF0E9B749AA}"/>
                    </a:ext>
                  </a:extLst>
                </p14:cNvPr>
                <p14:cNvContentPartPr/>
                <p14:nvPr/>
              </p14:nvContentPartPr>
              <p14:xfrm>
                <a:off x="1396781" y="6137981"/>
                <a:ext cx="179640" cy="4392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0DB5035C-3D9B-40EC-983B-6AF0E9B749A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392461" y="6133661"/>
                  <a:ext cx="18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87F3DE68-4A8F-4D93-BCC0-41143906D4C2}"/>
                    </a:ext>
                  </a:extLst>
                </p14:cNvPr>
                <p14:cNvContentPartPr/>
                <p14:nvPr/>
              </p14:nvContentPartPr>
              <p14:xfrm>
                <a:off x="1405061" y="6160661"/>
                <a:ext cx="158040" cy="12060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87F3DE68-4A8F-4D93-BCC0-41143906D4C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400741" y="6156341"/>
                  <a:ext cx="16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AF31040D-3830-4F0F-9BC9-3B98E2AA1C6E}"/>
                    </a:ext>
                  </a:extLst>
                </p14:cNvPr>
                <p14:cNvContentPartPr/>
                <p14:nvPr/>
              </p14:nvContentPartPr>
              <p14:xfrm>
                <a:off x="1425581" y="6355061"/>
                <a:ext cx="4320" cy="6480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AF31040D-3830-4F0F-9BC9-3B98E2AA1C6E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421261" y="6350741"/>
                  <a:ext cx="12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68061658-0A5A-4E96-82AE-CD4776ED36FD}"/>
                    </a:ext>
                  </a:extLst>
                </p14:cNvPr>
                <p14:cNvContentPartPr/>
                <p14:nvPr/>
              </p14:nvContentPartPr>
              <p14:xfrm>
                <a:off x="1387781" y="6315101"/>
                <a:ext cx="25920" cy="180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68061658-0A5A-4E96-82AE-CD4776ED36FD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383461" y="6310781"/>
                  <a:ext cx="34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16CA3013-8E15-4BCA-9B11-C3FA14446456}"/>
                    </a:ext>
                  </a:extLst>
                </p14:cNvPr>
                <p14:cNvContentPartPr/>
                <p14:nvPr/>
              </p14:nvContentPartPr>
              <p14:xfrm>
                <a:off x="1457981" y="6346421"/>
                <a:ext cx="57600" cy="374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16CA3013-8E15-4BCA-9B11-C3FA14446456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453661" y="6342101"/>
                  <a:ext cx="66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8AEDB1D8-77C8-4C3D-8770-DA075E72C761}"/>
                    </a:ext>
                  </a:extLst>
                </p14:cNvPr>
                <p14:cNvContentPartPr/>
                <p14:nvPr/>
              </p14:nvContentPartPr>
              <p14:xfrm>
                <a:off x="1538981" y="6325541"/>
                <a:ext cx="55080" cy="586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8AEDB1D8-77C8-4C3D-8770-DA075E72C761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534661" y="6321221"/>
                  <a:ext cx="63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4C943FE4-D1D6-48D2-83BB-B3E077C24FE7}"/>
                    </a:ext>
                  </a:extLst>
                </p14:cNvPr>
                <p14:cNvContentPartPr/>
                <p14:nvPr/>
              </p14:nvContentPartPr>
              <p14:xfrm>
                <a:off x="1437461" y="6063101"/>
                <a:ext cx="87120" cy="8712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4C943FE4-D1D6-48D2-83BB-B3E077C24FE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433141" y="6058781"/>
                  <a:ext cx="95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CE888FE-B26A-481A-8B63-3C5E86248EDD}"/>
                    </a:ext>
                  </a:extLst>
                </p14:cNvPr>
                <p14:cNvContentPartPr/>
                <p14:nvPr/>
              </p14:nvContentPartPr>
              <p14:xfrm>
                <a:off x="1661021" y="6162821"/>
                <a:ext cx="97560" cy="5508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CE888FE-B26A-481A-8B63-3C5E86248EDD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656701" y="6158501"/>
                  <a:ext cx="106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E8B00587-F652-47F9-BB33-A3A1A326D174}"/>
                    </a:ext>
                  </a:extLst>
                </p14:cNvPr>
                <p14:cNvContentPartPr/>
                <p14:nvPr/>
              </p14:nvContentPartPr>
              <p14:xfrm>
                <a:off x="1855781" y="6129701"/>
                <a:ext cx="98640" cy="298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E8B00587-F652-47F9-BB33-A3A1A326D174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851461" y="6125381"/>
                  <a:ext cx="107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3E80BFF1-8AC0-468D-8501-D1FB98428ABB}"/>
                    </a:ext>
                  </a:extLst>
                </p14:cNvPr>
                <p14:cNvContentPartPr/>
                <p14:nvPr/>
              </p14:nvContentPartPr>
              <p14:xfrm>
                <a:off x="1863341" y="6156341"/>
                <a:ext cx="121320" cy="3204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3E80BFF1-8AC0-468D-8501-D1FB98428ABB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859021" y="6152021"/>
                  <a:ext cx="12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01289AB3-F28F-43CE-85C1-5814F0F322E8}"/>
                    </a:ext>
                  </a:extLst>
                </p14:cNvPr>
                <p14:cNvContentPartPr/>
                <p14:nvPr/>
              </p14:nvContentPartPr>
              <p14:xfrm>
                <a:off x="2057741" y="6092981"/>
                <a:ext cx="122400" cy="6768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01289AB3-F28F-43CE-85C1-5814F0F322E8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2053421" y="6088661"/>
                  <a:ext cx="131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5CC8B758-7C05-411C-8BC2-44949A3F5B1D}"/>
                    </a:ext>
                  </a:extLst>
                </p14:cNvPr>
                <p14:cNvContentPartPr/>
                <p14:nvPr/>
              </p14:nvContentPartPr>
              <p14:xfrm>
                <a:off x="1464461" y="6548381"/>
                <a:ext cx="180360" cy="4788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5CC8B758-7C05-411C-8BC2-44949A3F5B1D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460141" y="6544061"/>
                  <a:ext cx="189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30576BF0-BFE0-4028-B257-2D458C070E15}"/>
                    </a:ext>
                  </a:extLst>
                </p14:cNvPr>
                <p14:cNvContentPartPr/>
                <p14:nvPr/>
              </p14:nvContentPartPr>
              <p14:xfrm>
                <a:off x="1497581" y="6585461"/>
                <a:ext cx="163080" cy="367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30576BF0-BFE0-4028-B257-2D458C070E15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493261" y="6581141"/>
                  <a:ext cx="171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28E3EC00-E562-4742-B22D-C470D8BF4A5E}"/>
                    </a:ext>
                  </a:extLst>
                </p14:cNvPr>
                <p14:cNvContentPartPr/>
                <p14:nvPr/>
              </p14:nvContentPartPr>
              <p14:xfrm>
                <a:off x="1638341" y="6527141"/>
                <a:ext cx="81000" cy="8820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28E3EC00-E562-4742-B22D-C470D8BF4A5E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634021" y="6522821"/>
                  <a:ext cx="89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0F4C61C3-B7B9-4A35-B6F3-69A588B1E16A}"/>
                    </a:ext>
                  </a:extLst>
                </p14:cNvPr>
                <p14:cNvContentPartPr/>
                <p14:nvPr/>
              </p14:nvContentPartPr>
              <p14:xfrm>
                <a:off x="1872341" y="6469181"/>
                <a:ext cx="128520" cy="6480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0F4C61C3-B7B9-4A35-B6F3-69A588B1E16A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868021" y="6464861"/>
                  <a:ext cx="137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E22F0972-C985-4957-B55F-9A535E989AF7}"/>
                    </a:ext>
                  </a:extLst>
                </p14:cNvPr>
                <p14:cNvContentPartPr/>
                <p14:nvPr/>
              </p14:nvContentPartPr>
              <p14:xfrm>
                <a:off x="2063501" y="6410141"/>
                <a:ext cx="116280" cy="4176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E22F0972-C985-4957-B55F-9A535E989AF7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2059181" y="6405821"/>
                  <a:ext cx="124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B3A6BFF1-9AFB-4F42-9FAB-7D07458FFD28}"/>
                    </a:ext>
                  </a:extLst>
                </p14:cNvPr>
                <p14:cNvContentPartPr/>
                <p14:nvPr/>
              </p14:nvContentPartPr>
              <p14:xfrm>
                <a:off x="2087261" y="6447941"/>
                <a:ext cx="114840" cy="4248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B3A6BFF1-9AFB-4F42-9FAB-7D07458FFD2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2082941" y="6443621"/>
                  <a:ext cx="123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1121FDB2-8A19-4AB1-ADC4-4C46045AED95}"/>
                    </a:ext>
                  </a:extLst>
                </p14:cNvPr>
                <p14:cNvContentPartPr/>
                <p14:nvPr/>
              </p14:nvContentPartPr>
              <p14:xfrm>
                <a:off x="2236301" y="6244541"/>
                <a:ext cx="103680" cy="1134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1121FDB2-8A19-4AB1-ADC4-4C46045AED95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231981" y="6240221"/>
                  <a:ext cx="112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9C6C29EE-7161-450C-93D3-EDA12B2D05FE}"/>
                    </a:ext>
                  </a:extLst>
                </p14:cNvPr>
                <p14:cNvContentPartPr/>
                <p14:nvPr/>
              </p14:nvContentPartPr>
              <p14:xfrm>
                <a:off x="2230541" y="6341741"/>
                <a:ext cx="165960" cy="680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9C6C29EE-7161-450C-93D3-EDA12B2D05FE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226221" y="6337421"/>
                  <a:ext cx="174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EC3FE92F-8E62-4D91-A143-5AB891B31173}"/>
                    </a:ext>
                  </a:extLst>
                </p14:cNvPr>
                <p14:cNvContentPartPr/>
                <p14:nvPr/>
              </p14:nvContentPartPr>
              <p14:xfrm>
                <a:off x="2301461" y="6428861"/>
                <a:ext cx="116280" cy="4860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EC3FE92F-8E62-4D91-A143-5AB891B3117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297141" y="6424541"/>
                  <a:ext cx="12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BD41D516-A77D-4065-B56E-406FD221B364}"/>
                    </a:ext>
                  </a:extLst>
                </p14:cNvPr>
                <p14:cNvContentPartPr/>
                <p14:nvPr/>
              </p14:nvContentPartPr>
              <p14:xfrm>
                <a:off x="2441861" y="6287381"/>
                <a:ext cx="96840" cy="295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BD41D516-A77D-4065-B56E-406FD221B364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437541" y="6283061"/>
                  <a:ext cx="105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7CC561D1-4BA5-4F77-9F6F-B70B922711F1}"/>
                    </a:ext>
                  </a:extLst>
                </p14:cNvPr>
                <p14:cNvContentPartPr/>
                <p14:nvPr/>
              </p14:nvContentPartPr>
              <p14:xfrm>
                <a:off x="2450861" y="6316541"/>
                <a:ext cx="112320" cy="396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7CC561D1-4BA5-4F77-9F6F-B70B922711F1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2446541" y="6312221"/>
                  <a:ext cx="120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EB08D44F-4168-4F5D-8C29-A9D52A14ADEE}"/>
                    </a:ext>
                  </a:extLst>
                </p14:cNvPr>
                <p14:cNvContentPartPr/>
                <p14:nvPr/>
              </p14:nvContentPartPr>
              <p14:xfrm>
                <a:off x="2595941" y="6245981"/>
                <a:ext cx="106920" cy="669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EB08D44F-4168-4F5D-8C29-A9D52A14ADE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591621" y="6241661"/>
                  <a:ext cx="115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7D409C07-2E0A-4EB1-8522-CC488E1EE64C}"/>
                    </a:ext>
                  </a:extLst>
                </p14:cNvPr>
                <p14:cNvContentPartPr/>
                <p14:nvPr/>
              </p14:nvContentPartPr>
              <p14:xfrm>
                <a:off x="2717621" y="6261101"/>
                <a:ext cx="65880" cy="756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7D409C07-2E0A-4EB1-8522-CC488E1EE64C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713301" y="6256781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8DDB5315-3617-4032-81A4-DB6AD79FE773}"/>
                    </a:ext>
                  </a:extLst>
                </p14:cNvPr>
                <p14:cNvContentPartPr/>
                <p14:nvPr/>
              </p14:nvContentPartPr>
              <p14:xfrm>
                <a:off x="2764421" y="6185861"/>
                <a:ext cx="99360" cy="352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8DDB5315-3617-4032-81A4-DB6AD79FE773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760101" y="6181541"/>
                  <a:ext cx="10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D054BC29-95DE-44A0-90C1-E28B451DAFB4}"/>
                    </a:ext>
                  </a:extLst>
                </p14:cNvPr>
                <p14:cNvContentPartPr/>
                <p14:nvPr/>
              </p14:nvContentPartPr>
              <p14:xfrm>
                <a:off x="2776301" y="6205301"/>
                <a:ext cx="124560" cy="410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D054BC29-95DE-44A0-90C1-E28B451DAFB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771981" y="6200981"/>
                  <a:ext cx="133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871E4439-5E21-44E0-BE50-EA2BF5A4E367}"/>
                    </a:ext>
                  </a:extLst>
                </p14:cNvPr>
                <p14:cNvContentPartPr/>
                <p14:nvPr/>
              </p14:nvContentPartPr>
              <p14:xfrm>
                <a:off x="2906981" y="6140141"/>
                <a:ext cx="81000" cy="7308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871E4439-5E21-44E0-BE50-EA2BF5A4E36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902661" y="6135821"/>
                  <a:ext cx="89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A9627094-197D-4A5B-A51D-292C6D28CB7E}"/>
                    </a:ext>
                  </a:extLst>
                </p14:cNvPr>
                <p14:cNvContentPartPr/>
                <p14:nvPr/>
              </p14:nvContentPartPr>
              <p14:xfrm>
                <a:off x="2996981" y="6126101"/>
                <a:ext cx="136440" cy="1292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A9627094-197D-4A5B-A51D-292C6D28CB7E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992661" y="6121781"/>
                  <a:ext cx="14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7AE6318B-195D-459F-9E66-8C6CEAA2867F}"/>
                    </a:ext>
                  </a:extLst>
                </p14:cNvPr>
                <p14:cNvContentPartPr/>
                <p14:nvPr/>
              </p14:nvContentPartPr>
              <p14:xfrm>
                <a:off x="3132341" y="6136541"/>
                <a:ext cx="110880" cy="3492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7AE6318B-195D-459F-9E66-8C6CEAA2867F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128021" y="6132221"/>
                  <a:ext cx="119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6BC85AB0-27D7-4119-94C8-5EF1B300D1F2}"/>
                    </a:ext>
                  </a:extLst>
                </p14:cNvPr>
                <p14:cNvContentPartPr/>
                <p14:nvPr/>
              </p14:nvContentPartPr>
              <p14:xfrm>
                <a:off x="3269141" y="6100901"/>
                <a:ext cx="18360" cy="1548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6BC85AB0-27D7-4119-94C8-5EF1B300D1F2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3264821" y="6096581"/>
                  <a:ext cx="27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39CC5B1-2A21-476F-B513-FD7E7C25D4C4}"/>
                    </a:ext>
                  </a:extLst>
                </p14:cNvPr>
                <p14:cNvContentPartPr/>
                <p14:nvPr/>
              </p14:nvContentPartPr>
              <p14:xfrm>
                <a:off x="555461" y="2804021"/>
                <a:ext cx="209160" cy="1353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39CC5B1-2A21-476F-B513-FD7E7C25D4C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51141" y="2799701"/>
                  <a:ext cx="21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5830DE8E-427C-4130-902C-3D3BC7165E9E}"/>
                    </a:ext>
                  </a:extLst>
                </p14:cNvPr>
                <p14:cNvContentPartPr/>
                <p14:nvPr/>
              </p14:nvContentPartPr>
              <p14:xfrm>
                <a:off x="790901" y="2847581"/>
                <a:ext cx="211680" cy="82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5830DE8E-427C-4130-902C-3D3BC7165E9E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86581" y="2843261"/>
                  <a:ext cx="220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A353D87-C680-4BCF-BAAC-383344E87D53}"/>
                    </a:ext>
                  </a:extLst>
                </p14:cNvPr>
                <p14:cNvContentPartPr/>
                <p14:nvPr/>
              </p14:nvContentPartPr>
              <p14:xfrm>
                <a:off x="973781" y="2741741"/>
                <a:ext cx="22680" cy="129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A353D87-C680-4BCF-BAAC-383344E87D53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969461" y="2737421"/>
                  <a:ext cx="31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3096BD5-F735-4589-B668-69D0E8E3AD06}"/>
                    </a:ext>
                  </a:extLst>
                </p14:cNvPr>
                <p14:cNvContentPartPr/>
                <p14:nvPr/>
              </p14:nvContentPartPr>
              <p14:xfrm>
                <a:off x="1179701" y="2789261"/>
                <a:ext cx="211680" cy="1828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3096BD5-F735-4589-B668-69D0E8E3AD06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1175381" y="2784941"/>
                  <a:ext cx="220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E7B374E-3AE7-4DAF-AE6A-E912094128B7}"/>
                    </a:ext>
                  </a:extLst>
                </p14:cNvPr>
                <p14:cNvContentPartPr/>
                <p14:nvPr/>
              </p14:nvContentPartPr>
              <p14:xfrm>
                <a:off x="1529261" y="2824541"/>
                <a:ext cx="160920" cy="961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E7B374E-3AE7-4DAF-AE6A-E912094128B7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1524941" y="2820221"/>
                  <a:ext cx="16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3E66BCA-8DBD-4669-9524-CE35DC819F39}"/>
                    </a:ext>
                  </a:extLst>
                </p14:cNvPr>
                <p14:cNvContentPartPr/>
                <p14:nvPr/>
              </p14:nvContentPartPr>
              <p14:xfrm>
                <a:off x="1700981" y="2870621"/>
                <a:ext cx="35640" cy="763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3E66BCA-8DBD-4669-9524-CE35DC819F39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696661" y="2866301"/>
                  <a:ext cx="44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064C8CF-3BBA-40F5-A7AB-E218BAB2C145}"/>
                    </a:ext>
                  </a:extLst>
                </p14:cNvPr>
                <p14:cNvContentPartPr/>
                <p14:nvPr/>
              </p14:nvContentPartPr>
              <p14:xfrm>
                <a:off x="1721501" y="2816981"/>
                <a:ext cx="5400" cy="5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064C8CF-3BBA-40F5-A7AB-E218BAB2C14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717181" y="2812661"/>
                  <a:ext cx="14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4CF8FCF-9123-4075-91F7-57A9E2C86C28}"/>
                    </a:ext>
                  </a:extLst>
                </p14:cNvPr>
                <p14:cNvContentPartPr/>
                <p14:nvPr/>
              </p14:nvContentPartPr>
              <p14:xfrm>
                <a:off x="1704221" y="2674061"/>
                <a:ext cx="128160" cy="1202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4CF8FCF-9123-4075-91F7-57A9E2C86C28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699901" y="2669741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A986372-98BA-433F-AA14-5562A05FFC7B}"/>
                    </a:ext>
                  </a:extLst>
                </p14:cNvPr>
                <p14:cNvContentPartPr/>
                <p14:nvPr/>
              </p14:nvContentPartPr>
              <p14:xfrm>
                <a:off x="1891061" y="2728781"/>
                <a:ext cx="169560" cy="1843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A986372-98BA-433F-AA14-5562A05FFC7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886741" y="2724461"/>
                  <a:ext cx="178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F11F566-D1ED-459D-83CF-1FD67C7E45DE}"/>
                    </a:ext>
                  </a:extLst>
                </p14:cNvPr>
                <p14:cNvContentPartPr/>
                <p14:nvPr/>
              </p14:nvContentPartPr>
              <p14:xfrm>
                <a:off x="266741" y="3224501"/>
                <a:ext cx="149040" cy="2642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F11F566-D1ED-459D-83CF-1FD67C7E45DE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262421" y="3220181"/>
                  <a:ext cx="157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17235C3D-A54F-4A10-A1F4-B534324A9A91}"/>
                    </a:ext>
                  </a:extLst>
                </p14:cNvPr>
                <p14:cNvContentPartPr/>
                <p14:nvPr/>
              </p14:nvContentPartPr>
              <p14:xfrm>
                <a:off x="2006621" y="3244661"/>
                <a:ext cx="24480" cy="1249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17235C3D-A54F-4A10-A1F4-B534324A9A91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2002301" y="3240341"/>
                  <a:ext cx="3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30EFD3B-768E-44F0-ADFC-9B4CF05A3437}"/>
                    </a:ext>
                  </a:extLst>
                </p14:cNvPr>
                <p14:cNvContentPartPr/>
                <p14:nvPr/>
              </p14:nvContentPartPr>
              <p14:xfrm>
                <a:off x="1952261" y="3296861"/>
                <a:ext cx="159840" cy="187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30EFD3B-768E-44F0-ADFC-9B4CF05A3437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947941" y="3292541"/>
                  <a:ext cx="168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80C5E67-748C-4E77-A18B-F8B51D0F36AD}"/>
                    </a:ext>
                  </a:extLst>
                </p14:cNvPr>
                <p14:cNvContentPartPr/>
                <p14:nvPr/>
              </p14:nvContentPartPr>
              <p14:xfrm>
                <a:off x="2869901" y="2706101"/>
                <a:ext cx="137520" cy="125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80C5E67-748C-4E77-A18B-F8B51D0F36AD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2865581" y="2701781"/>
                  <a:ext cx="14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3BB25C7-6D37-4279-AB2B-981DE3662978}"/>
                    </a:ext>
                  </a:extLst>
                </p14:cNvPr>
                <p14:cNvContentPartPr/>
                <p14:nvPr/>
              </p14:nvContentPartPr>
              <p14:xfrm>
                <a:off x="3125861" y="2727701"/>
                <a:ext cx="16920" cy="1022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3BB25C7-6D37-4279-AB2B-981DE3662978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3121541" y="2723381"/>
                  <a:ext cx="2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53DDE28-57AE-42D4-827A-73E981C5B906}"/>
                    </a:ext>
                  </a:extLst>
                </p14:cNvPr>
                <p14:cNvContentPartPr/>
                <p14:nvPr/>
              </p14:nvContentPartPr>
              <p14:xfrm>
                <a:off x="3064661" y="2685941"/>
                <a:ext cx="162720" cy="1807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53DDE28-57AE-42D4-827A-73E981C5B906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3060341" y="2681621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37CD2D0-CCBC-4EE8-9419-7E21FEEC83D7}"/>
                    </a:ext>
                  </a:extLst>
                </p14:cNvPr>
                <p14:cNvContentPartPr/>
                <p14:nvPr/>
              </p14:nvContentPartPr>
              <p14:xfrm>
                <a:off x="3577661" y="2636981"/>
                <a:ext cx="208080" cy="2026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37CD2D0-CCBC-4EE8-9419-7E21FEEC83D7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3573341" y="2632661"/>
                  <a:ext cx="216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BB5B535-4D1F-433A-9C64-ED856D88BC6A}"/>
                    </a:ext>
                  </a:extLst>
                </p14:cNvPr>
                <p14:cNvContentPartPr/>
                <p14:nvPr/>
              </p14:nvContentPartPr>
              <p14:xfrm>
                <a:off x="3908141" y="2670821"/>
                <a:ext cx="153360" cy="1076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BB5B535-4D1F-433A-9C64-ED856D88BC6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3903821" y="2666501"/>
                  <a:ext cx="162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D2CC7C8-F844-42A4-AAB5-EF4B56849080}"/>
                    </a:ext>
                  </a:extLst>
                </p14:cNvPr>
                <p14:cNvContentPartPr/>
                <p14:nvPr/>
              </p14:nvContentPartPr>
              <p14:xfrm>
                <a:off x="4101461" y="2671181"/>
                <a:ext cx="56160" cy="1310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D2CC7C8-F844-42A4-AAB5-EF4B56849080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097141" y="2666861"/>
                  <a:ext cx="64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8F75385-AB9C-4484-9700-C5FE4828A494}"/>
                    </a:ext>
                  </a:extLst>
                </p14:cNvPr>
                <p14:cNvContentPartPr/>
                <p14:nvPr/>
              </p14:nvContentPartPr>
              <p14:xfrm>
                <a:off x="4274981" y="2675861"/>
                <a:ext cx="127800" cy="68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8F75385-AB9C-4484-9700-C5FE4828A494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270661" y="2671541"/>
                  <a:ext cx="136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B2EACB2-DB93-4206-9A78-813B3B83C097}"/>
                    </a:ext>
                  </a:extLst>
                </p14:cNvPr>
                <p14:cNvContentPartPr/>
                <p14:nvPr/>
              </p14:nvContentPartPr>
              <p14:xfrm>
                <a:off x="4291901" y="2723741"/>
                <a:ext cx="110880" cy="140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B2EACB2-DB93-4206-9A78-813B3B83C097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4287581" y="2719421"/>
                  <a:ext cx="11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EFE48F6-77A4-4616-9C7E-AB35DD3A6525}"/>
                    </a:ext>
                  </a:extLst>
                </p14:cNvPr>
                <p14:cNvContentPartPr/>
                <p14:nvPr/>
              </p14:nvContentPartPr>
              <p14:xfrm>
                <a:off x="4514021" y="2629781"/>
                <a:ext cx="182160" cy="146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EFE48F6-77A4-4616-9C7E-AB35DD3A6525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4509701" y="2625461"/>
                  <a:ext cx="190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EDF5D05-AAEE-4C75-B417-74DE4A77076D}"/>
                    </a:ext>
                  </a:extLst>
                </p14:cNvPr>
                <p14:cNvContentPartPr/>
                <p14:nvPr/>
              </p14:nvContentPartPr>
              <p14:xfrm>
                <a:off x="2279141" y="3259421"/>
                <a:ext cx="111240" cy="144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EDF5D05-AAEE-4C75-B417-74DE4A77076D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274821" y="3255101"/>
                  <a:ext cx="11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D5B5149A-4B0E-4D73-97C6-82877B0E34C5}"/>
                    </a:ext>
                  </a:extLst>
                </p14:cNvPr>
                <p14:cNvContentPartPr/>
                <p14:nvPr/>
              </p14:nvContentPartPr>
              <p14:xfrm>
                <a:off x="2317301" y="3180221"/>
                <a:ext cx="165600" cy="1576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D5B5149A-4B0E-4D73-97C6-82877B0E34C5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312981" y="3175901"/>
                  <a:ext cx="174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4678CF2-86FF-4E28-84F2-8A1A0BF6F38D}"/>
                    </a:ext>
                  </a:extLst>
                </p14:cNvPr>
                <p14:cNvContentPartPr/>
                <p14:nvPr/>
              </p14:nvContentPartPr>
              <p14:xfrm>
                <a:off x="2587301" y="3101021"/>
                <a:ext cx="139680" cy="2926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4678CF2-86FF-4E28-84F2-8A1A0BF6F38D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582981" y="3096701"/>
                  <a:ext cx="148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142F0A5-D0BC-48D7-9264-40ACD2974418}"/>
                    </a:ext>
                  </a:extLst>
                </p14:cNvPr>
                <p14:cNvContentPartPr/>
                <p14:nvPr/>
              </p14:nvContentPartPr>
              <p14:xfrm>
                <a:off x="2776301" y="3194621"/>
                <a:ext cx="193680" cy="1159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142F0A5-D0BC-48D7-9264-40ACD2974418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771981" y="3190301"/>
                  <a:ext cx="202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8E39569E-78D0-41DB-97D9-3FE77ECF17D5}"/>
                    </a:ext>
                  </a:extLst>
                </p14:cNvPr>
                <p14:cNvContentPartPr/>
                <p14:nvPr/>
              </p14:nvContentPartPr>
              <p14:xfrm>
                <a:off x="3075101" y="3233861"/>
                <a:ext cx="141840" cy="205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8E39569E-78D0-41DB-97D9-3FE77ECF17D5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3070781" y="3229541"/>
                  <a:ext cx="150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E001F2C-2432-4D03-8628-A77D57E01D12}"/>
                    </a:ext>
                  </a:extLst>
                </p14:cNvPr>
                <p14:cNvContentPartPr/>
                <p14:nvPr/>
              </p14:nvContentPartPr>
              <p14:xfrm>
                <a:off x="3327461" y="3113621"/>
                <a:ext cx="187920" cy="82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E001F2C-2432-4D03-8628-A77D57E01D12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3323141" y="3109301"/>
                  <a:ext cx="196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939DA8E-07C3-4362-8A7E-A78A6E8F2267}"/>
                    </a:ext>
                  </a:extLst>
                </p14:cNvPr>
                <p14:cNvContentPartPr/>
                <p14:nvPr/>
              </p14:nvContentPartPr>
              <p14:xfrm>
                <a:off x="3326021" y="3146381"/>
                <a:ext cx="201240" cy="1479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939DA8E-07C3-4362-8A7E-A78A6E8F226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3321701" y="3142061"/>
                  <a:ext cx="209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0677A74-EC66-4769-9C10-5DE32CF32941}"/>
                    </a:ext>
                  </a:extLst>
                </p14:cNvPr>
                <p14:cNvContentPartPr/>
                <p14:nvPr/>
              </p14:nvContentPartPr>
              <p14:xfrm>
                <a:off x="3639941" y="3172661"/>
                <a:ext cx="139680" cy="1015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0677A74-EC66-4769-9C10-5DE32CF32941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3635621" y="3168341"/>
                  <a:ext cx="148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5563ED6-C692-4DFC-99AF-36BA10468CD2}"/>
                    </a:ext>
                  </a:extLst>
                </p14:cNvPr>
                <p14:cNvContentPartPr/>
                <p14:nvPr/>
              </p14:nvContentPartPr>
              <p14:xfrm>
                <a:off x="3835421" y="3155741"/>
                <a:ext cx="51840" cy="1537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5563ED6-C692-4DFC-99AF-36BA10468CD2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3831101" y="3151421"/>
                  <a:ext cx="6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A5A6AC6-96D8-41F6-B645-BD15A276B22F}"/>
                    </a:ext>
                  </a:extLst>
                </p14:cNvPr>
                <p14:cNvContentPartPr/>
                <p14:nvPr/>
              </p14:nvContentPartPr>
              <p14:xfrm>
                <a:off x="3864221" y="3055301"/>
                <a:ext cx="162720" cy="3459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A5A6AC6-96D8-41F6-B645-BD15A276B22F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859901" y="3050981"/>
                  <a:ext cx="1713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92079165-3C28-4B12-BF63-86430E73525E}"/>
                    </a:ext>
                  </a:extLst>
                </p14:cNvPr>
                <p14:cNvContentPartPr/>
                <p14:nvPr/>
              </p14:nvContentPartPr>
              <p14:xfrm>
                <a:off x="2770901" y="2966381"/>
                <a:ext cx="485640" cy="1396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92079165-3C28-4B12-BF63-86430E73525E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2766581" y="2962061"/>
                  <a:ext cx="494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BD598EB-0978-4EDA-B660-3E9F67F32985}"/>
                    </a:ext>
                  </a:extLst>
                </p14:cNvPr>
                <p14:cNvContentPartPr/>
                <p14:nvPr/>
              </p14:nvContentPartPr>
              <p14:xfrm>
                <a:off x="3230621" y="2947661"/>
                <a:ext cx="485280" cy="500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BD598EB-0978-4EDA-B660-3E9F67F32985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3226301" y="2943341"/>
                  <a:ext cx="493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02DB5C06-EEEB-4B28-8293-00DEAD9B0B33}"/>
                    </a:ext>
                  </a:extLst>
                </p14:cNvPr>
                <p14:cNvContentPartPr/>
                <p14:nvPr/>
              </p14:nvContentPartPr>
              <p14:xfrm>
                <a:off x="3232421" y="2858021"/>
                <a:ext cx="117000" cy="640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02DB5C06-EEEB-4B28-8293-00DEAD9B0B33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3228101" y="2853701"/>
                  <a:ext cx="125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651D3C7-8F9C-468D-8FFE-16D38E29B86F}"/>
                    </a:ext>
                  </a:extLst>
                </p14:cNvPr>
                <p14:cNvContentPartPr/>
                <p14:nvPr/>
              </p14:nvContentPartPr>
              <p14:xfrm>
                <a:off x="191861" y="3704381"/>
                <a:ext cx="149400" cy="1782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651D3C7-8F9C-468D-8FFE-16D38E29B86F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87541" y="3700061"/>
                  <a:ext cx="158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C2257685-9BD9-4AFD-935F-1AA6892CA093}"/>
                    </a:ext>
                  </a:extLst>
                </p14:cNvPr>
                <p14:cNvContentPartPr/>
                <p14:nvPr/>
              </p14:nvContentPartPr>
              <p14:xfrm>
                <a:off x="371861" y="3661181"/>
                <a:ext cx="150480" cy="2145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C2257685-9BD9-4AFD-935F-1AA6892CA093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367541" y="3656861"/>
                  <a:ext cx="159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AB8B60F1-910A-4869-9E03-9A78DEB6B498}"/>
                    </a:ext>
                  </a:extLst>
                </p14:cNvPr>
                <p14:cNvContentPartPr/>
                <p14:nvPr/>
              </p14:nvContentPartPr>
              <p14:xfrm>
                <a:off x="125981" y="3938021"/>
                <a:ext cx="402840" cy="378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AB8B60F1-910A-4869-9E03-9A78DEB6B498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21661" y="3933701"/>
                  <a:ext cx="411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6A0104B-137F-4046-9794-986F72A8D2BC}"/>
                    </a:ext>
                  </a:extLst>
                </p14:cNvPr>
                <p14:cNvContentPartPr/>
                <p14:nvPr/>
              </p14:nvContentPartPr>
              <p14:xfrm>
                <a:off x="162341" y="3984821"/>
                <a:ext cx="140400" cy="1868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6A0104B-137F-4046-9794-986F72A8D2BC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58021" y="3980501"/>
                  <a:ext cx="149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47C7BE6-9173-4F2B-9145-0F384C332750}"/>
                    </a:ext>
                  </a:extLst>
                </p14:cNvPr>
                <p14:cNvContentPartPr/>
                <p14:nvPr/>
              </p14:nvContentPartPr>
              <p14:xfrm>
                <a:off x="326141" y="4060061"/>
                <a:ext cx="104040" cy="1047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47C7BE6-9173-4F2B-9145-0F384C332750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321821" y="4055741"/>
                  <a:ext cx="112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91AA9DFA-7F2C-42D8-8A15-13EA7BC42BE3}"/>
                    </a:ext>
                  </a:extLst>
                </p14:cNvPr>
                <p14:cNvContentPartPr/>
                <p14:nvPr/>
              </p14:nvContentPartPr>
              <p14:xfrm>
                <a:off x="429461" y="4124141"/>
                <a:ext cx="74880" cy="795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91AA9DFA-7F2C-42D8-8A15-13EA7BC42BE3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425141" y="4119821"/>
                  <a:ext cx="83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BE3723C-A08A-40AA-914F-6D0AE2517DB2}"/>
                    </a:ext>
                  </a:extLst>
                </p14:cNvPr>
                <p14:cNvContentPartPr/>
                <p14:nvPr/>
              </p14:nvContentPartPr>
              <p14:xfrm>
                <a:off x="575981" y="3948461"/>
                <a:ext cx="174600" cy="140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BE3723C-A08A-40AA-914F-6D0AE2517DB2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571661" y="3944141"/>
                  <a:ext cx="18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D16FA5FF-40CA-4BCA-A1AF-546975A8A72E}"/>
                    </a:ext>
                  </a:extLst>
                </p14:cNvPr>
                <p14:cNvContentPartPr/>
                <p14:nvPr/>
              </p14:nvContentPartPr>
              <p14:xfrm>
                <a:off x="621701" y="3959981"/>
                <a:ext cx="154080" cy="158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D16FA5FF-40CA-4BCA-A1AF-546975A8A72E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617381" y="3955661"/>
                  <a:ext cx="162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7D9E763A-F6DB-45A4-8FC5-93F6DD262020}"/>
                    </a:ext>
                  </a:extLst>
                </p14:cNvPr>
                <p14:cNvContentPartPr/>
                <p14:nvPr/>
              </p14:nvContentPartPr>
              <p14:xfrm>
                <a:off x="589661" y="3315941"/>
                <a:ext cx="143280" cy="165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7D9E763A-F6DB-45A4-8FC5-93F6DD262020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585341" y="3311621"/>
                  <a:ext cx="151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104DBA6-4BA4-4A86-AD36-5BCCB15582CC}"/>
                    </a:ext>
                  </a:extLst>
                </p14:cNvPr>
                <p14:cNvContentPartPr/>
                <p14:nvPr/>
              </p14:nvContentPartPr>
              <p14:xfrm>
                <a:off x="614141" y="3356621"/>
                <a:ext cx="155160" cy="234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104DBA6-4BA4-4A86-AD36-5BCCB15582CC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609821" y="3352301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AFF9D05-6E5C-4DE0-BF46-33F9FEE8B566}"/>
                    </a:ext>
                  </a:extLst>
                </p14:cNvPr>
                <p14:cNvContentPartPr/>
                <p14:nvPr/>
              </p14:nvContentPartPr>
              <p14:xfrm>
                <a:off x="876221" y="3220901"/>
                <a:ext cx="154800" cy="385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AFF9D05-6E5C-4DE0-BF46-33F9FEE8B56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871901" y="3216581"/>
                  <a:ext cx="163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DBD4E77-F959-423E-8D3B-0F1F2E27D885}"/>
                    </a:ext>
                  </a:extLst>
                </p14:cNvPr>
                <p14:cNvContentPartPr/>
                <p14:nvPr/>
              </p14:nvContentPartPr>
              <p14:xfrm>
                <a:off x="883061" y="3268421"/>
                <a:ext cx="155520" cy="1332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DBD4E77-F959-423E-8D3B-0F1F2E27D885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878741" y="3264101"/>
                  <a:ext cx="164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59FC48A-5B43-4EF7-9CEB-8481382DCEBB}"/>
                    </a:ext>
                  </a:extLst>
                </p14:cNvPr>
                <p14:cNvContentPartPr/>
                <p14:nvPr/>
              </p14:nvContentPartPr>
              <p14:xfrm>
                <a:off x="1114541" y="3275981"/>
                <a:ext cx="152280" cy="914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59FC48A-5B43-4EF7-9CEB-8481382DCEBB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110221" y="3271661"/>
                  <a:ext cx="160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004240D-56A2-47B3-86FE-D2416E936439}"/>
                    </a:ext>
                  </a:extLst>
                </p14:cNvPr>
                <p14:cNvContentPartPr/>
                <p14:nvPr/>
              </p14:nvContentPartPr>
              <p14:xfrm>
                <a:off x="1256741" y="3299021"/>
                <a:ext cx="29880" cy="1227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004240D-56A2-47B3-86FE-D2416E936439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252421" y="3294701"/>
                  <a:ext cx="38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CA82A1E-2D07-462E-9F70-DDF262A8B5CB}"/>
                    </a:ext>
                  </a:extLst>
                </p14:cNvPr>
                <p14:cNvContentPartPr/>
                <p14:nvPr/>
              </p14:nvContentPartPr>
              <p14:xfrm>
                <a:off x="1301741" y="3142421"/>
                <a:ext cx="103320" cy="1162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CA82A1E-2D07-462E-9F70-DDF262A8B5CB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1297421" y="3138101"/>
                  <a:ext cx="111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6A358C1-AD83-47B8-A10C-5C488FAC4E0C}"/>
                    </a:ext>
                  </a:extLst>
                </p14:cNvPr>
                <p14:cNvContentPartPr/>
                <p14:nvPr/>
              </p14:nvContentPartPr>
              <p14:xfrm>
                <a:off x="1431701" y="3216581"/>
                <a:ext cx="138240" cy="1519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6A358C1-AD83-47B8-A10C-5C488FAC4E0C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427381" y="3212261"/>
                  <a:ext cx="146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8773044-E4F1-4E71-B40E-2BB546F82A22}"/>
                    </a:ext>
                  </a:extLst>
                </p14:cNvPr>
                <p14:cNvContentPartPr/>
                <p14:nvPr/>
              </p14:nvContentPartPr>
              <p14:xfrm>
                <a:off x="1544741" y="3130901"/>
                <a:ext cx="127080" cy="1069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8773044-E4F1-4E71-B40E-2BB546F82A22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540421" y="3126581"/>
                  <a:ext cx="135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A058AAF2-3BCF-4340-9BA1-4271307BE145}"/>
                    </a:ext>
                  </a:extLst>
                </p14:cNvPr>
                <p14:cNvContentPartPr/>
                <p14:nvPr/>
              </p14:nvContentPartPr>
              <p14:xfrm>
                <a:off x="2067821" y="2617541"/>
                <a:ext cx="154440" cy="110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A058AAF2-3BCF-4340-9BA1-4271307BE145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2063501" y="2613221"/>
                  <a:ext cx="163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2AE5F8F2-5076-42D4-9E98-E341A9529E70}"/>
                    </a:ext>
                  </a:extLst>
                </p14:cNvPr>
                <p14:cNvContentPartPr/>
                <p14:nvPr/>
              </p14:nvContentPartPr>
              <p14:xfrm>
                <a:off x="867581" y="3478661"/>
                <a:ext cx="723240" cy="583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2AE5F8F2-5076-42D4-9E98-E341A9529E70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863261" y="3474341"/>
                  <a:ext cx="731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63FDA7C2-DCC9-4E83-BB6B-684E1D4E60EC}"/>
                    </a:ext>
                  </a:extLst>
                </p14:cNvPr>
                <p14:cNvContentPartPr/>
                <p14:nvPr/>
              </p14:nvContentPartPr>
              <p14:xfrm>
                <a:off x="1018781" y="3589901"/>
                <a:ext cx="94320" cy="1044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63FDA7C2-DCC9-4E83-BB6B-684E1D4E60EC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1014461" y="3585581"/>
                  <a:ext cx="10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573001A-8507-4F64-931F-A53612B0B2C0}"/>
                    </a:ext>
                  </a:extLst>
                </p14:cNvPr>
                <p14:cNvContentPartPr/>
                <p14:nvPr/>
              </p14:nvContentPartPr>
              <p14:xfrm>
                <a:off x="1126061" y="3533021"/>
                <a:ext cx="94320" cy="691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573001A-8507-4F64-931F-A53612B0B2C0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121741" y="3528701"/>
                  <a:ext cx="102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FB500E5-2287-43FC-BCCB-445809084BD7}"/>
                    </a:ext>
                  </a:extLst>
                </p14:cNvPr>
                <p14:cNvContentPartPr/>
                <p14:nvPr/>
              </p14:nvContentPartPr>
              <p14:xfrm>
                <a:off x="1226501" y="3540581"/>
                <a:ext cx="89640" cy="1530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FB500E5-2287-43FC-BCCB-445809084BD7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222181" y="3536261"/>
                  <a:ext cx="98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09F2F068-A714-4B51-8E6F-3A29CE858F9F}"/>
                    </a:ext>
                  </a:extLst>
                </p14:cNvPr>
                <p14:cNvContentPartPr/>
                <p14:nvPr/>
              </p14:nvContentPartPr>
              <p14:xfrm>
                <a:off x="1326221" y="3605741"/>
                <a:ext cx="87480" cy="694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09F2F068-A714-4B51-8E6F-3A29CE858F9F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321901" y="3601421"/>
                  <a:ext cx="96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1E7F113-D513-4FB3-A714-3C6B13350B60}"/>
                    </a:ext>
                  </a:extLst>
                </p14:cNvPr>
                <p14:cNvContentPartPr/>
                <p14:nvPr/>
              </p14:nvContentPartPr>
              <p14:xfrm>
                <a:off x="1434581" y="3639941"/>
                <a:ext cx="66240" cy="630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1E7F113-D513-4FB3-A714-3C6B13350B60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430261" y="3635621"/>
                  <a:ext cx="74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89119EB-1EE0-4DE2-BAF5-FB043641DCEC}"/>
                    </a:ext>
                  </a:extLst>
                </p14:cNvPr>
                <p14:cNvContentPartPr/>
                <p14:nvPr/>
              </p14:nvContentPartPr>
              <p14:xfrm>
                <a:off x="1567061" y="3587021"/>
                <a:ext cx="2160" cy="806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89119EB-1EE0-4DE2-BAF5-FB043641DCEC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562741" y="3582701"/>
                  <a:ext cx="10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DCE2827A-60E5-4D43-BE3F-A863DC6B368F}"/>
                    </a:ext>
                  </a:extLst>
                </p14:cNvPr>
                <p14:cNvContentPartPr/>
                <p14:nvPr/>
              </p14:nvContentPartPr>
              <p14:xfrm>
                <a:off x="1522061" y="3615821"/>
                <a:ext cx="76320" cy="10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DCE2827A-60E5-4D43-BE3F-A863DC6B368F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517741" y="3611501"/>
                  <a:ext cx="84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A3CBD2C-092E-417D-B839-9EB972810F9D}"/>
                    </a:ext>
                  </a:extLst>
                </p14:cNvPr>
                <p14:cNvContentPartPr/>
                <p14:nvPr/>
              </p14:nvContentPartPr>
              <p14:xfrm>
                <a:off x="1427021" y="3538781"/>
                <a:ext cx="111600" cy="511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A3CBD2C-092E-417D-B839-9EB972810F9D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422701" y="3534461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6E9DD4C-D493-4D3E-BD05-8E9A731BD285}"/>
                    </a:ext>
                  </a:extLst>
                </p14:cNvPr>
                <p14:cNvContentPartPr/>
                <p14:nvPr/>
              </p14:nvContentPartPr>
              <p14:xfrm>
                <a:off x="1658501" y="3576221"/>
                <a:ext cx="84600" cy="889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6E9DD4C-D493-4D3E-BD05-8E9A731BD28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654181" y="3571901"/>
                  <a:ext cx="93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494B42BA-D3D3-45EE-B1BA-646E60CE1F87}"/>
                    </a:ext>
                  </a:extLst>
                </p14:cNvPr>
                <p14:cNvContentPartPr/>
                <p14:nvPr/>
              </p14:nvContentPartPr>
              <p14:xfrm>
                <a:off x="1753541" y="3625541"/>
                <a:ext cx="90360" cy="597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494B42BA-D3D3-45EE-B1BA-646E60CE1F87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749221" y="3621221"/>
                  <a:ext cx="99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A1BF7CF1-99FE-4CCF-BCB8-4DC6B879C3ED}"/>
                    </a:ext>
                  </a:extLst>
                </p14:cNvPr>
                <p14:cNvContentPartPr/>
                <p14:nvPr/>
              </p14:nvContentPartPr>
              <p14:xfrm>
                <a:off x="1774421" y="3494861"/>
                <a:ext cx="89280" cy="6336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A1BF7CF1-99FE-4CCF-BCB8-4DC6B879C3ED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1770101" y="3490541"/>
                  <a:ext cx="97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F1FBA80-9348-4489-AF78-FFA43909F0FE}"/>
                    </a:ext>
                  </a:extLst>
                </p14:cNvPr>
                <p14:cNvContentPartPr/>
                <p14:nvPr/>
              </p14:nvContentPartPr>
              <p14:xfrm>
                <a:off x="1898261" y="3565061"/>
                <a:ext cx="15840" cy="81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F1FBA80-9348-4489-AF78-FFA43909F0FE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1893941" y="3560741"/>
                  <a:ext cx="24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BF6851B7-2EF1-42E9-8AF2-3B721102FE8C}"/>
                    </a:ext>
                  </a:extLst>
                </p14:cNvPr>
                <p14:cNvContentPartPr/>
                <p14:nvPr/>
              </p14:nvContentPartPr>
              <p14:xfrm>
                <a:off x="1871981" y="3602141"/>
                <a:ext cx="61920" cy="28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BF6851B7-2EF1-42E9-8AF2-3B721102FE8C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1867661" y="3597821"/>
                  <a:ext cx="70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00D2B435-0B56-4F12-8701-0BC403342973}"/>
                    </a:ext>
                  </a:extLst>
                </p14:cNvPr>
                <p14:cNvContentPartPr/>
                <p14:nvPr/>
              </p14:nvContentPartPr>
              <p14:xfrm>
                <a:off x="2022101" y="3556781"/>
                <a:ext cx="16560" cy="835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00D2B435-0B56-4F12-8701-0BC403342973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2017781" y="3552461"/>
                  <a:ext cx="25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5C7E9B0-EFC5-4589-9DB6-D3A4EF1D8370}"/>
                    </a:ext>
                  </a:extLst>
                </p14:cNvPr>
                <p14:cNvContentPartPr/>
                <p14:nvPr/>
              </p14:nvContentPartPr>
              <p14:xfrm>
                <a:off x="2002301" y="3601781"/>
                <a:ext cx="81360" cy="57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5C7E9B0-EFC5-4589-9DB6-D3A4EF1D8370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1997981" y="3597461"/>
                  <a:ext cx="90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D23FE93-BA5D-403C-83A3-B02257891D39}"/>
                    </a:ext>
                  </a:extLst>
                </p14:cNvPr>
                <p14:cNvContentPartPr/>
                <p14:nvPr/>
              </p14:nvContentPartPr>
              <p14:xfrm>
                <a:off x="2135861" y="3560021"/>
                <a:ext cx="82800" cy="784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D23FE93-BA5D-403C-83A3-B02257891D39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2131541" y="3555701"/>
                  <a:ext cx="91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489C450-382C-423C-918E-F27CFD17E3B2}"/>
                    </a:ext>
                  </a:extLst>
                </p14:cNvPr>
                <p14:cNvContentPartPr/>
                <p14:nvPr/>
              </p14:nvContentPartPr>
              <p14:xfrm>
                <a:off x="2237741" y="3588821"/>
                <a:ext cx="76680" cy="673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489C450-382C-423C-918E-F27CFD17E3B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2233421" y="3584501"/>
                  <a:ext cx="85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5969E97F-96C4-4B53-96CB-5CBFD94BFE7B}"/>
                    </a:ext>
                  </a:extLst>
                </p14:cNvPr>
                <p14:cNvContentPartPr/>
                <p14:nvPr/>
              </p14:nvContentPartPr>
              <p14:xfrm>
                <a:off x="2272301" y="3475781"/>
                <a:ext cx="72360" cy="651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5969E97F-96C4-4B53-96CB-5CBFD94BFE7B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2267981" y="3471461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CE19D87-9CEC-411A-867A-709717722E74}"/>
                    </a:ext>
                  </a:extLst>
                </p14:cNvPr>
                <p14:cNvContentPartPr/>
                <p14:nvPr/>
              </p14:nvContentPartPr>
              <p14:xfrm>
                <a:off x="2315861" y="3467141"/>
                <a:ext cx="101880" cy="23580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CE19D87-9CEC-411A-867A-709717722E74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2311541" y="3462821"/>
                  <a:ext cx="110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BECA27C-FA85-4A00-9668-04B299C1EE90}"/>
                    </a:ext>
                  </a:extLst>
                </p14:cNvPr>
                <p14:cNvContentPartPr/>
                <p14:nvPr/>
              </p14:nvContentPartPr>
              <p14:xfrm>
                <a:off x="871541" y="3900581"/>
                <a:ext cx="128880" cy="1112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BECA27C-FA85-4A00-9668-04B299C1EE90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867221" y="3896261"/>
                  <a:ext cx="137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C23E899-1D5E-4C3A-A4F4-BB371CFB0908}"/>
                    </a:ext>
                  </a:extLst>
                </p14:cNvPr>
                <p14:cNvContentPartPr/>
                <p14:nvPr/>
              </p14:nvContentPartPr>
              <p14:xfrm>
                <a:off x="1036421" y="3955661"/>
                <a:ext cx="129240" cy="536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C23E899-1D5E-4C3A-A4F4-BB371CFB0908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1032101" y="3951341"/>
                  <a:ext cx="137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1381CB91-C429-4A13-83F5-7CBF6D69B320}"/>
                    </a:ext>
                  </a:extLst>
                </p14:cNvPr>
                <p14:cNvContentPartPr/>
                <p14:nvPr/>
              </p14:nvContentPartPr>
              <p14:xfrm>
                <a:off x="1152701" y="3994181"/>
                <a:ext cx="64800" cy="78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1381CB91-C429-4A13-83F5-7CBF6D69B320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1148381" y="3989861"/>
                  <a:ext cx="73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85AD955D-ACA3-4317-BF37-71A948B126BF}"/>
                    </a:ext>
                  </a:extLst>
                </p14:cNvPr>
                <p14:cNvContentPartPr/>
                <p14:nvPr/>
              </p14:nvContentPartPr>
              <p14:xfrm>
                <a:off x="1289501" y="3871421"/>
                <a:ext cx="101520" cy="1245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85AD955D-ACA3-4317-BF37-71A948B126BF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1285181" y="3867101"/>
                  <a:ext cx="110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82005E5-0CD6-4E0A-A17A-6CCE49D830B3}"/>
                    </a:ext>
                  </a:extLst>
                </p14:cNvPr>
                <p14:cNvContentPartPr/>
                <p14:nvPr/>
              </p14:nvContentPartPr>
              <p14:xfrm>
                <a:off x="1383821" y="3824981"/>
                <a:ext cx="105120" cy="813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82005E5-0CD6-4E0A-A17A-6CCE49D830B3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1379501" y="3820661"/>
                  <a:ext cx="11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5F4CE7C-2C48-4DBD-9097-1B0E82569695}"/>
                    </a:ext>
                  </a:extLst>
                </p14:cNvPr>
                <p14:cNvContentPartPr/>
                <p14:nvPr/>
              </p14:nvContentPartPr>
              <p14:xfrm>
                <a:off x="3381101" y="3376421"/>
                <a:ext cx="451440" cy="464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5F4CE7C-2C48-4DBD-9097-1B0E82569695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3376781" y="3372101"/>
                  <a:ext cx="460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B93EA79-2097-4625-8003-C03BAB0E28C6}"/>
                    </a:ext>
                  </a:extLst>
                </p14:cNvPr>
                <p14:cNvContentPartPr/>
                <p14:nvPr/>
              </p14:nvContentPartPr>
              <p14:xfrm>
                <a:off x="3539141" y="3509261"/>
                <a:ext cx="126000" cy="910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B93EA79-2097-4625-8003-C03BAB0E28C6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3534821" y="3504941"/>
                  <a:ext cx="134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FC281332-71AB-451F-825E-039F661D7803}"/>
                    </a:ext>
                  </a:extLst>
                </p14:cNvPr>
                <p14:cNvContentPartPr/>
                <p14:nvPr/>
              </p14:nvContentPartPr>
              <p14:xfrm>
                <a:off x="3662621" y="3553181"/>
                <a:ext cx="96480" cy="6804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FC281332-71AB-451F-825E-039F661D7803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3658301" y="3548861"/>
                  <a:ext cx="105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D48266EB-A5E0-45E4-9D30-148B882E1CF4}"/>
                    </a:ext>
                  </a:extLst>
                </p14:cNvPr>
                <p14:cNvContentPartPr/>
                <p14:nvPr/>
              </p14:nvContentPartPr>
              <p14:xfrm>
                <a:off x="3797621" y="3508541"/>
                <a:ext cx="94320" cy="900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D48266EB-A5E0-45E4-9D30-148B882E1CF4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3793301" y="3504221"/>
                  <a:ext cx="102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805B132D-BF8C-489F-88C9-B6A522BFA8CE}"/>
                    </a:ext>
                  </a:extLst>
                </p14:cNvPr>
                <p14:cNvContentPartPr/>
                <p14:nvPr/>
              </p14:nvContentPartPr>
              <p14:xfrm>
                <a:off x="3948821" y="3500981"/>
                <a:ext cx="94680" cy="795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805B132D-BF8C-489F-88C9-B6A522BFA8CE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3944501" y="3496661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2FEB4755-6601-40C7-BA00-14C689CE968D}"/>
                    </a:ext>
                  </a:extLst>
                </p14:cNvPr>
                <p14:cNvContentPartPr/>
                <p14:nvPr/>
              </p14:nvContentPartPr>
              <p14:xfrm>
                <a:off x="4087421" y="3552101"/>
                <a:ext cx="103680" cy="619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2FEB4755-6601-40C7-BA00-14C689CE968D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4083101" y="3547781"/>
                  <a:ext cx="112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C3CF352-687B-49FC-B863-132CE851B510}"/>
                    </a:ext>
                  </a:extLst>
                </p14:cNvPr>
                <p14:cNvContentPartPr/>
                <p14:nvPr/>
              </p14:nvContentPartPr>
              <p14:xfrm>
                <a:off x="4249781" y="3531941"/>
                <a:ext cx="26640" cy="680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C3CF352-687B-49FC-B863-132CE851B510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4245461" y="3527621"/>
                  <a:ext cx="35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B8B035AA-FB7C-436F-BEC6-F843CCF42B91}"/>
                    </a:ext>
                  </a:extLst>
                </p14:cNvPr>
                <p14:cNvContentPartPr/>
                <p14:nvPr/>
              </p14:nvContentPartPr>
              <p14:xfrm>
                <a:off x="4219901" y="3544181"/>
                <a:ext cx="360" cy="3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B8B035AA-FB7C-436F-BEC6-F843CCF42B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15581" y="35398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1C7FB0AC-0DF5-4DB9-9FB8-10538392DA6F}"/>
                    </a:ext>
                  </a:extLst>
                </p14:cNvPr>
                <p14:cNvContentPartPr/>
                <p14:nvPr/>
              </p14:nvContentPartPr>
              <p14:xfrm>
                <a:off x="4218461" y="3527981"/>
                <a:ext cx="259920" cy="259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1C7FB0AC-0DF5-4DB9-9FB8-10538392DA6F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4214141" y="3523661"/>
                  <a:ext cx="268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DE29277E-9A03-4968-87F1-42DB25BEE044}"/>
                    </a:ext>
                  </a:extLst>
                </p14:cNvPr>
                <p14:cNvContentPartPr/>
                <p14:nvPr/>
              </p14:nvContentPartPr>
              <p14:xfrm>
                <a:off x="4544981" y="3528701"/>
                <a:ext cx="181440" cy="334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DE29277E-9A03-4968-87F1-42DB25BEE044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4540661" y="3524381"/>
                  <a:ext cx="190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EF5F5791-E3CC-423A-985E-A49015B08BF0}"/>
                    </a:ext>
                  </a:extLst>
                </p14:cNvPr>
                <p14:cNvContentPartPr/>
                <p14:nvPr/>
              </p14:nvContentPartPr>
              <p14:xfrm>
                <a:off x="4778621" y="3456341"/>
                <a:ext cx="187920" cy="763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EF5F5791-E3CC-423A-985E-A49015B08BF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4774301" y="3452021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3FB4C07E-62D6-4EC4-8E39-20B3609F2890}"/>
                    </a:ext>
                  </a:extLst>
                </p14:cNvPr>
                <p14:cNvContentPartPr/>
                <p14:nvPr/>
              </p14:nvContentPartPr>
              <p14:xfrm>
                <a:off x="4727501" y="3462461"/>
                <a:ext cx="6840" cy="691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3FB4C07E-62D6-4EC4-8E39-20B3609F2890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4723181" y="3458141"/>
                  <a:ext cx="15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11CD818-9870-4C05-865D-7C136A98B1EB}"/>
                    </a:ext>
                  </a:extLst>
                </p14:cNvPr>
                <p14:cNvContentPartPr/>
                <p14:nvPr/>
              </p14:nvContentPartPr>
              <p14:xfrm>
                <a:off x="4678541" y="3489461"/>
                <a:ext cx="145440" cy="122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11CD818-9870-4C05-865D-7C136A98B1EB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4674221" y="3485141"/>
                  <a:ext cx="154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CA1AF0A7-F588-479F-B2F5-906DE8351C8A}"/>
                    </a:ext>
                  </a:extLst>
                </p14:cNvPr>
                <p14:cNvContentPartPr/>
                <p14:nvPr/>
              </p14:nvContentPartPr>
              <p14:xfrm>
                <a:off x="4944581" y="3476501"/>
                <a:ext cx="108720" cy="810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CA1AF0A7-F588-479F-B2F5-906DE8351C8A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4940261" y="3472181"/>
                  <a:ext cx="117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785DAE93-BE4F-47C4-8EB8-DCAC60F6781A}"/>
                    </a:ext>
                  </a:extLst>
                </p14:cNvPr>
                <p14:cNvContentPartPr/>
                <p14:nvPr/>
              </p14:nvContentPartPr>
              <p14:xfrm>
                <a:off x="3047021" y="3363821"/>
                <a:ext cx="166680" cy="284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785DAE93-BE4F-47C4-8EB8-DCAC60F6781A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3042701" y="3359501"/>
                  <a:ext cx="175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0686B6B-DFF9-4B71-BC0E-F13820368D2D}"/>
                    </a:ext>
                  </a:extLst>
                </p14:cNvPr>
                <p14:cNvContentPartPr/>
                <p14:nvPr/>
              </p14:nvContentPartPr>
              <p14:xfrm>
                <a:off x="1608461" y="3988421"/>
                <a:ext cx="136440" cy="187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0686B6B-DFF9-4B71-BC0E-F13820368D2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604141" y="3984101"/>
                  <a:ext cx="145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C9443F9-37BF-4C1C-BAB5-A614EF1CFD33}"/>
                    </a:ext>
                  </a:extLst>
                </p14:cNvPr>
                <p14:cNvContentPartPr/>
                <p14:nvPr/>
              </p14:nvContentPartPr>
              <p14:xfrm>
                <a:off x="1860101" y="3919301"/>
                <a:ext cx="126720" cy="1090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C9443F9-37BF-4C1C-BAB5-A614EF1CFD33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855781" y="3914981"/>
                  <a:ext cx="135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53D4367-6C4E-46AA-95CD-EE772DDD201F}"/>
                    </a:ext>
                  </a:extLst>
                </p14:cNvPr>
                <p14:cNvContentPartPr/>
                <p14:nvPr/>
              </p14:nvContentPartPr>
              <p14:xfrm>
                <a:off x="1900061" y="3864581"/>
                <a:ext cx="100080" cy="1699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53D4367-6C4E-46AA-95CD-EE772DDD201F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1895741" y="3860261"/>
                  <a:ext cx="108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D1CA6F0-64D6-44C7-9DF0-8FE52082CFB7}"/>
                    </a:ext>
                  </a:extLst>
                </p14:cNvPr>
                <p14:cNvContentPartPr/>
                <p14:nvPr/>
              </p14:nvContentPartPr>
              <p14:xfrm>
                <a:off x="1852901" y="3957461"/>
                <a:ext cx="101160" cy="799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D1CA6F0-64D6-44C7-9DF0-8FE52082CFB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848581" y="3953141"/>
                  <a:ext cx="109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8CD7D0C-1444-49A6-BE00-2F64CEB35676}"/>
                    </a:ext>
                  </a:extLst>
                </p14:cNvPr>
                <p14:cNvContentPartPr/>
                <p14:nvPr/>
              </p14:nvContentPartPr>
              <p14:xfrm>
                <a:off x="1874501" y="3895181"/>
                <a:ext cx="101160" cy="1573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8CD7D0C-1444-49A6-BE00-2F64CEB35676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1870181" y="3890861"/>
                  <a:ext cx="109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7060CA22-64EF-46F9-9B92-EC0E35AE0EA7}"/>
                    </a:ext>
                  </a:extLst>
                </p14:cNvPr>
                <p14:cNvContentPartPr/>
                <p14:nvPr/>
              </p14:nvContentPartPr>
              <p14:xfrm>
                <a:off x="2130461" y="3961421"/>
                <a:ext cx="142200" cy="82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7060CA22-64EF-46F9-9B92-EC0E35AE0EA7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2126141" y="3957101"/>
                  <a:ext cx="150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5B499F7E-3044-4A5A-B106-6A223D730EC6}"/>
                    </a:ext>
                  </a:extLst>
                </p14:cNvPr>
                <p14:cNvContentPartPr/>
                <p14:nvPr/>
              </p14:nvContentPartPr>
              <p14:xfrm>
                <a:off x="2124341" y="4002101"/>
                <a:ext cx="207360" cy="126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5B499F7E-3044-4A5A-B106-6A223D730EC6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2120021" y="3997781"/>
                  <a:ext cx="21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31F7F78A-0D54-4BDC-91B1-8E18CAE37DDF}"/>
                    </a:ext>
                  </a:extLst>
                </p14:cNvPr>
                <p14:cNvContentPartPr/>
                <p14:nvPr/>
              </p14:nvContentPartPr>
              <p14:xfrm>
                <a:off x="2414501" y="3928661"/>
                <a:ext cx="177480" cy="1029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31F7F78A-0D54-4BDC-91B1-8E18CAE37DDF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2410181" y="3924341"/>
                  <a:ext cx="186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D3940A17-023C-4959-8E64-ECCDCCB5A339}"/>
                    </a:ext>
                  </a:extLst>
                </p14:cNvPr>
                <p14:cNvContentPartPr/>
                <p14:nvPr/>
              </p14:nvContentPartPr>
              <p14:xfrm>
                <a:off x="3435821" y="3910301"/>
                <a:ext cx="262440" cy="1832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D3940A17-023C-4959-8E64-ECCDCCB5A339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3431501" y="3905981"/>
                  <a:ext cx="271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A9F03C4C-6F55-4F0F-9282-EA66B553EBB3}"/>
                    </a:ext>
                  </a:extLst>
                </p14:cNvPr>
                <p14:cNvContentPartPr/>
                <p14:nvPr/>
              </p14:nvContentPartPr>
              <p14:xfrm>
                <a:off x="3599981" y="3887261"/>
                <a:ext cx="52920" cy="126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A9F03C4C-6F55-4F0F-9282-EA66B553EBB3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3595661" y="3882941"/>
                  <a:ext cx="61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B66AF68-3333-4677-833E-AE892C9076E6}"/>
                    </a:ext>
                  </a:extLst>
                </p14:cNvPr>
                <p14:cNvContentPartPr/>
                <p14:nvPr/>
              </p14:nvContentPartPr>
              <p14:xfrm>
                <a:off x="3945941" y="3972941"/>
                <a:ext cx="148680" cy="655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B66AF68-3333-4677-833E-AE892C9076E6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3941621" y="3968621"/>
                  <a:ext cx="15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BC46F98C-AF91-497E-9581-2C1DA91B070E}"/>
                    </a:ext>
                  </a:extLst>
                </p14:cNvPr>
                <p14:cNvContentPartPr/>
                <p14:nvPr/>
              </p14:nvContentPartPr>
              <p14:xfrm>
                <a:off x="4168061" y="3868541"/>
                <a:ext cx="123480" cy="1479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BC46F98C-AF91-497E-9581-2C1DA91B070E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4163741" y="3864221"/>
                  <a:ext cx="13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14842AB5-D164-4077-B196-9AE35F23C3D3}"/>
                    </a:ext>
                  </a:extLst>
                </p14:cNvPr>
                <p14:cNvContentPartPr/>
                <p14:nvPr/>
              </p14:nvContentPartPr>
              <p14:xfrm>
                <a:off x="4340141" y="3930821"/>
                <a:ext cx="126720" cy="9072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14842AB5-D164-4077-B196-9AE35F23C3D3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4335821" y="3926501"/>
                  <a:ext cx="135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D2940B87-D957-4CD6-A0D5-345DA6647539}"/>
                    </a:ext>
                  </a:extLst>
                </p14:cNvPr>
                <p14:cNvContentPartPr/>
                <p14:nvPr/>
              </p14:nvContentPartPr>
              <p14:xfrm>
                <a:off x="4623101" y="3929021"/>
                <a:ext cx="136440" cy="10872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D2940B87-D957-4CD6-A0D5-345DA6647539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4618781" y="3924701"/>
                  <a:ext cx="145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FED63581-8D81-4A36-B409-2129C50D3282}"/>
                    </a:ext>
                  </a:extLst>
                </p14:cNvPr>
                <p14:cNvContentPartPr/>
                <p14:nvPr/>
              </p14:nvContentPartPr>
              <p14:xfrm>
                <a:off x="4779701" y="3925061"/>
                <a:ext cx="63360" cy="1551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FED63581-8D81-4A36-B409-2129C50D328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4775381" y="3920741"/>
                  <a:ext cx="72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DA7806E1-647B-45DA-B5F8-18BCF355A43A}"/>
                    </a:ext>
                  </a:extLst>
                </p14:cNvPr>
                <p14:cNvContentPartPr/>
                <p14:nvPr/>
              </p14:nvContentPartPr>
              <p14:xfrm>
                <a:off x="4993541" y="3852341"/>
                <a:ext cx="367560" cy="2836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DA7806E1-647B-45DA-B5F8-18BCF355A43A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4989221" y="3848021"/>
                  <a:ext cx="376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244D0BC-BA49-4911-AA8B-357118D0EBA7}"/>
                    </a:ext>
                  </a:extLst>
                </p14:cNvPr>
                <p14:cNvContentPartPr/>
                <p14:nvPr/>
              </p14:nvContentPartPr>
              <p14:xfrm>
                <a:off x="5230061" y="3782141"/>
                <a:ext cx="60840" cy="223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244D0BC-BA49-4911-AA8B-357118D0EBA7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225741" y="3777821"/>
                  <a:ext cx="6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879335DD-C3AD-41B0-AE1A-56E75CFDB2A1}"/>
                    </a:ext>
                  </a:extLst>
                </p14:cNvPr>
                <p14:cNvContentPartPr/>
                <p14:nvPr/>
              </p14:nvContentPartPr>
              <p14:xfrm>
                <a:off x="5420861" y="3877541"/>
                <a:ext cx="13320" cy="1443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879335DD-C3AD-41B0-AE1A-56E75CFDB2A1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416541" y="3873221"/>
                  <a:ext cx="2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AFDE233-A751-4796-99BF-0B4C7BB7FD5B}"/>
                    </a:ext>
                  </a:extLst>
                </p14:cNvPr>
                <p14:cNvContentPartPr/>
                <p14:nvPr/>
              </p14:nvContentPartPr>
              <p14:xfrm>
                <a:off x="6684101" y="2949821"/>
                <a:ext cx="160560" cy="2329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AFDE233-A751-4796-99BF-0B4C7BB7FD5B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6679781" y="2945501"/>
                  <a:ext cx="169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42AD29D-8CE7-42B5-8776-A9CE62AF8F6D}"/>
                    </a:ext>
                  </a:extLst>
                </p14:cNvPr>
                <p14:cNvContentPartPr/>
                <p14:nvPr/>
              </p14:nvContentPartPr>
              <p14:xfrm>
                <a:off x="7007381" y="3031181"/>
                <a:ext cx="196560" cy="39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42AD29D-8CE7-42B5-8776-A9CE62AF8F6D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7003061" y="3026861"/>
                  <a:ext cx="205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51E924D-66A1-43A0-A9BA-8E990A5C35F1}"/>
                    </a:ext>
                  </a:extLst>
                </p14:cNvPr>
                <p14:cNvContentPartPr/>
                <p14:nvPr/>
              </p14:nvContentPartPr>
              <p14:xfrm>
                <a:off x="7074341" y="3054221"/>
                <a:ext cx="171360" cy="104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51E924D-66A1-43A0-A9BA-8E990A5C35F1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7070021" y="3049901"/>
                  <a:ext cx="180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6692DE8-D6D9-4008-A388-D85B54E95A51}"/>
                    </a:ext>
                  </a:extLst>
                </p14:cNvPr>
                <p14:cNvContentPartPr/>
                <p14:nvPr/>
              </p14:nvContentPartPr>
              <p14:xfrm>
                <a:off x="7399421" y="2938661"/>
                <a:ext cx="164880" cy="1486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6692DE8-D6D9-4008-A388-D85B54E95A51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7395101" y="2934341"/>
                  <a:ext cx="173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15B0D8AD-5046-49CF-BDE8-29EB26719443}"/>
                    </a:ext>
                  </a:extLst>
                </p14:cNvPr>
                <p14:cNvContentPartPr/>
                <p14:nvPr/>
              </p14:nvContentPartPr>
              <p14:xfrm>
                <a:off x="7572221" y="2816261"/>
                <a:ext cx="176760" cy="1051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15B0D8AD-5046-49CF-BDE8-29EB26719443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7567901" y="2811941"/>
                  <a:ext cx="18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6C40E7C-5618-4B41-A405-0728D155C16F}"/>
                    </a:ext>
                  </a:extLst>
                </p14:cNvPr>
                <p14:cNvContentPartPr/>
                <p14:nvPr/>
              </p14:nvContentPartPr>
              <p14:xfrm>
                <a:off x="7829621" y="2928581"/>
                <a:ext cx="117000" cy="1663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6C40E7C-5618-4B41-A405-0728D155C16F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7825301" y="2924261"/>
                  <a:ext cx="12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DD0FACA-AD76-43BA-966D-CC37F41ED366}"/>
                    </a:ext>
                  </a:extLst>
                </p14:cNvPr>
                <p14:cNvContentPartPr/>
                <p14:nvPr/>
              </p14:nvContentPartPr>
              <p14:xfrm>
                <a:off x="8007101" y="2798981"/>
                <a:ext cx="105480" cy="1004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DD0FACA-AD76-43BA-966D-CC37F41ED366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002781" y="2794661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27A7F36-2DC9-41B0-AA44-D1FD9E3FBD16}"/>
                    </a:ext>
                  </a:extLst>
                </p14:cNvPr>
                <p14:cNvContentPartPr/>
                <p14:nvPr/>
              </p14:nvContentPartPr>
              <p14:xfrm>
                <a:off x="8154701" y="2844341"/>
                <a:ext cx="80640" cy="126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27A7F36-2DC9-41B0-AA44-D1FD9E3FBD16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150381" y="2840021"/>
                  <a:ext cx="8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8C51B8A-CE5B-4A54-93EA-F485A68A6E70}"/>
                    </a:ext>
                  </a:extLst>
                </p14:cNvPr>
                <p14:cNvContentPartPr/>
                <p14:nvPr/>
              </p14:nvContentPartPr>
              <p14:xfrm>
                <a:off x="8251181" y="2795741"/>
                <a:ext cx="122040" cy="95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8C51B8A-CE5B-4A54-93EA-F485A68A6E70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246861" y="2791421"/>
                  <a:ext cx="130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C334E74-1B85-44EE-8E29-F51818D98F35}"/>
                    </a:ext>
                  </a:extLst>
                </p14:cNvPr>
                <p14:cNvContentPartPr/>
                <p14:nvPr/>
              </p14:nvContentPartPr>
              <p14:xfrm>
                <a:off x="8033741" y="2942621"/>
                <a:ext cx="352080" cy="3204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C334E74-1B85-44EE-8E29-F51818D98F35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029421" y="2938301"/>
                  <a:ext cx="360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5FB63BF8-6426-46B5-B185-AAE832A4B2E0}"/>
                    </a:ext>
                  </a:extLst>
                </p14:cNvPr>
                <p14:cNvContentPartPr/>
                <p14:nvPr/>
              </p14:nvContentPartPr>
              <p14:xfrm>
                <a:off x="6523181" y="3445181"/>
                <a:ext cx="378000" cy="3528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5FB63BF8-6426-46B5-B185-AAE832A4B2E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6518861" y="3440861"/>
                  <a:ext cx="386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5FD3BC2A-5B7F-440E-8025-3B4C503A8BF1}"/>
                    </a:ext>
                  </a:extLst>
                </p14:cNvPr>
                <p14:cNvContentPartPr/>
                <p14:nvPr/>
              </p14:nvContentPartPr>
              <p14:xfrm>
                <a:off x="6528581" y="3572981"/>
                <a:ext cx="117000" cy="13716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5FD3BC2A-5B7F-440E-8025-3B4C503A8BF1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6524261" y="3568661"/>
                  <a:ext cx="12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EAB2D87E-EE71-406A-B19A-4513AEF593A5}"/>
                    </a:ext>
                  </a:extLst>
                </p14:cNvPr>
                <p14:cNvContentPartPr/>
                <p14:nvPr/>
              </p14:nvContentPartPr>
              <p14:xfrm>
                <a:off x="6715421" y="3535901"/>
                <a:ext cx="118800" cy="12204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EAB2D87E-EE71-406A-B19A-4513AEF593A5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6711101" y="3531581"/>
                  <a:ext cx="127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80CACF5C-F63D-4565-866E-1CBD46593ACF}"/>
                    </a:ext>
                  </a:extLst>
                </p14:cNvPr>
                <p14:cNvContentPartPr/>
                <p14:nvPr/>
              </p14:nvContentPartPr>
              <p14:xfrm>
                <a:off x="6535421" y="3717341"/>
                <a:ext cx="281880" cy="187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80CACF5C-F63D-4565-866E-1CBD46593ACF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6531101" y="3713021"/>
                  <a:ext cx="29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149B5E6B-C329-467B-8B24-30766B75FA1C}"/>
                    </a:ext>
                  </a:extLst>
                </p14:cNvPr>
                <p14:cNvContentPartPr/>
                <p14:nvPr/>
              </p14:nvContentPartPr>
              <p14:xfrm>
                <a:off x="6536861" y="3785381"/>
                <a:ext cx="136440" cy="13320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149B5E6B-C329-467B-8B24-30766B75FA1C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6532541" y="3781061"/>
                  <a:ext cx="145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B17A706B-4963-41DA-B0D9-9342B745A466}"/>
                    </a:ext>
                  </a:extLst>
                </p14:cNvPr>
                <p14:cNvContentPartPr/>
                <p14:nvPr/>
              </p14:nvContentPartPr>
              <p14:xfrm>
                <a:off x="6718661" y="3817421"/>
                <a:ext cx="101880" cy="918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B17A706B-4963-41DA-B0D9-9342B745A466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714341" y="3813101"/>
                  <a:ext cx="11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06B2520F-368A-487E-9033-7B84FB8ACBBB}"/>
                    </a:ext>
                  </a:extLst>
                </p14:cNvPr>
                <p14:cNvContentPartPr/>
                <p14:nvPr/>
              </p14:nvContentPartPr>
              <p14:xfrm>
                <a:off x="6720101" y="3830021"/>
                <a:ext cx="130680" cy="3888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06B2520F-368A-487E-9033-7B84FB8ACBBB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715781" y="3825701"/>
                  <a:ext cx="13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3046BC6E-6623-44FC-9B4C-336A8B6B808E}"/>
                    </a:ext>
                  </a:extLst>
                </p14:cNvPr>
                <p14:cNvContentPartPr/>
                <p14:nvPr/>
              </p14:nvContentPartPr>
              <p14:xfrm>
                <a:off x="6984701" y="3668021"/>
                <a:ext cx="189360" cy="7200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3046BC6E-6623-44FC-9B4C-336A8B6B808E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980381" y="3663701"/>
                  <a:ext cx="198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2F96006E-118D-4470-95DB-C0288449AB11}"/>
                    </a:ext>
                  </a:extLst>
                </p14:cNvPr>
                <p14:cNvContentPartPr/>
                <p14:nvPr/>
              </p14:nvContentPartPr>
              <p14:xfrm>
                <a:off x="7277381" y="3616181"/>
                <a:ext cx="192960" cy="10440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2F96006E-118D-4470-95DB-C0288449AB11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273061" y="3611861"/>
                  <a:ext cx="201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479AC723-7E84-4CA8-AB12-00E5ED5D5A57}"/>
                    </a:ext>
                  </a:extLst>
                </p14:cNvPr>
                <p14:cNvContentPartPr/>
                <p14:nvPr/>
              </p14:nvContentPartPr>
              <p14:xfrm>
                <a:off x="7553501" y="3584141"/>
                <a:ext cx="134280" cy="6516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479AC723-7E84-4CA8-AB12-00E5ED5D5A57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7549181" y="3579821"/>
                  <a:ext cx="142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7B093C68-E398-4B4E-AC41-B64B12709AE9}"/>
                    </a:ext>
                  </a:extLst>
                </p14:cNvPr>
                <p14:cNvContentPartPr/>
                <p14:nvPr/>
              </p14:nvContentPartPr>
              <p14:xfrm>
                <a:off x="7575821" y="3547061"/>
                <a:ext cx="103320" cy="11124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7B093C68-E398-4B4E-AC41-B64B12709AE9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7571501" y="3542741"/>
                  <a:ext cx="111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5C7374EE-990F-4CDE-B703-5D613BC7BE1C}"/>
                    </a:ext>
                  </a:extLst>
                </p14:cNvPr>
                <p14:cNvContentPartPr/>
                <p14:nvPr/>
              </p14:nvContentPartPr>
              <p14:xfrm>
                <a:off x="7714061" y="3460661"/>
                <a:ext cx="140040" cy="8064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5C7374EE-990F-4CDE-B703-5D613BC7BE1C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7709741" y="3456341"/>
                  <a:ext cx="148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FDC0FA09-1AAC-4CA4-AB96-5B6BFF3DF1EB}"/>
                    </a:ext>
                  </a:extLst>
                </p14:cNvPr>
                <p14:cNvContentPartPr/>
                <p14:nvPr/>
              </p14:nvContentPartPr>
              <p14:xfrm>
                <a:off x="7887221" y="3478661"/>
                <a:ext cx="87120" cy="100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FDC0FA09-1AAC-4CA4-AB96-5B6BFF3DF1EB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7882901" y="3474341"/>
                  <a:ext cx="95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AF344110-68E1-4050-9930-BFF627EF8592}"/>
                    </a:ext>
                  </a:extLst>
                </p14:cNvPr>
                <p14:cNvContentPartPr/>
                <p14:nvPr/>
              </p14:nvContentPartPr>
              <p14:xfrm>
                <a:off x="8044181" y="3427541"/>
                <a:ext cx="18360" cy="8136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AF344110-68E1-4050-9930-BFF627EF8592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8039861" y="3423221"/>
                  <a:ext cx="27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A75D990D-6BC1-4854-9440-88C9041C8C44}"/>
                    </a:ext>
                  </a:extLst>
                </p14:cNvPr>
                <p14:cNvContentPartPr/>
                <p14:nvPr/>
              </p14:nvContentPartPr>
              <p14:xfrm>
                <a:off x="8108981" y="3550301"/>
                <a:ext cx="144360" cy="5436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A75D990D-6BC1-4854-9440-88C9041C8C44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8104661" y="3545981"/>
                  <a:ext cx="153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18E4329D-05E7-4CA4-B4BD-3C3B48D01B27}"/>
                    </a:ext>
                  </a:extLst>
                </p14:cNvPr>
                <p14:cNvContentPartPr/>
                <p14:nvPr/>
              </p14:nvContentPartPr>
              <p14:xfrm>
                <a:off x="8217701" y="3544901"/>
                <a:ext cx="43560" cy="14220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18E4329D-05E7-4CA4-B4BD-3C3B48D01B27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8213381" y="3540581"/>
                  <a:ext cx="52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9137AAA2-5D42-4C91-AFCD-BACEA9F0C2C5}"/>
                    </a:ext>
                  </a:extLst>
                </p14:cNvPr>
                <p14:cNvContentPartPr/>
                <p14:nvPr/>
              </p14:nvContentPartPr>
              <p14:xfrm>
                <a:off x="8332181" y="3406301"/>
                <a:ext cx="115920" cy="9684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9137AAA2-5D42-4C91-AFCD-BACEA9F0C2C5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8327861" y="3401981"/>
                  <a:ext cx="124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1112F3D4-8511-4DFA-ADEE-13919362705C}"/>
                    </a:ext>
                  </a:extLst>
                </p14:cNvPr>
                <p14:cNvContentPartPr/>
                <p14:nvPr/>
              </p14:nvContentPartPr>
              <p14:xfrm>
                <a:off x="8486981" y="3449141"/>
                <a:ext cx="100080" cy="201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1112F3D4-8511-4DFA-ADEE-13919362705C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8482661" y="3444821"/>
                  <a:ext cx="10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469058E2-4F17-4487-9DA4-5C11C8CE523D}"/>
                    </a:ext>
                  </a:extLst>
                </p14:cNvPr>
                <p14:cNvContentPartPr/>
                <p14:nvPr/>
              </p14:nvContentPartPr>
              <p14:xfrm>
                <a:off x="8596421" y="3402701"/>
                <a:ext cx="126720" cy="9000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469058E2-4F17-4487-9DA4-5C11C8CE523D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8592101" y="3398381"/>
                  <a:ext cx="135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BDD1C9E2-C66A-4609-98AD-AB37012847F1}"/>
                    </a:ext>
                  </a:extLst>
                </p14:cNvPr>
                <p14:cNvContentPartPr/>
                <p14:nvPr/>
              </p14:nvContentPartPr>
              <p14:xfrm>
                <a:off x="8852021" y="3583421"/>
                <a:ext cx="169920" cy="1620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BDD1C9E2-C66A-4609-98AD-AB37012847F1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8847701" y="3579101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385E9F3B-4048-47AD-A2C7-0E48D998B29D}"/>
                    </a:ext>
                  </a:extLst>
                </p14:cNvPr>
                <p14:cNvContentPartPr/>
                <p14:nvPr/>
              </p14:nvContentPartPr>
              <p14:xfrm>
                <a:off x="9149741" y="3511421"/>
                <a:ext cx="119880" cy="11124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385E9F3B-4048-47AD-A2C7-0E48D998B29D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9145421" y="3507101"/>
                  <a:ext cx="128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22823E4E-5E6D-4C7F-8E99-0133EF86562E}"/>
                    </a:ext>
                  </a:extLst>
                </p14:cNvPr>
                <p14:cNvContentPartPr/>
                <p14:nvPr/>
              </p14:nvContentPartPr>
              <p14:xfrm>
                <a:off x="9204101" y="3449141"/>
                <a:ext cx="119880" cy="14148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22823E4E-5E6D-4C7F-8E99-0133EF86562E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199781" y="3444821"/>
                  <a:ext cx="128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CB7EF7EA-E65F-48AC-8C68-D878D7F55A37}"/>
                    </a:ext>
                  </a:extLst>
                </p14:cNvPr>
                <p14:cNvContentPartPr/>
                <p14:nvPr/>
              </p14:nvContentPartPr>
              <p14:xfrm>
                <a:off x="9387341" y="3476501"/>
                <a:ext cx="128880" cy="21780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CB7EF7EA-E65F-48AC-8C68-D878D7F55A37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9383021" y="3472181"/>
                  <a:ext cx="137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82FC8E26-D591-4498-8396-A21D25731117}"/>
                    </a:ext>
                  </a:extLst>
                </p14:cNvPr>
                <p14:cNvContentPartPr/>
                <p14:nvPr/>
              </p14:nvContentPartPr>
              <p14:xfrm>
                <a:off x="9537821" y="3516821"/>
                <a:ext cx="89640" cy="10260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82FC8E26-D591-4498-8396-A21D25731117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9533501" y="3512501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E551CC2F-9737-4625-86D6-22DFC9226EAC}"/>
                    </a:ext>
                  </a:extLst>
                </p14:cNvPr>
                <p14:cNvContentPartPr/>
                <p14:nvPr/>
              </p14:nvContentPartPr>
              <p14:xfrm>
                <a:off x="9547541" y="3522581"/>
                <a:ext cx="133920" cy="7272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E551CC2F-9737-4625-86D6-22DFC9226EAC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9543221" y="3518261"/>
                  <a:ext cx="142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C395DDC3-1000-4B61-AC74-B8406CB42736}"/>
                    </a:ext>
                  </a:extLst>
                </p14:cNvPr>
                <p14:cNvContentPartPr/>
                <p14:nvPr/>
              </p14:nvContentPartPr>
              <p14:xfrm>
                <a:off x="6540461" y="3998861"/>
                <a:ext cx="142200" cy="16416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C395DDC3-1000-4B61-AC74-B8406CB42736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6536141" y="3994541"/>
                  <a:ext cx="150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21834935-AD0A-4F54-BBD8-8A69425053D5}"/>
                    </a:ext>
                  </a:extLst>
                </p14:cNvPr>
                <p14:cNvContentPartPr/>
                <p14:nvPr/>
              </p14:nvContentPartPr>
              <p14:xfrm>
                <a:off x="6685181" y="3954221"/>
                <a:ext cx="163440" cy="16272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21834935-AD0A-4F54-BBD8-8A69425053D5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6680861" y="3949901"/>
                  <a:ext cx="172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08891FA1-20E7-491B-9CBB-5418874DEE17}"/>
                    </a:ext>
                  </a:extLst>
                </p14:cNvPr>
                <p14:cNvContentPartPr/>
                <p14:nvPr/>
              </p14:nvContentPartPr>
              <p14:xfrm>
                <a:off x="6540821" y="4151141"/>
                <a:ext cx="290160" cy="5832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08891FA1-20E7-491B-9CBB-5418874DEE1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6536501" y="4146821"/>
                  <a:ext cx="298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99F29303-1667-4043-A3C4-EBEE03E0D1FF}"/>
                    </a:ext>
                  </a:extLst>
                </p14:cNvPr>
                <p14:cNvContentPartPr/>
                <p14:nvPr/>
              </p14:nvContentPartPr>
              <p14:xfrm>
                <a:off x="6474221" y="4251581"/>
                <a:ext cx="124560" cy="17712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99F29303-1667-4043-A3C4-EBEE03E0D1FF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6469901" y="4247261"/>
                  <a:ext cx="133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DB398AB9-09A6-4F6D-8640-8E0D12E18D12}"/>
                    </a:ext>
                  </a:extLst>
                </p14:cNvPr>
                <p14:cNvContentPartPr/>
                <p14:nvPr/>
              </p14:nvContentPartPr>
              <p14:xfrm>
                <a:off x="6687341" y="4258781"/>
                <a:ext cx="128160" cy="15588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DB398AB9-09A6-4F6D-8640-8E0D12E18D12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6683021" y="4254461"/>
                  <a:ext cx="13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4E56D7D-FE5C-4DAD-9771-9EE9AB0A7EDB}"/>
                    </a:ext>
                  </a:extLst>
                </p14:cNvPr>
                <p14:cNvContentPartPr/>
                <p14:nvPr/>
              </p14:nvContentPartPr>
              <p14:xfrm>
                <a:off x="6990101" y="4144661"/>
                <a:ext cx="163440" cy="5148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4E56D7D-FE5C-4DAD-9771-9EE9AB0A7EDB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6985781" y="4140341"/>
                  <a:ext cx="172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1033F8AD-BDB0-45C5-8BCA-AAF596FE7E57}"/>
                    </a:ext>
                  </a:extLst>
                </p14:cNvPr>
                <p14:cNvContentPartPr/>
                <p14:nvPr/>
              </p14:nvContentPartPr>
              <p14:xfrm>
                <a:off x="7224461" y="4050701"/>
                <a:ext cx="144360" cy="11520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1033F8AD-BDB0-45C5-8BCA-AAF596FE7E57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7220141" y="4046381"/>
                  <a:ext cx="153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C4A9DCB8-4F65-4BEC-9187-39C311207AE8}"/>
                    </a:ext>
                  </a:extLst>
                </p14:cNvPr>
                <p14:cNvContentPartPr/>
                <p14:nvPr/>
              </p14:nvContentPartPr>
              <p14:xfrm>
                <a:off x="7380701" y="4097141"/>
                <a:ext cx="94320" cy="1764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C4A9DCB8-4F65-4BEC-9187-39C311207AE8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7376381" y="4092821"/>
                  <a:ext cx="102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8AD119FD-7A0F-420E-9E30-1D36BE3CE621}"/>
                    </a:ext>
                  </a:extLst>
                </p14:cNvPr>
                <p14:cNvContentPartPr/>
                <p14:nvPr/>
              </p14:nvContentPartPr>
              <p14:xfrm>
                <a:off x="7487981" y="4034501"/>
                <a:ext cx="151560" cy="10512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8AD119FD-7A0F-420E-9E30-1D36BE3CE62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7483661" y="4030181"/>
                  <a:ext cx="160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F5E0B03-02DC-4DC1-9D72-9F18055A7933}"/>
                    </a:ext>
                  </a:extLst>
                </p14:cNvPr>
                <p14:cNvContentPartPr/>
                <p14:nvPr/>
              </p14:nvContentPartPr>
              <p14:xfrm>
                <a:off x="7490141" y="3966461"/>
                <a:ext cx="164880" cy="23904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F5E0B03-02DC-4DC1-9D72-9F18055A7933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7485821" y="3962141"/>
                  <a:ext cx="173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C53604F2-62ED-4A59-8A3A-451F420B5D32}"/>
                    </a:ext>
                  </a:extLst>
                </p14:cNvPr>
                <p14:cNvContentPartPr/>
                <p14:nvPr/>
              </p14:nvContentPartPr>
              <p14:xfrm>
                <a:off x="7188461" y="4001741"/>
                <a:ext cx="178560" cy="20484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C53604F2-62ED-4A59-8A3A-451F420B5D32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7184141" y="3997421"/>
                  <a:ext cx="187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DA4BDF14-B61D-48C8-B662-F416809E236D}"/>
                    </a:ext>
                  </a:extLst>
                </p14:cNvPr>
                <p14:cNvContentPartPr/>
                <p14:nvPr/>
              </p14:nvContentPartPr>
              <p14:xfrm>
                <a:off x="7718741" y="4000301"/>
                <a:ext cx="109080" cy="11556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DA4BDF14-B61D-48C8-B662-F416809E236D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7714421" y="3995981"/>
                  <a:ext cx="11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712E546D-3D8B-40E7-9C40-F704C784DB4C}"/>
                    </a:ext>
                  </a:extLst>
                </p14:cNvPr>
                <p14:cNvContentPartPr/>
                <p14:nvPr/>
              </p14:nvContentPartPr>
              <p14:xfrm>
                <a:off x="7708661" y="4034141"/>
                <a:ext cx="158400" cy="493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712E546D-3D8B-40E7-9C40-F704C784DB4C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7704341" y="4029821"/>
                  <a:ext cx="167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06ACFCBD-C4A2-427F-B520-65ABEAD5D9C4}"/>
                    </a:ext>
                  </a:extLst>
                </p14:cNvPr>
                <p14:cNvContentPartPr/>
                <p14:nvPr/>
              </p14:nvContentPartPr>
              <p14:xfrm>
                <a:off x="7842581" y="3840821"/>
                <a:ext cx="153000" cy="14832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06ACFCBD-C4A2-427F-B520-65ABEAD5D9C4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7838261" y="3836501"/>
                  <a:ext cx="16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6E44DC38-769A-4020-8FDE-E685045222F3}"/>
                    </a:ext>
                  </a:extLst>
                </p14:cNvPr>
                <p14:cNvContentPartPr/>
                <p14:nvPr/>
              </p14:nvContentPartPr>
              <p14:xfrm>
                <a:off x="8052821" y="3991661"/>
                <a:ext cx="105120" cy="1998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6E44DC38-769A-4020-8FDE-E685045222F3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8048501" y="3987341"/>
                  <a:ext cx="11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04025FA5-0AA6-47BF-BEAC-349712991607}"/>
                    </a:ext>
                  </a:extLst>
                </p14:cNvPr>
                <p14:cNvContentPartPr/>
                <p14:nvPr/>
              </p14:nvContentPartPr>
              <p14:xfrm>
                <a:off x="8201501" y="3935501"/>
                <a:ext cx="109080" cy="1080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04025FA5-0AA6-47BF-BEAC-349712991607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8197181" y="3931181"/>
                  <a:ext cx="117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3E3D8ECC-5DC5-4F5D-AE4C-DE4F9F208D8F}"/>
                    </a:ext>
                  </a:extLst>
                </p14:cNvPr>
                <p14:cNvContentPartPr/>
                <p14:nvPr/>
              </p14:nvContentPartPr>
              <p14:xfrm>
                <a:off x="8307701" y="3859181"/>
                <a:ext cx="141120" cy="11484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3E3D8ECC-5DC5-4F5D-AE4C-DE4F9F208D8F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8303381" y="3854861"/>
                  <a:ext cx="149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B94672FA-B6ED-4B9B-9869-8583042ECD8D}"/>
                    </a:ext>
                  </a:extLst>
                </p14:cNvPr>
                <p14:cNvContentPartPr/>
                <p14:nvPr/>
              </p14:nvContentPartPr>
              <p14:xfrm>
                <a:off x="8040941" y="3097061"/>
                <a:ext cx="128880" cy="4644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B94672FA-B6ED-4B9B-9869-8583042ECD8D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8036621" y="3092741"/>
                  <a:ext cx="13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3DE9C7B4-438B-460F-8AF4-B640B154E1E0}"/>
                    </a:ext>
                  </a:extLst>
                </p14:cNvPr>
                <p14:cNvContentPartPr/>
                <p14:nvPr/>
              </p14:nvContentPartPr>
              <p14:xfrm>
                <a:off x="8119061" y="3085541"/>
                <a:ext cx="54720" cy="10260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3DE9C7B4-438B-460F-8AF4-B640B154E1E0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8114741" y="3081221"/>
                  <a:ext cx="63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0C248B5B-7699-4B5D-81F2-0C7746DAD841}"/>
                    </a:ext>
                  </a:extLst>
                </p14:cNvPr>
                <p14:cNvContentPartPr/>
                <p14:nvPr/>
              </p14:nvContentPartPr>
              <p14:xfrm>
                <a:off x="7962461" y="3162941"/>
                <a:ext cx="291600" cy="453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0C248B5B-7699-4B5D-81F2-0C7746DAD841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7958141" y="3158621"/>
                  <a:ext cx="300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38851A96-FDA8-4054-90BC-F3119396D267}"/>
                    </a:ext>
                  </a:extLst>
                </p14:cNvPr>
                <p14:cNvContentPartPr/>
                <p14:nvPr/>
              </p14:nvContentPartPr>
              <p14:xfrm>
                <a:off x="8033381" y="3216581"/>
                <a:ext cx="112320" cy="8460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38851A96-FDA8-4054-90BC-F3119396D267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8029061" y="3212261"/>
                  <a:ext cx="12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1A6CE609-E76C-409C-9BAF-13D2D2B26529}"/>
                    </a:ext>
                  </a:extLst>
                </p14:cNvPr>
                <p14:cNvContentPartPr/>
                <p14:nvPr/>
              </p14:nvContentPartPr>
              <p14:xfrm>
                <a:off x="8058221" y="3227021"/>
                <a:ext cx="150840" cy="5544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1A6CE609-E76C-409C-9BAF-13D2D2B26529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8053901" y="3222701"/>
                  <a:ext cx="15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D49ECBBB-152E-45F6-8CC5-73AF1E14462B}"/>
                    </a:ext>
                  </a:extLst>
                </p14:cNvPr>
                <p14:cNvContentPartPr/>
                <p14:nvPr/>
              </p14:nvContentPartPr>
              <p14:xfrm>
                <a:off x="8173421" y="3057101"/>
                <a:ext cx="135720" cy="23328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D49ECBBB-152E-45F6-8CC5-73AF1E14462B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8169101" y="3052781"/>
                  <a:ext cx="144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01ED7A62-108A-4B44-AA1B-FFD9432ECB96}"/>
                    </a:ext>
                  </a:extLst>
                </p14:cNvPr>
                <p14:cNvContentPartPr/>
                <p14:nvPr/>
              </p14:nvContentPartPr>
              <p14:xfrm>
                <a:off x="7856981" y="3090221"/>
                <a:ext cx="173880" cy="20628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01ED7A62-108A-4B44-AA1B-FFD9432ECB96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7852661" y="3085901"/>
                  <a:ext cx="18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23A582A1-CC05-4B75-A9AA-32F98037FAAC}"/>
                    </a:ext>
                  </a:extLst>
                </p14:cNvPr>
                <p14:cNvContentPartPr/>
                <p14:nvPr/>
              </p14:nvContentPartPr>
              <p14:xfrm>
                <a:off x="8256221" y="2974301"/>
                <a:ext cx="94680" cy="6912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23A582A1-CC05-4B75-A9AA-32F98037FAAC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8251901" y="2969981"/>
                  <a:ext cx="103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E098AD2E-B8EE-47D9-8F4F-2C877E536BF1}"/>
                    </a:ext>
                  </a:extLst>
                </p14:cNvPr>
                <p14:cNvContentPartPr/>
                <p14:nvPr/>
              </p14:nvContentPartPr>
              <p14:xfrm>
                <a:off x="8368181" y="3003461"/>
                <a:ext cx="56160" cy="1512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E098AD2E-B8EE-47D9-8F4F-2C877E536BF1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8363861" y="2999141"/>
                  <a:ext cx="64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1B74E2C6-AF09-43F2-A11B-5200A3B2937D}"/>
                    </a:ext>
                  </a:extLst>
                </p14:cNvPr>
                <p14:cNvContentPartPr/>
                <p14:nvPr/>
              </p14:nvContentPartPr>
              <p14:xfrm>
                <a:off x="8423621" y="2964221"/>
                <a:ext cx="96480" cy="849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1B74E2C6-AF09-43F2-A11B-5200A3B2937D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8419301" y="2959901"/>
                  <a:ext cx="105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E46AF4BE-FCCF-4D60-A479-948576275849}"/>
                    </a:ext>
                  </a:extLst>
                </p14:cNvPr>
                <p14:cNvContentPartPr/>
                <p14:nvPr/>
              </p14:nvContentPartPr>
              <p14:xfrm>
                <a:off x="7648181" y="3385781"/>
                <a:ext cx="477720" cy="21996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E46AF4BE-FCCF-4D60-A479-948576275849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7643861" y="3381461"/>
                  <a:ext cx="486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97212A69-DA66-47EA-85AF-D4589EB1EA17}"/>
                    </a:ext>
                  </a:extLst>
                </p14:cNvPr>
                <p14:cNvContentPartPr/>
                <p14:nvPr/>
              </p14:nvContentPartPr>
              <p14:xfrm>
                <a:off x="8360621" y="3302261"/>
                <a:ext cx="463320" cy="28332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97212A69-DA66-47EA-85AF-D4589EB1EA17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8356301" y="3297941"/>
                  <a:ext cx="471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8826BE10-EC25-4E70-A345-8C4B7D1C4FBC}"/>
                    </a:ext>
                  </a:extLst>
                </p14:cNvPr>
                <p14:cNvContentPartPr/>
                <p14:nvPr/>
              </p14:nvContentPartPr>
              <p14:xfrm>
                <a:off x="7854461" y="4250141"/>
                <a:ext cx="88200" cy="10800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8826BE10-EC25-4E70-A345-8C4B7D1C4FBC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7850141" y="4245821"/>
                  <a:ext cx="96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FAF217BA-4883-42D0-9A77-2F0AA18C25A9}"/>
                    </a:ext>
                  </a:extLst>
                </p14:cNvPr>
                <p14:cNvContentPartPr/>
                <p14:nvPr/>
              </p14:nvContentPartPr>
              <p14:xfrm>
                <a:off x="7860941" y="4277141"/>
                <a:ext cx="115560" cy="5724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FAF217BA-4883-42D0-9A77-2F0AA18C25A9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7856621" y="4272821"/>
                  <a:ext cx="124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90B11564-61F0-4766-B53C-2DD755B8B9AF}"/>
                    </a:ext>
                  </a:extLst>
                </p14:cNvPr>
                <p14:cNvContentPartPr/>
                <p14:nvPr/>
              </p14:nvContentPartPr>
              <p14:xfrm>
                <a:off x="7811261" y="4373981"/>
                <a:ext cx="225720" cy="2808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90B11564-61F0-4766-B53C-2DD755B8B9AF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7806941" y="4369661"/>
                  <a:ext cx="234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B808716B-23C0-4549-B9BC-CC79E70DD64E}"/>
                    </a:ext>
                  </a:extLst>
                </p14:cNvPr>
                <p14:cNvContentPartPr/>
                <p14:nvPr/>
              </p14:nvContentPartPr>
              <p14:xfrm>
                <a:off x="7869221" y="4438061"/>
                <a:ext cx="105840" cy="882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B808716B-23C0-4549-B9BC-CC79E70DD64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7864901" y="4433741"/>
                  <a:ext cx="114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C41A2732-9F0D-4A2D-9CB1-645B2F9ADCD4}"/>
                    </a:ext>
                  </a:extLst>
                </p14:cNvPr>
                <p14:cNvContentPartPr/>
                <p14:nvPr/>
              </p14:nvContentPartPr>
              <p14:xfrm>
                <a:off x="7965701" y="4301981"/>
                <a:ext cx="126360" cy="2199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C41A2732-9F0D-4A2D-9CB1-645B2F9ADCD4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7961381" y="4297661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8DA2F53E-02E9-4309-9F7B-6ECA648391B4}"/>
                    </a:ext>
                  </a:extLst>
                </p14:cNvPr>
                <p14:cNvContentPartPr/>
                <p14:nvPr/>
              </p14:nvContentPartPr>
              <p14:xfrm>
                <a:off x="7729901" y="4319621"/>
                <a:ext cx="153720" cy="2030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8DA2F53E-02E9-4309-9F7B-6ECA648391B4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7725581" y="4315301"/>
                  <a:ext cx="162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2C35A07D-C4C8-4373-8FFD-3E991F7DBA90}"/>
                    </a:ext>
                  </a:extLst>
                </p14:cNvPr>
                <p14:cNvContentPartPr/>
                <p14:nvPr/>
              </p14:nvContentPartPr>
              <p14:xfrm>
                <a:off x="8106101" y="4208021"/>
                <a:ext cx="136080" cy="10620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2C35A07D-C4C8-4373-8FFD-3E991F7DBA90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8101781" y="4203701"/>
                  <a:ext cx="144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4A3F649F-C04A-44B4-8BE4-C24DD9DC2AEB}"/>
                    </a:ext>
                  </a:extLst>
                </p14:cNvPr>
                <p14:cNvContentPartPr/>
                <p14:nvPr/>
              </p14:nvContentPartPr>
              <p14:xfrm>
                <a:off x="9950381" y="3811301"/>
                <a:ext cx="229680" cy="10260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4A3F649F-C04A-44B4-8BE4-C24DD9DC2AEB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9946061" y="3806981"/>
                  <a:ext cx="23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AEC8670B-C197-4DA7-A970-66D42EBFC53D}"/>
                    </a:ext>
                  </a:extLst>
                </p14:cNvPr>
                <p14:cNvContentPartPr/>
                <p14:nvPr/>
              </p14:nvContentPartPr>
              <p14:xfrm>
                <a:off x="9958301" y="3505301"/>
                <a:ext cx="195840" cy="216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AEC8670B-C197-4DA7-A970-66D42EBFC53D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9953981" y="3500981"/>
                  <a:ext cx="20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83AE57BE-0FEA-4E80-AE13-FCDC30D4BF2D}"/>
                    </a:ext>
                  </a:extLst>
                </p14:cNvPr>
                <p14:cNvContentPartPr/>
                <p14:nvPr/>
              </p14:nvContentPartPr>
              <p14:xfrm>
                <a:off x="9966581" y="3530141"/>
                <a:ext cx="195840" cy="320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83AE57BE-0FEA-4E80-AE13-FCDC30D4BF2D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9962261" y="3525821"/>
                  <a:ext cx="204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9762C880-3DFD-4E8C-A2A1-AC87B92BF4B3}"/>
                    </a:ext>
                  </a:extLst>
                </p14:cNvPr>
                <p14:cNvContentPartPr/>
                <p14:nvPr/>
              </p14:nvContentPartPr>
              <p14:xfrm>
                <a:off x="10320821" y="3468581"/>
                <a:ext cx="137160" cy="8136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9762C880-3DFD-4E8C-A2A1-AC87B92BF4B3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316501" y="3464261"/>
                  <a:ext cx="145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82D42F73-1A65-4297-9F19-13C08A95D083}"/>
                    </a:ext>
                  </a:extLst>
                </p14:cNvPr>
                <p14:cNvContentPartPr/>
                <p14:nvPr/>
              </p14:nvContentPartPr>
              <p14:xfrm>
                <a:off x="10388861" y="3753341"/>
                <a:ext cx="117360" cy="1123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82D42F73-1A65-4297-9F19-13C08A95D083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0384541" y="3749021"/>
                  <a:ext cx="126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1414B6D4-D393-43C9-9457-616B8C723717}"/>
                    </a:ext>
                  </a:extLst>
                </p14:cNvPr>
                <p14:cNvContentPartPr/>
                <p14:nvPr/>
              </p14:nvContentPartPr>
              <p14:xfrm>
                <a:off x="9187541" y="3674141"/>
                <a:ext cx="183600" cy="676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1414B6D4-D393-43C9-9457-616B8C723717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9183221" y="3669821"/>
                  <a:ext cx="19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755311B-B0A7-41A3-873D-02E5CF4DC7CF}"/>
                    </a:ext>
                  </a:extLst>
                </p14:cNvPr>
                <p14:cNvContentPartPr/>
                <p14:nvPr/>
              </p14:nvContentPartPr>
              <p14:xfrm>
                <a:off x="8907101" y="3962141"/>
                <a:ext cx="208080" cy="576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755311B-B0A7-41A3-873D-02E5CF4DC7CF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8902781" y="3957821"/>
                  <a:ext cx="216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C5B92E14-1755-467B-960C-1CA5AA96528C}"/>
                    </a:ext>
                  </a:extLst>
                </p14:cNvPr>
                <p14:cNvContentPartPr/>
                <p14:nvPr/>
              </p14:nvContentPartPr>
              <p14:xfrm>
                <a:off x="9236501" y="3883301"/>
                <a:ext cx="116640" cy="11160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C5B92E14-1755-467B-960C-1CA5AA96528C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9232181" y="3878981"/>
                  <a:ext cx="125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5DB3A04F-6FF0-40A1-AB04-1C6E41125E01}"/>
                    </a:ext>
                  </a:extLst>
                </p14:cNvPr>
                <p14:cNvContentPartPr/>
                <p14:nvPr/>
              </p14:nvContentPartPr>
              <p14:xfrm>
                <a:off x="9299501" y="3842261"/>
                <a:ext cx="97920" cy="12600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5DB3A04F-6FF0-40A1-AB04-1C6E41125E01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9295181" y="3837941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D04E9C66-E3F6-445C-B7BA-D34C95EE3D1C}"/>
                    </a:ext>
                  </a:extLst>
                </p14:cNvPr>
                <p14:cNvContentPartPr/>
                <p14:nvPr/>
              </p14:nvContentPartPr>
              <p14:xfrm>
                <a:off x="9485621" y="3845861"/>
                <a:ext cx="115560" cy="19764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D04E9C66-E3F6-445C-B7BA-D34C95EE3D1C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9481301" y="3841541"/>
                  <a:ext cx="12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985627E1-1A32-4ABB-8A10-8B3A406D67A6}"/>
                    </a:ext>
                  </a:extLst>
                </p14:cNvPr>
                <p14:cNvContentPartPr/>
                <p14:nvPr/>
              </p14:nvContentPartPr>
              <p14:xfrm>
                <a:off x="9638981" y="3893021"/>
                <a:ext cx="67320" cy="1101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985627E1-1A32-4ABB-8A10-8B3A406D67A6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9634661" y="3888701"/>
                  <a:ext cx="75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22348249-7F40-48B6-A7AF-80DC7C26E2B0}"/>
                    </a:ext>
                  </a:extLst>
                </p14:cNvPr>
                <p14:cNvContentPartPr/>
                <p14:nvPr/>
              </p14:nvContentPartPr>
              <p14:xfrm>
                <a:off x="9651581" y="3909581"/>
                <a:ext cx="141840" cy="6372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22348249-7F40-48B6-A7AF-80DC7C26E2B0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9647261" y="3905261"/>
                  <a:ext cx="150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ECF04ABB-F35A-4427-90BA-1374404B1A6A}"/>
                    </a:ext>
                  </a:extLst>
                </p14:cNvPr>
                <p14:cNvContentPartPr/>
                <p14:nvPr/>
              </p14:nvContentPartPr>
              <p14:xfrm>
                <a:off x="9219581" y="3989861"/>
                <a:ext cx="277920" cy="4644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ECF04ABB-F35A-4427-90BA-1374404B1A6A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9215261" y="3985541"/>
                  <a:ext cx="286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3D239F2E-34BD-4844-B0B4-B22036EE384C}"/>
                    </a:ext>
                  </a:extLst>
                </p14:cNvPr>
                <p14:cNvContentPartPr/>
                <p14:nvPr/>
              </p14:nvContentPartPr>
              <p14:xfrm>
                <a:off x="6423821" y="5020541"/>
                <a:ext cx="133920" cy="13356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3D239F2E-34BD-4844-B0B4-B22036EE384C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6419501" y="5016221"/>
                  <a:ext cx="142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39D402D7-4361-4FA1-BED4-3FC39FF1E268}"/>
                    </a:ext>
                  </a:extLst>
                </p14:cNvPr>
                <p14:cNvContentPartPr/>
                <p14:nvPr/>
              </p14:nvContentPartPr>
              <p14:xfrm>
                <a:off x="6596621" y="5065541"/>
                <a:ext cx="134640" cy="2628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39D402D7-4361-4FA1-BED4-3FC39FF1E268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592301" y="5061221"/>
                  <a:ext cx="143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9432B220-DFF5-4483-9860-7CCF3F35E9C3}"/>
                    </a:ext>
                  </a:extLst>
                </p14:cNvPr>
                <p14:cNvContentPartPr/>
                <p14:nvPr/>
              </p14:nvContentPartPr>
              <p14:xfrm>
                <a:off x="6726221" y="5014421"/>
                <a:ext cx="144000" cy="10224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9432B220-DFF5-4483-9860-7CCF3F35E9C3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6721901" y="5010101"/>
                  <a:ext cx="152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2A19451A-A969-4597-87D5-C3818762FE7C}"/>
                    </a:ext>
                  </a:extLst>
                </p14:cNvPr>
                <p14:cNvContentPartPr/>
                <p14:nvPr/>
              </p14:nvContentPartPr>
              <p14:xfrm>
                <a:off x="7758701" y="2973581"/>
                <a:ext cx="686880" cy="35100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2A19451A-A969-4597-87D5-C3818762FE7C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7754381" y="2969261"/>
                  <a:ext cx="6955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86F636CB-ECB6-4707-A57F-D080FA65C51D}"/>
                    </a:ext>
                  </a:extLst>
                </p14:cNvPr>
                <p14:cNvContentPartPr/>
                <p14:nvPr/>
              </p14:nvContentPartPr>
              <p14:xfrm>
                <a:off x="6603461" y="4716701"/>
                <a:ext cx="179640" cy="1335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86F636CB-ECB6-4707-A57F-D080FA65C51D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6599141" y="4712381"/>
                  <a:ext cx="188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F7B5605E-8CA6-4174-8ADB-1AA02AAC08CA}"/>
                    </a:ext>
                  </a:extLst>
                </p14:cNvPr>
                <p14:cNvContentPartPr/>
                <p14:nvPr/>
              </p14:nvContentPartPr>
              <p14:xfrm>
                <a:off x="6514541" y="4891301"/>
                <a:ext cx="345600" cy="2592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F7B5605E-8CA6-4174-8ADB-1AA02AAC08CA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6510221" y="4886981"/>
                  <a:ext cx="354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3FC126B-AD31-4A01-BBA7-F07FDCDEA62F}"/>
                    </a:ext>
                  </a:extLst>
                </p14:cNvPr>
                <p14:cNvContentPartPr/>
                <p14:nvPr/>
              </p14:nvContentPartPr>
              <p14:xfrm>
                <a:off x="6956621" y="4896701"/>
                <a:ext cx="64440" cy="2880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3FC126B-AD31-4A01-BBA7-F07FDCDEA62F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6952301" y="4892381"/>
                  <a:ext cx="73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9423EFB5-68B9-4FF4-A52C-6074423B3AF9}"/>
                    </a:ext>
                  </a:extLst>
                </p14:cNvPr>
                <p14:cNvContentPartPr/>
                <p14:nvPr/>
              </p14:nvContentPartPr>
              <p14:xfrm>
                <a:off x="7257221" y="4615181"/>
                <a:ext cx="110880" cy="5868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9423EFB5-68B9-4FF4-A52C-6074423B3AF9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7252901" y="4610861"/>
                  <a:ext cx="11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9DF4942F-DF95-46A8-8513-B3CBE2F769E8}"/>
                    </a:ext>
                  </a:extLst>
                </p14:cNvPr>
                <p14:cNvContentPartPr/>
                <p14:nvPr/>
              </p14:nvContentPartPr>
              <p14:xfrm>
                <a:off x="7325621" y="4613021"/>
                <a:ext cx="51120" cy="12024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9DF4942F-DF95-46A8-8513-B3CBE2F769E8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7321301" y="4608701"/>
                  <a:ext cx="59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5A895019-04BA-4F0F-9730-847D5174F01F}"/>
                    </a:ext>
                  </a:extLst>
                </p14:cNvPr>
                <p14:cNvContentPartPr/>
                <p14:nvPr/>
              </p14:nvContentPartPr>
              <p14:xfrm>
                <a:off x="7218701" y="4743341"/>
                <a:ext cx="217080" cy="133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5A895019-04BA-4F0F-9730-847D5174F01F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7214381" y="4739021"/>
                  <a:ext cx="225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5C52B5C2-5101-4822-8568-ADAAEE9783E8}"/>
                    </a:ext>
                  </a:extLst>
                </p14:cNvPr>
                <p14:cNvContentPartPr/>
                <p14:nvPr/>
              </p14:nvContentPartPr>
              <p14:xfrm>
                <a:off x="7247861" y="4812101"/>
                <a:ext cx="106200" cy="7200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5C52B5C2-5101-4822-8568-ADAAEE9783E8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7243541" y="4807781"/>
                  <a:ext cx="114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344B5CB4-29E4-4D3B-A983-5832AB46A655}"/>
                    </a:ext>
                  </a:extLst>
                </p14:cNvPr>
                <p14:cNvContentPartPr/>
                <p14:nvPr/>
              </p14:nvContentPartPr>
              <p14:xfrm>
                <a:off x="7257221" y="4620941"/>
                <a:ext cx="245880" cy="25056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344B5CB4-29E4-4D3B-A983-5832AB46A655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7252901" y="4616621"/>
                  <a:ext cx="254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479363AB-2EDD-42CD-85DD-95441622E968}"/>
                    </a:ext>
                  </a:extLst>
                </p14:cNvPr>
                <p14:cNvContentPartPr/>
                <p14:nvPr/>
              </p14:nvContentPartPr>
              <p14:xfrm>
                <a:off x="7128701" y="4631381"/>
                <a:ext cx="167760" cy="26496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479363AB-2EDD-42CD-85DD-95441622E968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7124381" y="4627061"/>
                  <a:ext cx="176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5484D51F-F961-4696-B954-D76364AC7603}"/>
                    </a:ext>
                  </a:extLst>
                </p14:cNvPr>
                <p14:cNvContentPartPr/>
                <p14:nvPr/>
              </p14:nvContentPartPr>
              <p14:xfrm>
                <a:off x="7441181" y="4503581"/>
                <a:ext cx="103320" cy="7740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5484D51F-F961-4696-B954-D76364AC7603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7436861" y="4499261"/>
                  <a:ext cx="111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8D7B8B32-20EA-4A35-B6C6-BB59D518BDB4}"/>
                    </a:ext>
                  </a:extLst>
                </p14:cNvPr>
                <p14:cNvContentPartPr/>
                <p14:nvPr/>
              </p14:nvContentPartPr>
              <p14:xfrm>
                <a:off x="7557461" y="4553621"/>
                <a:ext cx="67680" cy="648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8D7B8B32-20EA-4A35-B6C6-BB59D518BDB4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7553141" y="4549301"/>
                  <a:ext cx="76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C814759A-EEF3-43FD-865B-47BA5F94DFA8}"/>
                    </a:ext>
                  </a:extLst>
                </p14:cNvPr>
                <p14:cNvContentPartPr/>
                <p14:nvPr/>
              </p14:nvContentPartPr>
              <p14:xfrm>
                <a:off x="7612541" y="4507181"/>
                <a:ext cx="99720" cy="7776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C814759A-EEF3-43FD-865B-47BA5F94DFA8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7608221" y="4502861"/>
                  <a:ext cx="108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E3C672B5-5824-497D-B30D-8CC7720EA87B}"/>
                    </a:ext>
                  </a:extLst>
                </p14:cNvPr>
                <p14:cNvContentPartPr/>
                <p14:nvPr/>
              </p14:nvContentPartPr>
              <p14:xfrm>
                <a:off x="7040141" y="4903541"/>
                <a:ext cx="622080" cy="7164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E3C672B5-5824-497D-B30D-8CC7720EA87B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7035821" y="4899221"/>
                  <a:ext cx="630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72E41D4C-76AA-4DF6-83AC-28B482370E42}"/>
                    </a:ext>
                  </a:extLst>
                </p14:cNvPr>
                <p14:cNvContentPartPr/>
                <p14:nvPr/>
              </p14:nvContentPartPr>
              <p14:xfrm>
                <a:off x="7278461" y="5059421"/>
                <a:ext cx="84600" cy="1202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72E41D4C-76AA-4DF6-83AC-28B482370E42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7274141" y="5055101"/>
                  <a:ext cx="93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C7BBF916-6387-4727-8EC2-0CFA5C487B0E}"/>
                    </a:ext>
                  </a:extLst>
                </p14:cNvPr>
                <p14:cNvContentPartPr/>
                <p14:nvPr/>
              </p14:nvContentPartPr>
              <p14:xfrm>
                <a:off x="7280981" y="5077421"/>
                <a:ext cx="124920" cy="5400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C7BBF916-6387-4727-8EC2-0CFA5C487B0E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7276661" y="5073101"/>
                  <a:ext cx="133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CB93DDAB-E593-4DFC-AB61-1F4841FE3B59}"/>
                    </a:ext>
                  </a:extLst>
                </p14:cNvPr>
                <p14:cNvContentPartPr/>
                <p14:nvPr/>
              </p14:nvContentPartPr>
              <p14:xfrm>
                <a:off x="7239941" y="5185421"/>
                <a:ext cx="208080" cy="936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CB93DDAB-E593-4DFC-AB61-1F4841FE3B59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7235621" y="5181101"/>
                  <a:ext cx="21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5A6C4166-A2EF-4007-B003-360EC9D246BF}"/>
                    </a:ext>
                  </a:extLst>
                </p14:cNvPr>
                <p14:cNvContentPartPr/>
                <p14:nvPr/>
              </p14:nvContentPartPr>
              <p14:xfrm>
                <a:off x="7307981" y="5230781"/>
                <a:ext cx="101880" cy="1130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5A6C4166-A2EF-4007-B003-360EC9D246BF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7303661" y="5226461"/>
                  <a:ext cx="110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0D214B79-70BA-4ECD-8451-58D048248564}"/>
                    </a:ext>
                  </a:extLst>
                </p14:cNvPr>
                <p14:cNvContentPartPr/>
                <p14:nvPr/>
              </p14:nvContentPartPr>
              <p14:xfrm>
                <a:off x="7365941" y="5069501"/>
                <a:ext cx="140040" cy="28404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0D214B79-70BA-4ECD-8451-58D048248564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361621" y="5065181"/>
                  <a:ext cx="148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9817EB0F-2877-423F-8AD4-49533FD89A96}"/>
                    </a:ext>
                  </a:extLst>
                </p14:cNvPr>
                <p14:cNvContentPartPr/>
                <p14:nvPr/>
              </p14:nvContentPartPr>
              <p14:xfrm>
                <a:off x="7148861" y="5106941"/>
                <a:ext cx="138960" cy="24264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9817EB0F-2877-423F-8AD4-49533FD89A96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7144541" y="5102621"/>
                  <a:ext cx="147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F176F278-9B06-464D-87E7-A5522D05BD9F}"/>
                    </a:ext>
                  </a:extLst>
                </p14:cNvPr>
                <p14:cNvContentPartPr/>
                <p14:nvPr/>
              </p14:nvContentPartPr>
              <p14:xfrm>
                <a:off x="7489781" y="5003261"/>
                <a:ext cx="153360" cy="11880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F176F278-9B06-464D-87E7-A5522D05BD9F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7485461" y="4998941"/>
                  <a:ext cx="162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B4CDEAB1-1639-4FA3-B6C8-F6E4A159BBCC}"/>
                    </a:ext>
                  </a:extLst>
                </p14:cNvPr>
                <p14:cNvContentPartPr/>
                <p14:nvPr/>
              </p14:nvContentPartPr>
              <p14:xfrm>
                <a:off x="7730981" y="4845221"/>
                <a:ext cx="187920" cy="2016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B4CDEAB1-1639-4FA3-B6C8-F6E4A159BBCC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7726661" y="4840901"/>
                  <a:ext cx="196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F72C7640-C8A8-4782-9621-184A95FEADF3}"/>
                    </a:ext>
                  </a:extLst>
                </p14:cNvPr>
                <p14:cNvContentPartPr/>
                <p14:nvPr/>
              </p14:nvContentPartPr>
              <p14:xfrm>
                <a:off x="7734941" y="4882661"/>
                <a:ext cx="234360" cy="1836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F72C7640-C8A8-4782-9621-184A95FEADF3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7730621" y="4878341"/>
                  <a:ext cx="243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CFF4484B-C303-4289-8FA9-2C754570BFC9}"/>
                    </a:ext>
                  </a:extLst>
                </p14:cNvPr>
                <p14:cNvContentPartPr/>
                <p14:nvPr/>
              </p14:nvContentPartPr>
              <p14:xfrm>
                <a:off x="8025821" y="4709141"/>
                <a:ext cx="124560" cy="21816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CFF4484B-C303-4289-8FA9-2C754570BFC9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8021501" y="4704821"/>
                  <a:ext cx="133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A3FFC9E1-797E-41EE-AB23-3C8CA3E6D3CF}"/>
                    </a:ext>
                  </a:extLst>
                </p14:cNvPr>
                <p14:cNvContentPartPr/>
                <p14:nvPr/>
              </p14:nvContentPartPr>
              <p14:xfrm>
                <a:off x="8157941" y="4743701"/>
                <a:ext cx="77400" cy="7380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A3FFC9E1-797E-41EE-AB23-3C8CA3E6D3CF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8153621" y="4739381"/>
                  <a:ext cx="86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89C8CDE5-9757-4A0D-B3EB-E4E3E64789EA}"/>
                    </a:ext>
                  </a:extLst>
                </p14:cNvPr>
                <p14:cNvContentPartPr/>
                <p14:nvPr/>
              </p14:nvContentPartPr>
              <p14:xfrm>
                <a:off x="8163701" y="4754501"/>
                <a:ext cx="106560" cy="5868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89C8CDE5-9757-4A0D-B3EB-E4E3E64789EA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8159381" y="4750181"/>
                  <a:ext cx="115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2C766A46-CB67-4845-8C7D-F4C28BDD0456}"/>
                    </a:ext>
                  </a:extLst>
                </p14:cNvPr>
                <p14:cNvContentPartPr/>
                <p14:nvPr/>
              </p14:nvContentPartPr>
              <p14:xfrm>
                <a:off x="7981181" y="4833341"/>
                <a:ext cx="311400" cy="4248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2C766A46-CB67-4845-8C7D-F4C28BDD0456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7976861" y="4829021"/>
                  <a:ext cx="320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82B9D16F-7F8A-403E-A5AC-FC5537CD245B}"/>
                    </a:ext>
                  </a:extLst>
                </p14:cNvPr>
                <p14:cNvContentPartPr/>
                <p14:nvPr/>
              </p14:nvContentPartPr>
              <p14:xfrm>
                <a:off x="8092061" y="4923341"/>
                <a:ext cx="89640" cy="24444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82B9D16F-7F8A-403E-A5AC-FC5537CD245B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8087741" y="4919021"/>
                  <a:ext cx="98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12377A6F-D7F5-4D00-AB49-9E82D3017CDB}"/>
                    </a:ext>
                  </a:extLst>
                </p14:cNvPr>
                <p14:cNvContentPartPr/>
                <p14:nvPr/>
              </p14:nvContentPartPr>
              <p14:xfrm>
                <a:off x="8200421" y="4990301"/>
                <a:ext cx="100080" cy="17676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12377A6F-D7F5-4D00-AB49-9E82D3017CDB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8196101" y="4985981"/>
                  <a:ext cx="10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96047677-DB72-44A1-859F-445F1FA7317C}"/>
                    </a:ext>
                  </a:extLst>
                </p14:cNvPr>
                <p14:cNvContentPartPr/>
                <p14:nvPr/>
              </p14:nvContentPartPr>
              <p14:xfrm>
                <a:off x="7189901" y="5033501"/>
                <a:ext cx="214200" cy="34776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96047677-DB72-44A1-859F-445F1FA7317C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7185581" y="5029181"/>
                  <a:ext cx="222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2BB68FE4-D640-455A-93B4-0DAAFE50C6E7}"/>
                    </a:ext>
                  </a:extLst>
                </p14:cNvPr>
                <p14:cNvContentPartPr/>
                <p14:nvPr/>
              </p14:nvContentPartPr>
              <p14:xfrm>
                <a:off x="7206461" y="4561181"/>
                <a:ext cx="167400" cy="31104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2BB68FE4-D640-455A-93B4-0DAAFE50C6E7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7202141" y="4556861"/>
                  <a:ext cx="176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4A7A629E-A7CB-426E-B750-6C7F9F53E1DE}"/>
                    </a:ext>
                  </a:extLst>
                </p14:cNvPr>
                <p14:cNvContentPartPr/>
                <p14:nvPr/>
              </p14:nvContentPartPr>
              <p14:xfrm>
                <a:off x="7092701" y="5381981"/>
                <a:ext cx="566640" cy="14400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4A7A629E-A7CB-426E-B750-6C7F9F53E1DE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7088381" y="5377661"/>
                  <a:ext cx="575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BA4CE816-BB6E-4455-8D46-331B79DA29DE}"/>
                    </a:ext>
                  </a:extLst>
                </p14:cNvPr>
                <p14:cNvContentPartPr/>
                <p14:nvPr/>
              </p14:nvContentPartPr>
              <p14:xfrm>
                <a:off x="6577901" y="5616701"/>
                <a:ext cx="201240" cy="9252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BA4CE816-BB6E-4455-8D46-331B79DA29DE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6573581" y="5612381"/>
                  <a:ext cx="209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242A49A3-045B-4193-8CA5-6EFD4DE85F5F}"/>
                    </a:ext>
                  </a:extLst>
                </p14:cNvPr>
                <p14:cNvContentPartPr/>
                <p14:nvPr/>
              </p14:nvContentPartPr>
              <p14:xfrm>
                <a:off x="6531821" y="5762861"/>
                <a:ext cx="296280" cy="1908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242A49A3-045B-4193-8CA5-6EFD4DE85F5F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6527501" y="5758541"/>
                  <a:ext cx="30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C4462FED-4423-4FC2-B6E6-047079D443C7}"/>
                    </a:ext>
                  </a:extLst>
                </p14:cNvPr>
                <p14:cNvContentPartPr/>
                <p14:nvPr/>
              </p14:nvContentPartPr>
              <p14:xfrm>
                <a:off x="6446141" y="5869421"/>
                <a:ext cx="148680" cy="1346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C4462FED-4423-4FC2-B6E6-047079D443C7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6441821" y="5865101"/>
                  <a:ext cx="157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1DFFD16D-6AE1-4F71-A74E-30EFEEBAAAFC}"/>
                    </a:ext>
                  </a:extLst>
                </p14:cNvPr>
                <p14:cNvContentPartPr/>
                <p14:nvPr/>
              </p14:nvContentPartPr>
              <p14:xfrm>
                <a:off x="6640901" y="5916941"/>
                <a:ext cx="88920" cy="2772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1DFFD16D-6AE1-4F71-A74E-30EFEEBAAAFC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6636581" y="5912621"/>
                  <a:ext cx="97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2AD0B67B-36EF-47E0-8EDE-511B59C082DE}"/>
                    </a:ext>
                  </a:extLst>
                </p14:cNvPr>
                <p14:cNvContentPartPr/>
                <p14:nvPr/>
              </p14:nvContentPartPr>
              <p14:xfrm>
                <a:off x="6729461" y="5878061"/>
                <a:ext cx="149400" cy="1188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2AD0B67B-36EF-47E0-8EDE-511B59C082DE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6725141" y="5873741"/>
                  <a:ext cx="158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D6E77D96-4EDE-4952-BBA8-7E595CC2F09A}"/>
                    </a:ext>
                  </a:extLst>
                </p14:cNvPr>
                <p14:cNvContentPartPr/>
                <p14:nvPr/>
              </p14:nvContentPartPr>
              <p14:xfrm>
                <a:off x="7007381" y="5782661"/>
                <a:ext cx="24840" cy="720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D6E77D96-4EDE-4952-BBA8-7E595CC2F09A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7003061" y="5778341"/>
                  <a:ext cx="33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9CFE5B91-FF6F-4A36-96BC-1432D2034C62}"/>
                    </a:ext>
                  </a:extLst>
                </p14:cNvPr>
                <p14:cNvContentPartPr/>
                <p14:nvPr/>
              </p14:nvContentPartPr>
              <p14:xfrm>
                <a:off x="7076141" y="5685101"/>
                <a:ext cx="130680" cy="2448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9CFE5B91-FF6F-4A36-96BC-1432D2034C62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7071821" y="5680781"/>
                  <a:ext cx="139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9DFF2F61-FA48-4480-B8AD-0D159BDB1B26}"/>
                    </a:ext>
                  </a:extLst>
                </p14:cNvPr>
                <p14:cNvContentPartPr/>
                <p14:nvPr/>
              </p14:nvContentPartPr>
              <p14:xfrm>
                <a:off x="7187381" y="5646221"/>
                <a:ext cx="31320" cy="1220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9DFF2F61-FA48-4480-B8AD-0D159BDB1B26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7183061" y="5641901"/>
                  <a:ext cx="3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ABF71EAF-BDF7-4F1B-A344-1556101167FC}"/>
                    </a:ext>
                  </a:extLst>
                </p14:cNvPr>
                <p14:cNvContentPartPr/>
                <p14:nvPr/>
              </p14:nvContentPartPr>
              <p14:xfrm>
                <a:off x="7112861" y="5768621"/>
                <a:ext cx="183600" cy="3636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ABF71EAF-BDF7-4F1B-A344-1556101167FC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7108541" y="5764301"/>
                  <a:ext cx="192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E3C56A74-7539-4AE2-B24D-9FDB454EC4FD}"/>
                    </a:ext>
                  </a:extLst>
                </p14:cNvPr>
                <p14:cNvContentPartPr/>
                <p14:nvPr/>
              </p14:nvContentPartPr>
              <p14:xfrm>
                <a:off x="7132661" y="5851421"/>
                <a:ext cx="118080" cy="10908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E3C56A74-7539-4AE2-B24D-9FDB454EC4FD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7128341" y="5847101"/>
                  <a:ext cx="126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19F94A3E-2BD8-41FA-8044-90D893910189}"/>
                    </a:ext>
                  </a:extLst>
                </p14:cNvPr>
                <p14:cNvContentPartPr/>
                <p14:nvPr/>
              </p14:nvContentPartPr>
              <p14:xfrm>
                <a:off x="7144901" y="5862941"/>
                <a:ext cx="138600" cy="6372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19F94A3E-2BD8-41FA-8044-90D893910189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7140581" y="5858621"/>
                  <a:ext cx="14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4950A785-3BCB-43DF-B4C7-4A15516B534E}"/>
                    </a:ext>
                  </a:extLst>
                </p14:cNvPr>
                <p14:cNvContentPartPr/>
                <p14:nvPr/>
              </p14:nvContentPartPr>
              <p14:xfrm>
                <a:off x="7187381" y="5612741"/>
                <a:ext cx="205560" cy="36468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4950A785-3BCB-43DF-B4C7-4A15516B534E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7183061" y="5608421"/>
                  <a:ext cx="214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28679993-6474-4AAD-BC07-A9CD682B1E14}"/>
                    </a:ext>
                  </a:extLst>
                </p14:cNvPr>
                <p14:cNvContentPartPr/>
                <p14:nvPr/>
              </p14:nvContentPartPr>
              <p14:xfrm>
                <a:off x="7025381" y="5643341"/>
                <a:ext cx="97920" cy="3531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28679993-6474-4AAD-BC07-A9CD682B1E14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7021061" y="5639021"/>
                  <a:ext cx="106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AF36E36B-BEC6-4B33-B6B8-5ACE4744B54B}"/>
                    </a:ext>
                  </a:extLst>
                </p14:cNvPr>
                <p14:cNvContentPartPr/>
                <p14:nvPr/>
              </p14:nvContentPartPr>
              <p14:xfrm>
                <a:off x="7334621" y="5501501"/>
                <a:ext cx="96840" cy="10008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AF36E36B-BEC6-4B33-B6B8-5ACE4744B54B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7330301" y="5497181"/>
                  <a:ext cx="105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3F04DEDF-4B08-4A5E-B1FE-BF9E566D63DB}"/>
                    </a:ext>
                  </a:extLst>
                </p14:cNvPr>
                <p14:cNvContentPartPr/>
                <p14:nvPr/>
              </p14:nvContentPartPr>
              <p14:xfrm>
                <a:off x="7439381" y="5554061"/>
                <a:ext cx="79920" cy="1008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3F04DEDF-4B08-4A5E-B1FE-BF9E566D63DB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7435061" y="5549741"/>
                  <a:ext cx="88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5934C46C-69FA-4EAD-9E29-8574161F5EDB}"/>
                    </a:ext>
                  </a:extLst>
                </p14:cNvPr>
                <p14:cNvContentPartPr/>
                <p14:nvPr/>
              </p14:nvContentPartPr>
              <p14:xfrm>
                <a:off x="7528661" y="5499701"/>
                <a:ext cx="130680" cy="8748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5934C46C-69FA-4EAD-9E29-8574161F5EDB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7524341" y="5495381"/>
                  <a:ext cx="139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6C8F155B-F4AA-4BDE-A9F7-BADBC7B91A32}"/>
                    </a:ext>
                  </a:extLst>
                </p14:cNvPr>
                <p14:cNvContentPartPr/>
                <p14:nvPr/>
              </p14:nvContentPartPr>
              <p14:xfrm>
                <a:off x="7607141" y="5663501"/>
                <a:ext cx="105840" cy="4176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6C8F155B-F4AA-4BDE-A9F7-BADBC7B91A32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7602821" y="5659181"/>
                  <a:ext cx="11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50AB2CB2-C619-4CA6-A52E-1B5F5CDBE227}"/>
                    </a:ext>
                  </a:extLst>
                </p14:cNvPr>
                <p14:cNvContentPartPr/>
                <p14:nvPr/>
              </p14:nvContentPartPr>
              <p14:xfrm>
                <a:off x="7682381" y="5644421"/>
                <a:ext cx="56160" cy="13284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50AB2CB2-C619-4CA6-A52E-1B5F5CDBE227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7677701" y="5640101"/>
                  <a:ext cx="64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20868834-B669-46DC-9DFF-BE9BCD14E80E}"/>
                    </a:ext>
                  </a:extLst>
                </p14:cNvPr>
                <p14:cNvContentPartPr/>
                <p14:nvPr/>
              </p14:nvContentPartPr>
              <p14:xfrm>
                <a:off x="7567901" y="5771501"/>
                <a:ext cx="214560" cy="2304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20868834-B669-46DC-9DFF-BE9BCD14E80E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7563581" y="5767181"/>
                  <a:ext cx="223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FC81B6BB-D4F4-4118-BCBF-092DAF77AF4D}"/>
                    </a:ext>
                  </a:extLst>
                </p14:cNvPr>
                <p14:cNvContentPartPr/>
                <p14:nvPr/>
              </p14:nvContentPartPr>
              <p14:xfrm>
                <a:off x="7622981" y="5869421"/>
                <a:ext cx="97920" cy="9468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FC81B6BB-D4F4-4118-BCBF-092DAF77AF4D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7618661" y="5865101"/>
                  <a:ext cx="10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95C40AC9-85BA-426B-B825-087D06E8AC74}"/>
                    </a:ext>
                  </a:extLst>
                </p14:cNvPr>
                <p14:cNvContentPartPr/>
                <p14:nvPr/>
              </p14:nvContentPartPr>
              <p14:xfrm>
                <a:off x="7647461" y="5869421"/>
                <a:ext cx="121320" cy="4428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95C40AC9-85BA-426B-B825-087D06E8AC74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7643141" y="5865101"/>
                  <a:ext cx="129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859AE4C8-47BA-4841-A2BD-DA9DBBBF05E4}"/>
                    </a:ext>
                  </a:extLst>
                </p14:cNvPr>
                <p14:cNvContentPartPr/>
                <p14:nvPr/>
              </p14:nvContentPartPr>
              <p14:xfrm>
                <a:off x="7671221" y="5666381"/>
                <a:ext cx="180000" cy="29448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859AE4C8-47BA-4841-A2BD-DA9DBBBF05E4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7666901" y="5662061"/>
                  <a:ext cx="188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C31CDACB-B081-4893-8E08-C9921ABCA9DA}"/>
                    </a:ext>
                  </a:extLst>
                </p14:cNvPr>
                <p14:cNvContentPartPr/>
                <p14:nvPr/>
              </p14:nvContentPartPr>
              <p14:xfrm>
                <a:off x="7504181" y="5722541"/>
                <a:ext cx="126720" cy="25200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C31CDACB-B081-4893-8E08-C9921ABCA9DA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7499861" y="5718221"/>
                  <a:ext cx="135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270268B4-711A-4C1F-9251-2069E0A8BB3E}"/>
                    </a:ext>
                  </a:extLst>
                </p14:cNvPr>
                <p14:cNvContentPartPr/>
                <p14:nvPr/>
              </p14:nvContentPartPr>
              <p14:xfrm>
                <a:off x="7831781" y="5563061"/>
                <a:ext cx="161280" cy="11160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270268B4-711A-4C1F-9251-2069E0A8BB3E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7827461" y="5558741"/>
                  <a:ext cx="169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8CCEFDFD-731E-411F-8021-AD3930B668B0}"/>
                    </a:ext>
                  </a:extLst>
                </p14:cNvPr>
                <p14:cNvContentPartPr/>
                <p14:nvPr/>
              </p14:nvContentPartPr>
              <p14:xfrm>
                <a:off x="7172981" y="6034301"/>
                <a:ext cx="256320" cy="1584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8CCEFDFD-731E-411F-8021-AD3930B668B0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7168661" y="6029981"/>
                  <a:ext cx="264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754FEB8A-2894-431F-909F-4DBFCFEEF381}"/>
                    </a:ext>
                  </a:extLst>
                </p14:cNvPr>
                <p14:cNvContentPartPr/>
                <p14:nvPr/>
              </p14:nvContentPartPr>
              <p14:xfrm>
                <a:off x="7670141" y="6030341"/>
                <a:ext cx="131400" cy="1296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754FEB8A-2894-431F-909F-4DBFCFEEF381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7665821" y="6026021"/>
                  <a:ext cx="140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066E7EBD-3836-464A-A6F3-3AA1BF341209}"/>
                    </a:ext>
                  </a:extLst>
                </p14:cNvPr>
                <p14:cNvContentPartPr/>
                <p14:nvPr/>
              </p14:nvContentPartPr>
              <p14:xfrm>
                <a:off x="7456661" y="5455781"/>
                <a:ext cx="236880" cy="15264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066E7EBD-3836-464A-A6F3-3AA1BF341209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7452341" y="5451461"/>
                  <a:ext cx="245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F5487244-D40E-4689-8B16-80B301D57C2C}"/>
                    </a:ext>
                  </a:extLst>
                </p14:cNvPr>
                <p14:cNvContentPartPr/>
                <p14:nvPr/>
              </p14:nvContentPartPr>
              <p14:xfrm>
                <a:off x="7750421" y="5536061"/>
                <a:ext cx="246600" cy="11232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F5487244-D40E-4689-8B16-80B301D57C2C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7746101" y="5531741"/>
                  <a:ext cx="255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A2CB3373-6D7D-491E-9ADD-3A88F3D4B99D}"/>
                    </a:ext>
                  </a:extLst>
                </p14:cNvPr>
                <p14:cNvContentPartPr/>
                <p14:nvPr/>
              </p14:nvContentPartPr>
              <p14:xfrm>
                <a:off x="7967501" y="5802821"/>
                <a:ext cx="173880" cy="54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A2CB3373-6D7D-491E-9ADD-3A88F3D4B99D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7963181" y="5798501"/>
                  <a:ext cx="182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FE8A13D0-1A26-41C2-908C-C3BF3E6924E9}"/>
                    </a:ext>
                  </a:extLst>
                </p14:cNvPr>
                <p14:cNvContentPartPr/>
                <p14:nvPr/>
              </p14:nvContentPartPr>
              <p14:xfrm>
                <a:off x="7988021" y="5816141"/>
                <a:ext cx="163440" cy="442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FE8A13D0-1A26-41C2-908C-C3BF3E6924E9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7983701" y="5811821"/>
                  <a:ext cx="172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B9A055D1-36DB-4CD8-BD10-1EA4104BF525}"/>
                    </a:ext>
                  </a:extLst>
                </p14:cNvPr>
                <p14:cNvContentPartPr/>
                <p14:nvPr/>
              </p14:nvContentPartPr>
              <p14:xfrm>
                <a:off x="8213021" y="5635781"/>
                <a:ext cx="93960" cy="17460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B9A055D1-36DB-4CD8-BD10-1EA4104BF525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8208701" y="5631461"/>
                  <a:ext cx="102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1785CC9A-4977-4E60-8768-E355F4EC977F}"/>
                    </a:ext>
                  </a:extLst>
                </p14:cNvPr>
                <p14:cNvContentPartPr/>
                <p14:nvPr/>
              </p14:nvContentPartPr>
              <p14:xfrm>
                <a:off x="8292941" y="5662781"/>
                <a:ext cx="118800" cy="9756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1785CC9A-4977-4E60-8768-E355F4EC977F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8288621" y="5658461"/>
                  <a:ext cx="127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3B7BE430-DF2E-4E05-9295-F496BD939055}"/>
                    </a:ext>
                  </a:extLst>
                </p14:cNvPr>
                <p14:cNvContentPartPr/>
                <p14:nvPr/>
              </p14:nvContentPartPr>
              <p14:xfrm>
                <a:off x="8157221" y="5804261"/>
                <a:ext cx="229680" cy="2556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3B7BE430-DF2E-4E05-9295-F496BD939055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8152901" y="5799941"/>
                  <a:ext cx="23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446C75AD-9302-4560-869E-4A7975380272}"/>
                    </a:ext>
                  </a:extLst>
                </p14:cNvPr>
                <p14:cNvContentPartPr/>
                <p14:nvPr/>
              </p14:nvContentPartPr>
              <p14:xfrm>
                <a:off x="8229581" y="5912261"/>
                <a:ext cx="76680" cy="13572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446C75AD-9302-4560-869E-4A7975380272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8225261" y="5907941"/>
                  <a:ext cx="85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E58F21F3-098D-4A18-93E3-ACF673AC46D5}"/>
                    </a:ext>
                  </a:extLst>
                </p14:cNvPr>
                <p14:cNvContentPartPr/>
                <p14:nvPr/>
              </p14:nvContentPartPr>
              <p14:xfrm>
                <a:off x="8344781" y="5935301"/>
                <a:ext cx="101160" cy="12888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E58F21F3-098D-4A18-93E3-ACF673AC46D5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8340461" y="5930981"/>
                  <a:ext cx="109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A7CEC801-0497-407B-BBE1-5012BE080F83}"/>
                    </a:ext>
                  </a:extLst>
                </p14:cNvPr>
                <p14:cNvContentPartPr/>
                <p14:nvPr/>
              </p14:nvContentPartPr>
              <p14:xfrm>
                <a:off x="6588701" y="6286661"/>
                <a:ext cx="153720" cy="7308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A7CEC801-0497-407B-BBE1-5012BE080F83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6584381" y="6282341"/>
                  <a:ext cx="162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6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033FEB52-B854-4DB6-A809-7550F6871CCB}"/>
                    </a:ext>
                  </a:extLst>
                </p14:cNvPr>
                <p14:cNvContentPartPr/>
                <p14:nvPr/>
              </p14:nvContentPartPr>
              <p14:xfrm>
                <a:off x="6498341" y="6388181"/>
                <a:ext cx="346320" cy="3168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033FEB52-B854-4DB6-A809-7550F6871CCB}"/>
                    </a:ext>
                  </a:extLst>
                </p:cNvPr>
                <p:cNvPicPr/>
                <p:nvPr/>
              </p:nvPicPr>
              <p:blipFill>
                <a:blip r:embed="rId1587"/>
                <a:stretch>
                  <a:fillRect/>
                </a:stretch>
              </p:blipFill>
              <p:spPr>
                <a:xfrm>
                  <a:off x="6494021" y="6383861"/>
                  <a:ext cx="35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8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E07FCB29-3388-4209-9F6A-7FDADB716202}"/>
                    </a:ext>
                  </a:extLst>
                </p14:cNvPr>
                <p14:cNvContentPartPr/>
                <p14:nvPr/>
              </p14:nvContentPartPr>
              <p14:xfrm>
                <a:off x="6405101" y="6515621"/>
                <a:ext cx="191160" cy="11448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E07FCB29-3388-4209-9F6A-7FDADB716202}"/>
                    </a:ext>
                  </a:extLst>
                </p:cNvPr>
                <p:cNvPicPr/>
                <p:nvPr/>
              </p:nvPicPr>
              <p:blipFill>
                <a:blip r:embed="rId1589"/>
                <a:stretch>
                  <a:fillRect/>
                </a:stretch>
              </p:blipFill>
              <p:spPr>
                <a:xfrm>
                  <a:off x="6400781" y="6511301"/>
                  <a:ext cx="199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0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4CA39DA1-AACE-41D5-9E02-2DCADD2F4F4F}"/>
                    </a:ext>
                  </a:extLst>
                </p14:cNvPr>
                <p14:cNvContentPartPr/>
                <p14:nvPr/>
              </p14:nvContentPartPr>
              <p14:xfrm>
                <a:off x="6635141" y="6559181"/>
                <a:ext cx="105840" cy="1296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4CA39DA1-AACE-41D5-9E02-2DCADD2F4F4F}"/>
                    </a:ext>
                  </a:extLst>
                </p:cNvPr>
                <p:cNvPicPr/>
                <p:nvPr/>
              </p:nvPicPr>
              <p:blipFill>
                <a:blip r:embed="rId1591"/>
                <a:stretch>
                  <a:fillRect/>
                </a:stretch>
              </p:blipFill>
              <p:spPr>
                <a:xfrm>
                  <a:off x="6630821" y="6554861"/>
                  <a:ext cx="114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2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FFECC2BA-AD33-4137-9E28-4D2CCC5C5E56}"/>
                    </a:ext>
                  </a:extLst>
                </p14:cNvPr>
                <p14:cNvContentPartPr/>
                <p14:nvPr/>
              </p14:nvContentPartPr>
              <p14:xfrm>
                <a:off x="6726581" y="6527501"/>
                <a:ext cx="145080" cy="8964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FFECC2BA-AD33-4137-9E28-4D2CCC5C5E56}"/>
                    </a:ext>
                  </a:extLst>
                </p:cNvPr>
                <p:cNvPicPr/>
                <p:nvPr/>
              </p:nvPicPr>
              <p:blipFill>
                <a:blip r:embed="rId1593"/>
                <a:stretch>
                  <a:fillRect/>
                </a:stretch>
              </p:blipFill>
              <p:spPr>
                <a:xfrm>
                  <a:off x="6722261" y="6523181"/>
                  <a:ext cx="153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4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C38D0963-6C53-43DD-9286-58D33B298873}"/>
                    </a:ext>
                  </a:extLst>
                </p14:cNvPr>
                <p14:cNvContentPartPr/>
                <p14:nvPr/>
              </p14:nvContentPartPr>
              <p14:xfrm>
                <a:off x="6366581" y="6185141"/>
                <a:ext cx="13680" cy="34632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C38D0963-6C53-43DD-9286-58D33B298873}"/>
                    </a:ext>
                  </a:extLst>
                </p:cNvPr>
                <p:cNvPicPr/>
                <p:nvPr/>
              </p:nvPicPr>
              <p:blipFill>
                <a:blip r:embed="rId1595"/>
                <a:stretch>
                  <a:fillRect/>
                </a:stretch>
              </p:blipFill>
              <p:spPr>
                <a:xfrm>
                  <a:off x="6362261" y="6180821"/>
                  <a:ext cx="22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6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0E4359D0-D451-4718-A702-75E2231E6471}"/>
                    </a:ext>
                  </a:extLst>
                </p14:cNvPr>
                <p14:cNvContentPartPr/>
                <p14:nvPr/>
              </p14:nvContentPartPr>
              <p14:xfrm>
                <a:off x="6344621" y="6701381"/>
                <a:ext cx="44640" cy="7092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E4359D0-D451-4718-A702-75E2231E6471}"/>
                    </a:ext>
                  </a:extLst>
                </p:cNvPr>
                <p:cNvPicPr/>
                <p:nvPr/>
              </p:nvPicPr>
              <p:blipFill>
                <a:blip r:embed="rId1597"/>
                <a:stretch>
                  <a:fillRect/>
                </a:stretch>
              </p:blipFill>
              <p:spPr>
                <a:xfrm>
                  <a:off x="6340301" y="6697061"/>
                  <a:ext cx="53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8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4C362E79-767D-45D4-BE6C-9663C8FA4022}"/>
                    </a:ext>
                  </a:extLst>
                </p14:cNvPr>
                <p14:cNvContentPartPr/>
                <p14:nvPr/>
              </p14:nvContentPartPr>
              <p14:xfrm>
                <a:off x="7022861" y="6262541"/>
                <a:ext cx="159120" cy="5544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4C362E79-767D-45D4-BE6C-9663C8FA4022}"/>
                    </a:ext>
                  </a:extLst>
                </p:cNvPr>
                <p:cNvPicPr/>
                <p:nvPr/>
              </p:nvPicPr>
              <p:blipFill>
                <a:blip r:embed="rId1599"/>
                <a:stretch>
                  <a:fillRect/>
                </a:stretch>
              </p:blipFill>
              <p:spPr>
                <a:xfrm>
                  <a:off x="7018541" y="6258221"/>
                  <a:ext cx="167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0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1A7D4CAE-0C0D-4FF6-AEAA-C646720948A0}"/>
                    </a:ext>
                  </a:extLst>
                </p14:cNvPr>
                <p14:cNvContentPartPr/>
                <p14:nvPr/>
              </p14:nvContentPartPr>
              <p14:xfrm>
                <a:off x="7152101" y="6254981"/>
                <a:ext cx="38160" cy="13104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1A7D4CAE-0C0D-4FF6-AEAA-C646720948A0}"/>
                    </a:ext>
                  </a:extLst>
                </p:cNvPr>
                <p:cNvPicPr/>
                <p:nvPr/>
              </p:nvPicPr>
              <p:blipFill>
                <a:blip r:embed="rId1601"/>
                <a:stretch>
                  <a:fillRect/>
                </a:stretch>
              </p:blipFill>
              <p:spPr>
                <a:xfrm>
                  <a:off x="7147781" y="6250661"/>
                  <a:ext cx="4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2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92372C69-0520-4D3B-9B1C-D8AC8B600965}"/>
                    </a:ext>
                  </a:extLst>
                </p14:cNvPr>
                <p14:cNvContentPartPr/>
                <p14:nvPr/>
              </p14:nvContentPartPr>
              <p14:xfrm>
                <a:off x="6981101" y="6371261"/>
                <a:ext cx="335160" cy="4248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92372C69-0520-4D3B-9B1C-D8AC8B600965}"/>
                    </a:ext>
                  </a:extLst>
                </p:cNvPr>
                <p:cNvPicPr/>
                <p:nvPr/>
              </p:nvPicPr>
              <p:blipFill>
                <a:blip r:embed="rId1603"/>
                <a:stretch>
                  <a:fillRect/>
                </a:stretch>
              </p:blipFill>
              <p:spPr>
                <a:xfrm>
                  <a:off x="6976781" y="6366941"/>
                  <a:ext cx="343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4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967F76DA-C92C-4480-99BE-B31E1EC2452E}"/>
                    </a:ext>
                  </a:extLst>
                </p14:cNvPr>
                <p14:cNvContentPartPr/>
                <p14:nvPr/>
              </p14:nvContentPartPr>
              <p14:xfrm>
                <a:off x="7082621" y="6492941"/>
                <a:ext cx="201600" cy="11304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967F76DA-C92C-4480-99BE-B31E1EC2452E}"/>
                    </a:ext>
                  </a:extLst>
                </p:cNvPr>
                <p:cNvPicPr/>
                <p:nvPr/>
              </p:nvPicPr>
              <p:blipFill>
                <a:blip r:embed="rId1605"/>
                <a:stretch>
                  <a:fillRect/>
                </a:stretch>
              </p:blipFill>
              <p:spPr>
                <a:xfrm>
                  <a:off x="7078301" y="6488621"/>
                  <a:ext cx="210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6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D3FFB507-231B-4EAA-B82B-3CE3B2AB549E}"/>
                    </a:ext>
                  </a:extLst>
                </p14:cNvPr>
                <p14:cNvContentPartPr/>
                <p14:nvPr/>
              </p14:nvContentPartPr>
              <p14:xfrm>
                <a:off x="7453421" y="6391781"/>
                <a:ext cx="196560" cy="5328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D3FFB507-231B-4EAA-B82B-3CE3B2AB549E}"/>
                    </a:ext>
                  </a:extLst>
                </p:cNvPr>
                <p:cNvPicPr/>
                <p:nvPr/>
              </p:nvPicPr>
              <p:blipFill>
                <a:blip r:embed="rId1607"/>
                <a:stretch>
                  <a:fillRect/>
                </a:stretch>
              </p:blipFill>
              <p:spPr>
                <a:xfrm>
                  <a:off x="7449101" y="6387461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8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38B88226-F897-4302-BDC5-1E454CC1831D}"/>
                    </a:ext>
                  </a:extLst>
                </p14:cNvPr>
                <p14:cNvContentPartPr/>
                <p14:nvPr/>
              </p14:nvContentPartPr>
              <p14:xfrm>
                <a:off x="7787501" y="6238781"/>
                <a:ext cx="70920" cy="18072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38B88226-F897-4302-BDC5-1E454CC1831D}"/>
                    </a:ext>
                  </a:extLst>
                </p:cNvPr>
                <p:cNvPicPr/>
                <p:nvPr/>
              </p:nvPicPr>
              <p:blipFill>
                <a:blip r:embed="rId1609"/>
                <a:stretch>
                  <a:fillRect/>
                </a:stretch>
              </p:blipFill>
              <p:spPr>
                <a:xfrm>
                  <a:off x="7783181" y="6234461"/>
                  <a:ext cx="79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0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73BAD83E-D5DB-4941-91BC-893B0D579445}"/>
                    </a:ext>
                  </a:extLst>
                </p14:cNvPr>
                <p14:cNvContentPartPr/>
                <p14:nvPr/>
              </p14:nvContentPartPr>
              <p14:xfrm>
                <a:off x="7864901" y="6270461"/>
                <a:ext cx="85680" cy="8028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73BAD83E-D5DB-4941-91BC-893B0D579445}"/>
                    </a:ext>
                  </a:extLst>
                </p:cNvPr>
                <p:cNvPicPr/>
                <p:nvPr/>
              </p:nvPicPr>
              <p:blipFill>
                <a:blip r:embed="rId1611"/>
                <a:stretch>
                  <a:fillRect/>
                </a:stretch>
              </p:blipFill>
              <p:spPr>
                <a:xfrm>
                  <a:off x="7860581" y="6266141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2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DF06ABBF-6FEB-4624-8F71-123A90187EAD}"/>
                    </a:ext>
                  </a:extLst>
                </p14:cNvPr>
                <p14:cNvContentPartPr/>
                <p14:nvPr/>
              </p14:nvContentPartPr>
              <p14:xfrm>
                <a:off x="7671941" y="6382781"/>
                <a:ext cx="325440" cy="446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DF06ABBF-6FEB-4624-8F71-123A90187EAD}"/>
                    </a:ext>
                  </a:extLst>
                </p:cNvPr>
                <p:cNvPicPr/>
                <p:nvPr/>
              </p:nvPicPr>
              <p:blipFill>
                <a:blip r:embed="rId1613"/>
                <a:stretch>
                  <a:fillRect/>
                </a:stretch>
              </p:blipFill>
              <p:spPr>
                <a:xfrm>
                  <a:off x="7667621" y="6378461"/>
                  <a:ext cx="334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4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5DB853AC-2347-42B4-8156-32A975098248}"/>
                    </a:ext>
                  </a:extLst>
                </p14:cNvPr>
                <p14:cNvContentPartPr/>
                <p14:nvPr/>
              </p14:nvContentPartPr>
              <p14:xfrm>
                <a:off x="7771661" y="6482141"/>
                <a:ext cx="91440" cy="15984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5DB853AC-2347-42B4-8156-32A975098248}"/>
                    </a:ext>
                  </a:extLst>
                </p:cNvPr>
                <p:cNvPicPr/>
                <p:nvPr/>
              </p:nvPicPr>
              <p:blipFill>
                <a:blip r:embed="rId1615"/>
                <a:stretch>
                  <a:fillRect/>
                </a:stretch>
              </p:blipFill>
              <p:spPr>
                <a:xfrm>
                  <a:off x="7767341" y="6477821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6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9B169E97-714D-4B8A-81CA-E2E6A3F524F2}"/>
                    </a:ext>
                  </a:extLst>
                </p14:cNvPr>
                <p14:cNvContentPartPr/>
                <p14:nvPr/>
              </p14:nvContentPartPr>
              <p14:xfrm>
                <a:off x="7882901" y="6545501"/>
                <a:ext cx="118800" cy="3276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9B169E97-714D-4B8A-81CA-E2E6A3F524F2}"/>
                    </a:ext>
                  </a:extLst>
                </p:cNvPr>
                <p:cNvPicPr/>
                <p:nvPr/>
              </p:nvPicPr>
              <p:blipFill>
                <a:blip r:embed="rId1617"/>
                <a:stretch>
                  <a:fillRect/>
                </a:stretch>
              </p:blipFill>
              <p:spPr>
                <a:xfrm>
                  <a:off x="7878581" y="6541181"/>
                  <a:ext cx="12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8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FAC3FC5E-38D3-4864-B462-57658DAF8C53}"/>
                    </a:ext>
                  </a:extLst>
                </p14:cNvPr>
                <p14:cNvContentPartPr/>
                <p14:nvPr/>
              </p14:nvContentPartPr>
              <p14:xfrm>
                <a:off x="7930781" y="6540821"/>
                <a:ext cx="80640" cy="13860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FAC3FC5E-38D3-4864-B462-57658DAF8C53}"/>
                    </a:ext>
                  </a:extLst>
                </p:cNvPr>
                <p:cNvPicPr/>
                <p:nvPr/>
              </p:nvPicPr>
              <p:blipFill>
                <a:blip r:embed="rId1619"/>
                <a:stretch>
                  <a:fillRect/>
                </a:stretch>
              </p:blipFill>
              <p:spPr>
                <a:xfrm>
                  <a:off x="7926461" y="6536501"/>
                  <a:ext cx="89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0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BC27C6FE-6851-438A-81EB-1BF657414651}"/>
                    </a:ext>
                  </a:extLst>
                </p14:cNvPr>
                <p14:cNvContentPartPr/>
                <p14:nvPr/>
              </p14:nvContentPartPr>
              <p14:xfrm>
                <a:off x="7064981" y="6508781"/>
                <a:ext cx="203040" cy="11124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BC27C6FE-6851-438A-81EB-1BF657414651}"/>
                    </a:ext>
                  </a:extLst>
                </p:cNvPr>
                <p:cNvPicPr/>
                <p:nvPr/>
              </p:nvPicPr>
              <p:blipFill>
                <a:blip r:embed="rId1621"/>
                <a:stretch>
                  <a:fillRect/>
                </a:stretch>
              </p:blipFill>
              <p:spPr>
                <a:xfrm>
                  <a:off x="7060661" y="6504461"/>
                  <a:ext cx="211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2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C8478660-2F37-4E95-AC9B-2FF30709E860}"/>
                    </a:ext>
                  </a:extLst>
                </p14:cNvPr>
                <p14:cNvContentPartPr/>
                <p14:nvPr/>
              </p14:nvContentPartPr>
              <p14:xfrm>
                <a:off x="8009261" y="6270821"/>
                <a:ext cx="46080" cy="1836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C8478660-2F37-4E95-AC9B-2FF30709E860}"/>
                    </a:ext>
                  </a:extLst>
                </p:cNvPr>
                <p:cNvPicPr/>
                <p:nvPr/>
              </p:nvPicPr>
              <p:blipFill>
                <a:blip r:embed="rId1623"/>
                <a:stretch>
                  <a:fillRect/>
                </a:stretch>
              </p:blipFill>
              <p:spPr>
                <a:xfrm>
                  <a:off x="8004941" y="6266501"/>
                  <a:ext cx="54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4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F7820EA2-E3BE-4EB8-BF56-2AB17DCAEF88}"/>
                    </a:ext>
                  </a:extLst>
                </p14:cNvPr>
                <p14:cNvContentPartPr/>
                <p14:nvPr/>
              </p14:nvContentPartPr>
              <p14:xfrm>
                <a:off x="8117981" y="6226901"/>
                <a:ext cx="88920" cy="7956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F7820EA2-E3BE-4EB8-BF56-2AB17DCAEF88}"/>
                    </a:ext>
                  </a:extLst>
                </p:cNvPr>
                <p:cNvPicPr/>
                <p:nvPr/>
              </p:nvPicPr>
              <p:blipFill>
                <a:blip r:embed="rId1625"/>
                <a:stretch>
                  <a:fillRect/>
                </a:stretch>
              </p:blipFill>
              <p:spPr>
                <a:xfrm>
                  <a:off x="8113661" y="6222581"/>
                  <a:ext cx="9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6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1554BE32-3EB9-4D0E-93A6-8270727DC736}"/>
                    </a:ext>
                  </a:extLst>
                </p14:cNvPr>
                <p14:cNvContentPartPr/>
                <p14:nvPr/>
              </p14:nvContentPartPr>
              <p14:xfrm>
                <a:off x="8117981" y="6236621"/>
                <a:ext cx="112680" cy="6408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1554BE32-3EB9-4D0E-93A6-8270727DC736}"/>
                    </a:ext>
                  </a:extLst>
                </p:cNvPr>
                <p:cNvPicPr/>
                <p:nvPr/>
              </p:nvPicPr>
              <p:blipFill>
                <a:blip r:embed="rId1627"/>
                <a:stretch>
                  <a:fillRect/>
                </a:stretch>
              </p:blipFill>
              <p:spPr>
                <a:xfrm>
                  <a:off x="8113661" y="6232301"/>
                  <a:ext cx="121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8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20773096-323B-4677-9FE3-700418ED0267}"/>
                    </a:ext>
                  </a:extLst>
                </p14:cNvPr>
                <p14:cNvContentPartPr/>
                <p14:nvPr/>
              </p14:nvContentPartPr>
              <p14:xfrm>
                <a:off x="7754021" y="6529661"/>
                <a:ext cx="220680" cy="11592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20773096-323B-4677-9FE3-700418ED0267}"/>
                    </a:ext>
                  </a:extLst>
                </p:cNvPr>
                <p:cNvPicPr/>
                <p:nvPr/>
              </p:nvPicPr>
              <p:blipFill>
                <a:blip r:embed="rId1629"/>
                <a:stretch>
                  <a:fillRect/>
                </a:stretch>
              </p:blipFill>
              <p:spPr>
                <a:xfrm>
                  <a:off x="7749701" y="6525341"/>
                  <a:ext cx="229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0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2F273BC9-64AD-4D33-A8E0-557B77E93A6C}"/>
                    </a:ext>
                  </a:extLst>
                </p14:cNvPr>
                <p14:cNvContentPartPr/>
                <p14:nvPr/>
              </p14:nvContentPartPr>
              <p14:xfrm>
                <a:off x="6847181" y="6281261"/>
                <a:ext cx="94320" cy="17640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2F273BC9-64AD-4D33-A8E0-557B77E93A6C}"/>
                    </a:ext>
                  </a:extLst>
                </p:cNvPr>
                <p:cNvPicPr/>
                <p:nvPr/>
              </p:nvPicPr>
              <p:blipFill>
                <a:blip r:embed="rId1631"/>
                <a:stretch>
                  <a:fillRect/>
                </a:stretch>
              </p:blipFill>
              <p:spPr>
                <a:xfrm>
                  <a:off x="6842861" y="6276941"/>
                  <a:ext cx="102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2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895D4639-8789-4FB6-A9D6-9D4AE041D11A}"/>
                    </a:ext>
                  </a:extLst>
                </p14:cNvPr>
                <p14:cNvContentPartPr/>
                <p14:nvPr/>
              </p14:nvContentPartPr>
              <p14:xfrm>
                <a:off x="6961301" y="6343181"/>
                <a:ext cx="67680" cy="14112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895D4639-8789-4FB6-A9D6-9D4AE041D11A}"/>
                    </a:ext>
                  </a:extLst>
                </p:cNvPr>
                <p:cNvPicPr/>
                <p:nvPr/>
              </p:nvPicPr>
              <p:blipFill>
                <a:blip r:embed="rId1633"/>
                <a:stretch>
                  <a:fillRect/>
                </a:stretch>
              </p:blipFill>
              <p:spPr>
                <a:xfrm>
                  <a:off x="6956981" y="6338861"/>
                  <a:ext cx="76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5A844D20-68C4-46C0-9515-C90F2805493A}"/>
                    </a:ext>
                  </a:extLst>
                </p14:cNvPr>
                <p14:cNvContentPartPr/>
                <p14:nvPr/>
              </p14:nvContentPartPr>
              <p14:xfrm>
                <a:off x="6851861" y="6505541"/>
                <a:ext cx="23400" cy="252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5A844D20-68C4-46C0-9515-C90F2805493A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6847541" y="6501221"/>
                  <a:ext cx="3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F62D1027-CFF7-43BA-B73F-CF91B619E7DF}"/>
                    </a:ext>
                  </a:extLst>
                </p14:cNvPr>
                <p14:cNvContentPartPr/>
                <p14:nvPr/>
              </p14:nvContentPartPr>
              <p14:xfrm>
                <a:off x="6820901" y="6418421"/>
                <a:ext cx="460080" cy="8100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F62D1027-CFF7-43BA-B73F-CF91B619E7DF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6816581" y="6414101"/>
                  <a:ext cx="468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8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99963AE8-FBE8-4D28-87AD-7E515E68B80A}"/>
                    </a:ext>
                  </a:extLst>
                </p14:cNvPr>
                <p14:cNvContentPartPr/>
                <p14:nvPr/>
              </p14:nvContentPartPr>
              <p14:xfrm>
                <a:off x="11071421" y="3313781"/>
                <a:ext cx="360" cy="36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99963AE8-FBE8-4D28-87AD-7E515E68B80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67101" y="3309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72773945-338B-4B61-89A7-54F1DC8D15D2}"/>
                    </a:ext>
                  </a:extLst>
                </p14:cNvPr>
                <p14:cNvContentPartPr/>
                <p14:nvPr/>
              </p14:nvContentPartPr>
              <p14:xfrm>
                <a:off x="10934621" y="3210101"/>
                <a:ext cx="142200" cy="12456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72773945-338B-4B61-89A7-54F1DC8D15D2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10930301" y="3205781"/>
                  <a:ext cx="150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88FB399E-992A-4BDD-9F4C-092B4FA7C0EA}"/>
                    </a:ext>
                  </a:extLst>
                </p14:cNvPr>
                <p14:cNvContentPartPr/>
                <p14:nvPr/>
              </p14:nvContentPartPr>
              <p14:xfrm>
                <a:off x="11059541" y="3215861"/>
                <a:ext cx="40320" cy="1101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88FB399E-992A-4BDD-9F4C-092B4FA7C0EA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11055221" y="3211541"/>
                  <a:ext cx="48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3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EA71E7E-CA75-4B02-A554-586B2254DA90}"/>
                    </a:ext>
                  </a:extLst>
                </p14:cNvPr>
                <p14:cNvContentPartPr/>
                <p14:nvPr/>
              </p14:nvContentPartPr>
              <p14:xfrm>
                <a:off x="11218661" y="3145301"/>
                <a:ext cx="46800" cy="20736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EA71E7E-CA75-4B02-A554-586B2254DA90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11214341" y="3140981"/>
                  <a:ext cx="55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D3B27B53-1E5B-4FE6-BB5D-12DC716E5F5A}"/>
                    </a:ext>
                  </a:extLst>
                </p14:cNvPr>
                <p14:cNvContentPartPr/>
                <p14:nvPr/>
              </p14:nvContentPartPr>
              <p14:xfrm>
                <a:off x="11286341" y="3184541"/>
                <a:ext cx="73440" cy="9936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D3B27B53-1E5B-4FE6-BB5D-12DC716E5F5A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11282021" y="3180221"/>
                  <a:ext cx="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7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5B88325C-1237-446D-8E3C-23EB8349AD05}"/>
                    </a:ext>
                  </a:extLst>
                </p14:cNvPr>
                <p14:cNvContentPartPr/>
                <p14:nvPr/>
              </p14:nvContentPartPr>
              <p14:xfrm>
                <a:off x="11377421" y="3108581"/>
                <a:ext cx="87480" cy="15264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5B88325C-1237-446D-8E3C-23EB8349AD05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11373101" y="3104261"/>
                  <a:ext cx="96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9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1B1C06E9-414F-4C4A-9165-A1343356056A}"/>
                    </a:ext>
                  </a:extLst>
                </p14:cNvPr>
                <p14:cNvContentPartPr/>
                <p14:nvPr/>
              </p14:nvContentPartPr>
              <p14:xfrm>
                <a:off x="11527901" y="3093821"/>
                <a:ext cx="123840" cy="1764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1B1C06E9-414F-4C4A-9165-A1343356056A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11523581" y="3089501"/>
                  <a:ext cx="132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1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A780BE22-8409-492A-802C-DBFB5114EC9A}"/>
                    </a:ext>
                  </a:extLst>
                </p14:cNvPr>
                <p14:cNvContentPartPr/>
                <p14:nvPr/>
              </p14:nvContentPartPr>
              <p14:xfrm>
                <a:off x="11566421" y="3127301"/>
                <a:ext cx="124560" cy="2016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A780BE22-8409-492A-802C-DBFB5114EC9A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11562101" y="3122981"/>
                  <a:ext cx="133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3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B5BF1E2F-C961-4116-A4E3-13B0BE70B2EC}"/>
                    </a:ext>
                  </a:extLst>
                </p14:cNvPr>
                <p14:cNvContentPartPr/>
                <p14:nvPr/>
              </p14:nvContentPartPr>
              <p14:xfrm>
                <a:off x="11541941" y="3261941"/>
                <a:ext cx="155160" cy="10332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B5BF1E2F-C961-4116-A4E3-13B0BE70B2EC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11537621" y="3257621"/>
                  <a:ext cx="163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5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CEFB0139-D0C6-488E-AD92-B4810A0742AF}"/>
                    </a:ext>
                  </a:extLst>
                </p14:cNvPr>
                <p14:cNvContentPartPr/>
                <p14:nvPr/>
              </p14:nvContentPartPr>
              <p14:xfrm>
                <a:off x="11726261" y="3277781"/>
                <a:ext cx="58320" cy="1476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CEFB0139-D0C6-488E-AD92-B4810A0742AF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11721941" y="3273461"/>
                  <a:ext cx="66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34DA802E-C378-4687-AED3-895189414758}"/>
                    </a:ext>
                  </a:extLst>
                </p14:cNvPr>
                <p14:cNvContentPartPr/>
                <p14:nvPr/>
              </p14:nvContentPartPr>
              <p14:xfrm>
                <a:off x="11809421" y="3214781"/>
                <a:ext cx="60120" cy="18720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34DA802E-C378-4687-AED3-895189414758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11805101" y="3210461"/>
                  <a:ext cx="68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DE955F55-B9C7-4CDE-9D97-78C439FF392F}"/>
                    </a:ext>
                  </a:extLst>
                </p14:cNvPr>
                <p14:cNvContentPartPr/>
                <p14:nvPr/>
              </p14:nvContentPartPr>
              <p14:xfrm>
                <a:off x="11867021" y="3262301"/>
                <a:ext cx="81000" cy="8280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DE955F55-B9C7-4CDE-9D97-78C439FF392F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11862701" y="3257981"/>
                  <a:ext cx="8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06ADD9B8-37F7-4717-90BD-2AFA1233E626}"/>
                    </a:ext>
                  </a:extLst>
                </p14:cNvPr>
                <p14:cNvContentPartPr/>
                <p14:nvPr/>
              </p14:nvContentPartPr>
              <p14:xfrm>
                <a:off x="11962781" y="3162941"/>
                <a:ext cx="59040" cy="13392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06ADD9B8-37F7-4717-90BD-2AFA1233E626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1958461" y="3158621"/>
                  <a:ext cx="6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0DDB1070-15EB-4457-8F71-C12378773C53}"/>
                    </a:ext>
                  </a:extLst>
                </p14:cNvPr>
                <p14:cNvContentPartPr/>
                <p14:nvPr/>
              </p14:nvContentPartPr>
              <p14:xfrm>
                <a:off x="11968541" y="3181301"/>
                <a:ext cx="96120" cy="5904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0DDB1070-15EB-4457-8F71-C12378773C53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1964221" y="3176981"/>
                  <a:ext cx="104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5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0902476F-1407-491B-AE20-71CF0B112CCC}"/>
                    </a:ext>
                  </a:extLst>
                </p14:cNvPr>
                <p14:cNvContentPartPr/>
                <p14:nvPr/>
              </p14:nvContentPartPr>
              <p14:xfrm>
                <a:off x="8251181" y="4177061"/>
                <a:ext cx="1270440" cy="209016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0902476F-1407-491B-AE20-71CF0B112CCC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8246861" y="4172741"/>
                  <a:ext cx="1279080" cy="20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2432B42E-3660-4404-8B08-74F3EFA76899}"/>
                    </a:ext>
                  </a:extLst>
                </p14:cNvPr>
                <p14:cNvContentPartPr/>
                <p14:nvPr/>
              </p14:nvContentPartPr>
              <p14:xfrm>
                <a:off x="9558341" y="4334741"/>
                <a:ext cx="11880" cy="1008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2432B42E-3660-4404-8B08-74F3EFA76899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9554021" y="4330421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A45F40CC-3665-4441-B620-B331F980A60A}"/>
                    </a:ext>
                  </a:extLst>
                </p14:cNvPr>
                <p14:cNvContentPartPr/>
                <p14:nvPr/>
              </p14:nvContentPartPr>
              <p14:xfrm>
                <a:off x="9645461" y="4225661"/>
                <a:ext cx="150480" cy="11124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A45F40CC-3665-4441-B620-B331F980A60A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9641141" y="4221341"/>
                  <a:ext cx="159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15CB0884-AF9E-4A8B-86D5-F66D13A03A4C}"/>
                    </a:ext>
                  </a:extLst>
                </p14:cNvPr>
                <p14:cNvContentPartPr/>
                <p14:nvPr/>
              </p14:nvContentPartPr>
              <p14:xfrm>
                <a:off x="9617021" y="4317101"/>
                <a:ext cx="202680" cy="1728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15CB0884-AF9E-4A8B-86D5-F66D13A03A4C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9612701" y="4312781"/>
                  <a:ext cx="21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3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4B9C9425-2EFA-4A76-8585-F2F9E6A6F9F0}"/>
                    </a:ext>
                  </a:extLst>
                </p14:cNvPr>
                <p14:cNvContentPartPr/>
                <p14:nvPr/>
              </p14:nvContentPartPr>
              <p14:xfrm>
                <a:off x="9511541" y="4413581"/>
                <a:ext cx="115920" cy="9576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4B9C9425-2EFA-4A76-8585-F2F9E6A6F9F0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9507221" y="4409261"/>
                  <a:ext cx="124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5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F50A0BFD-4950-4862-9DE5-217DBD0EB942}"/>
                    </a:ext>
                  </a:extLst>
                </p14:cNvPr>
                <p14:cNvContentPartPr/>
                <p14:nvPr/>
              </p14:nvContentPartPr>
              <p14:xfrm>
                <a:off x="9663101" y="4436261"/>
                <a:ext cx="78120" cy="1620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F50A0BFD-4950-4862-9DE5-217DBD0EB942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9658781" y="4431941"/>
                  <a:ext cx="86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7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354EE5FE-7055-42A5-BA53-894C9704ABD8}"/>
                    </a:ext>
                  </a:extLst>
                </p14:cNvPr>
                <p14:cNvContentPartPr/>
                <p14:nvPr/>
              </p14:nvContentPartPr>
              <p14:xfrm>
                <a:off x="9750221" y="4383341"/>
                <a:ext cx="118800" cy="9900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354EE5FE-7055-42A5-BA53-894C9704ABD8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9745901" y="4379021"/>
                  <a:ext cx="127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9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0FA2856F-B842-446C-8C5E-DEC3EB8620A3}"/>
                    </a:ext>
                  </a:extLst>
                </p14:cNvPr>
                <p14:cNvContentPartPr/>
                <p14:nvPr/>
              </p14:nvContentPartPr>
              <p14:xfrm>
                <a:off x="9945701" y="4197581"/>
                <a:ext cx="91800" cy="23976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0FA2856F-B842-446C-8C5E-DEC3EB8620A3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9941381" y="4193261"/>
                  <a:ext cx="100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1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CB68B60C-BF73-4E45-93DD-37DA505C7EAD}"/>
                    </a:ext>
                  </a:extLst>
                </p14:cNvPr>
                <p14:cNvContentPartPr/>
                <p14:nvPr/>
              </p14:nvContentPartPr>
              <p14:xfrm>
                <a:off x="10047221" y="4255181"/>
                <a:ext cx="174240" cy="6300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CB68B60C-BF73-4E45-93DD-37DA505C7EAD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10042901" y="4250861"/>
                  <a:ext cx="182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3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7E4805F9-30F4-468E-93A2-89C46EB4E879}"/>
                    </a:ext>
                  </a:extLst>
                </p14:cNvPr>
                <p14:cNvContentPartPr/>
                <p14:nvPr/>
              </p14:nvContentPartPr>
              <p14:xfrm>
                <a:off x="10257101" y="4245821"/>
                <a:ext cx="81360" cy="2196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7E4805F9-30F4-468E-93A2-89C46EB4E879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10252781" y="4241501"/>
                  <a:ext cx="90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5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120D1AC9-B8F0-4771-8123-70C19D7EDCE0}"/>
                    </a:ext>
                  </a:extLst>
                </p14:cNvPr>
                <p14:cNvContentPartPr/>
                <p14:nvPr/>
              </p14:nvContentPartPr>
              <p14:xfrm>
                <a:off x="10398941" y="4172381"/>
                <a:ext cx="89640" cy="19008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120D1AC9-B8F0-4771-8123-70C19D7EDCE0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10394621" y="4168061"/>
                  <a:ext cx="9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7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5F89E0B0-D551-4C56-AAFF-AF4018E67978}"/>
                    </a:ext>
                  </a:extLst>
                </p14:cNvPr>
                <p14:cNvContentPartPr/>
                <p14:nvPr/>
              </p14:nvContentPartPr>
              <p14:xfrm>
                <a:off x="10539701" y="4179941"/>
                <a:ext cx="51120" cy="900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5F89E0B0-D551-4C56-AAFF-AF4018E67978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10535381" y="4175621"/>
                  <a:ext cx="59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9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785ADABF-A3E3-40A4-8D5C-F5AAAC6FBC36}"/>
                    </a:ext>
                  </a:extLst>
                </p14:cNvPr>
                <p14:cNvContentPartPr/>
                <p14:nvPr/>
              </p14:nvContentPartPr>
              <p14:xfrm>
                <a:off x="10533581" y="4203341"/>
                <a:ext cx="142560" cy="2376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785ADABF-A3E3-40A4-8D5C-F5AAAC6FBC36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10529261" y="4199021"/>
                  <a:ext cx="15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1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E5CA4B06-8013-481E-BA75-0576820F6EFE}"/>
                    </a:ext>
                  </a:extLst>
                </p14:cNvPr>
                <p14:cNvContentPartPr/>
                <p14:nvPr/>
              </p14:nvContentPartPr>
              <p14:xfrm>
                <a:off x="10676141" y="4149701"/>
                <a:ext cx="24840" cy="1188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E5CA4B06-8013-481E-BA75-0576820F6EFE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10671821" y="4145381"/>
                  <a:ext cx="33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3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B46E2D4F-42D3-4C7B-BEBC-2F5C3526B287}"/>
                    </a:ext>
                  </a:extLst>
                </p14:cNvPr>
                <p14:cNvContentPartPr/>
                <p14:nvPr/>
              </p14:nvContentPartPr>
              <p14:xfrm>
                <a:off x="10753181" y="4091021"/>
                <a:ext cx="38160" cy="10332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B46E2D4F-42D3-4C7B-BEBC-2F5C3526B287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10748861" y="4086701"/>
                  <a:ext cx="46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5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7FA1FCA6-7F8D-47B4-B819-DA520241C0C7}"/>
                    </a:ext>
                  </a:extLst>
                </p14:cNvPr>
                <p14:cNvContentPartPr/>
                <p14:nvPr/>
              </p14:nvContentPartPr>
              <p14:xfrm>
                <a:off x="10735181" y="4101821"/>
                <a:ext cx="133560" cy="5544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7FA1FCA6-7F8D-47B4-B819-DA520241C0C7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10730861" y="4097501"/>
                  <a:ext cx="142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7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AC6E037F-AF67-4CFF-9C7B-CBF257BF2898}"/>
                    </a:ext>
                  </a:extLst>
                </p14:cNvPr>
                <p14:cNvContentPartPr/>
                <p14:nvPr/>
              </p14:nvContentPartPr>
              <p14:xfrm>
                <a:off x="10828421" y="4016861"/>
                <a:ext cx="101520" cy="19908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AC6E037F-AF67-4CFF-9C7B-CBF257BF2898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10824101" y="4012541"/>
                  <a:ext cx="11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9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8B75CF7A-97F5-4B85-A574-D960AFF49F4A}"/>
                    </a:ext>
                  </a:extLst>
                </p14:cNvPr>
                <p14:cNvContentPartPr/>
                <p14:nvPr/>
              </p14:nvContentPartPr>
              <p14:xfrm>
                <a:off x="11008421" y="4000301"/>
                <a:ext cx="135360" cy="4716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8B75CF7A-97F5-4B85-A574-D960AFF49F4A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11004101" y="3995981"/>
                  <a:ext cx="144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C22B0C72-AB2E-4EFA-9A07-576597C936AD}"/>
                    </a:ext>
                  </a:extLst>
                </p14:cNvPr>
                <p14:cNvContentPartPr/>
                <p14:nvPr/>
              </p14:nvContentPartPr>
              <p14:xfrm>
                <a:off x="11017421" y="4032701"/>
                <a:ext cx="148320" cy="4968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C22B0C72-AB2E-4EFA-9A07-576597C936AD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11013101" y="4028381"/>
                  <a:ext cx="156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76B0CBB3-26D5-41C9-9F27-16EEA6D9EDBE}"/>
                    </a:ext>
                  </a:extLst>
                </p14:cNvPr>
                <p14:cNvContentPartPr/>
                <p14:nvPr/>
              </p14:nvContentPartPr>
              <p14:xfrm>
                <a:off x="11251421" y="3910661"/>
                <a:ext cx="102960" cy="18468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76B0CBB3-26D5-41C9-9F27-16EEA6D9EDBE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11247101" y="3906341"/>
                  <a:ext cx="111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5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0E28EF9B-7489-4389-8A25-7CF031DA2BC7}"/>
                    </a:ext>
                  </a:extLst>
                </p14:cNvPr>
                <p14:cNvContentPartPr/>
                <p14:nvPr/>
              </p14:nvContentPartPr>
              <p14:xfrm>
                <a:off x="11399741" y="3943781"/>
                <a:ext cx="87840" cy="7272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0E28EF9B-7489-4389-8A25-7CF031DA2BC7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11395421" y="3939461"/>
                  <a:ext cx="96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7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21D66568-C5B4-49A9-8FAF-C91DE428E975}"/>
                    </a:ext>
                  </a:extLst>
                </p14:cNvPr>
                <p14:cNvContentPartPr/>
                <p14:nvPr/>
              </p14:nvContentPartPr>
              <p14:xfrm>
                <a:off x="11516741" y="3880781"/>
                <a:ext cx="16920" cy="36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21D66568-C5B4-49A9-8FAF-C91DE428E975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11512421" y="3876461"/>
                  <a:ext cx="255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9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B1411BC3-41C5-47A9-BF99-9E417AD86765}"/>
                    </a:ext>
                  </a:extLst>
                </p14:cNvPr>
                <p14:cNvContentPartPr/>
                <p14:nvPr/>
              </p14:nvContentPartPr>
              <p14:xfrm>
                <a:off x="11606741" y="3786821"/>
                <a:ext cx="47160" cy="12492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B1411BC3-41C5-47A9-BF99-9E417AD86765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11602421" y="3782501"/>
                  <a:ext cx="55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1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C32CEF8C-430A-435A-BE20-8AC76FF5CE57}"/>
                    </a:ext>
                  </a:extLst>
                </p14:cNvPr>
                <p14:cNvContentPartPr/>
                <p14:nvPr/>
              </p14:nvContentPartPr>
              <p14:xfrm>
                <a:off x="11597021" y="3837221"/>
                <a:ext cx="96840" cy="4068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C32CEF8C-430A-435A-BE20-8AC76FF5CE57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11592701" y="3832901"/>
                  <a:ext cx="105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3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BE5D4173-4E89-49E7-B04D-9265351878B3}"/>
                    </a:ext>
                  </a:extLst>
                </p14:cNvPr>
                <p14:cNvContentPartPr/>
                <p14:nvPr/>
              </p14:nvContentPartPr>
              <p14:xfrm>
                <a:off x="9537821" y="4444541"/>
                <a:ext cx="348480" cy="7776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BE5D4173-4E89-49E7-B04D-9265351878B3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9533501" y="4440221"/>
                  <a:ext cx="35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5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50860A98-3C50-40B2-84B1-166C8F487A19}"/>
                    </a:ext>
                  </a:extLst>
                </p14:cNvPr>
                <p14:cNvContentPartPr/>
                <p14:nvPr/>
              </p14:nvContentPartPr>
              <p14:xfrm>
                <a:off x="11216501" y="3846941"/>
                <a:ext cx="195840" cy="23832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50860A98-3C50-40B2-84B1-166C8F487A19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11212181" y="3842621"/>
                  <a:ext cx="204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7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D9B08045-37B3-478C-9BF1-D0E790876EAF}"/>
                    </a:ext>
                  </a:extLst>
                </p14:cNvPr>
                <p14:cNvContentPartPr/>
                <p14:nvPr/>
              </p14:nvContentPartPr>
              <p14:xfrm>
                <a:off x="11649221" y="3726341"/>
                <a:ext cx="89280" cy="23220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D9B08045-37B3-478C-9BF1-D0E790876EAF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11644901" y="3722021"/>
                  <a:ext cx="97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9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58120F82-BEFF-4F6A-AEB5-AB61D9096D3A}"/>
                    </a:ext>
                  </a:extLst>
                </p14:cNvPr>
                <p14:cNvContentPartPr/>
                <p14:nvPr/>
              </p14:nvContentPartPr>
              <p14:xfrm>
                <a:off x="11791421" y="3728141"/>
                <a:ext cx="81360" cy="10152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58120F82-BEFF-4F6A-AEB5-AB61D9096D3A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11787101" y="3723821"/>
                  <a:ext cx="90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1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68E8AFA0-6122-4E56-A8E9-8F429E4BFBD2}"/>
                    </a:ext>
                  </a:extLst>
                </p14:cNvPr>
                <p14:cNvContentPartPr/>
                <p14:nvPr/>
              </p14:nvContentPartPr>
              <p14:xfrm>
                <a:off x="11882501" y="3720941"/>
                <a:ext cx="55800" cy="3384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68E8AFA0-6122-4E56-A8E9-8F429E4BFBD2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11878181" y="3716621"/>
                  <a:ext cx="64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3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636FDDAB-3B2C-49FF-BF02-042D8763195D}"/>
                    </a:ext>
                  </a:extLst>
                </p14:cNvPr>
                <p14:cNvContentPartPr/>
                <p14:nvPr/>
              </p14:nvContentPartPr>
              <p14:xfrm>
                <a:off x="11972141" y="3657941"/>
                <a:ext cx="122760" cy="11556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636FDDAB-3B2C-49FF-BF02-042D8763195D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11967821" y="3653621"/>
                  <a:ext cx="13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5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5A7B7759-CF00-49E8-AB53-1BD3AC66F851}"/>
                    </a:ext>
                  </a:extLst>
                </p14:cNvPr>
                <p14:cNvContentPartPr/>
                <p14:nvPr/>
              </p14:nvContentPartPr>
              <p14:xfrm>
                <a:off x="12056021" y="3592781"/>
                <a:ext cx="68760" cy="23472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5A7B7759-CF00-49E8-AB53-1BD3AC66F851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12051701" y="3588461"/>
                  <a:ext cx="77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7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1D83E960-ABE0-4ADD-B08E-0CE67DA65A83}"/>
                    </a:ext>
                  </a:extLst>
                </p14:cNvPr>
                <p14:cNvContentPartPr/>
                <p14:nvPr/>
              </p14:nvContentPartPr>
              <p14:xfrm>
                <a:off x="11740661" y="3679181"/>
                <a:ext cx="171720" cy="22464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1D83E960-ABE0-4ADD-B08E-0CE67DA65A83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11736341" y="3674861"/>
                  <a:ext cx="180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9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CFB2A45C-CB5E-4C5D-9A4B-62ABF455AEDB}"/>
                    </a:ext>
                  </a:extLst>
                </p14:cNvPr>
                <p14:cNvContentPartPr/>
                <p14:nvPr/>
              </p14:nvContentPartPr>
              <p14:xfrm>
                <a:off x="10063421" y="4528061"/>
                <a:ext cx="163800" cy="9504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CFB2A45C-CB5E-4C5D-9A4B-62ABF455AEDB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10059101" y="4523741"/>
                  <a:ext cx="172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1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2F82AF82-0CCD-42D1-8A51-C3B0FAC5A0A7}"/>
                    </a:ext>
                  </a:extLst>
                </p14:cNvPr>
                <p14:cNvContentPartPr/>
                <p14:nvPr/>
              </p14:nvContentPartPr>
              <p14:xfrm>
                <a:off x="10238381" y="4486301"/>
                <a:ext cx="161640" cy="7164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2F82AF82-0CCD-42D1-8A51-C3B0FAC5A0A7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10234061" y="4481981"/>
                  <a:ext cx="170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3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AD51FB19-F3C5-4932-BEBB-70B84F20092B}"/>
                    </a:ext>
                  </a:extLst>
                </p14:cNvPr>
                <p14:cNvContentPartPr/>
                <p14:nvPr/>
              </p14:nvContentPartPr>
              <p14:xfrm>
                <a:off x="10613141" y="4392701"/>
                <a:ext cx="138600" cy="11088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AD51FB19-F3C5-4932-BEBB-70B84F20092B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10608821" y="4388381"/>
                  <a:ext cx="147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5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A71833DA-5633-4E45-83EE-9E0AEC397B66}"/>
                    </a:ext>
                  </a:extLst>
                </p14:cNvPr>
                <p14:cNvContentPartPr/>
                <p14:nvPr/>
              </p14:nvContentPartPr>
              <p14:xfrm>
                <a:off x="10771901" y="4337261"/>
                <a:ext cx="88920" cy="17640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A71833DA-5633-4E45-83EE-9E0AEC397B66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10767581" y="4332941"/>
                  <a:ext cx="97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11A8A362-062D-41D4-AEAD-A16D8387774A}"/>
                    </a:ext>
                  </a:extLst>
                </p14:cNvPr>
                <p14:cNvContentPartPr/>
                <p14:nvPr/>
              </p14:nvContentPartPr>
              <p14:xfrm>
                <a:off x="10464461" y="4478021"/>
                <a:ext cx="87840" cy="3780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11A8A362-062D-41D4-AEAD-A16D8387774A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10460141" y="4473701"/>
                  <a:ext cx="96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9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1C576B1A-E7A6-4C44-B1B2-500A434BC168}"/>
                    </a:ext>
                  </a:extLst>
                </p14:cNvPr>
                <p14:cNvContentPartPr/>
                <p14:nvPr/>
              </p14:nvContentPartPr>
              <p14:xfrm>
                <a:off x="10910141" y="4348061"/>
                <a:ext cx="29880" cy="10296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1C576B1A-E7A6-4C44-B1B2-500A434BC168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10905821" y="4343741"/>
                  <a:ext cx="3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1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398C691C-3172-4CB8-8FF9-FF635F5CBAB2}"/>
                    </a:ext>
                  </a:extLst>
                </p14:cNvPr>
                <p14:cNvContentPartPr/>
                <p14:nvPr/>
              </p14:nvContentPartPr>
              <p14:xfrm>
                <a:off x="10905461" y="4321781"/>
                <a:ext cx="104400" cy="8064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398C691C-3172-4CB8-8FF9-FF635F5CBAB2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10901141" y="4317461"/>
                  <a:ext cx="113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3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CD932AAE-D17A-40EA-AB11-A9907054CDDD}"/>
                    </a:ext>
                  </a:extLst>
                </p14:cNvPr>
                <p14:cNvContentPartPr/>
                <p14:nvPr/>
              </p14:nvContentPartPr>
              <p14:xfrm>
                <a:off x="11060621" y="4262741"/>
                <a:ext cx="24840" cy="10692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CD932AAE-D17A-40EA-AB11-A9907054CDDD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11056301" y="4258421"/>
                  <a:ext cx="33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5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5DD6DFE4-E353-4FED-A507-3EF71FEEF5BD}"/>
                    </a:ext>
                  </a:extLst>
                </p14:cNvPr>
                <p14:cNvContentPartPr/>
                <p14:nvPr/>
              </p14:nvContentPartPr>
              <p14:xfrm>
                <a:off x="11050181" y="4299461"/>
                <a:ext cx="81360" cy="3024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5DD6DFE4-E353-4FED-A507-3EF71FEEF5BD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11045861" y="4295141"/>
                  <a:ext cx="90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7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5DC3A5F0-6489-4268-9B4F-72B3DB692F57}"/>
                    </a:ext>
                  </a:extLst>
                </p14:cNvPr>
                <p14:cNvContentPartPr/>
                <p14:nvPr/>
              </p14:nvContentPartPr>
              <p14:xfrm>
                <a:off x="11193461" y="4203701"/>
                <a:ext cx="96120" cy="3492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5DC3A5F0-6489-4268-9B4F-72B3DB692F57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11189141" y="4199021"/>
                  <a:ext cx="104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9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4D6A51CC-46F4-46B3-9AAD-038120DACB6D}"/>
                    </a:ext>
                  </a:extLst>
                </p14:cNvPr>
                <p14:cNvContentPartPr/>
                <p14:nvPr/>
              </p14:nvContentPartPr>
              <p14:xfrm>
                <a:off x="11210381" y="4226021"/>
                <a:ext cx="116640" cy="5040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4D6A51CC-46F4-46B3-9AAD-038120DACB6D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11206061" y="4221701"/>
                  <a:ext cx="12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1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9EFF5DB0-B345-4F0A-889F-C7E8B3742612}"/>
                    </a:ext>
                  </a:extLst>
                </p14:cNvPr>
                <p14:cNvContentPartPr/>
                <p14:nvPr/>
              </p14:nvContentPartPr>
              <p14:xfrm>
                <a:off x="11672261" y="4034141"/>
                <a:ext cx="124920" cy="7092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9EFF5DB0-B345-4F0A-889F-C7E8B3742612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11667941" y="4029821"/>
                  <a:ext cx="133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3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5D1CE161-2B3C-4B05-97E4-3E78EDF610A0}"/>
                    </a:ext>
                  </a:extLst>
                </p14:cNvPr>
                <p14:cNvContentPartPr/>
                <p14:nvPr/>
              </p14:nvContentPartPr>
              <p14:xfrm>
                <a:off x="11800061" y="3781061"/>
                <a:ext cx="398160" cy="182880"/>
              </p14:xfrm>
            </p:contentPart>
          </mc:Choice>
          <mc:Fallback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5D1CE161-2B3C-4B05-97E4-3E78EDF610A0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11795741" y="3776741"/>
                  <a:ext cx="406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5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BD4E13E6-EA1F-420E-AF53-24E2CADEE49D}"/>
                    </a:ext>
                  </a:extLst>
                </p14:cNvPr>
                <p14:cNvContentPartPr/>
                <p14:nvPr/>
              </p14:nvContentPartPr>
              <p14:xfrm>
                <a:off x="11322082" y="3956021"/>
                <a:ext cx="371880" cy="18432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BD4E13E6-EA1F-420E-AF53-24E2CADEE49D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11317762" y="3951701"/>
                  <a:ext cx="380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7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620C899A-F49D-4F74-ACA7-4865B51F2257}"/>
                    </a:ext>
                  </a:extLst>
                </p14:cNvPr>
                <p14:cNvContentPartPr/>
                <p14:nvPr/>
              </p14:nvContentPartPr>
              <p14:xfrm>
                <a:off x="10992682" y="4447421"/>
                <a:ext cx="360" cy="36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620C899A-F49D-4F74-ACA7-4865B51F225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88362" y="44431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8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D623C8CC-189A-4BA4-9A89-B05E873B7B8E}"/>
                    </a:ext>
                  </a:extLst>
                </p14:cNvPr>
                <p14:cNvContentPartPr/>
                <p14:nvPr/>
              </p14:nvContentPartPr>
              <p14:xfrm>
                <a:off x="10877482" y="4358861"/>
                <a:ext cx="306360" cy="15984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D623C8CC-189A-4BA4-9A89-B05E873B7B8E}"/>
                    </a:ext>
                  </a:extLst>
                </p:cNvPr>
                <p:cNvPicPr/>
                <p:nvPr/>
              </p:nvPicPr>
              <p:blipFill>
                <a:blip r:embed="rId1759"/>
                <a:stretch>
                  <a:fillRect/>
                </a:stretch>
              </p:blipFill>
              <p:spPr>
                <a:xfrm>
                  <a:off x="10873162" y="4354541"/>
                  <a:ext cx="315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0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35CB8508-EC37-49AD-8E1E-B862A09DAD55}"/>
                    </a:ext>
                  </a:extLst>
                </p14:cNvPr>
                <p14:cNvContentPartPr/>
                <p14:nvPr/>
              </p14:nvContentPartPr>
              <p14:xfrm>
                <a:off x="10600642" y="4520861"/>
                <a:ext cx="188280" cy="4932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35CB8508-EC37-49AD-8E1E-B862A09DAD55}"/>
                    </a:ext>
                  </a:extLst>
                </p:cNvPr>
                <p:cNvPicPr/>
                <p:nvPr/>
              </p:nvPicPr>
              <p:blipFill>
                <a:blip r:embed="rId1761"/>
                <a:stretch>
                  <a:fillRect/>
                </a:stretch>
              </p:blipFill>
              <p:spPr>
                <a:xfrm>
                  <a:off x="10596322" y="4516541"/>
                  <a:ext cx="196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2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5D528F77-0BB4-4AF6-9479-5E8E6E865FC2}"/>
                    </a:ext>
                  </a:extLst>
                </p14:cNvPr>
                <p14:cNvContentPartPr/>
                <p14:nvPr/>
              </p14:nvContentPartPr>
              <p14:xfrm>
                <a:off x="10634482" y="4333301"/>
                <a:ext cx="37800" cy="24480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5D528F77-0BB4-4AF6-9479-5E8E6E865FC2}"/>
                    </a:ext>
                  </a:extLst>
                </p:cNvPr>
                <p:cNvPicPr/>
                <p:nvPr/>
              </p:nvPicPr>
              <p:blipFill>
                <a:blip r:embed="rId1763"/>
                <a:stretch>
                  <a:fillRect/>
                </a:stretch>
              </p:blipFill>
              <p:spPr>
                <a:xfrm>
                  <a:off x="10630162" y="4328981"/>
                  <a:ext cx="46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4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7550CB6D-2999-4B2D-84B0-55AB27843431}"/>
                    </a:ext>
                  </a:extLst>
                </p14:cNvPr>
                <p14:cNvContentPartPr/>
                <p14:nvPr/>
              </p14:nvContentPartPr>
              <p14:xfrm>
                <a:off x="12008962" y="3572981"/>
                <a:ext cx="90360" cy="36504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7550CB6D-2999-4B2D-84B0-55AB27843431}"/>
                    </a:ext>
                  </a:extLst>
                </p:cNvPr>
                <p:cNvPicPr/>
                <p:nvPr/>
              </p:nvPicPr>
              <p:blipFill>
                <a:blip r:embed="rId1765"/>
                <a:stretch>
                  <a:fillRect/>
                </a:stretch>
              </p:blipFill>
              <p:spPr>
                <a:xfrm>
                  <a:off x="12004642" y="3568661"/>
                  <a:ext cx="99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6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D6E976BA-FBA4-4825-82E0-E6594B6ACDD4}"/>
                    </a:ext>
                  </a:extLst>
                </p14:cNvPr>
                <p14:cNvContentPartPr/>
                <p14:nvPr/>
              </p14:nvContentPartPr>
              <p14:xfrm>
                <a:off x="10799362" y="1698821"/>
                <a:ext cx="1353240" cy="265284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D6E976BA-FBA4-4825-82E0-E6594B6ACDD4}"/>
                    </a:ext>
                  </a:extLst>
                </p:cNvPr>
                <p:cNvPicPr/>
                <p:nvPr/>
              </p:nvPicPr>
              <p:blipFill>
                <a:blip r:embed="rId1767"/>
                <a:stretch>
                  <a:fillRect/>
                </a:stretch>
              </p:blipFill>
              <p:spPr>
                <a:xfrm>
                  <a:off x="10795042" y="1694501"/>
                  <a:ext cx="1361880" cy="26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8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63F11E4B-45F7-49AE-8C9C-53E2E776D5E2}"/>
                    </a:ext>
                  </a:extLst>
                </p14:cNvPr>
                <p14:cNvContentPartPr/>
                <p14:nvPr/>
              </p14:nvContentPartPr>
              <p14:xfrm>
                <a:off x="10988002" y="1619981"/>
                <a:ext cx="123120" cy="22788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63F11E4B-45F7-49AE-8C9C-53E2E776D5E2}"/>
                    </a:ext>
                  </a:extLst>
                </p:cNvPr>
                <p:cNvPicPr/>
                <p:nvPr/>
              </p:nvPicPr>
              <p:blipFill>
                <a:blip r:embed="rId1769"/>
                <a:stretch>
                  <a:fillRect/>
                </a:stretch>
              </p:blipFill>
              <p:spPr>
                <a:xfrm>
                  <a:off x="10983682" y="1615661"/>
                  <a:ext cx="131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0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8BA90532-0705-4920-9B7C-A0F72D819012}"/>
                    </a:ext>
                  </a:extLst>
                </p14:cNvPr>
                <p14:cNvContentPartPr/>
                <p14:nvPr/>
              </p14:nvContentPartPr>
              <p14:xfrm>
                <a:off x="11241442" y="1611341"/>
                <a:ext cx="57240" cy="21420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8BA90532-0705-4920-9B7C-A0F72D819012}"/>
                    </a:ext>
                  </a:extLst>
                </p:cNvPr>
                <p:cNvPicPr/>
                <p:nvPr/>
              </p:nvPicPr>
              <p:blipFill>
                <a:blip r:embed="rId1771"/>
                <a:stretch>
                  <a:fillRect/>
                </a:stretch>
              </p:blipFill>
              <p:spPr>
                <a:xfrm>
                  <a:off x="11237122" y="1607021"/>
                  <a:ext cx="65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2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47FF7BCF-CB9B-4B77-A208-FC0DFF3D4C03}"/>
                    </a:ext>
                  </a:extLst>
                </p14:cNvPr>
                <p14:cNvContentPartPr/>
                <p14:nvPr/>
              </p14:nvContentPartPr>
              <p14:xfrm>
                <a:off x="11319922" y="1649501"/>
                <a:ext cx="60840" cy="106560"/>
              </p14:xfrm>
            </p:contentPart>
          </mc:Choice>
          <mc:Fallback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47FF7BCF-CB9B-4B77-A208-FC0DFF3D4C03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11315602" y="1645181"/>
                  <a:ext cx="6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4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11186515-A860-4DC4-B601-9A970152179B}"/>
                    </a:ext>
                  </a:extLst>
                </p14:cNvPr>
                <p14:cNvContentPartPr/>
                <p14:nvPr/>
              </p14:nvContentPartPr>
              <p14:xfrm>
                <a:off x="11335762" y="1675781"/>
                <a:ext cx="73080" cy="4896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11186515-A860-4DC4-B601-9A970152179B}"/>
                    </a:ext>
                  </a:extLst>
                </p:cNvPr>
                <p:cNvPicPr/>
                <p:nvPr/>
              </p:nvPicPr>
              <p:blipFill>
                <a:blip r:embed="rId1775"/>
                <a:stretch>
                  <a:fillRect/>
                </a:stretch>
              </p:blipFill>
              <p:spPr>
                <a:xfrm>
                  <a:off x="11331442" y="1671461"/>
                  <a:ext cx="81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6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F94C9239-1A1E-44E2-8E86-D653F87A5549}"/>
                    </a:ext>
                  </a:extLst>
                </p14:cNvPr>
                <p14:cNvContentPartPr/>
                <p14:nvPr/>
              </p14:nvContentPartPr>
              <p14:xfrm>
                <a:off x="11448442" y="1600181"/>
                <a:ext cx="16560" cy="1260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F94C9239-1A1E-44E2-8E86-D653F87A5549}"/>
                    </a:ext>
                  </a:extLst>
                </p:cNvPr>
                <p:cNvPicPr/>
                <p:nvPr/>
              </p:nvPicPr>
              <p:blipFill>
                <a:blip r:embed="rId1777"/>
                <a:stretch>
                  <a:fillRect/>
                </a:stretch>
              </p:blipFill>
              <p:spPr>
                <a:xfrm>
                  <a:off x="11444122" y="1595861"/>
                  <a:ext cx="25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8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77EBEFAE-54D4-46F4-8DA5-3DFEE093255E}"/>
                    </a:ext>
                  </a:extLst>
                </p14:cNvPr>
                <p14:cNvContentPartPr/>
                <p14:nvPr/>
              </p14:nvContentPartPr>
              <p14:xfrm>
                <a:off x="11497042" y="1518101"/>
                <a:ext cx="55080" cy="14436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77EBEFAE-54D4-46F4-8DA5-3DFEE093255E}"/>
                    </a:ext>
                  </a:extLst>
                </p:cNvPr>
                <p:cNvPicPr/>
                <p:nvPr/>
              </p:nvPicPr>
              <p:blipFill>
                <a:blip r:embed="rId1779"/>
                <a:stretch>
                  <a:fillRect/>
                </a:stretch>
              </p:blipFill>
              <p:spPr>
                <a:xfrm>
                  <a:off x="11492722" y="1513781"/>
                  <a:ext cx="63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0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6716A60A-A3F2-44B5-B73F-886C2A86BEFF}"/>
                    </a:ext>
                  </a:extLst>
                </p14:cNvPr>
                <p14:cNvContentPartPr/>
                <p14:nvPr/>
              </p14:nvContentPartPr>
              <p14:xfrm>
                <a:off x="11494522" y="1506581"/>
                <a:ext cx="189360" cy="92160"/>
              </p14:xfrm>
            </p:contentPart>
          </mc:Choice>
          <mc:Fallback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6716A60A-A3F2-44B5-B73F-886C2A86BEFF}"/>
                    </a:ext>
                  </a:extLst>
                </p:cNvPr>
                <p:cNvPicPr/>
                <p:nvPr/>
              </p:nvPicPr>
              <p:blipFill>
                <a:blip r:embed="rId1781"/>
                <a:stretch>
                  <a:fillRect/>
                </a:stretch>
              </p:blipFill>
              <p:spPr>
                <a:xfrm>
                  <a:off x="11490202" y="1502261"/>
                  <a:ext cx="19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2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EAE4EED8-8A12-4262-A7A8-FC364EC44915}"/>
                    </a:ext>
                  </a:extLst>
                </p14:cNvPr>
                <p14:cNvContentPartPr/>
                <p14:nvPr/>
              </p14:nvContentPartPr>
              <p14:xfrm>
                <a:off x="11639242" y="1524941"/>
                <a:ext cx="65880" cy="2628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EAE4EED8-8A12-4262-A7A8-FC364EC44915}"/>
                    </a:ext>
                  </a:extLst>
                </p:cNvPr>
                <p:cNvPicPr/>
                <p:nvPr/>
              </p:nvPicPr>
              <p:blipFill>
                <a:blip r:embed="rId1783"/>
                <a:stretch>
                  <a:fillRect/>
                </a:stretch>
              </p:blipFill>
              <p:spPr>
                <a:xfrm>
                  <a:off x="11634922" y="1520621"/>
                  <a:ext cx="74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4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BFADB436-5BBF-4E8F-950B-C5C3C0CCD784}"/>
                    </a:ext>
                  </a:extLst>
                </p14:cNvPr>
                <p14:cNvContentPartPr/>
                <p14:nvPr/>
              </p14:nvContentPartPr>
              <p14:xfrm>
                <a:off x="11708002" y="1391021"/>
                <a:ext cx="107280" cy="15984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BFADB436-5BBF-4E8F-950B-C5C3C0CCD784}"/>
                    </a:ext>
                  </a:extLst>
                </p:cNvPr>
                <p:cNvPicPr/>
                <p:nvPr/>
              </p:nvPicPr>
              <p:blipFill>
                <a:blip r:embed="rId1785"/>
                <a:stretch>
                  <a:fillRect/>
                </a:stretch>
              </p:blipFill>
              <p:spPr>
                <a:xfrm>
                  <a:off x="11703682" y="1386701"/>
                  <a:ext cx="115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6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FF0ACD5C-E69B-4920-A23E-21F3F10B74EB}"/>
                    </a:ext>
                  </a:extLst>
                </p14:cNvPr>
                <p14:cNvContentPartPr/>
                <p14:nvPr/>
              </p14:nvContentPartPr>
              <p14:xfrm>
                <a:off x="11880082" y="1334861"/>
                <a:ext cx="157320" cy="89640"/>
              </p14:xfrm>
            </p:contentPart>
          </mc:Choice>
          <mc:Fallback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FF0ACD5C-E69B-4920-A23E-21F3F10B74EB}"/>
                    </a:ext>
                  </a:extLst>
                </p:cNvPr>
                <p:cNvPicPr/>
                <p:nvPr/>
              </p:nvPicPr>
              <p:blipFill>
                <a:blip r:embed="rId1787"/>
                <a:stretch>
                  <a:fillRect/>
                </a:stretch>
              </p:blipFill>
              <p:spPr>
                <a:xfrm>
                  <a:off x="11875762" y="1330541"/>
                  <a:ext cx="16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8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64511DDA-1861-4A18-87A3-9F56C1CD86A6}"/>
                    </a:ext>
                  </a:extLst>
                </p14:cNvPr>
                <p14:cNvContentPartPr/>
                <p14:nvPr/>
              </p14:nvContentPartPr>
              <p14:xfrm>
                <a:off x="11323522" y="1961261"/>
                <a:ext cx="49320" cy="16524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64511DDA-1861-4A18-87A3-9F56C1CD86A6}"/>
                    </a:ext>
                  </a:extLst>
                </p:cNvPr>
                <p:cNvPicPr/>
                <p:nvPr/>
              </p:nvPicPr>
              <p:blipFill>
                <a:blip r:embed="rId1789"/>
                <a:stretch>
                  <a:fillRect/>
                </a:stretch>
              </p:blipFill>
              <p:spPr>
                <a:xfrm>
                  <a:off x="11319202" y="1956941"/>
                  <a:ext cx="57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0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4E7620DB-3AD5-45E5-8AB2-4C92349B32EC}"/>
                    </a:ext>
                  </a:extLst>
                </p14:cNvPr>
                <p14:cNvContentPartPr/>
                <p14:nvPr/>
              </p14:nvContentPartPr>
              <p14:xfrm>
                <a:off x="11318482" y="1977461"/>
                <a:ext cx="142560" cy="5220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4E7620DB-3AD5-45E5-8AB2-4C92349B32EC}"/>
                    </a:ext>
                  </a:extLst>
                </p:cNvPr>
                <p:cNvPicPr/>
                <p:nvPr/>
              </p:nvPicPr>
              <p:blipFill>
                <a:blip r:embed="rId1791"/>
                <a:stretch>
                  <a:fillRect/>
                </a:stretch>
              </p:blipFill>
              <p:spPr>
                <a:xfrm>
                  <a:off x="11314162" y="1973141"/>
                  <a:ext cx="151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2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07D2E65B-F370-4635-A252-D74F52F97F64}"/>
                    </a:ext>
                  </a:extLst>
                </p14:cNvPr>
                <p14:cNvContentPartPr/>
                <p14:nvPr/>
              </p14:nvContentPartPr>
              <p14:xfrm>
                <a:off x="11497042" y="1912301"/>
                <a:ext cx="124560" cy="7524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07D2E65B-F370-4635-A252-D74F52F97F64}"/>
                    </a:ext>
                  </a:extLst>
                </p:cNvPr>
                <p:cNvPicPr/>
                <p:nvPr/>
              </p:nvPicPr>
              <p:blipFill>
                <a:blip r:embed="rId1793"/>
                <a:stretch>
                  <a:fillRect/>
                </a:stretch>
              </p:blipFill>
              <p:spPr>
                <a:xfrm>
                  <a:off x="11492722" y="1907981"/>
                  <a:ext cx="133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4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0A4E5893-52BB-49AA-A591-9046DC4673C7}"/>
                    </a:ext>
                  </a:extLst>
                </p14:cNvPr>
                <p14:cNvContentPartPr/>
                <p14:nvPr/>
              </p14:nvContentPartPr>
              <p14:xfrm>
                <a:off x="11621962" y="1782701"/>
                <a:ext cx="121680" cy="13536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0A4E5893-52BB-49AA-A591-9046DC4673C7}"/>
                    </a:ext>
                  </a:extLst>
                </p:cNvPr>
                <p:cNvPicPr/>
                <p:nvPr/>
              </p:nvPicPr>
              <p:blipFill>
                <a:blip r:embed="rId1795"/>
                <a:stretch>
                  <a:fillRect/>
                </a:stretch>
              </p:blipFill>
              <p:spPr>
                <a:xfrm>
                  <a:off x="11617642" y="1778381"/>
                  <a:ext cx="130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6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9D546418-D5FC-41BD-A91D-283132FDB108}"/>
                    </a:ext>
                  </a:extLst>
                </p14:cNvPr>
                <p14:cNvContentPartPr/>
                <p14:nvPr/>
              </p14:nvContentPartPr>
              <p14:xfrm>
                <a:off x="11765242" y="1652741"/>
                <a:ext cx="151920" cy="9432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9D546418-D5FC-41BD-A91D-283132FDB108}"/>
                    </a:ext>
                  </a:extLst>
                </p:cNvPr>
                <p:cNvPicPr/>
                <p:nvPr/>
              </p:nvPicPr>
              <p:blipFill>
                <a:blip r:embed="rId1797"/>
                <a:stretch>
                  <a:fillRect/>
                </a:stretch>
              </p:blipFill>
              <p:spPr>
                <a:xfrm>
                  <a:off x="11760922" y="1648421"/>
                  <a:ext cx="16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8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3AC8B6D1-3CA9-4266-A0D9-8C05C77AE045}"/>
                    </a:ext>
                  </a:extLst>
                </p14:cNvPr>
                <p14:cNvContentPartPr/>
                <p14:nvPr/>
              </p14:nvContentPartPr>
              <p14:xfrm>
                <a:off x="11803042" y="1680101"/>
                <a:ext cx="211680" cy="13788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3AC8B6D1-3CA9-4266-A0D9-8C05C77AE045}"/>
                    </a:ext>
                  </a:extLst>
                </p:cNvPr>
                <p:cNvPicPr/>
                <p:nvPr/>
              </p:nvPicPr>
              <p:blipFill>
                <a:blip r:embed="rId1799"/>
                <a:stretch>
                  <a:fillRect/>
                </a:stretch>
              </p:blipFill>
              <p:spPr>
                <a:xfrm>
                  <a:off x="11798722" y="1675781"/>
                  <a:ext cx="220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0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633624F9-5CDB-4642-AE61-C6FAF82AA194}"/>
                    </a:ext>
                  </a:extLst>
                </p14:cNvPr>
                <p14:cNvContentPartPr/>
                <p14:nvPr/>
              </p14:nvContentPartPr>
              <p14:xfrm>
                <a:off x="11901322" y="1788821"/>
                <a:ext cx="91440" cy="21096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633624F9-5CDB-4642-AE61-C6FAF82AA194}"/>
                    </a:ext>
                  </a:extLst>
                </p:cNvPr>
                <p:cNvPicPr/>
                <p:nvPr/>
              </p:nvPicPr>
              <p:blipFill>
                <a:blip r:embed="rId1801"/>
                <a:stretch>
                  <a:fillRect/>
                </a:stretch>
              </p:blipFill>
              <p:spPr>
                <a:xfrm>
                  <a:off x="11897002" y="1784501"/>
                  <a:ext cx="100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2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CA4F33B9-1E55-4446-98A7-58D262AAA03A}"/>
                    </a:ext>
                  </a:extLst>
                </p14:cNvPr>
                <p14:cNvContentPartPr/>
                <p14:nvPr/>
              </p14:nvContentPartPr>
              <p14:xfrm>
                <a:off x="12001042" y="1788821"/>
                <a:ext cx="52560" cy="14220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CA4F33B9-1E55-4446-98A7-58D262AAA03A}"/>
                    </a:ext>
                  </a:extLst>
                </p:cNvPr>
                <p:cNvPicPr/>
                <p:nvPr/>
              </p:nvPicPr>
              <p:blipFill>
                <a:blip r:embed="rId1803"/>
                <a:stretch>
                  <a:fillRect/>
                </a:stretch>
              </p:blipFill>
              <p:spPr>
                <a:xfrm>
                  <a:off x="11996722" y="1784501"/>
                  <a:ext cx="61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4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F7F281B8-9B14-439A-858B-DBDE397C5252}"/>
                    </a:ext>
                  </a:extLst>
                </p14:cNvPr>
                <p14:cNvContentPartPr/>
                <p14:nvPr/>
              </p14:nvContentPartPr>
              <p14:xfrm>
                <a:off x="12009322" y="1813661"/>
                <a:ext cx="91800" cy="5148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F7F281B8-9B14-439A-858B-DBDE397C5252}"/>
                    </a:ext>
                  </a:extLst>
                </p:cNvPr>
                <p:cNvPicPr/>
                <p:nvPr/>
              </p:nvPicPr>
              <p:blipFill>
                <a:blip r:embed="rId1805"/>
                <a:stretch>
                  <a:fillRect/>
                </a:stretch>
              </p:blipFill>
              <p:spPr>
                <a:xfrm>
                  <a:off x="12005002" y="1809341"/>
                  <a:ext cx="10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6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1063B18F-2A61-44D2-8A92-C7A858CEB110}"/>
                    </a:ext>
                  </a:extLst>
                </p14:cNvPr>
                <p14:cNvContentPartPr/>
                <p14:nvPr/>
              </p14:nvContentPartPr>
              <p14:xfrm>
                <a:off x="11243962" y="1488581"/>
                <a:ext cx="1011240" cy="87804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1063B18F-2A61-44D2-8A92-C7A858CEB110}"/>
                    </a:ext>
                  </a:extLst>
                </p:cNvPr>
                <p:cNvPicPr/>
                <p:nvPr/>
              </p:nvPicPr>
              <p:blipFill>
                <a:blip r:embed="rId1807"/>
                <a:stretch>
                  <a:fillRect/>
                </a:stretch>
              </p:blipFill>
              <p:spPr>
                <a:xfrm>
                  <a:off x="11239642" y="1484261"/>
                  <a:ext cx="1019880" cy="88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8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BAE4EF5D-2CB5-4953-A603-BB2D2CBA5A03}"/>
                    </a:ext>
                  </a:extLst>
                </p14:cNvPr>
                <p14:cNvContentPartPr/>
                <p14:nvPr/>
              </p14:nvContentPartPr>
              <p14:xfrm>
                <a:off x="11299345" y="1747421"/>
                <a:ext cx="76680" cy="8640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BAE4EF5D-2CB5-4953-A603-BB2D2CBA5A03}"/>
                    </a:ext>
                  </a:extLst>
                </p:cNvPr>
                <p:cNvPicPr/>
                <p:nvPr/>
              </p:nvPicPr>
              <p:blipFill>
                <a:blip r:embed="rId1809"/>
                <a:stretch>
                  <a:fillRect/>
                </a:stretch>
              </p:blipFill>
              <p:spPr>
                <a:xfrm>
                  <a:off x="11295025" y="1743101"/>
                  <a:ext cx="85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0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91B7CBF5-11A6-4EA4-B308-ABC2A32CF9F6}"/>
                    </a:ext>
                  </a:extLst>
                </p14:cNvPr>
                <p14:cNvContentPartPr/>
                <p14:nvPr/>
              </p14:nvContentPartPr>
              <p14:xfrm>
                <a:off x="11211505" y="1597661"/>
                <a:ext cx="438120" cy="27072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91B7CBF5-11A6-4EA4-B308-ABC2A32CF9F6}"/>
                    </a:ext>
                  </a:extLst>
                </p:cNvPr>
                <p:cNvPicPr/>
                <p:nvPr/>
              </p:nvPicPr>
              <p:blipFill>
                <a:blip r:embed="rId1811"/>
                <a:stretch>
                  <a:fillRect/>
                </a:stretch>
              </p:blipFill>
              <p:spPr>
                <a:xfrm>
                  <a:off x="11207185" y="1593341"/>
                  <a:ext cx="446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2">
              <p14:nvContentPartPr>
                <p14:cNvPr id="1197" name="Freihand 1196">
                  <a:extLst>
                    <a:ext uri="{FF2B5EF4-FFF2-40B4-BE49-F238E27FC236}">
                      <a16:creationId xmlns:a16="http://schemas.microsoft.com/office/drawing/2014/main" id="{59D4FC7D-B867-4394-ABC8-4F3CEE62A48D}"/>
                    </a:ext>
                  </a:extLst>
                </p14:cNvPr>
                <p14:cNvContentPartPr/>
                <p14:nvPr/>
              </p14:nvContentPartPr>
              <p14:xfrm>
                <a:off x="11829625" y="1543301"/>
                <a:ext cx="360" cy="360"/>
              </p14:xfrm>
            </p:contentPart>
          </mc:Choice>
          <mc:Fallback>
            <p:pic>
              <p:nvPicPr>
                <p:cNvPr id="1197" name="Freihand 1196">
                  <a:extLst>
                    <a:ext uri="{FF2B5EF4-FFF2-40B4-BE49-F238E27FC236}">
                      <a16:creationId xmlns:a16="http://schemas.microsoft.com/office/drawing/2014/main" id="{59D4FC7D-B867-4394-ABC8-4F3CEE62A48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825305" y="15389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3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8D136159-7261-4B57-94BF-9AD0BAD0D81E}"/>
                    </a:ext>
                  </a:extLst>
                </p14:cNvPr>
                <p14:cNvContentPartPr/>
                <p14:nvPr/>
              </p14:nvContentPartPr>
              <p14:xfrm>
                <a:off x="11710105" y="1406861"/>
                <a:ext cx="326880" cy="16128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8D136159-7261-4B57-94BF-9AD0BAD0D81E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11705785" y="1402541"/>
                  <a:ext cx="335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5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66BD2ACC-B1F2-45DF-AC38-7B08C2A49626}"/>
                    </a:ext>
                  </a:extLst>
                </p14:cNvPr>
                <p14:cNvContentPartPr/>
                <p14:nvPr/>
              </p14:nvContentPartPr>
              <p14:xfrm>
                <a:off x="6816265" y="2259701"/>
                <a:ext cx="1278720" cy="639720"/>
              </p14:xfrm>
            </p:contentPart>
          </mc:Choice>
          <mc:Fallback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66BD2ACC-B1F2-45DF-AC38-7B08C2A49626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6811945" y="2255381"/>
                  <a:ext cx="1287360" cy="64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93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E1EBCAA-C2EE-443E-90F7-CB60B48E3E6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7842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232404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F55D8C-8D93-4F6E-4F3A-3758633E7223}"/>
              </a:ext>
            </a:extLst>
          </p:cNvPr>
          <p:cNvSpPr/>
          <p:nvPr/>
        </p:nvSpPr>
        <p:spPr>
          <a:xfrm>
            <a:off x="0" y="127322"/>
            <a:ext cx="2939970" cy="85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8708591" cy="50155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69976E-795A-7842-77EB-E978B959B16C}"/>
              </a:ext>
            </a:extLst>
          </p:cNvPr>
          <p:cNvSpPr txBox="1"/>
          <p:nvPr/>
        </p:nvSpPr>
        <p:spPr>
          <a:xfrm>
            <a:off x="1342664" y="64714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119710-4AB6-43EC-8011-F0634A34CBF3}"/>
                  </a:ext>
                </a:extLst>
              </p14:cNvPr>
              <p14:cNvContentPartPr/>
              <p14:nvPr/>
            </p14:nvContentPartPr>
            <p14:xfrm>
              <a:off x="4727010" y="2260000"/>
              <a:ext cx="1180800" cy="27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119710-4AB6-43EC-8011-F0634A34CB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2690" y="2255680"/>
                <a:ext cx="11894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2B065C9-4DB9-4552-AAAA-998916A19B40}"/>
                  </a:ext>
                </a:extLst>
              </p14:cNvPr>
              <p14:cNvContentPartPr/>
              <p14:nvPr/>
            </p14:nvContentPartPr>
            <p14:xfrm>
              <a:off x="1247970" y="2905840"/>
              <a:ext cx="948960" cy="47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2B065C9-4DB9-4552-AAAA-998916A19B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650" y="2901520"/>
                <a:ext cx="957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6C9CD23-F6D6-4AE8-A283-1DB4DCE86B5D}"/>
                  </a:ext>
                </a:extLst>
              </p14:cNvPr>
              <p14:cNvContentPartPr/>
              <p14:nvPr/>
            </p14:nvContentPartPr>
            <p14:xfrm>
              <a:off x="2883090" y="2920960"/>
              <a:ext cx="1138320" cy="50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6C9CD23-F6D6-4AE8-A283-1DB4DCE86B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8770" y="2916640"/>
                <a:ext cx="1146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257CDAD-FCB0-48E8-9AD9-982040F5170A}"/>
                  </a:ext>
                </a:extLst>
              </p14:cNvPr>
              <p14:cNvContentPartPr/>
              <p14:nvPr/>
            </p14:nvContentPartPr>
            <p14:xfrm>
              <a:off x="484410" y="3620080"/>
              <a:ext cx="589680" cy="83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257CDAD-FCB0-48E8-9AD9-982040F517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090" y="3615760"/>
                <a:ext cx="59832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79634E0-E35F-4990-9FED-D135639E017D}"/>
              </a:ext>
            </a:extLst>
          </p:cNvPr>
          <p:cNvGrpSpPr/>
          <p:nvPr/>
        </p:nvGrpSpPr>
        <p:grpSpPr>
          <a:xfrm>
            <a:off x="2933490" y="2550520"/>
            <a:ext cx="1022760" cy="143640"/>
            <a:chOff x="2933490" y="2550520"/>
            <a:chExt cx="10227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EC1A0B5-362D-4BC9-8B75-82E0E38FA17C}"/>
                    </a:ext>
                  </a:extLst>
                </p14:cNvPr>
                <p14:cNvContentPartPr/>
                <p14:nvPr/>
              </p14:nvContentPartPr>
              <p14:xfrm>
                <a:off x="2933490" y="2667880"/>
                <a:ext cx="65520" cy="26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EC1A0B5-362D-4BC9-8B75-82E0E38FA1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9170" y="2663560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8F38CD8-1275-4CCC-9103-83EAA4359874}"/>
                    </a:ext>
                  </a:extLst>
                </p14:cNvPr>
                <p14:cNvContentPartPr/>
                <p14:nvPr/>
              </p14:nvContentPartPr>
              <p14:xfrm>
                <a:off x="2956890" y="2561320"/>
                <a:ext cx="882720" cy="52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8F38CD8-1275-4CCC-9103-83EAA43598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2570" y="2557000"/>
                  <a:ext cx="891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791FB92-5F3D-4EED-999B-E74C958C032E}"/>
                    </a:ext>
                  </a:extLst>
                </p14:cNvPr>
                <p14:cNvContentPartPr/>
                <p14:nvPr/>
              </p14:nvContentPartPr>
              <p14:xfrm>
                <a:off x="2989650" y="2550520"/>
                <a:ext cx="966600" cy="92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791FB92-5F3D-4EED-999B-E74C958C03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5330" y="2546200"/>
                  <a:ext cx="97524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C31D463-64BC-40BF-BE3C-69949DB09245}"/>
                  </a:ext>
                </a:extLst>
              </p14:cNvPr>
              <p14:cNvContentPartPr/>
              <p14:nvPr/>
            </p14:nvContentPartPr>
            <p14:xfrm>
              <a:off x="1214850" y="2917000"/>
              <a:ext cx="933120" cy="349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C31D463-64BC-40BF-BE3C-69949DB092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0530" y="2912680"/>
                <a:ext cx="9417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2F66551-66AA-4C9B-B5FF-6F8F6AA9152B}"/>
              </a:ext>
            </a:extLst>
          </p:cNvPr>
          <p:cNvGrpSpPr/>
          <p:nvPr/>
        </p:nvGrpSpPr>
        <p:grpSpPr>
          <a:xfrm>
            <a:off x="5722410" y="4758760"/>
            <a:ext cx="435600" cy="38520"/>
            <a:chOff x="5722410" y="4758760"/>
            <a:chExt cx="43560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E195F82-E5F2-45A1-A3C1-25C1E3358760}"/>
                    </a:ext>
                  </a:extLst>
                </p14:cNvPr>
                <p14:cNvContentPartPr/>
                <p14:nvPr/>
              </p14:nvContentPartPr>
              <p14:xfrm>
                <a:off x="5722410" y="4758760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E195F82-E5F2-45A1-A3C1-25C1E33587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18090" y="4754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C9DD2BE-B54D-496E-9EB8-F5FE3DED0624}"/>
                    </a:ext>
                  </a:extLst>
                </p14:cNvPr>
                <p14:cNvContentPartPr/>
                <p14:nvPr/>
              </p14:nvContentPartPr>
              <p14:xfrm>
                <a:off x="5737890" y="4787560"/>
                <a:ext cx="50760" cy="6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C9DD2BE-B54D-496E-9EB8-F5FE3DED06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3570" y="4783240"/>
                  <a:ext cx="59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B5C0624-6F7B-4067-8CF8-760540731DA2}"/>
                    </a:ext>
                  </a:extLst>
                </p14:cNvPr>
                <p14:cNvContentPartPr/>
                <p14:nvPr/>
              </p14:nvContentPartPr>
              <p14:xfrm>
                <a:off x="5910690" y="4796920"/>
                <a:ext cx="247320" cy="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B5C0624-6F7B-4067-8CF8-760540731D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06370" y="4792600"/>
                  <a:ext cx="25596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1CD4DE8-972F-4514-8603-E17E78475C61}"/>
                  </a:ext>
                </a:extLst>
              </p14:cNvPr>
              <p14:cNvContentPartPr/>
              <p14:nvPr/>
            </p14:nvContentPartPr>
            <p14:xfrm>
              <a:off x="5202570" y="4013200"/>
              <a:ext cx="1459800" cy="561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1CD4DE8-972F-4514-8603-E17E78475C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98250" y="4008880"/>
                <a:ext cx="1468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15401A7-1668-46D1-B627-23F0C6E8F5DF}"/>
                  </a:ext>
                </a:extLst>
              </p14:cNvPr>
              <p14:cNvContentPartPr/>
              <p14:nvPr/>
            </p14:nvContentPartPr>
            <p14:xfrm>
              <a:off x="2148101" y="1052981"/>
              <a:ext cx="1640520" cy="48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15401A7-1668-46D1-B627-23F0C6E8F5D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43781" y="1048661"/>
                <a:ext cx="164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73A1401-4785-4841-8207-6D8225B9ED9C}"/>
                  </a:ext>
                </a:extLst>
              </p14:cNvPr>
              <p14:cNvContentPartPr/>
              <p14:nvPr/>
            </p14:nvContentPartPr>
            <p14:xfrm>
              <a:off x="529181" y="1115621"/>
              <a:ext cx="105120" cy="1328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73A1401-4785-4841-8207-6D8225B9ED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4861" y="1111301"/>
                <a:ext cx="113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78BFEFA-5176-45D3-9077-C110EE31E568}"/>
                  </a:ext>
                </a:extLst>
              </p14:cNvPr>
              <p14:cNvContentPartPr/>
              <p14:nvPr/>
            </p14:nvContentPartPr>
            <p14:xfrm>
              <a:off x="257741" y="1079621"/>
              <a:ext cx="1389240" cy="18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78BFEFA-5176-45D3-9077-C110EE31E56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3421" y="1075301"/>
                <a:ext cx="1397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9CFDB1B-140B-406B-9A17-40E9B2DD25FB}"/>
                  </a:ext>
                </a:extLst>
              </p14:cNvPr>
              <p14:cNvContentPartPr/>
              <p14:nvPr/>
            </p14:nvContentPartPr>
            <p14:xfrm>
              <a:off x="4785461" y="2198501"/>
              <a:ext cx="1081440" cy="1267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9CFDB1B-140B-406B-9A17-40E9B2DD25F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81141" y="2194181"/>
                <a:ext cx="1090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F36907C-8F9D-4FCC-97FE-C29557D2BC69}"/>
                  </a:ext>
                </a:extLst>
              </p14:cNvPr>
              <p14:cNvContentPartPr/>
              <p14:nvPr/>
            </p14:nvContentPartPr>
            <p14:xfrm>
              <a:off x="1677581" y="2225141"/>
              <a:ext cx="764640" cy="16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F36907C-8F9D-4FCC-97FE-C29557D2BC6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73261" y="2220821"/>
                <a:ext cx="77328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8D6CD3C-5953-4BA8-8731-D96280EBC88A}"/>
              </a:ext>
            </a:extLst>
          </p:cNvPr>
          <p:cNvGrpSpPr/>
          <p:nvPr/>
        </p:nvGrpSpPr>
        <p:grpSpPr>
          <a:xfrm>
            <a:off x="1288421" y="2835701"/>
            <a:ext cx="2953440" cy="91440"/>
            <a:chOff x="1288421" y="2835701"/>
            <a:chExt cx="295344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5A0171-5A50-4C60-865B-BD3FF5679FC0}"/>
                    </a:ext>
                  </a:extLst>
                </p14:cNvPr>
                <p14:cNvContentPartPr/>
                <p14:nvPr/>
              </p14:nvContentPartPr>
              <p14:xfrm>
                <a:off x="1288421" y="2856581"/>
                <a:ext cx="1015560" cy="30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5A0171-5A50-4C60-865B-BD3FF5679F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84101" y="2852261"/>
                  <a:ext cx="102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5F95295-891A-44B0-97CA-11AFD963EDAB}"/>
                    </a:ext>
                  </a:extLst>
                </p14:cNvPr>
                <p14:cNvContentPartPr/>
                <p14:nvPr/>
              </p14:nvContentPartPr>
              <p14:xfrm>
                <a:off x="2935421" y="2835701"/>
                <a:ext cx="1306440" cy="91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5F95295-891A-44B0-97CA-11AFD963ED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31101" y="2831381"/>
                  <a:ext cx="1315080" cy="100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0" name="Grafik 139">
            <a:extLst>
              <a:ext uri="{FF2B5EF4-FFF2-40B4-BE49-F238E27FC236}">
                <a16:creationId xmlns:a16="http://schemas.microsoft.com/office/drawing/2014/main" id="{7103E8DF-8B68-4B9A-A3F4-A72004EC14A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68645" y="5096134"/>
            <a:ext cx="5648325" cy="1085850"/>
          </a:xfrm>
          <a:prstGeom prst="rect">
            <a:avLst/>
          </a:prstGeom>
        </p:spPr>
      </p:pic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D22E6BD0-D7C1-4AED-8A2B-94AB122708AB}"/>
              </a:ext>
            </a:extLst>
          </p:cNvPr>
          <p:cNvGrpSpPr/>
          <p:nvPr/>
        </p:nvGrpSpPr>
        <p:grpSpPr>
          <a:xfrm>
            <a:off x="3740741" y="5917819"/>
            <a:ext cx="376560" cy="173880"/>
            <a:chOff x="3740741" y="5917819"/>
            <a:chExt cx="37656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EE97937-D154-400C-817B-CC1609443E52}"/>
                    </a:ext>
                  </a:extLst>
                </p14:cNvPr>
                <p14:cNvContentPartPr/>
                <p14:nvPr/>
              </p14:nvContentPartPr>
              <p14:xfrm>
                <a:off x="3740741" y="5925739"/>
                <a:ext cx="136800" cy="137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EE97937-D154-400C-817B-CC1609443E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6421" y="5921419"/>
                  <a:ext cx="145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EC3D76F-AAF3-4739-B1F0-5D32C355A470}"/>
                    </a:ext>
                  </a:extLst>
                </p14:cNvPr>
                <p14:cNvContentPartPr/>
                <p14:nvPr/>
              </p14:nvContentPartPr>
              <p14:xfrm>
                <a:off x="3881141" y="6025459"/>
                <a:ext cx="28800" cy="66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EC3D76F-AAF3-4739-B1F0-5D32C355A4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6821" y="6021139"/>
                  <a:ext cx="37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67DC3A4-606F-4E4C-803A-F4C5D0B712CF}"/>
                    </a:ext>
                  </a:extLst>
                </p14:cNvPr>
                <p14:cNvContentPartPr/>
                <p14:nvPr/>
              </p14:nvContentPartPr>
              <p14:xfrm>
                <a:off x="3927221" y="5917819"/>
                <a:ext cx="98640" cy="161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67DC3A4-606F-4E4C-803A-F4C5D0B712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22901" y="5913499"/>
                  <a:ext cx="107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E9629A8-EE41-41CF-9038-6844260CEE16}"/>
                    </a:ext>
                  </a:extLst>
                </p14:cNvPr>
                <p14:cNvContentPartPr/>
                <p14:nvPr/>
              </p14:nvContentPartPr>
              <p14:xfrm>
                <a:off x="4041701" y="5960659"/>
                <a:ext cx="75600" cy="122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E9629A8-EE41-41CF-9038-6844260CEE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7381" y="5956339"/>
                  <a:ext cx="842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4EFADFE-9ACE-4998-97E4-4142635217F9}"/>
              </a:ext>
            </a:extLst>
          </p:cNvPr>
          <p:cNvGrpSpPr/>
          <p:nvPr/>
        </p:nvGrpSpPr>
        <p:grpSpPr>
          <a:xfrm>
            <a:off x="2221541" y="5267659"/>
            <a:ext cx="312120" cy="161640"/>
            <a:chOff x="2221541" y="5267659"/>
            <a:chExt cx="31212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6040359-A6AC-4959-9B05-3B6BAE411FBC}"/>
                    </a:ext>
                  </a:extLst>
                </p14:cNvPr>
                <p14:cNvContentPartPr/>
                <p14:nvPr/>
              </p14:nvContentPartPr>
              <p14:xfrm>
                <a:off x="2221541" y="5312299"/>
                <a:ext cx="85680" cy="69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6040359-A6AC-4959-9B05-3B6BAE411F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17221" y="5307979"/>
                  <a:ext cx="94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331B7CB-BE0F-4772-BE8D-6F3ACCC9953D}"/>
                    </a:ext>
                  </a:extLst>
                </p14:cNvPr>
                <p14:cNvContentPartPr/>
                <p14:nvPr/>
              </p14:nvContentPartPr>
              <p14:xfrm>
                <a:off x="2288141" y="5339659"/>
                <a:ext cx="46080" cy="63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331B7CB-BE0F-4772-BE8D-6F3ACCC995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3821" y="5335339"/>
                  <a:ext cx="54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B3CE22B-84A2-44D3-8619-4A2776B520F2}"/>
                    </a:ext>
                  </a:extLst>
                </p14:cNvPr>
                <p14:cNvContentPartPr/>
                <p14:nvPr/>
              </p14:nvContentPartPr>
              <p14:xfrm>
                <a:off x="2348621" y="5267659"/>
                <a:ext cx="79920" cy="161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B3CE22B-84A2-44D3-8619-4A2776B520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44301" y="5263339"/>
                  <a:ext cx="88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D579D8C-93D8-4B98-9CF7-BA4002A16F98}"/>
                    </a:ext>
                  </a:extLst>
                </p14:cNvPr>
                <p14:cNvContentPartPr/>
                <p14:nvPr/>
              </p14:nvContentPartPr>
              <p14:xfrm>
                <a:off x="2438981" y="5276299"/>
                <a:ext cx="94680" cy="74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D579D8C-93D8-4B98-9CF7-BA4002A16F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4661" y="5271979"/>
                  <a:ext cx="10332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966AB3E8-76D3-47B5-89F0-611C8304DB08}"/>
                  </a:ext>
                </a:extLst>
              </p14:cNvPr>
              <p14:cNvContentPartPr/>
              <p14:nvPr/>
            </p14:nvContentPartPr>
            <p14:xfrm>
              <a:off x="1272941" y="2890939"/>
              <a:ext cx="985320" cy="320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966AB3E8-76D3-47B5-89F0-611C8304DB0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68621" y="2886619"/>
                <a:ext cx="9939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24EE2197-6180-470B-A0C8-6EF2189D0DE2}"/>
              </a:ext>
            </a:extLst>
          </p:cNvPr>
          <p:cNvGrpSpPr/>
          <p:nvPr/>
        </p:nvGrpSpPr>
        <p:grpSpPr>
          <a:xfrm>
            <a:off x="822581" y="6023659"/>
            <a:ext cx="970200" cy="216720"/>
            <a:chOff x="822581" y="6023659"/>
            <a:chExt cx="97020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DDD552F-70CE-4C5B-B058-5E3A984D5310}"/>
                    </a:ext>
                  </a:extLst>
                </p14:cNvPr>
                <p14:cNvContentPartPr/>
                <p14:nvPr/>
              </p14:nvContentPartPr>
              <p14:xfrm>
                <a:off x="1469861" y="6038059"/>
                <a:ext cx="100440" cy="167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DDD552F-70CE-4C5B-B058-5E3A984D53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65541" y="6033739"/>
                  <a:ext cx="109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503923F-C74C-4346-B496-5AD8E051E349}"/>
                    </a:ext>
                  </a:extLst>
                </p14:cNvPr>
                <p14:cNvContentPartPr/>
                <p14:nvPr/>
              </p14:nvContentPartPr>
              <p14:xfrm>
                <a:off x="1581461" y="6173779"/>
                <a:ext cx="27360" cy="66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503923F-C74C-4346-B496-5AD8E051E3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7141" y="6169459"/>
                  <a:ext cx="36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F64E1C-02E9-4271-8B0F-0988111A35A9}"/>
                    </a:ext>
                  </a:extLst>
                </p14:cNvPr>
                <p14:cNvContentPartPr/>
                <p14:nvPr/>
              </p14:nvContentPartPr>
              <p14:xfrm>
                <a:off x="1603061" y="6035539"/>
                <a:ext cx="61200" cy="163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F64E1C-02E9-4271-8B0F-0988111A35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8741" y="6031219"/>
                  <a:ext cx="69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E1A7934-32D1-4944-AA5B-FB451C7349F7}"/>
                    </a:ext>
                  </a:extLst>
                </p14:cNvPr>
                <p14:cNvContentPartPr/>
                <p14:nvPr/>
              </p14:nvContentPartPr>
              <p14:xfrm>
                <a:off x="1693061" y="6149659"/>
                <a:ext cx="6120" cy="88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E1A7934-32D1-4944-AA5B-FB451C7349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88741" y="6145339"/>
                  <a:ext cx="1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51948BF-DA6D-4EE4-A934-6F658FAF926F}"/>
                    </a:ext>
                  </a:extLst>
                </p14:cNvPr>
                <p14:cNvContentPartPr/>
                <p14:nvPr/>
              </p14:nvContentPartPr>
              <p14:xfrm>
                <a:off x="1720781" y="6059659"/>
                <a:ext cx="72000" cy="141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51948BF-DA6D-4EE4-A934-6F658FAF92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16461" y="6055339"/>
                  <a:ext cx="80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3E58DC7-82EA-45E9-B426-9739DFD46A27}"/>
                    </a:ext>
                  </a:extLst>
                </p14:cNvPr>
                <p14:cNvContentPartPr/>
                <p14:nvPr/>
              </p14:nvContentPartPr>
              <p14:xfrm>
                <a:off x="822581" y="6046339"/>
                <a:ext cx="137520" cy="190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3E58DC7-82EA-45E9-B426-9739DFD46A2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8261" y="6042019"/>
                  <a:ext cx="146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6D02B49-E640-434B-ABC4-36B53E7A9216}"/>
                    </a:ext>
                  </a:extLst>
                </p14:cNvPr>
                <p14:cNvContentPartPr/>
                <p14:nvPr/>
              </p14:nvContentPartPr>
              <p14:xfrm>
                <a:off x="976301" y="6059299"/>
                <a:ext cx="65880" cy="130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6D02B49-E640-434B-ABC4-36B53E7A92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1981" y="6054979"/>
                  <a:ext cx="7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4410A04-A0BF-47E0-8E42-EA9A2C4793E8}"/>
                    </a:ext>
                  </a:extLst>
                </p14:cNvPr>
                <p14:cNvContentPartPr/>
                <p14:nvPr/>
              </p14:nvContentPartPr>
              <p14:xfrm>
                <a:off x="1099061" y="6138859"/>
                <a:ext cx="20880" cy="23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4410A04-A0BF-47E0-8E42-EA9A2C4793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4741" y="6134539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014FB32-881E-4C74-B415-6028E5919B2D}"/>
                    </a:ext>
                  </a:extLst>
                </p14:cNvPr>
                <p14:cNvContentPartPr/>
                <p14:nvPr/>
              </p14:nvContentPartPr>
              <p14:xfrm>
                <a:off x="1130741" y="6043819"/>
                <a:ext cx="71280" cy="74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014FB32-881E-4C74-B415-6028E5919B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6421" y="6039499"/>
                  <a:ext cx="79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17F0900-CE30-4F76-8F7F-FC4E751EE60D}"/>
                    </a:ext>
                  </a:extLst>
                </p14:cNvPr>
                <p14:cNvContentPartPr/>
                <p14:nvPr/>
              </p14:nvContentPartPr>
              <p14:xfrm>
                <a:off x="1203461" y="6023659"/>
                <a:ext cx="189720" cy="74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17F0900-CE30-4F76-8F7F-FC4E751EE6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99141" y="6019339"/>
                  <a:ext cx="1983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8560B2ED-D11E-4FEC-BD6E-020566AA75CC}"/>
              </a:ext>
            </a:extLst>
          </p:cNvPr>
          <p:cNvGrpSpPr/>
          <p:nvPr/>
        </p:nvGrpSpPr>
        <p:grpSpPr>
          <a:xfrm>
            <a:off x="3273101" y="5753299"/>
            <a:ext cx="195840" cy="294480"/>
            <a:chOff x="3273101" y="5753299"/>
            <a:chExt cx="19584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D786236-D743-4CA7-851F-AD37FD447289}"/>
                    </a:ext>
                  </a:extLst>
                </p14:cNvPr>
                <p14:cNvContentPartPr/>
                <p14:nvPr/>
              </p14:nvContentPartPr>
              <p14:xfrm>
                <a:off x="3398381" y="5841139"/>
                <a:ext cx="27720" cy="206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D786236-D743-4CA7-851F-AD37FD4472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94061" y="5836819"/>
                  <a:ext cx="36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9D806B8-3FCF-4A91-BB66-C89AFA7E37FD}"/>
                    </a:ext>
                  </a:extLst>
                </p14:cNvPr>
                <p14:cNvContentPartPr/>
                <p14:nvPr/>
              </p14:nvContentPartPr>
              <p14:xfrm>
                <a:off x="3273101" y="5753299"/>
                <a:ext cx="195840" cy="141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9D806B8-3FCF-4A91-BB66-C89AFA7E37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68781" y="5748979"/>
                  <a:ext cx="2044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18CCB71E-65DA-4C0D-83D2-AFA6BDFFCC74}"/>
              </a:ext>
            </a:extLst>
          </p:cNvPr>
          <p:cNvGrpSpPr/>
          <p:nvPr/>
        </p:nvGrpSpPr>
        <p:grpSpPr>
          <a:xfrm>
            <a:off x="3016061" y="6169819"/>
            <a:ext cx="630000" cy="197280"/>
            <a:chOff x="3016061" y="6169819"/>
            <a:chExt cx="6300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950CF51-901C-4277-88F2-A7144B7D3DDD}"/>
                    </a:ext>
                  </a:extLst>
                </p14:cNvPr>
                <p14:cNvContentPartPr/>
                <p14:nvPr/>
              </p14:nvContentPartPr>
              <p14:xfrm>
                <a:off x="3016061" y="6200059"/>
                <a:ext cx="118440" cy="167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950CF51-901C-4277-88F2-A7144B7D3DD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1741" y="6195739"/>
                  <a:ext cx="12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F3D14A6-8DBB-4914-AB40-E8F56D0C3A8D}"/>
                    </a:ext>
                  </a:extLst>
                </p14:cNvPr>
                <p14:cNvContentPartPr/>
                <p14:nvPr/>
              </p14:nvContentPartPr>
              <p14:xfrm>
                <a:off x="3161501" y="6198979"/>
                <a:ext cx="63720" cy="142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F3D14A6-8DBB-4914-AB40-E8F56D0C3A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57181" y="6194659"/>
                  <a:ext cx="72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A7B12EA-443D-4EBF-97CC-D561E78CB9C7}"/>
                    </a:ext>
                  </a:extLst>
                </p14:cNvPr>
                <p14:cNvContentPartPr/>
                <p14:nvPr/>
              </p14:nvContentPartPr>
              <p14:xfrm>
                <a:off x="3273101" y="6297259"/>
                <a:ext cx="31320" cy="30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A7B12EA-443D-4EBF-97CC-D561E78CB9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68781" y="6292939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718D743-E070-4416-ACEA-06339EB31468}"/>
                    </a:ext>
                  </a:extLst>
                </p14:cNvPr>
                <p14:cNvContentPartPr/>
                <p14:nvPr/>
              </p14:nvContentPartPr>
              <p14:xfrm>
                <a:off x="3342941" y="6194299"/>
                <a:ext cx="72720" cy="95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718D743-E070-4416-ACEA-06339EB314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38621" y="6189979"/>
                  <a:ext cx="81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49EE44-CFEE-4EF8-9514-55A4F2888EA6}"/>
                    </a:ext>
                  </a:extLst>
                </p14:cNvPr>
                <p14:cNvContentPartPr/>
                <p14:nvPr/>
              </p14:nvContentPartPr>
              <p14:xfrm>
                <a:off x="3408461" y="6169819"/>
                <a:ext cx="94680" cy="103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49EE44-CFEE-4EF8-9514-55A4F2888E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04141" y="6165499"/>
                  <a:ext cx="103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3423EF4-2EDF-4693-BB94-2C5FABCD00AC}"/>
                    </a:ext>
                  </a:extLst>
                </p14:cNvPr>
                <p14:cNvContentPartPr/>
                <p14:nvPr/>
              </p14:nvContentPartPr>
              <p14:xfrm>
                <a:off x="3550661" y="6185659"/>
                <a:ext cx="95400" cy="65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3423EF4-2EDF-4693-BB94-2C5FABCD00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6341" y="6181339"/>
                  <a:ext cx="1040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29052B06-5115-49F6-8629-0F78DAE6E350}"/>
              </a:ext>
            </a:extLst>
          </p:cNvPr>
          <p:cNvGrpSpPr/>
          <p:nvPr/>
        </p:nvGrpSpPr>
        <p:grpSpPr>
          <a:xfrm>
            <a:off x="4327541" y="5628019"/>
            <a:ext cx="481680" cy="575280"/>
            <a:chOff x="4327541" y="5628019"/>
            <a:chExt cx="48168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0BF02AA-B945-4319-AE4B-6F587BCFEE27}"/>
                    </a:ext>
                  </a:extLst>
                </p14:cNvPr>
                <p14:cNvContentPartPr/>
                <p14:nvPr/>
              </p14:nvContentPartPr>
              <p14:xfrm>
                <a:off x="4379741" y="6044179"/>
                <a:ext cx="123840" cy="145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0BF02AA-B945-4319-AE4B-6F587BCFEE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75421" y="6039859"/>
                  <a:ext cx="13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32C3DFC-93F3-4C17-AD1D-789D414F14F0}"/>
                    </a:ext>
                  </a:extLst>
                </p14:cNvPr>
                <p14:cNvContentPartPr/>
                <p14:nvPr/>
              </p14:nvContentPartPr>
              <p14:xfrm>
                <a:off x="4551461" y="6048139"/>
                <a:ext cx="101520" cy="123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32C3DFC-93F3-4C17-AD1D-789D414F14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47141" y="6043819"/>
                  <a:ext cx="110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85BBDF8-4ECB-41CD-96C3-A9304D51FD33}"/>
                    </a:ext>
                  </a:extLst>
                </p14:cNvPr>
                <p14:cNvContentPartPr/>
                <p14:nvPr/>
              </p14:nvContentPartPr>
              <p14:xfrm>
                <a:off x="4592501" y="5999539"/>
                <a:ext cx="182880" cy="129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85BBDF8-4ECB-41CD-96C3-A9304D51FD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88181" y="5995219"/>
                  <a:ext cx="19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D8157BD-40FC-4493-A534-1300177678C1}"/>
                    </a:ext>
                  </a:extLst>
                </p14:cNvPr>
                <p14:cNvContentPartPr/>
                <p14:nvPr/>
              </p14:nvContentPartPr>
              <p14:xfrm>
                <a:off x="4447781" y="6030499"/>
                <a:ext cx="127800" cy="163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D8157BD-40FC-4493-A534-1300177678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3461" y="6026179"/>
                  <a:ext cx="13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5D7AEC-8A64-4855-A146-E05A79D47EAE}"/>
                    </a:ext>
                  </a:extLst>
                </p14:cNvPr>
                <p14:cNvContentPartPr/>
                <p14:nvPr/>
              </p14:nvContentPartPr>
              <p14:xfrm>
                <a:off x="4492061" y="6019699"/>
                <a:ext cx="142560" cy="183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5D7AEC-8A64-4855-A146-E05A79D47E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87741" y="6015379"/>
                  <a:ext cx="151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8882599-BCD1-4BE3-82E2-60C471DE2E93}"/>
                    </a:ext>
                  </a:extLst>
                </p14:cNvPr>
                <p14:cNvContentPartPr/>
                <p14:nvPr/>
              </p14:nvContentPartPr>
              <p14:xfrm>
                <a:off x="4598261" y="6018619"/>
                <a:ext cx="145800" cy="173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8882599-BCD1-4BE3-82E2-60C471DE2E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93941" y="6014299"/>
                  <a:ext cx="154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182D8B8-E984-4733-BF6A-E331571B1EF2}"/>
                    </a:ext>
                  </a:extLst>
                </p14:cNvPr>
                <p14:cNvContentPartPr/>
                <p14:nvPr/>
              </p14:nvContentPartPr>
              <p14:xfrm>
                <a:off x="4625981" y="5980819"/>
                <a:ext cx="183240" cy="56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182D8B8-E984-4733-BF6A-E331571B1E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1661" y="5976499"/>
                  <a:ext cx="191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08C285C-0221-4480-9742-54701451985B}"/>
                    </a:ext>
                  </a:extLst>
                </p14:cNvPr>
                <p14:cNvContentPartPr/>
                <p14:nvPr/>
              </p14:nvContentPartPr>
              <p14:xfrm>
                <a:off x="4327541" y="5628019"/>
                <a:ext cx="285480" cy="403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08C285C-0221-4480-9742-5470145198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23221" y="5623699"/>
                  <a:ext cx="2941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F96C8CF9-E55F-4E1D-BD8E-48FB36429D96}"/>
              </a:ext>
            </a:extLst>
          </p:cNvPr>
          <p:cNvGrpSpPr/>
          <p:nvPr/>
        </p:nvGrpSpPr>
        <p:grpSpPr>
          <a:xfrm>
            <a:off x="2035421" y="5650699"/>
            <a:ext cx="401760" cy="539280"/>
            <a:chOff x="2035421" y="5650699"/>
            <a:chExt cx="40176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A062806-67F3-4190-8288-A246C885653E}"/>
                    </a:ext>
                  </a:extLst>
                </p14:cNvPr>
                <p14:cNvContentPartPr/>
                <p14:nvPr/>
              </p14:nvContentPartPr>
              <p14:xfrm>
                <a:off x="2113901" y="6017539"/>
                <a:ext cx="78120" cy="172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A062806-67F3-4190-8288-A246C885653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09581" y="6013219"/>
                  <a:ext cx="86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53A854F-8003-485D-85CB-ED5111682D0B}"/>
                    </a:ext>
                  </a:extLst>
                </p14:cNvPr>
                <p14:cNvContentPartPr/>
                <p14:nvPr/>
              </p14:nvContentPartPr>
              <p14:xfrm>
                <a:off x="2197781" y="6014659"/>
                <a:ext cx="132840" cy="137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53A854F-8003-485D-85CB-ED5111682D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93461" y="6010339"/>
                  <a:ext cx="14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79D6BAB-59DE-493F-B438-F4C6E885281E}"/>
                    </a:ext>
                  </a:extLst>
                </p14:cNvPr>
                <p14:cNvContentPartPr/>
                <p14:nvPr/>
              </p14:nvContentPartPr>
              <p14:xfrm>
                <a:off x="2337821" y="5994499"/>
                <a:ext cx="95400" cy="120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79D6BAB-59DE-493F-B438-F4C6E88528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33501" y="5990179"/>
                  <a:ext cx="10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037765C-18E6-4EB9-9CD8-B9D234F3DDE4}"/>
                    </a:ext>
                  </a:extLst>
                </p14:cNvPr>
                <p14:cNvContentPartPr/>
                <p14:nvPr/>
              </p14:nvContentPartPr>
              <p14:xfrm>
                <a:off x="2359781" y="5955259"/>
                <a:ext cx="77400" cy="33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037765C-18E6-4EB9-9CD8-B9D234F3DD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55461" y="5950939"/>
                  <a:ext cx="86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9F178CF-29CD-42C2-9890-2E4CEF5AF2A4}"/>
                    </a:ext>
                  </a:extLst>
                </p14:cNvPr>
                <p14:cNvContentPartPr/>
                <p14:nvPr/>
              </p14:nvContentPartPr>
              <p14:xfrm>
                <a:off x="2035421" y="5650699"/>
                <a:ext cx="307080" cy="4838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9F178CF-29CD-42C2-9890-2E4CEF5AF2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31101" y="5646379"/>
                  <a:ext cx="31572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A0870A7A-E8F7-4114-83E2-FBD130DBE806}"/>
              </a:ext>
            </a:extLst>
          </p:cNvPr>
          <p:cNvGrpSpPr/>
          <p:nvPr/>
        </p:nvGrpSpPr>
        <p:grpSpPr>
          <a:xfrm>
            <a:off x="2914901" y="-11899"/>
            <a:ext cx="9270000" cy="5684918"/>
            <a:chOff x="2914901" y="-11899"/>
            <a:chExt cx="9270000" cy="56849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5FD5645-97A7-4E3D-B90E-AC4EA0ED847D}"/>
                    </a:ext>
                  </a:extLst>
                </p14:cNvPr>
                <p14:cNvContentPartPr/>
                <p14:nvPr/>
              </p14:nvContentPartPr>
              <p14:xfrm>
                <a:off x="4842701" y="2228741"/>
                <a:ext cx="1182240" cy="55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5FD5645-97A7-4E3D-B90E-AC4EA0ED847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38381" y="2224421"/>
                  <a:ext cx="1190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E6B8FC3-A53B-4BCB-9414-EC48F341B6D3}"/>
                    </a:ext>
                  </a:extLst>
                </p14:cNvPr>
                <p14:cNvContentPartPr/>
                <p14:nvPr/>
              </p14:nvContentPartPr>
              <p14:xfrm>
                <a:off x="2914901" y="2539781"/>
                <a:ext cx="1101960" cy="66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E6B8FC3-A53B-4BCB-9414-EC48F341B6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0581" y="2535461"/>
                  <a:ext cx="1110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D005F5B-6329-424D-8451-2F082DDCA97A}"/>
                    </a:ext>
                  </a:extLst>
                </p14:cNvPr>
                <p14:cNvContentPartPr/>
                <p14:nvPr/>
              </p14:nvContentPartPr>
              <p14:xfrm>
                <a:off x="4271021" y="1137581"/>
                <a:ext cx="1778760" cy="38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D005F5B-6329-424D-8451-2F082DDCA9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66701" y="1133261"/>
                  <a:ext cx="178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B0647BC-8C5B-4ABC-A3DD-3FD2554C4A4E}"/>
                    </a:ext>
                  </a:extLst>
                </p14:cNvPr>
                <p14:cNvContentPartPr/>
                <p14:nvPr/>
              </p14:nvContentPartPr>
              <p14:xfrm>
                <a:off x="7409501" y="1064861"/>
                <a:ext cx="1337760" cy="74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B0647BC-8C5B-4ABC-A3DD-3FD2554C4A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05181" y="1060541"/>
                  <a:ext cx="1346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297DA9-B2FE-46AA-A0EC-B84E3FD335A7}"/>
                    </a:ext>
                  </a:extLst>
                </p14:cNvPr>
                <p14:cNvContentPartPr/>
                <p14:nvPr/>
              </p14:nvContentPartPr>
              <p14:xfrm>
                <a:off x="4798061" y="2197781"/>
                <a:ext cx="1217160" cy="129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297DA9-B2FE-46AA-A0EC-B84E3FD335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93741" y="2193461"/>
                  <a:ext cx="1225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75E1FE-8EA9-49A2-93ED-CDA5F6405D0B}"/>
                    </a:ext>
                  </a:extLst>
                </p14:cNvPr>
                <p14:cNvContentPartPr/>
                <p14:nvPr/>
              </p14:nvContentPartPr>
              <p14:xfrm>
                <a:off x="7666901" y="1340261"/>
                <a:ext cx="71640" cy="74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75E1FE-8EA9-49A2-93ED-CDA5F6405D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62581" y="1335941"/>
                  <a:ext cx="8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51B4D6-C4D7-4E68-9DEF-8FE7BE9F1819}"/>
                    </a:ext>
                  </a:extLst>
                </p14:cNvPr>
                <p14:cNvContentPartPr/>
                <p14:nvPr/>
              </p14:nvContentPartPr>
              <p14:xfrm>
                <a:off x="7642421" y="1202741"/>
                <a:ext cx="210240" cy="125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51B4D6-C4D7-4E68-9DEF-8FE7BE9F18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38101" y="1198421"/>
                  <a:ext cx="21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5522A3F-0CDA-4EE7-9A36-F861221C24DC}"/>
                    </a:ext>
                  </a:extLst>
                </p14:cNvPr>
                <p14:cNvContentPartPr/>
                <p14:nvPr/>
              </p14:nvContentPartPr>
              <p14:xfrm>
                <a:off x="7534781" y="1478861"/>
                <a:ext cx="27720" cy="158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5522A3F-0CDA-4EE7-9A36-F861221C24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30461" y="1474541"/>
                  <a:ext cx="36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B98F4FA-38E1-4CCF-9B0F-1AE94E40A83F}"/>
                    </a:ext>
                  </a:extLst>
                </p14:cNvPr>
                <p14:cNvContentPartPr/>
                <p14:nvPr/>
              </p14:nvContentPartPr>
              <p14:xfrm>
                <a:off x="7544501" y="1488941"/>
                <a:ext cx="101520" cy="110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B98F4FA-38E1-4CCF-9B0F-1AE94E40A8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40181" y="1484621"/>
                  <a:ext cx="110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02FA50B-F8B9-47AB-8419-88595877847E}"/>
                    </a:ext>
                  </a:extLst>
                </p14:cNvPr>
                <p14:cNvContentPartPr/>
                <p14:nvPr/>
              </p14:nvContentPartPr>
              <p14:xfrm>
                <a:off x="7659701" y="1552661"/>
                <a:ext cx="276840" cy="46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02FA50B-F8B9-47AB-8419-88595877847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55381" y="1548341"/>
                  <a:ext cx="285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82F1478-CCA8-4918-9C8A-D5C032C4C154}"/>
                    </a:ext>
                  </a:extLst>
                </p14:cNvPr>
                <p14:cNvContentPartPr/>
                <p14:nvPr/>
              </p14:nvContentPartPr>
              <p14:xfrm>
                <a:off x="7957061" y="1414421"/>
                <a:ext cx="232560" cy="162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82F1478-CCA8-4918-9C8A-D5C032C4C1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52741" y="1410101"/>
                  <a:ext cx="241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5415F72-DD7E-415B-80D9-E822CA1F78DC}"/>
                    </a:ext>
                  </a:extLst>
                </p14:cNvPr>
                <p14:cNvContentPartPr/>
                <p14:nvPr/>
              </p14:nvContentPartPr>
              <p14:xfrm>
                <a:off x="8198261" y="1494701"/>
                <a:ext cx="199080" cy="74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5415F72-DD7E-415B-80D9-E822CA1F78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93941" y="1490381"/>
                  <a:ext cx="207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87561AD-C8D5-4928-9888-9435F9CAE310}"/>
                    </a:ext>
                  </a:extLst>
                </p14:cNvPr>
                <p14:cNvContentPartPr/>
                <p14:nvPr/>
              </p14:nvContentPartPr>
              <p14:xfrm>
                <a:off x="8448101" y="1405061"/>
                <a:ext cx="258480" cy="155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87561AD-C8D5-4928-9888-9435F9CAE31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43781" y="1400741"/>
                  <a:ext cx="267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334E870-B491-457B-BFB5-95987126C327}"/>
                    </a:ext>
                  </a:extLst>
                </p14:cNvPr>
                <p14:cNvContentPartPr/>
                <p14:nvPr/>
              </p14:nvContentPartPr>
              <p14:xfrm>
                <a:off x="8670221" y="1355741"/>
                <a:ext cx="18360" cy="21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334E870-B491-457B-BFB5-95987126C3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65901" y="1351421"/>
                  <a:ext cx="2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4DB79EF-AF53-4357-8342-249F6B88CAD8}"/>
                    </a:ext>
                  </a:extLst>
                </p14:cNvPr>
                <p14:cNvContentPartPr/>
                <p14:nvPr/>
              </p14:nvContentPartPr>
              <p14:xfrm>
                <a:off x="8741501" y="1306061"/>
                <a:ext cx="312480" cy="374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4DB79EF-AF53-4357-8342-249F6B88CA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37181" y="1301741"/>
                  <a:ext cx="321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4F06235-AE14-4948-9637-49538BF997E3}"/>
                    </a:ext>
                  </a:extLst>
                </p14:cNvPr>
                <p14:cNvContentPartPr/>
                <p14:nvPr/>
              </p14:nvContentPartPr>
              <p14:xfrm>
                <a:off x="9096101" y="1323341"/>
                <a:ext cx="22320" cy="222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4F06235-AE14-4948-9637-49538BF997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91781" y="1319021"/>
                  <a:ext cx="30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6605A28-5FE3-4DA6-8B94-86EB8DAF500F}"/>
                    </a:ext>
                  </a:extLst>
                </p14:cNvPr>
                <p14:cNvContentPartPr/>
                <p14:nvPr/>
              </p14:nvContentPartPr>
              <p14:xfrm>
                <a:off x="3750101" y="1270781"/>
                <a:ext cx="3675960" cy="979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6605A28-5FE3-4DA6-8B94-86EB8DAF50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45781" y="1266461"/>
                  <a:ext cx="3684600" cy="9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4B7998-20B3-4DCF-B60C-70274F9F41F8}"/>
                    </a:ext>
                  </a:extLst>
                </p14:cNvPr>
                <p14:cNvContentPartPr/>
                <p14:nvPr/>
              </p14:nvContentPartPr>
              <p14:xfrm>
                <a:off x="7324181" y="1181141"/>
                <a:ext cx="164160" cy="169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4B7998-20B3-4DCF-B60C-70274F9F41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19861" y="1176821"/>
                  <a:ext cx="172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B1752A-219B-4DB2-95EF-B134822442F5}"/>
                    </a:ext>
                  </a:extLst>
                </p14:cNvPr>
                <p14:cNvContentPartPr/>
                <p14:nvPr/>
              </p14:nvContentPartPr>
              <p14:xfrm>
                <a:off x="4801661" y="1278341"/>
                <a:ext cx="115200" cy="86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B1752A-219B-4DB2-95EF-B134822442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97341" y="1274021"/>
                  <a:ext cx="12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BBDC6E-54BF-4756-A591-724C684B4353}"/>
                    </a:ext>
                  </a:extLst>
                </p14:cNvPr>
                <p14:cNvContentPartPr/>
                <p14:nvPr/>
              </p14:nvContentPartPr>
              <p14:xfrm>
                <a:off x="4809941" y="1434221"/>
                <a:ext cx="24120" cy="158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BBDC6E-54BF-4756-A591-724C684B43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05621" y="1429901"/>
                  <a:ext cx="3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CFAE1F3-4424-47E9-8595-956C3AACF9EB}"/>
                    </a:ext>
                  </a:extLst>
                </p14:cNvPr>
                <p14:cNvContentPartPr/>
                <p14:nvPr/>
              </p14:nvContentPartPr>
              <p14:xfrm>
                <a:off x="4811021" y="1437101"/>
                <a:ext cx="116640" cy="150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CFAE1F3-4424-47E9-8595-956C3AACF9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06701" y="1432781"/>
                  <a:ext cx="125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932234D-BAE6-4588-A378-DD32EF22919C}"/>
                    </a:ext>
                  </a:extLst>
                </p14:cNvPr>
                <p14:cNvContentPartPr/>
                <p14:nvPr/>
              </p14:nvContentPartPr>
              <p14:xfrm>
                <a:off x="4704461" y="1383461"/>
                <a:ext cx="252360" cy="26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932234D-BAE6-4588-A378-DD32EF2291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00141" y="1379141"/>
                  <a:ext cx="26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FFB0FF-6983-4D5D-8590-BF5D0BF5D468}"/>
                    </a:ext>
                  </a:extLst>
                </p14:cNvPr>
                <p14:cNvContentPartPr/>
                <p14:nvPr/>
              </p14:nvContentPartPr>
              <p14:xfrm>
                <a:off x="4823981" y="1218941"/>
                <a:ext cx="241200" cy="413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FFB0FF-6983-4D5D-8590-BF5D0BF5D4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19661" y="1214621"/>
                  <a:ext cx="2498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8515BAE-BECD-42C1-9DD9-3F577324D395}"/>
                    </a:ext>
                  </a:extLst>
                </p14:cNvPr>
                <p14:cNvContentPartPr/>
                <p14:nvPr/>
              </p14:nvContentPartPr>
              <p14:xfrm>
                <a:off x="4596461" y="1242701"/>
                <a:ext cx="136440" cy="381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8515BAE-BECD-42C1-9DD9-3F577324D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92141" y="1238381"/>
                  <a:ext cx="1450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5DB5F2B-EC8C-4F5E-A9FD-7BF49903B104}"/>
                    </a:ext>
                  </a:extLst>
                </p14:cNvPr>
                <p14:cNvContentPartPr/>
                <p14:nvPr/>
              </p14:nvContentPartPr>
              <p14:xfrm>
                <a:off x="5148341" y="1342061"/>
                <a:ext cx="140400" cy="84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5DB5F2B-EC8C-4F5E-A9FD-7BF49903B1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44021" y="1337741"/>
                  <a:ext cx="149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B7FEC25-A389-4FCF-BF33-3604063788BD}"/>
                    </a:ext>
                  </a:extLst>
                </p14:cNvPr>
                <p14:cNvContentPartPr/>
                <p14:nvPr/>
              </p14:nvContentPartPr>
              <p14:xfrm>
                <a:off x="5412581" y="1260341"/>
                <a:ext cx="133560" cy="191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B7FEC25-A389-4FCF-BF33-3604063788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08261" y="1256021"/>
                  <a:ext cx="142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8CD7143-2AA1-4BA2-91CB-5AAB4C16D697}"/>
                    </a:ext>
                  </a:extLst>
                </p14:cNvPr>
                <p14:cNvContentPartPr/>
                <p14:nvPr/>
              </p14:nvContentPartPr>
              <p14:xfrm>
                <a:off x="5460101" y="1251341"/>
                <a:ext cx="321840" cy="167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8CD7143-2AA1-4BA2-91CB-5AAB4C16D6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55781" y="1247021"/>
                  <a:ext cx="330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CBB4024-49BD-42A7-8219-C9D53ACF2495}"/>
                    </a:ext>
                  </a:extLst>
                </p14:cNvPr>
                <p14:cNvContentPartPr/>
                <p14:nvPr/>
              </p14:nvContentPartPr>
              <p14:xfrm>
                <a:off x="5606621" y="1217141"/>
                <a:ext cx="114840" cy="83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CBB4024-49BD-42A7-8219-C9D53ACF24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02301" y="1212821"/>
                  <a:ext cx="12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0610247-2109-402B-845C-73DE06856217}"/>
                    </a:ext>
                  </a:extLst>
                </p14:cNvPr>
                <p14:cNvContentPartPr/>
                <p14:nvPr/>
              </p14:nvContentPartPr>
              <p14:xfrm>
                <a:off x="5724341" y="1342781"/>
                <a:ext cx="104040" cy="87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0610247-2109-402B-845C-73DE0685621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20021" y="1338461"/>
                  <a:ext cx="112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BB18D9-BD81-48FA-9274-956330A10A19}"/>
                    </a:ext>
                  </a:extLst>
                </p14:cNvPr>
                <p14:cNvContentPartPr/>
                <p14:nvPr/>
              </p14:nvContentPartPr>
              <p14:xfrm>
                <a:off x="10370501" y="172421"/>
                <a:ext cx="24480" cy="815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BB18D9-BD81-48FA-9274-956330A10A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66181" y="168101"/>
                  <a:ext cx="3312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177641C-1535-4BB8-8A94-3F6DB58A0221}"/>
                    </a:ext>
                  </a:extLst>
                </p14:cNvPr>
                <p14:cNvContentPartPr/>
                <p14:nvPr/>
              </p14:nvContentPartPr>
              <p14:xfrm>
                <a:off x="9936341" y="748061"/>
                <a:ext cx="1823760" cy="47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177641C-1535-4BB8-8A94-3F6DB58A02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32021" y="743741"/>
                  <a:ext cx="183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E65CD03-C3B3-4A3E-8B12-42CED69727E3}"/>
                    </a:ext>
                  </a:extLst>
                </p14:cNvPr>
                <p14:cNvContentPartPr/>
                <p14:nvPr/>
              </p14:nvContentPartPr>
              <p14:xfrm>
                <a:off x="11773781" y="689741"/>
                <a:ext cx="175680" cy="155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E65CD03-C3B3-4A3E-8B12-42CED69727E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69461" y="685421"/>
                  <a:ext cx="184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987C4F-C160-4772-BEEA-73A1D1D2DFB4}"/>
                    </a:ext>
                  </a:extLst>
                </p14:cNvPr>
                <p14:cNvContentPartPr/>
                <p14:nvPr/>
              </p14:nvContentPartPr>
              <p14:xfrm>
                <a:off x="10219661" y="33101"/>
                <a:ext cx="316080" cy="172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987C4F-C160-4772-BEEA-73A1D1D2DF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15341" y="28781"/>
                  <a:ext cx="32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88321B8-2E1A-448B-9D89-AE7FE6CB92ED}"/>
                    </a:ext>
                  </a:extLst>
                </p14:cNvPr>
                <p14:cNvContentPartPr/>
                <p14:nvPr/>
              </p14:nvContentPartPr>
              <p14:xfrm>
                <a:off x="10214621" y="124181"/>
                <a:ext cx="1742040" cy="634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88321B8-2E1A-448B-9D89-AE7FE6CB92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10301" y="119861"/>
                  <a:ext cx="17506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FE6CDB-FF50-44D8-88A1-618CEC2542C3}"/>
                    </a:ext>
                  </a:extLst>
                </p14:cNvPr>
                <p14:cNvContentPartPr/>
                <p14:nvPr/>
              </p14:nvContentPartPr>
              <p14:xfrm>
                <a:off x="11208221" y="32741"/>
                <a:ext cx="33480" cy="785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FE6CDB-FF50-44D8-88A1-618CEC2542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03901" y="28421"/>
                  <a:ext cx="4212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A7C52AC-41D3-4B4E-BFE7-B072CA4AA21A}"/>
                    </a:ext>
                  </a:extLst>
                </p14:cNvPr>
                <p14:cNvContentPartPr/>
                <p14:nvPr/>
              </p14:nvContentPartPr>
              <p14:xfrm>
                <a:off x="11016341" y="877661"/>
                <a:ext cx="103320" cy="152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A7C52AC-41D3-4B4E-BFE7-B072CA4AA2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12021" y="873341"/>
                  <a:ext cx="11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D1AD49-9D94-40E5-B27F-D6C12F91B3AB}"/>
                    </a:ext>
                  </a:extLst>
                </p14:cNvPr>
                <p14:cNvContentPartPr/>
                <p14:nvPr/>
              </p14:nvContentPartPr>
              <p14:xfrm>
                <a:off x="11161061" y="896381"/>
                <a:ext cx="52200" cy="84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D1AD49-9D94-40E5-B27F-D6C12F91B3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56741" y="892061"/>
                  <a:ext cx="60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9620F74-68CB-46AD-94F4-C36A407E4E7D}"/>
                    </a:ext>
                  </a:extLst>
                </p14:cNvPr>
                <p14:cNvContentPartPr/>
                <p14:nvPr/>
              </p14:nvContentPartPr>
              <p14:xfrm>
                <a:off x="11273021" y="884141"/>
                <a:ext cx="72000" cy="68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9620F74-68CB-46AD-94F4-C36A407E4E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68701" y="879821"/>
                  <a:ext cx="80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9E6FAC8-48D4-48B3-9234-77F084AFC9F1}"/>
                    </a:ext>
                  </a:extLst>
                </p14:cNvPr>
                <p14:cNvContentPartPr/>
                <p14:nvPr/>
              </p14:nvContentPartPr>
              <p14:xfrm>
                <a:off x="11373461" y="887021"/>
                <a:ext cx="76680" cy="69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9E6FAC8-48D4-48B3-9234-77F084AFC9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69141" y="882701"/>
                  <a:ext cx="8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8D8CE4D-D894-43C6-9073-80FEC1920004}"/>
                    </a:ext>
                  </a:extLst>
                </p14:cNvPr>
                <p14:cNvContentPartPr/>
                <p14:nvPr/>
              </p14:nvContentPartPr>
              <p14:xfrm>
                <a:off x="11480741" y="866501"/>
                <a:ext cx="104040" cy="97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8D8CE4D-D894-43C6-9073-80FEC19200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76421" y="862181"/>
                  <a:ext cx="11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F6FE62D-4864-479A-909B-44CB75CB5AC2}"/>
                    </a:ext>
                  </a:extLst>
                </p14:cNvPr>
                <p14:cNvContentPartPr/>
                <p14:nvPr/>
              </p14:nvContentPartPr>
              <p14:xfrm>
                <a:off x="10911941" y="192581"/>
                <a:ext cx="21600" cy="723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F6FE62D-4864-479A-909B-44CB75CB5AC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07621" y="188261"/>
                  <a:ext cx="3024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A9426C2-C66B-4E14-B8D0-2EA68B4B94AA}"/>
                    </a:ext>
                  </a:extLst>
                </p14:cNvPr>
                <p14:cNvContentPartPr/>
                <p14:nvPr/>
              </p14:nvContentPartPr>
              <p14:xfrm>
                <a:off x="11483981" y="192221"/>
                <a:ext cx="27360" cy="695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A9426C2-C66B-4E14-B8D0-2EA68B4B94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79661" y="187901"/>
                  <a:ext cx="3600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7FF5B24-0AC7-475C-BE98-40FD1832CE2F}"/>
                    </a:ext>
                  </a:extLst>
                </p14:cNvPr>
                <p14:cNvContentPartPr/>
                <p14:nvPr/>
              </p14:nvContentPartPr>
              <p14:xfrm>
                <a:off x="10924181" y="131741"/>
                <a:ext cx="419040" cy="363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7FF5B24-0AC7-475C-BE98-40FD1832CE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19861" y="127421"/>
                  <a:ext cx="4276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F39A5ED-5012-4ECC-9361-D085DDFF9769}"/>
                    </a:ext>
                  </a:extLst>
                </p14:cNvPr>
                <p14:cNvContentPartPr/>
                <p14:nvPr/>
              </p14:nvContentPartPr>
              <p14:xfrm>
                <a:off x="10924181" y="278621"/>
                <a:ext cx="480600" cy="302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F39A5ED-5012-4ECC-9361-D085DDFF976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19861" y="274301"/>
                  <a:ext cx="489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3B85F7-CC1C-489F-B0FE-67111AB672D0}"/>
                    </a:ext>
                  </a:extLst>
                </p14:cNvPr>
                <p14:cNvContentPartPr/>
                <p14:nvPr/>
              </p14:nvContentPartPr>
              <p14:xfrm>
                <a:off x="11057381" y="394901"/>
                <a:ext cx="330840" cy="211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3B85F7-CC1C-489F-B0FE-67111AB672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53061" y="390581"/>
                  <a:ext cx="339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56E693-C53C-46E1-9F7A-7E9613CAA04B}"/>
                    </a:ext>
                  </a:extLst>
                </p14:cNvPr>
                <p14:cNvContentPartPr/>
                <p14:nvPr/>
              </p14:nvContentPartPr>
              <p14:xfrm>
                <a:off x="11083661" y="458261"/>
                <a:ext cx="340920" cy="258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56E693-C53C-46E1-9F7A-7E9613CAA04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79341" y="453941"/>
                  <a:ext cx="349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58AEEA4-D6ED-44B4-B419-6464A1BBDBFD}"/>
                    </a:ext>
                  </a:extLst>
                </p14:cNvPr>
                <p14:cNvContentPartPr/>
                <p14:nvPr/>
              </p14:nvContentPartPr>
              <p14:xfrm>
                <a:off x="11210741" y="538901"/>
                <a:ext cx="267840" cy="185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58AEEA4-D6ED-44B4-B419-6464A1BBDBF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06421" y="534581"/>
                  <a:ext cx="276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1724D5E-1083-4768-B2AD-1482A00C3884}"/>
                    </a:ext>
                  </a:extLst>
                </p14:cNvPr>
                <p14:cNvContentPartPr/>
                <p14:nvPr/>
              </p14:nvContentPartPr>
              <p14:xfrm>
                <a:off x="11253221" y="66941"/>
                <a:ext cx="300600" cy="160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1724D5E-1083-4768-B2AD-1482A00C38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48901" y="62621"/>
                  <a:ext cx="309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92E2061-FD8A-41CD-AE9B-69A934354C19}"/>
                    </a:ext>
                  </a:extLst>
                </p14:cNvPr>
                <p14:cNvContentPartPr/>
                <p14:nvPr/>
              </p14:nvContentPartPr>
              <p14:xfrm>
                <a:off x="11597381" y="26981"/>
                <a:ext cx="111960" cy="153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92E2061-FD8A-41CD-AE9B-69A934354C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93061" y="22661"/>
                  <a:ext cx="12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FB46340-4826-4E31-904F-F54715AB8346}"/>
                    </a:ext>
                  </a:extLst>
                </p14:cNvPr>
                <p14:cNvContentPartPr/>
                <p14:nvPr/>
              </p14:nvContentPartPr>
              <p14:xfrm>
                <a:off x="11728781" y="55781"/>
                <a:ext cx="63720" cy="110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FB46340-4826-4E31-904F-F54715AB83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24461" y="51461"/>
                  <a:ext cx="72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836ED5C-064A-49E0-8E17-DF699792F303}"/>
                    </a:ext>
                  </a:extLst>
                </p14:cNvPr>
                <p14:cNvContentPartPr/>
                <p14:nvPr/>
              </p14:nvContentPartPr>
              <p14:xfrm>
                <a:off x="11777741" y="35261"/>
                <a:ext cx="62640" cy="11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836ED5C-064A-49E0-8E17-DF699792F3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773421" y="30941"/>
                  <a:ext cx="71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740912C-1F3B-4A64-A79C-3076C67E9F01}"/>
                    </a:ext>
                  </a:extLst>
                </p14:cNvPr>
                <p14:cNvContentPartPr/>
                <p14:nvPr/>
              </p14:nvContentPartPr>
              <p14:xfrm>
                <a:off x="11877101" y="49661"/>
                <a:ext cx="104040" cy="122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740912C-1F3B-4A64-A79C-3076C67E9F0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72781" y="45341"/>
                  <a:ext cx="11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E1A6AE8-B158-44C9-9B50-D5040878CADD}"/>
                    </a:ext>
                  </a:extLst>
                </p14:cNvPr>
                <p14:cNvContentPartPr/>
                <p14:nvPr/>
              </p14:nvContentPartPr>
              <p14:xfrm>
                <a:off x="11867381" y="13301"/>
                <a:ext cx="72720" cy="69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E1A6AE8-B158-44C9-9B50-D5040878CAD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63061" y="8981"/>
                  <a:ext cx="81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6866884-3578-451E-B524-DF11476B49CC}"/>
                    </a:ext>
                  </a:extLst>
                </p14:cNvPr>
                <p14:cNvContentPartPr/>
                <p14:nvPr/>
              </p14:nvContentPartPr>
              <p14:xfrm>
                <a:off x="11955941" y="69101"/>
                <a:ext cx="39960" cy="102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6866884-3578-451E-B524-DF11476B49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951621" y="64781"/>
                  <a:ext cx="48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88350C4-0197-4C8B-B9C6-796347947B94}"/>
                    </a:ext>
                  </a:extLst>
                </p14:cNvPr>
                <p14:cNvContentPartPr/>
                <p14:nvPr/>
              </p14:nvContentPartPr>
              <p14:xfrm>
                <a:off x="11854781" y="854981"/>
                <a:ext cx="131040" cy="129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88350C4-0197-4C8B-B9C6-796347947B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50461" y="850661"/>
                  <a:ext cx="13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BA77F48-1DB3-4F5A-A0E4-53FCCC358823}"/>
                    </a:ext>
                  </a:extLst>
                </p14:cNvPr>
                <p14:cNvContentPartPr/>
                <p14:nvPr/>
              </p14:nvContentPartPr>
              <p14:xfrm>
                <a:off x="10050101" y="36701"/>
                <a:ext cx="104760" cy="166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BA77F48-1DB3-4F5A-A0E4-53FCCC3588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45781" y="32381"/>
                  <a:ext cx="113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8CBF5F3-B31C-4C27-A63A-95D5AE27144A}"/>
                    </a:ext>
                  </a:extLst>
                </p14:cNvPr>
                <p14:cNvContentPartPr/>
                <p14:nvPr/>
              </p14:nvContentPartPr>
              <p14:xfrm>
                <a:off x="10161701" y="9701"/>
                <a:ext cx="61200" cy="113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8CBF5F3-B31C-4C27-A63A-95D5AE2714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57381" y="5381"/>
                  <a:ext cx="69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DBB2233-8FA8-464A-96C4-43E8E9FE9F54}"/>
                    </a:ext>
                  </a:extLst>
                </p14:cNvPr>
                <p14:cNvContentPartPr/>
                <p14:nvPr/>
              </p14:nvContentPartPr>
              <p14:xfrm>
                <a:off x="10216421" y="56501"/>
                <a:ext cx="54360" cy="73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DBB2233-8FA8-464A-96C4-43E8E9FE9F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12101" y="52181"/>
                  <a:ext cx="63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8B35575-6C9A-4959-A963-51564FA5A072}"/>
                    </a:ext>
                  </a:extLst>
                </p14:cNvPr>
                <p14:cNvContentPartPr/>
                <p14:nvPr/>
              </p14:nvContentPartPr>
              <p14:xfrm>
                <a:off x="10303901" y="-11899"/>
                <a:ext cx="28800" cy="178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8B35575-6C9A-4959-A963-51564FA5A07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99581" y="-16219"/>
                  <a:ext cx="37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823D3D7-68C0-4CD9-8E29-2C1810A02766}"/>
                    </a:ext>
                  </a:extLst>
                </p14:cNvPr>
                <p14:cNvContentPartPr/>
                <p14:nvPr/>
              </p14:nvContentPartPr>
              <p14:xfrm>
                <a:off x="10375181" y="1415299"/>
                <a:ext cx="360" cy="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823D3D7-68C0-4CD9-8E29-2C1810A027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70861" y="141097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D742701-586E-46D9-A9CF-5ACF1B9A78BF}"/>
                    </a:ext>
                  </a:extLst>
                </p14:cNvPr>
                <p14:cNvContentPartPr/>
                <p14:nvPr/>
              </p14:nvContentPartPr>
              <p14:xfrm>
                <a:off x="10387421" y="1311619"/>
                <a:ext cx="8640" cy="63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D742701-586E-46D9-A9CF-5ACF1B9A78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3101" y="1307299"/>
                  <a:ext cx="17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329FAB8-AEFE-4389-BDFA-551FF0380151}"/>
                    </a:ext>
                  </a:extLst>
                </p14:cNvPr>
                <p14:cNvContentPartPr/>
                <p14:nvPr/>
              </p14:nvContentPartPr>
              <p14:xfrm>
                <a:off x="10383821" y="1242859"/>
                <a:ext cx="32040" cy="932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329FAB8-AEFE-4389-BDFA-551FF03801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79501" y="1238539"/>
                  <a:ext cx="40680" cy="9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CDA9D7-78D6-424C-968D-05093CBE4B02}"/>
                    </a:ext>
                  </a:extLst>
                </p14:cNvPr>
                <p14:cNvContentPartPr/>
                <p14:nvPr/>
              </p14:nvContentPartPr>
              <p14:xfrm>
                <a:off x="9669941" y="1956019"/>
                <a:ext cx="1487520" cy="70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CDA9D7-78D6-424C-968D-05093CBE4B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65621" y="1951699"/>
                  <a:ext cx="1496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9AD86C8-B0E5-4B50-9E47-EDE32EF8B8CE}"/>
                    </a:ext>
                  </a:extLst>
                </p14:cNvPr>
                <p14:cNvContentPartPr/>
                <p14:nvPr/>
              </p14:nvContentPartPr>
              <p14:xfrm>
                <a:off x="11173661" y="1862059"/>
                <a:ext cx="254880" cy="204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9AD86C8-B0E5-4B50-9E47-EDE32EF8B8C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69341" y="1857739"/>
                  <a:ext cx="263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90A9313-A506-47CA-BEC5-66B23DE10E12}"/>
                    </a:ext>
                  </a:extLst>
                </p14:cNvPr>
                <p14:cNvContentPartPr/>
                <p14:nvPr/>
              </p14:nvContentPartPr>
              <p14:xfrm>
                <a:off x="10253141" y="1068979"/>
                <a:ext cx="307440" cy="222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90A9313-A506-47CA-BEC5-66B23DE10E1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48821" y="1064659"/>
                  <a:ext cx="316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04FB156-F66E-4E9B-944A-0E0971E93816}"/>
                    </a:ext>
                  </a:extLst>
                </p14:cNvPr>
                <p14:cNvContentPartPr/>
                <p14:nvPr/>
              </p14:nvContentPartPr>
              <p14:xfrm>
                <a:off x="9372581" y="1228819"/>
                <a:ext cx="1888560" cy="738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04FB156-F66E-4E9B-944A-0E0971E938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68261" y="1224499"/>
                  <a:ext cx="189720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32277F6-898A-4A53-8E9C-64646806B16D}"/>
                    </a:ext>
                  </a:extLst>
                </p14:cNvPr>
                <p14:cNvContentPartPr/>
                <p14:nvPr/>
              </p14:nvContentPartPr>
              <p14:xfrm>
                <a:off x="9982061" y="1065739"/>
                <a:ext cx="102960" cy="124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32277F6-898A-4A53-8E9C-64646806B1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77741" y="1061419"/>
                  <a:ext cx="111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B929317-BFB0-4F8D-A393-C478AEC1C9C1}"/>
                    </a:ext>
                  </a:extLst>
                </p14:cNvPr>
                <p14:cNvContentPartPr/>
                <p14:nvPr/>
              </p14:nvContentPartPr>
              <p14:xfrm>
                <a:off x="10115261" y="1039459"/>
                <a:ext cx="18000" cy="97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B929317-BFB0-4F8D-A393-C478AEC1C9C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10941" y="1035139"/>
                  <a:ext cx="26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7FFDC76-A6F5-473A-A8E6-1C36CE8AD79E}"/>
                    </a:ext>
                  </a:extLst>
                </p14:cNvPr>
                <p14:cNvContentPartPr/>
                <p14:nvPr/>
              </p14:nvContentPartPr>
              <p14:xfrm>
                <a:off x="10077821" y="1068979"/>
                <a:ext cx="143640" cy="34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7FFDC76-A6F5-473A-A8E6-1C36CE8AD7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73501" y="1064659"/>
                  <a:ext cx="152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878CBAB-BBF2-4866-989F-FB023D3DE0F3}"/>
                    </a:ext>
                  </a:extLst>
                </p14:cNvPr>
                <p14:cNvContentPartPr/>
                <p14:nvPr/>
              </p14:nvContentPartPr>
              <p14:xfrm>
                <a:off x="10231901" y="1003099"/>
                <a:ext cx="78840" cy="110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878CBAB-BBF2-4866-989F-FB023D3DE0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27581" y="998779"/>
                  <a:ext cx="8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4719709-7195-4ACA-B56D-C690690463CD}"/>
                    </a:ext>
                  </a:extLst>
                </p14:cNvPr>
                <p14:cNvContentPartPr/>
                <p14:nvPr/>
              </p14:nvContentPartPr>
              <p14:xfrm>
                <a:off x="10351061" y="982579"/>
                <a:ext cx="73080" cy="79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4719709-7195-4ACA-B56D-C690690463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46741" y="978259"/>
                  <a:ext cx="81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55D25E3-D63D-43D7-B9A6-075EB2A97D57}"/>
                    </a:ext>
                  </a:extLst>
                </p14:cNvPr>
                <p14:cNvContentPartPr/>
                <p14:nvPr/>
              </p14:nvContentPartPr>
              <p14:xfrm>
                <a:off x="9955061" y="1424299"/>
                <a:ext cx="39960" cy="783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55D25E3-D63D-43D7-B9A6-075EB2A97D5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50741" y="1419979"/>
                  <a:ext cx="4860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D6152CD-42C4-437F-8030-92F3AC8EFE40}"/>
                    </a:ext>
                  </a:extLst>
                </p14:cNvPr>
                <p14:cNvContentPartPr/>
                <p14:nvPr/>
              </p14:nvContentPartPr>
              <p14:xfrm>
                <a:off x="10728341" y="1339339"/>
                <a:ext cx="57600" cy="90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D6152CD-42C4-437F-8030-92F3AC8EFE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24021" y="1335019"/>
                  <a:ext cx="6624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E07D48B-AE2F-434E-A350-3B4AC9BCC189}"/>
                    </a:ext>
                  </a:extLst>
                </p14:cNvPr>
                <p14:cNvContentPartPr/>
                <p14:nvPr/>
              </p14:nvContentPartPr>
              <p14:xfrm>
                <a:off x="9716381" y="2284339"/>
                <a:ext cx="138600" cy="42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E07D48B-AE2F-434E-A350-3B4AC9BCC18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12061" y="2280019"/>
                  <a:ext cx="147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07338AD-58AE-4888-B46F-4E9FC9BAFDDF}"/>
                    </a:ext>
                  </a:extLst>
                </p14:cNvPr>
                <p14:cNvContentPartPr/>
                <p14:nvPr/>
              </p14:nvContentPartPr>
              <p14:xfrm>
                <a:off x="9879101" y="2215939"/>
                <a:ext cx="4680" cy="209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07338AD-58AE-4888-B46F-4E9FC9BAFDD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74781" y="2211619"/>
                  <a:ext cx="13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295F101-E1F9-4B7E-AA25-FDC508FAD13B}"/>
                    </a:ext>
                  </a:extLst>
                </p14:cNvPr>
                <p14:cNvContentPartPr/>
                <p14:nvPr/>
              </p14:nvContentPartPr>
              <p14:xfrm>
                <a:off x="9920141" y="2377579"/>
                <a:ext cx="7560" cy="84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295F101-E1F9-4B7E-AA25-FDC508FAD1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15821" y="2373259"/>
                  <a:ext cx="16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548B98E-821C-4A4C-B53A-BA38527889C6}"/>
                    </a:ext>
                  </a:extLst>
                </p14:cNvPr>
                <p14:cNvContentPartPr/>
                <p14:nvPr/>
              </p14:nvContentPartPr>
              <p14:xfrm>
                <a:off x="9966221" y="2227819"/>
                <a:ext cx="68760" cy="138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548B98E-821C-4A4C-B53A-BA38527889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61901" y="2223499"/>
                  <a:ext cx="77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C528443-A279-4BB6-8933-0B88747869A4}"/>
                    </a:ext>
                  </a:extLst>
                </p14:cNvPr>
                <p14:cNvContentPartPr/>
                <p14:nvPr/>
              </p14:nvContentPartPr>
              <p14:xfrm>
                <a:off x="10073861" y="2214859"/>
                <a:ext cx="84240" cy="154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C528443-A279-4BB6-8933-0B88747869A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69541" y="2210539"/>
                  <a:ext cx="92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5677693-8C9D-409D-8103-04A7AB636486}"/>
                    </a:ext>
                  </a:extLst>
                </p14:cNvPr>
                <p14:cNvContentPartPr/>
                <p14:nvPr/>
              </p14:nvContentPartPr>
              <p14:xfrm>
                <a:off x="10582181" y="2236459"/>
                <a:ext cx="109800" cy="185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5677693-8C9D-409D-8103-04A7AB63648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577861" y="2232139"/>
                  <a:ext cx="118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46F0E9D-DA98-4D3F-BEF2-83DEBBA29C31}"/>
                    </a:ext>
                  </a:extLst>
                </p14:cNvPr>
                <p14:cNvContentPartPr/>
                <p14:nvPr/>
              </p14:nvContentPartPr>
              <p14:xfrm>
                <a:off x="10747421" y="2355619"/>
                <a:ext cx="11160" cy="70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46F0E9D-DA98-4D3F-BEF2-83DEBBA29C3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43101" y="2351299"/>
                  <a:ext cx="19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F148FE9-8CBF-41A4-9355-FA7AD04908B9}"/>
                    </a:ext>
                  </a:extLst>
                </p14:cNvPr>
                <p14:cNvContentPartPr/>
                <p14:nvPr/>
              </p14:nvContentPartPr>
              <p14:xfrm>
                <a:off x="10802141" y="2250139"/>
                <a:ext cx="80640" cy="117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F148FE9-8CBF-41A4-9355-FA7AD04908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97821" y="2245819"/>
                  <a:ext cx="89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3496C82-0981-4228-A961-44998146E215}"/>
                    </a:ext>
                  </a:extLst>
                </p14:cNvPr>
                <p14:cNvContentPartPr/>
                <p14:nvPr/>
              </p14:nvContentPartPr>
              <p14:xfrm>
                <a:off x="10929581" y="2224939"/>
                <a:ext cx="83160" cy="134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3496C82-0981-4228-A961-44998146E2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25261" y="2220619"/>
                  <a:ext cx="91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3A9522A-B65A-4C65-9998-0394CAEE6462}"/>
                    </a:ext>
                  </a:extLst>
                </p14:cNvPr>
                <p14:cNvContentPartPr/>
                <p14:nvPr/>
              </p14:nvContentPartPr>
              <p14:xfrm>
                <a:off x="9980981" y="1309819"/>
                <a:ext cx="493560" cy="503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3A9522A-B65A-4C65-9998-0394CAEE646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76661" y="1305499"/>
                  <a:ext cx="502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9907BFB-37B5-4C01-8558-31456D9A731F}"/>
                    </a:ext>
                  </a:extLst>
                </p14:cNvPr>
                <p14:cNvContentPartPr/>
                <p14:nvPr/>
              </p14:nvContentPartPr>
              <p14:xfrm>
                <a:off x="10070621" y="1475059"/>
                <a:ext cx="558360" cy="434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9907BFB-37B5-4C01-8558-31456D9A73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66301" y="1470739"/>
                  <a:ext cx="567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913044F-976E-4024-AAFA-8FA3CC094871}"/>
                    </a:ext>
                  </a:extLst>
                </p14:cNvPr>
                <p14:cNvContentPartPr/>
                <p14:nvPr/>
              </p14:nvContentPartPr>
              <p14:xfrm>
                <a:off x="10284101" y="1607179"/>
                <a:ext cx="336600" cy="241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913044F-976E-4024-AAFA-8FA3CC09487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79781" y="1602859"/>
                  <a:ext cx="345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06BDF43-C536-4D23-BD70-5F7657A23E22}"/>
                    </a:ext>
                  </a:extLst>
                </p14:cNvPr>
                <p14:cNvContentPartPr/>
                <p14:nvPr/>
              </p14:nvContentPartPr>
              <p14:xfrm>
                <a:off x="10380941" y="1723819"/>
                <a:ext cx="411120" cy="208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06BDF43-C536-4D23-BD70-5F7657A23E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76621" y="1719499"/>
                  <a:ext cx="419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B90DC31-ECB9-4792-9857-F5A4F4E459F8}"/>
                    </a:ext>
                  </a:extLst>
                </p14:cNvPr>
                <p14:cNvContentPartPr/>
                <p14:nvPr/>
              </p14:nvContentPartPr>
              <p14:xfrm>
                <a:off x="10376261" y="1212259"/>
                <a:ext cx="574200" cy="336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B90DC31-ECB9-4792-9857-F5A4F4E459F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71941" y="1207939"/>
                  <a:ext cx="582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CA65619-0AF8-4F5F-9FDF-6AEB7710CB75}"/>
                    </a:ext>
                  </a:extLst>
                </p14:cNvPr>
                <p14:cNvContentPartPr/>
                <p14:nvPr/>
              </p14:nvContentPartPr>
              <p14:xfrm>
                <a:off x="11046941" y="1137739"/>
                <a:ext cx="136440" cy="182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CA65619-0AF8-4F5F-9FDF-6AEB7710CB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42621" y="1133419"/>
                  <a:ext cx="145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B6364E3-2A4F-4985-819A-C77021E020DA}"/>
                    </a:ext>
                  </a:extLst>
                </p14:cNvPr>
                <p14:cNvContentPartPr/>
                <p14:nvPr/>
              </p14:nvContentPartPr>
              <p14:xfrm>
                <a:off x="11277701" y="1115779"/>
                <a:ext cx="89640" cy="138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B6364E3-2A4F-4985-819A-C77021E020D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73381" y="1111459"/>
                  <a:ext cx="98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E08C772-B3D9-46A1-86A2-51C9BB3938AB}"/>
                    </a:ext>
                  </a:extLst>
                </p14:cNvPr>
                <p14:cNvContentPartPr/>
                <p14:nvPr/>
              </p14:nvContentPartPr>
              <p14:xfrm>
                <a:off x="11347181" y="1076179"/>
                <a:ext cx="89640" cy="10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E08C772-B3D9-46A1-86A2-51C9BB3938A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42861" y="1071859"/>
                  <a:ext cx="98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5BA34FE-0E08-49CD-8CB4-3BA08AE28531}"/>
                    </a:ext>
                  </a:extLst>
                </p14:cNvPr>
                <p14:cNvContentPartPr/>
                <p14:nvPr/>
              </p14:nvContentPartPr>
              <p14:xfrm>
                <a:off x="11531501" y="1138459"/>
                <a:ext cx="61560" cy="103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5BA34FE-0E08-49CD-8CB4-3BA08AE2853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27181" y="1134139"/>
                  <a:ext cx="70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F3D5EA5-8070-4FD4-B415-DB4D7C20E6AC}"/>
                    </a:ext>
                  </a:extLst>
                </p14:cNvPr>
                <p14:cNvContentPartPr/>
                <p14:nvPr/>
              </p14:nvContentPartPr>
              <p14:xfrm>
                <a:off x="11449061" y="1080499"/>
                <a:ext cx="124560" cy="82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F3D5EA5-8070-4FD4-B415-DB4D7C20E6A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44741" y="1076179"/>
                  <a:ext cx="133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69BB3-0394-4258-9D88-B9DCA53F850B}"/>
                    </a:ext>
                  </a:extLst>
                </p14:cNvPr>
                <p14:cNvContentPartPr/>
                <p14:nvPr/>
              </p14:nvContentPartPr>
              <p14:xfrm>
                <a:off x="11583701" y="1170499"/>
                <a:ext cx="132480" cy="89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69BB3-0394-4258-9D88-B9DCA53F850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79381" y="1166179"/>
                  <a:ext cx="14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1E0C5E0-AB3A-454A-ACFA-FC5C8198903F}"/>
                    </a:ext>
                  </a:extLst>
                </p14:cNvPr>
                <p14:cNvContentPartPr/>
                <p14:nvPr/>
              </p14:nvContentPartPr>
              <p14:xfrm>
                <a:off x="9955781" y="972499"/>
                <a:ext cx="930960" cy="1200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1E0C5E0-AB3A-454A-ACFA-FC5C819890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51461" y="968179"/>
                  <a:ext cx="939600" cy="12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E839F4F-9E12-4E96-BBB5-A00413ACFAAF}"/>
                    </a:ext>
                  </a:extLst>
                </p14:cNvPr>
                <p14:cNvContentPartPr/>
                <p14:nvPr/>
              </p14:nvContentPartPr>
              <p14:xfrm>
                <a:off x="10812221" y="829579"/>
                <a:ext cx="117720" cy="137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E839F4F-9E12-4E96-BBB5-A00413ACFA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07901" y="825259"/>
                  <a:ext cx="126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1CFEAA6-B2B3-4596-BF5B-FD00A77BAB8F}"/>
                    </a:ext>
                  </a:extLst>
                </p14:cNvPr>
                <p14:cNvContentPartPr/>
                <p14:nvPr/>
              </p14:nvContentPartPr>
              <p14:xfrm>
                <a:off x="11035421" y="881779"/>
                <a:ext cx="684000" cy="1376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1CFEAA6-B2B3-4596-BF5B-FD00A77BAB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31101" y="877459"/>
                  <a:ext cx="692640" cy="13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B57F0C6-D12F-4C21-AE2C-25EE878B5FEA}"/>
                    </a:ext>
                  </a:extLst>
                </p14:cNvPr>
                <p14:cNvContentPartPr/>
                <p14:nvPr/>
              </p14:nvContentPartPr>
              <p14:xfrm>
                <a:off x="11597021" y="796099"/>
                <a:ext cx="182880" cy="135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B57F0C6-D12F-4C21-AE2C-25EE878B5F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92701" y="791779"/>
                  <a:ext cx="19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9E0BF86-C01E-49E0-AE22-6A1274AE900C}"/>
                    </a:ext>
                  </a:extLst>
                </p14:cNvPr>
                <p14:cNvContentPartPr/>
                <p14:nvPr/>
              </p14:nvContentPartPr>
              <p14:xfrm>
                <a:off x="6930341" y="5615059"/>
                <a:ext cx="21600" cy="17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9E0BF86-C01E-49E0-AE22-6A1274AE900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26021" y="5610739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56061A1-2053-4B4C-813D-EA3387F6A47E}"/>
                    </a:ext>
                  </a:extLst>
                </p14:cNvPr>
                <p14:cNvContentPartPr/>
                <p14:nvPr/>
              </p14:nvContentPartPr>
              <p14:xfrm>
                <a:off x="5407541" y="5197819"/>
                <a:ext cx="132840" cy="164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56061A1-2053-4B4C-813D-EA3387F6A47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03221" y="5193499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6FD4846-C272-4B84-9264-18733D51586B}"/>
                    </a:ext>
                  </a:extLst>
                </p14:cNvPr>
                <p14:cNvContentPartPr/>
                <p14:nvPr/>
              </p14:nvContentPartPr>
              <p14:xfrm>
                <a:off x="5604101" y="5187379"/>
                <a:ext cx="89280" cy="142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6FD4846-C272-4B84-9264-18733D51586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99781" y="5183059"/>
                  <a:ext cx="97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59A36E7-7CBD-40DB-AE92-638BD805C676}"/>
                    </a:ext>
                  </a:extLst>
                </p14:cNvPr>
                <p14:cNvContentPartPr/>
                <p14:nvPr/>
              </p14:nvContentPartPr>
              <p14:xfrm>
                <a:off x="5615621" y="5172259"/>
                <a:ext cx="287640" cy="149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59A36E7-7CBD-40DB-AE92-638BD805C6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11301" y="5167939"/>
                  <a:ext cx="296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ABC6846-29EF-4FDB-806C-FCCC9BFFA8DC}"/>
                    </a:ext>
                  </a:extLst>
                </p14:cNvPr>
                <p14:cNvContentPartPr/>
                <p14:nvPr/>
              </p14:nvContentPartPr>
              <p14:xfrm>
                <a:off x="5748461" y="5132299"/>
                <a:ext cx="93960" cy="66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ABC6846-29EF-4FDB-806C-FCCC9BFFA8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44141" y="5127979"/>
                  <a:ext cx="102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A27042C-B1B1-4FAA-8DCD-8DA81ACAD9DB}"/>
                    </a:ext>
                  </a:extLst>
                </p14:cNvPr>
                <p14:cNvContentPartPr/>
                <p14:nvPr/>
              </p14:nvContentPartPr>
              <p14:xfrm>
                <a:off x="5886341" y="5247499"/>
                <a:ext cx="25560" cy="23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A27042C-B1B1-4FAA-8DCD-8DA81ACAD9D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82021" y="5243179"/>
                  <a:ext cx="34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8BB7FF-DD63-460E-B298-C403C8FCFE16}"/>
                    </a:ext>
                  </a:extLst>
                </p14:cNvPr>
                <p14:cNvContentPartPr/>
                <p14:nvPr/>
              </p14:nvContentPartPr>
              <p14:xfrm>
                <a:off x="5842061" y="5277739"/>
                <a:ext cx="103680" cy="69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8BB7FF-DD63-460E-B298-C403C8FCFE1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37741" y="5273419"/>
                  <a:ext cx="112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0D169BD-8382-409E-892D-22829C454FFD}"/>
                    </a:ext>
                  </a:extLst>
                </p14:cNvPr>
                <p14:cNvContentPartPr/>
                <p14:nvPr/>
              </p14:nvContentPartPr>
              <p14:xfrm>
                <a:off x="4435901" y="5182699"/>
                <a:ext cx="408600" cy="251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0D169BD-8382-409E-892D-22829C454FF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1581" y="5178379"/>
                  <a:ext cx="417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1BEF18C-9EFA-4465-8BAF-17C84A295258}"/>
                    </a:ext>
                  </a:extLst>
                </p14:cNvPr>
                <p14:cNvContentPartPr/>
                <p14:nvPr/>
              </p14:nvContentPartPr>
              <p14:xfrm>
                <a:off x="4937021" y="5020699"/>
                <a:ext cx="128880" cy="135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1BEF18C-9EFA-4465-8BAF-17C84A2952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32701" y="5016379"/>
                  <a:ext cx="137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5FFFBEF-84E3-40BD-8F93-A0B588616990}"/>
                    </a:ext>
                  </a:extLst>
                </p14:cNvPr>
                <p14:cNvContentPartPr/>
                <p14:nvPr/>
              </p14:nvContentPartPr>
              <p14:xfrm>
                <a:off x="5024501" y="4994419"/>
                <a:ext cx="99360" cy="149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5FFFBEF-84E3-40BD-8F93-A0B5886169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20181" y="4990099"/>
                  <a:ext cx="108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2619547-EEAA-433D-AF19-62D8FAA07378}"/>
                    </a:ext>
                  </a:extLst>
                </p14:cNvPr>
                <p14:cNvContentPartPr/>
                <p14:nvPr/>
              </p14:nvContentPartPr>
              <p14:xfrm>
                <a:off x="5135021" y="4971739"/>
                <a:ext cx="115560" cy="104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2619547-EEAA-433D-AF19-62D8FAA073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30701" y="4967419"/>
                  <a:ext cx="124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F8DCBB1-3CC1-4F8F-BE90-95D36B5CBFDD}"/>
                    </a:ext>
                  </a:extLst>
                </p14:cNvPr>
                <p14:cNvContentPartPr/>
                <p14:nvPr/>
              </p14:nvContentPartPr>
              <p14:xfrm>
                <a:off x="5278301" y="4940779"/>
                <a:ext cx="88920" cy="93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F8DCBB1-3CC1-4F8F-BE90-95D36B5CBFD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73981" y="4936459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8B246DE-BD9B-4049-8404-E1DE72721120}"/>
                    </a:ext>
                  </a:extLst>
                </p14:cNvPr>
                <p14:cNvContentPartPr/>
                <p14:nvPr/>
              </p14:nvContentPartPr>
              <p14:xfrm>
                <a:off x="6346421" y="3162019"/>
                <a:ext cx="2748960" cy="2511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8B246DE-BD9B-4049-8404-E1DE727211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42101" y="3157699"/>
                  <a:ext cx="2757600" cy="25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6611826-C715-4BB9-89EB-225B7EEEDF66}"/>
                    </a:ext>
                  </a:extLst>
                </p14:cNvPr>
                <p14:cNvContentPartPr/>
                <p14:nvPr/>
              </p14:nvContentPartPr>
              <p14:xfrm>
                <a:off x="9061541" y="3000379"/>
                <a:ext cx="201600" cy="334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6611826-C715-4BB9-89EB-225B7EEEDF6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57221" y="2996059"/>
                  <a:ext cx="210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42928FA-90D1-42CE-B00E-E3E7CF1BF250}"/>
                    </a:ext>
                  </a:extLst>
                </p14:cNvPr>
                <p14:cNvContentPartPr/>
                <p14:nvPr/>
              </p14:nvContentPartPr>
              <p14:xfrm>
                <a:off x="9494261" y="2891299"/>
                <a:ext cx="4680" cy="147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42928FA-90D1-42CE-B00E-E3E7CF1BF2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89941" y="2886979"/>
                  <a:ext cx="13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E63C202-3D38-4214-86B1-F0A1A7D86AB4}"/>
                    </a:ext>
                  </a:extLst>
                </p14:cNvPr>
                <p14:cNvContentPartPr/>
                <p14:nvPr/>
              </p14:nvContentPartPr>
              <p14:xfrm>
                <a:off x="9439541" y="2997859"/>
                <a:ext cx="118080" cy="28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E63C202-3D38-4214-86B1-F0A1A7D86A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35221" y="2993539"/>
                  <a:ext cx="12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623B1EF-BBC4-45BE-B632-E11935EF1507}"/>
                    </a:ext>
                  </a:extLst>
                </p14:cNvPr>
                <p14:cNvContentPartPr/>
                <p14:nvPr/>
              </p14:nvContentPartPr>
              <p14:xfrm>
                <a:off x="9446381" y="2873299"/>
                <a:ext cx="247680" cy="122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623B1EF-BBC4-45BE-B632-E11935EF150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42061" y="2868979"/>
                  <a:ext cx="256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E0DC0DC-6C9C-459E-A04A-455B716C3654}"/>
                    </a:ext>
                  </a:extLst>
                </p14:cNvPr>
                <p14:cNvContentPartPr/>
                <p14:nvPr/>
              </p14:nvContentPartPr>
              <p14:xfrm>
                <a:off x="9709541" y="2836579"/>
                <a:ext cx="299520" cy="137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E0DC0DC-6C9C-459E-A04A-455B716C365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05221" y="2832259"/>
                  <a:ext cx="30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679504F-9B7E-4DCA-9DFA-09766FA149A4}"/>
                    </a:ext>
                  </a:extLst>
                </p14:cNvPr>
                <p14:cNvContentPartPr/>
                <p14:nvPr/>
              </p14:nvContentPartPr>
              <p14:xfrm>
                <a:off x="10009421" y="2812819"/>
                <a:ext cx="197280" cy="126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679504F-9B7E-4DCA-9DFA-09766FA149A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05101" y="2808499"/>
                  <a:ext cx="205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FF0E1C6-2ECE-4108-A01F-6FDFE7002156}"/>
                    </a:ext>
                  </a:extLst>
                </p14:cNvPr>
                <p14:cNvContentPartPr/>
                <p14:nvPr/>
              </p14:nvContentPartPr>
              <p14:xfrm>
                <a:off x="10339901" y="2824339"/>
                <a:ext cx="141120" cy="4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FF0E1C6-2ECE-4108-A01F-6FDFE70021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35581" y="2820019"/>
                  <a:ext cx="149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F289846-1310-4C80-83EF-5FBACF918E5E}"/>
                    </a:ext>
                  </a:extLst>
                </p14:cNvPr>
                <p14:cNvContentPartPr/>
                <p14:nvPr/>
              </p14:nvContentPartPr>
              <p14:xfrm>
                <a:off x="10360421" y="2873299"/>
                <a:ext cx="130680" cy="15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F289846-1310-4C80-83EF-5FBACF918E5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56101" y="2868979"/>
                  <a:ext cx="139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FE32724-CE54-481E-986F-175E2FA79825}"/>
                    </a:ext>
                  </a:extLst>
                </p14:cNvPr>
                <p14:cNvContentPartPr/>
                <p14:nvPr/>
              </p14:nvContentPartPr>
              <p14:xfrm>
                <a:off x="10319381" y="2807419"/>
                <a:ext cx="26640" cy="50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FE32724-CE54-481E-986F-175E2FA7982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15061" y="2803099"/>
                  <a:ext cx="35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BEB7C3B-97F6-4CA9-932C-E5EB7BAEE7EE}"/>
                    </a:ext>
                  </a:extLst>
                </p14:cNvPr>
                <p14:cNvContentPartPr/>
                <p14:nvPr/>
              </p14:nvContentPartPr>
              <p14:xfrm>
                <a:off x="10307501" y="2885179"/>
                <a:ext cx="35280" cy="21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BEB7C3B-97F6-4CA9-932C-E5EB7BAEE7E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03181" y="2880859"/>
                  <a:ext cx="4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08773D0-C1F0-4759-8CCE-CFA4A4F261CD}"/>
                    </a:ext>
                  </a:extLst>
                </p14:cNvPr>
                <p14:cNvContentPartPr/>
                <p14:nvPr/>
              </p14:nvContentPartPr>
              <p14:xfrm>
                <a:off x="10611341" y="2740819"/>
                <a:ext cx="109440" cy="1155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08773D0-C1F0-4759-8CCE-CFA4A4F261C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07021" y="2736499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21594BC-92C9-40B6-BCC0-3D6F1CDA8DFB}"/>
                    </a:ext>
                  </a:extLst>
                </p14:cNvPr>
                <p14:cNvContentPartPr/>
                <p14:nvPr/>
              </p14:nvContentPartPr>
              <p14:xfrm>
                <a:off x="10775861" y="2725699"/>
                <a:ext cx="70560" cy="979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21594BC-92C9-40B6-BCC0-3D6F1CDA8DF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71541" y="2721379"/>
                  <a:ext cx="79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B95B847-7529-40A7-AD75-256492215191}"/>
                    </a:ext>
                  </a:extLst>
                </p14:cNvPr>
                <p14:cNvContentPartPr/>
                <p14:nvPr/>
              </p14:nvContentPartPr>
              <p14:xfrm>
                <a:off x="10890701" y="2731099"/>
                <a:ext cx="75960" cy="53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B95B847-7529-40A7-AD75-25649221519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86381" y="2726779"/>
                  <a:ext cx="84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9815BA7-4217-4BCE-BD30-88D708E87706}"/>
                    </a:ext>
                  </a:extLst>
                </p14:cNvPr>
                <p14:cNvContentPartPr/>
                <p14:nvPr/>
              </p14:nvContentPartPr>
              <p14:xfrm>
                <a:off x="10992941" y="2711299"/>
                <a:ext cx="83880" cy="62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9815BA7-4217-4BCE-BD30-88D708E8770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88621" y="2706979"/>
                  <a:ext cx="92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91F757E-3175-4AEE-BAF1-EE266ED58C19}"/>
                    </a:ext>
                  </a:extLst>
                </p14:cNvPr>
                <p14:cNvContentPartPr/>
                <p14:nvPr/>
              </p14:nvContentPartPr>
              <p14:xfrm>
                <a:off x="11108141" y="2692939"/>
                <a:ext cx="95040" cy="68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91F757E-3175-4AEE-BAF1-EE266ED58C1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103821" y="2688619"/>
                  <a:ext cx="103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E3A9650-F4A0-4221-A2D0-D845AC25848E}"/>
                    </a:ext>
                  </a:extLst>
                </p14:cNvPr>
                <p14:cNvContentPartPr/>
                <p14:nvPr/>
              </p14:nvContentPartPr>
              <p14:xfrm>
                <a:off x="10898981" y="2809579"/>
                <a:ext cx="30600" cy="14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E3A9650-F4A0-4221-A2D0-D845AC25848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94661" y="2805259"/>
                  <a:ext cx="39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E93D9BB-D31D-46FF-BC97-DA125E2D5C36}"/>
                    </a:ext>
                  </a:extLst>
                </p14:cNvPr>
                <p14:cNvContentPartPr/>
                <p14:nvPr/>
              </p14:nvContentPartPr>
              <p14:xfrm>
                <a:off x="11291741" y="2628859"/>
                <a:ext cx="21240" cy="70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E93D9BB-D31D-46FF-BC97-DA125E2D5C3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87421" y="2624539"/>
                  <a:ext cx="2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6FEC55A-EAA2-4F5D-B33C-A398D7045518}"/>
                    </a:ext>
                  </a:extLst>
                </p14:cNvPr>
                <p14:cNvContentPartPr/>
                <p14:nvPr/>
              </p14:nvContentPartPr>
              <p14:xfrm>
                <a:off x="11271941" y="2659099"/>
                <a:ext cx="107640" cy="5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6FEC55A-EAA2-4F5D-B33C-A398D704551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67621" y="2654779"/>
                  <a:ext cx="116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BA28FDF-1A92-4711-92C8-C24BA476242B}"/>
                    </a:ext>
                  </a:extLst>
                </p14:cNvPr>
                <p14:cNvContentPartPr/>
                <p14:nvPr/>
              </p14:nvContentPartPr>
              <p14:xfrm>
                <a:off x="11268701" y="2709859"/>
                <a:ext cx="148680" cy="27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BA28FDF-1A92-4711-92C8-C24BA47624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64381" y="2705539"/>
                  <a:ext cx="157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BFD6DC8-949F-4ED9-9000-1E2ECC29CA56}"/>
                    </a:ext>
                  </a:extLst>
                </p14:cNvPr>
                <p14:cNvContentPartPr/>
                <p14:nvPr/>
              </p14:nvContentPartPr>
              <p14:xfrm>
                <a:off x="11462741" y="2545339"/>
                <a:ext cx="58680" cy="158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BFD6DC8-949F-4ED9-9000-1E2ECC29CA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58421" y="2541019"/>
                  <a:ext cx="67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DB56FB8-511D-4514-81DD-925D43473CB6}"/>
                    </a:ext>
                  </a:extLst>
                </p14:cNvPr>
                <p14:cNvContentPartPr/>
                <p14:nvPr/>
              </p14:nvContentPartPr>
              <p14:xfrm>
                <a:off x="11537981" y="2634979"/>
                <a:ext cx="24840" cy="89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DB56FB8-511D-4514-81DD-925D43473CB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533661" y="2630659"/>
                  <a:ext cx="33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581E008-E1B8-44FC-B43E-5328EDEAC18F}"/>
                    </a:ext>
                  </a:extLst>
                </p14:cNvPr>
                <p14:cNvContentPartPr/>
                <p14:nvPr/>
              </p14:nvContentPartPr>
              <p14:xfrm>
                <a:off x="11580101" y="2506099"/>
                <a:ext cx="56880" cy="1652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581E008-E1B8-44FC-B43E-5328EDEAC18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75781" y="2501779"/>
                  <a:ext cx="65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7E84D95-0768-4BBE-A975-0ACA63E748A1}"/>
                    </a:ext>
                  </a:extLst>
                </p14:cNvPr>
                <p14:cNvContentPartPr/>
                <p14:nvPr/>
              </p14:nvContentPartPr>
              <p14:xfrm>
                <a:off x="11670821" y="2498179"/>
                <a:ext cx="80280" cy="132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7E84D95-0768-4BBE-A975-0ACA63E748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66501" y="2493859"/>
                  <a:ext cx="88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59C927C-D4DB-475C-A353-419718EB5E2B}"/>
                    </a:ext>
                  </a:extLst>
                </p14:cNvPr>
                <p14:cNvContentPartPr/>
                <p14:nvPr/>
              </p14:nvContentPartPr>
              <p14:xfrm>
                <a:off x="11788541" y="2501059"/>
                <a:ext cx="29880" cy="24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59C927C-D4DB-475C-A353-419718EB5E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84221" y="2496739"/>
                  <a:ext cx="3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1244B6C-4BC8-42BD-A7C5-DA4A177B2541}"/>
                    </a:ext>
                  </a:extLst>
                </p14:cNvPr>
                <p14:cNvContentPartPr/>
                <p14:nvPr/>
              </p14:nvContentPartPr>
              <p14:xfrm>
                <a:off x="11786021" y="2337259"/>
                <a:ext cx="65160" cy="104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1244B6C-4BC8-42BD-A7C5-DA4A177B254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81701" y="2332939"/>
                  <a:ext cx="7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DE7ABCD-EBB3-4D8E-85B7-AE77424252A1}"/>
                    </a:ext>
                  </a:extLst>
                </p14:cNvPr>
                <p14:cNvContentPartPr/>
                <p14:nvPr/>
              </p14:nvContentPartPr>
              <p14:xfrm>
                <a:off x="11848301" y="2397739"/>
                <a:ext cx="45360" cy="57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DE7ABCD-EBB3-4D8E-85B7-AE77424252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843981" y="2393419"/>
                  <a:ext cx="54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333EEA8-5DBE-4232-9D97-546032B5734F}"/>
                    </a:ext>
                  </a:extLst>
                </p14:cNvPr>
                <p14:cNvContentPartPr/>
                <p14:nvPr/>
              </p14:nvContentPartPr>
              <p14:xfrm>
                <a:off x="11896181" y="2316739"/>
                <a:ext cx="69480" cy="149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333EEA8-5DBE-4232-9D97-546032B5734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891861" y="2312419"/>
                  <a:ext cx="78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9172646-77BB-44BB-8464-8B23CA1437BB}"/>
                    </a:ext>
                  </a:extLst>
                </p14:cNvPr>
                <p14:cNvContentPartPr/>
                <p14:nvPr/>
              </p14:nvContentPartPr>
              <p14:xfrm>
                <a:off x="11969981" y="2316739"/>
                <a:ext cx="54360" cy="831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9172646-77BB-44BB-8464-8B23CA1437B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965661" y="2312419"/>
                  <a:ext cx="63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C24365B-0276-4A69-8BB6-6C9A92104AC8}"/>
                    </a:ext>
                  </a:extLst>
                </p14:cNvPr>
                <p14:cNvContentPartPr/>
                <p14:nvPr/>
              </p14:nvContentPartPr>
              <p14:xfrm>
                <a:off x="12022181" y="2302699"/>
                <a:ext cx="102600" cy="81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C24365B-0276-4A69-8BB6-6C9A92104AC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017861" y="2298379"/>
                  <a:ext cx="111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B5BDF16-1675-4E01-9398-60F651D5A75E}"/>
                    </a:ext>
                  </a:extLst>
                </p14:cNvPr>
                <p14:cNvContentPartPr/>
                <p14:nvPr/>
              </p14:nvContentPartPr>
              <p14:xfrm>
                <a:off x="11811941" y="2412499"/>
                <a:ext cx="294480" cy="102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B5BDF16-1675-4E01-9398-60F651D5A75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807621" y="2408179"/>
                  <a:ext cx="303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B92B6C1-DDE6-45D8-9B08-E53F0FFCEA5C}"/>
                    </a:ext>
                  </a:extLst>
                </p14:cNvPr>
                <p14:cNvContentPartPr/>
                <p14:nvPr/>
              </p14:nvContentPartPr>
              <p14:xfrm>
                <a:off x="11805461" y="2498179"/>
                <a:ext cx="254160" cy="244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B92B6C1-DDE6-45D8-9B08-E53F0FFCEA5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801141" y="2493859"/>
                  <a:ext cx="262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491CB72-7D37-4636-A166-05825B1C89A3}"/>
                    </a:ext>
                  </a:extLst>
                </p14:cNvPr>
                <p14:cNvContentPartPr/>
                <p14:nvPr/>
              </p14:nvContentPartPr>
              <p14:xfrm>
                <a:off x="11897621" y="2606179"/>
                <a:ext cx="48600" cy="128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491CB72-7D37-4636-A166-05825B1C89A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893301" y="2601859"/>
                  <a:ext cx="57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8FB7446-AEFC-4048-8976-B6A84AAC274B}"/>
                    </a:ext>
                  </a:extLst>
                </p14:cNvPr>
                <p14:cNvContentPartPr/>
                <p14:nvPr/>
              </p14:nvContentPartPr>
              <p14:xfrm>
                <a:off x="11960621" y="2621299"/>
                <a:ext cx="77400" cy="77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8FB7446-AEFC-4048-8976-B6A84AAC274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956301" y="2616979"/>
                  <a:ext cx="86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EC30200-E7FD-4A95-BBD7-3849DFA91A07}"/>
                    </a:ext>
                  </a:extLst>
                </p14:cNvPr>
                <p14:cNvContentPartPr/>
                <p14:nvPr/>
              </p14:nvContentPartPr>
              <p14:xfrm>
                <a:off x="12013541" y="2615899"/>
                <a:ext cx="59040" cy="81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EC30200-E7FD-4A95-BBD7-3849DFA91A0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2009221" y="2611579"/>
                  <a:ext cx="6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EEFEB0C-9E4A-4D84-869A-CAF9B7E6FB23}"/>
                    </a:ext>
                  </a:extLst>
                </p14:cNvPr>
                <p14:cNvContentPartPr/>
                <p14:nvPr/>
              </p14:nvContentPartPr>
              <p14:xfrm>
                <a:off x="12019301" y="2590699"/>
                <a:ext cx="73800" cy="129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EEFEB0C-9E4A-4D84-869A-CAF9B7E6FB2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2014981" y="2586379"/>
                  <a:ext cx="82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D88BA79-DF49-4A06-8565-2AB31D0F3F08}"/>
                    </a:ext>
                  </a:extLst>
                </p14:cNvPr>
                <p14:cNvContentPartPr/>
                <p14:nvPr/>
              </p14:nvContentPartPr>
              <p14:xfrm>
                <a:off x="9434141" y="3355699"/>
                <a:ext cx="91800" cy="32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D88BA79-DF49-4A06-8565-2AB31D0F3F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429821" y="3351379"/>
                  <a:ext cx="10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561C119-C676-4DB0-9436-36C6E3B029A5}"/>
                    </a:ext>
                  </a:extLst>
                </p14:cNvPr>
                <p14:cNvContentPartPr/>
                <p14:nvPr/>
              </p14:nvContentPartPr>
              <p14:xfrm>
                <a:off x="9415781" y="3385219"/>
                <a:ext cx="118800" cy="50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561C119-C676-4DB0-9436-36C6E3B029A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11461" y="3380899"/>
                  <a:ext cx="127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261962B-AE12-4393-A078-412FD61F124E}"/>
                    </a:ext>
                  </a:extLst>
                </p14:cNvPr>
                <p14:cNvContentPartPr/>
                <p14:nvPr/>
              </p14:nvContentPartPr>
              <p14:xfrm>
                <a:off x="9562301" y="3284059"/>
                <a:ext cx="98280" cy="179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261962B-AE12-4393-A078-412FD61F124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57981" y="3279739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C970946-9AEC-4AB0-9C71-3434F8E71B5B}"/>
                    </a:ext>
                  </a:extLst>
                </p14:cNvPr>
                <p14:cNvContentPartPr/>
                <p14:nvPr/>
              </p14:nvContentPartPr>
              <p14:xfrm>
                <a:off x="9721061" y="3162739"/>
                <a:ext cx="158760" cy="536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C970946-9AEC-4AB0-9C71-3434F8E71B5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16741" y="3158419"/>
                  <a:ext cx="167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B46A5F8-EBBC-48E3-BC34-A9BD27EF0FF0}"/>
                    </a:ext>
                  </a:extLst>
                </p14:cNvPr>
                <p14:cNvContentPartPr/>
                <p14:nvPr/>
              </p14:nvContentPartPr>
              <p14:xfrm>
                <a:off x="9728981" y="3210619"/>
                <a:ext cx="202680" cy="2224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B46A5F8-EBBC-48E3-BC34-A9BD27EF0FF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724661" y="3206299"/>
                  <a:ext cx="21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B13CFA7-6DF7-4C5B-A9B0-79024AD418AC}"/>
                    </a:ext>
                  </a:extLst>
                </p14:cNvPr>
                <p14:cNvContentPartPr/>
                <p14:nvPr/>
              </p14:nvContentPartPr>
              <p14:xfrm>
                <a:off x="9901421" y="3159859"/>
                <a:ext cx="65520" cy="149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B13CFA7-6DF7-4C5B-A9B0-79024AD418A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897101" y="3155539"/>
                  <a:ext cx="74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3D732FA-5C1D-4C09-84AF-250745C04EED}"/>
                    </a:ext>
                  </a:extLst>
                </p14:cNvPr>
                <p14:cNvContentPartPr/>
                <p14:nvPr/>
              </p14:nvContentPartPr>
              <p14:xfrm>
                <a:off x="9996821" y="3165259"/>
                <a:ext cx="63360" cy="108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3D732FA-5C1D-4C09-84AF-250745C04EE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92501" y="3160939"/>
                  <a:ext cx="72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C0A2A12-A5D5-4C06-9981-DED02297C558}"/>
                    </a:ext>
                  </a:extLst>
                </p14:cNvPr>
                <p14:cNvContentPartPr/>
                <p14:nvPr/>
              </p14:nvContentPartPr>
              <p14:xfrm>
                <a:off x="10011581" y="3117739"/>
                <a:ext cx="88920" cy="327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C0A2A12-A5D5-4C06-9981-DED02297C55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007261" y="3113419"/>
                  <a:ext cx="97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8AA71B2-31B9-4E7B-BD2B-7361DC654DF2}"/>
                    </a:ext>
                  </a:extLst>
                </p14:cNvPr>
                <p14:cNvContentPartPr/>
                <p14:nvPr/>
              </p14:nvContentPartPr>
              <p14:xfrm>
                <a:off x="10145861" y="3095419"/>
                <a:ext cx="70920" cy="136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8AA71B2-31B9-4E7B-BD2B-7361DC654DF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41541" y="3091099"/>
                  <a:ext cx="79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8006CE-A983-4346-BF63-A4034016F5BD}"/>
                    </a:ext>
                  </a:extLst>
                </p14:cNvPr>
                <p14:cNvContentPartPr/>
                <p14:nvPr/>
              </p14:nvContentPartPr>
              <p14:xfrm>
                <a:off x="10225061" y="3069499"/>
                <a:ext cx="103680" cy="102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8006CE-A983-4346-BF63-A4034016F5B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20741" y="3065179"/>
                  <a:ext cx="112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8BA6654-42A2-4CA3-83B9-567639621329}"/>
                    </a:ext>
                  </a:extLst>
                </p14:cNvPr>
                <p14:cNvContentPartPr/>
                <p14:nvPr/>
              </p14:nvContentPartPr>
              <p14:xfrm>
                <a:off x="10348181" y="3056539"/>
                <a:ext cx="82080" cy="1202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8BA6654-42A2-4CA3-83B9-56763962132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343861" y="3052219"/>
                  <a:ext cx="90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7DB430C-2037-4C72-9C4C-1CE19C4EF51B}"/>
                    </a:ext>
                  </a:extLst>
                </p14:cNvPr>
                <p14:cNvContentPartPr/>
                <p14:nvPr/>
              </p14:nvContentPartPr>
              <p14:xfrm>
                <a:off x="10517381" y="3060859"/>
                <a:ext cx="20880" cy="7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7DB430C-2037-4C72-9C4C-1CE19C4EF51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13061" y="3056539"/>
                  <a:ext cx="29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3004157-80E0-4676-968B-40A83D255B67}"/>
                    </a:ext>
                  </a:extLst>
                </p14:cNvPr>
                <p14:cNvContentPartPr/>
                <p14:nvPr/>
              </p14:nvContentPartPr>
              <p14:xfrm>
                <a:off x="10532861" y="3143299"/>
                <a:ext cx="31680" cy="77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3004157-80E0-4676-968B-40A83D255B6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528541" y="3138979"/>
                  <a:ext cx="40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BE702A5-5745-4D9F-A1DD-FCD31D124967}"/>
                    </a:ext>
                  </a:extLst>
                </p14:cNvPr>
                <p14:cNvContentPartPr/>
                <p14:nvPr/>
              </p14:nvContentPartPr>
              <p14:xfrm>
                <a:off x="10621421" y="2983819"/>
                <a:ext cx="88560" cy="117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BE702A5-5745-4D9F-A1DD-FCD31D12496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17101" y="2979499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9E54747-B0AE-467F-8351-D5BED5CC5096}"/>
                    </a:ext>
                  </a:extLst>
                </p14:cNvPr>
                <p14:cNvContentPartPr/>
                <p14:nvPr/>
              </p14:nvContentPartPr>
              <p14:xfrm>
                <a:off x="10749941" y="2969779"/>
                <a:ext cx="68400" cy="101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9E54747-B0AE-467F-8351-D5BED5CC509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745621" y="2965459"/>
                  <a:ext cx="7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C924BE2-C2FF-4C4B-AD75-25B6F1649461}"/>
                    </a:ext>
                  </a:extLst>
                </p14:cNvPr>
                <p14:cNvContentPartPr/>
                <p14:nvPr/>
              </p14:nvContentPartPr>
              <p14:xfrm>
                <a:off x="10842461" y="2934499"/>
                <a:ext cx="90360" cy="94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C924BE2-C2FF-4C4B-AD75-25B6F164946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38141" y="2930179"/>
                  <a:ext cx="99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62F8505-D329-4831-8C62-83AC0C090CD1}"/>
                    </a:ext>
                  </a:extLst>
                </p14:cNvPr>
                <p14:cNvContentPartPr/>
                <p14:nvPr/>
              </p14:nvContentPartPr>
              <p14:xfrm>
                <a:off x="10938221" y="2874019"/>
                <a:ext cx="79200" cy="126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62F8505-D329-4831-8C62-83AC0C090CD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33901" y="2869699"/>
                  <a:ext cx="87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8242724-F16B-45AC-A75D-B8229B028BA5}"/>
                    </a:ext>
                  </a:extLst>
                </p14:cNvPr>
                <p14:cNvContentPartPr/>
                <p14:nvPr/>
              </p14:nvContentPartPr>
              <p14:xfrm>
                <a:off x="10957661" y="2916499"/>
                <a:ext cx="109080" cy="53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8242724-F16B-45AC-A75D-B8229B028BA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953341" y="2912179"/>
                  <a:ext cx="117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D5696FC-9BD4-413A-9AF7-FC5D830438D5}"/>
                    </a:ext>
                  </a:extLst>
                </p14:cNvPr>
                <p14:cNvContentPartPr/>
                <p14:nvPr/>
              </p14:nvContentPartPr>
              <p14:xfrm>
                <a:off x="11065301" y="2864299"/>
                <a:ext cx="70920" cy="119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D5696FC-9BD4-413A-9AF7-FC5D830438D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060981" y="2859979"/>
                  <a:ext cx="79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C3042DE-0A0E-45F5-A119-0AD259C20DDE}"/>
                    </a:ext>
                  </a:extLst>
                </p14:cNvPr>
                <p14:cNvContentPartPr/>
                <p14:nvPr/>
              </p14:nvContentPartPr>
              <p14:xfrm>
                <a:off x="11120021" y="2803459"/>
                <a:ext cx="151560" cy="213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C3042DE-0A0E-45F5-A119-0AD259C20DD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15701" y="2799139"/>
                  <a:ext cx="160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2A74B1C-357E-46D1-92E1-ECCF392868B9}"/>
                    </a:ext>
                  </a:extLst>
                </p14:cNvPr>
                <p14:cNvContentPartPr/>
                <p14:nvPr/>
              </p14:nvContentPartPr>
              <p14:xfrm>
                <a:off x="9268901" y="2840899"/>
                <a:ext cx="130320" cy="106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2A74B1C-357E-46D1-92E1-ECCF392868B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64581" y="2836579"/>
                  <a:ext cx="138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E47A631-4FE3-42CC-AF09-DFE84CF66494}"/>
                    </a:ext>
                  </a:extLst>
                </p14:cNvPr>
                <p14:cNvContentPartPr/>
                <p14:nvPr/>
              </p14:nvContentPartPr>
              <p14:xfrm>
                <a:off x="9343781" y="2766739"/>
                <a:ext cx="106920" cy="352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E47A631-4FE3-42CC-AF09-DFE84CF6649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339461" y="2762419"/>
                  <a:ext cx="115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F6A0558-C513-4AA4-A4F3-C6F49E4F58ED}"/>
                    </a:ext>
                  </a:extLst>
                </p14:cNvPr>
                <p14:cNvContentPartPr/>
                <p14:nvPr/>
              </p14:nvContentPartPr>
              <p14:xfrm>
                <a:off x="9244781" y="2759179"/>
                <a:ext cx="123120" cy="208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F6A0558-C513-4AA4-A4F3-C6F49E4F58E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240461" y="2754859"/>
                  <a:ext cx="131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58DE20B-1698-45DF-A384-CA74114DD9A4}"/>
                    </a:ext>
                  </a:extLst>
                </p14:cNvPr>
                <p14:cNvContentPartPr/>
                <p14:nvPr/>
              </p14:nvContentPartPr>
              <p14:xfrm>
                <a:off x="9242621" y="2766019"/>
                <a:ext cx="114480" cy="213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58DE20B-1698-45DF-A384-CA74114DD9A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38301" y="2761699"/>
                  <a:ext cx="123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8D82ED3-8A34-4680-8133-4B17076469AD}"/>
                    </a:ext>
                  </a:extLst>
                </p14:cNvPr>
                <p14:cNvContentPartPr/>
                <p14:nvPr/>
              </p14:nvContentPartPr>
              <p14:xfrm>
                <a:off x="9364301" y="2727139"/>
                <a:ext cx="60120" cy="3596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8D82ED3-8A34-4680-8133-4B17076469A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59981" y="2722819"/>
                  <a:ext cx="68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A3CF645-0927-4232-B017-08B25DB2E89C}"/>
                    </a:ext>
                  </a:extLst>
                </p14:cNvPr>
                <p14:cNvContentPartPr/>
                <p14:nvPr/>
              </p14:nvContentPartPr>
              <p14:xfrm>
                <a:off x="9365381" y="3618859"/>
                <a:ext cx="104760" cy="1256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A3CF645-0927-4232-B017-08B25DB2E8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361061" y="3614539"/>
                  <a:ext cx="113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F521FDE-2BAF-4F50-BCC2-01E1C2B1C2FD}"/>
                    </a:ext>
                  </a:extLst>
                </p14:cNvPr>
                <p14:cNvContentPartPr/>
                <p14:nvPr/>
              </p14:nvContentPartPr>
              <p14:xfrm>
                <a:off x="9438101" y="3559819"/>
                <a:ext cx="75600" cy="291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F521FDE-2BAF-4F50-BCC2-01E1C2B1C2F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433781" y="3555499"/>
                  <a:ext cx="84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E5FA408-343A-46F2-9A9F-F89377383F01}"/>
                    </a:ext>
                  </a:extLst>
                </p14:cNvPr>
                <p14:cNvContentPartPr/>
                <p14:nvPr/>
              </p14:nvContentPartPr>
              <p14:xfrm>
                <a:off x="11852621" y="2572699"/>
                <a:ext cx="332280" cy="1998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E5FA408-343A-46F2-9A9F-F89377383F0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848301" y="2568379"/>
                  <a:ext cx="34092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A86D5F9-3C99-4EAF-AC43-EA469F6A5394}"/>
                  </a:ext>
                </a:extLst>
              </p14:cNvPr>
              <p14:cNvContentPartPr/>
              <p14:nvPr/>
            </p14:nvContentPartPr>
            <p14:xfrm>
              <a:off x="10744705" y="3038699"/>
              <a:ext cx="11160" cy="709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A86D5F9-3C99-4EAF-AC43-EA469F6A539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740385" y="3034379"/>
                <a:ext cx="19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39A4EC7-8CFB-4FCD-A0F9-7C3A8507FB52}"/>
                  </a:ext>
                </a:extLst>
              </p14:cNvPr>
              <p14:cNvContentPartPr/>
              <p14:nvPr/>
            </p14:nvContentPartPr>
            <p14:xfrm>
              <a:off x="9491545" y="3574379"/>
              <a:ext cx="4680" cy="14724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39A4EC7-8CFB-4FCD-A0F9-7C3A8507FB5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487225" y="3570059"/>
                <a:ext cx="13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3BDC807-651D-4623-A376-8E47E82262BF}"/>
                  </a:ext>
                </a:extLst>
              </p14:cNvPr>
              <p14:cNvContentPartPr/>
              <p14:nvPr/>
            </p14:nvContentPartPr>
            <p14:xfrm>
              <a:off x="9436825" y="3680939"/>
              <a:ext cx="118080" cy="280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3BDC807-651D-4623-A376-8E47E82262B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432505" y="3676619"/>
                <a:ext cx="126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C52D31C6-52E9-4374-A19A-675F5AD43B45}"/>
                  </a:ext>
                </a:extLst>
              </p14:cNvPr>
              <p14:cNvContentPartPr/>
              <p14:nvPr/>
            </p14:nvContentPartPr>
            <p14:xfrm>
              <a:off x="9443665" y="3556379"/>
              <a:ext cx="247680" cy="1224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C52D31C6-52E9-4374-A19A-675F5AD43B4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439345" y="3552059"/>
                <a:ext cx="256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A58F26EB-3FBD-4B21-B411-7FD6F2C30BA2}"/>
                  </a:ext>
                </a:extLst>
              </p14:cNvPr>
              <p14:cNvContentPartPr/>
              <p14:nvPr/>
            </p14:nvContentPartPr>
            <p14:xfrm>
              <a:off x="9706825" y="3519659"/>
              <a:ext cx="299520" cy="1371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A58F26EB-3FBD-4B21-B411-7FD6F2C30BA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02505" y="3515339"/>
                <a:ext cx="308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A4FA3CF6-5E5E-4E40-B308-ADC2135727ED}"/>
                  </a:ext>
                </a:extLst>
              </p14:cNvPr>
              <p14:cNvContentPartPr/>
              <p14:nvPr/>
            </p14:nvContentPartPr>
            <p14:xfrm>
              <a:off x="10006705" y="3495899"/>
              <a:ext cx="197280" cy="12600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A4FA3CF6-5E5E-4E40-B308-ADC2135727E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002385" y="3491579"/>
                <a:ext cx="205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660D1AF-A02D-4536-AC30-0E7D34DD816C}"/>
                  </a:ext>
                </a:extLst>
              </p14:cNvPr>
              <p14:cNvContentPartPr/>
              <p14:nvPr/>
            </p14:nvContentPartPr>
            <p14:xfrm>
              <a:off x="10337185" y="3507419"/>
              <a:ext cx="141120" cy="46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660D1AF-A02D-4536-AC30-0E7D34DD816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332865" y="3503099"/>
                <a:ext cx="1497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DAE1C1F-7BEF-408C-A1D2-210DFE8F5CEF}"/>
                  </a:ext>
                </a:extLst>
              </p14:cNvPr>
              <p14:cNvContentPartPr/>
              <p14:nvPr/>
            </p14:nvContentPartPr>
            <p14:xfrm>
              <a:off x="10357705" y="3556379"/>
              <a:ext cx="130680" cy="154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DAE1C1F-7BEF-408C-A1D2-210DFE8F5CE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353385" y="3552059"/>
                <a:ext cx="139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636C1598-6E6D-467F-8533-C8EDF7B46AD1}"/>
                  </a:ext>
                </a:extLst>
              </p14:cNvPr>
              <p14:cNvContentPartPr/>
              <p14:nvPr/>
            </p14:nvContentPartPr>
            <p14:xfrm>
              <a:off x="10316665" y="3490499"/>
              <a:ext cx="26640" cy="507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636C1598-6E6D-467F-8533-C8EDF7B46AD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312345" y="3486179"/>
                <a:ext cx="35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97DCBF51-D7A5-4720-8A5D-802069946FB5}"/>
                  </a:ext>
                </a:extLst>
              </p14:cNvPr>
              <p14:cNvContentPartPr/>
              <p14:nvPr/>
            </p14:nvContentPartPr>
            <p14:xfrm>
              <a:off x="10304785" y="3568259"/>
              <a:ext cx="35280" cy="212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97DCBF51-D7A5-4720-8A5D-802069946FB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300465" y="3563939"/>
                <a:ext cx="43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EC5AC53C-C716-4EE0-9804-39D6C92B8669}"/>
                  </a:ext>
                </a:extLst>
              </p14:cNvPr>
              <p14:cNvContentPartPr/>
              <p14:nvPr/>
            </p14:nvContentPartPr>
            <p14:xfrm>
              <a:off x="10608625" y="3423899"/>
              <a:ext cx="109440" cy="1155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EC5AC53C-C716-4EE0-9804-39D6C92B866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604305" y="3419579"/>
                <a:ext cx="118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4AC60C6E-F828-4B8A-BBF4-01FB76E2BA84}"/>
                  </a:ext>
                </a:extLst>
              </p14:cNvPr>
              <p14:cNvContentPartPr/>
              <p14:nvPr/>
            </p14:nvContentPartPr>
            <p14:xfrm>
              <a:off x="10773145" y="3408779"/>
              <a:ext cx="70560" cy="9792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4AC60C6E-F828-4B8A-BBF4-01FB76E2BA84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768825" y="3404459"/>
                <a:ext cx="79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B409E358-D99D-4FE6-A2D2-39184B554310}"/>
                  </a:ext>
                </a:extLst>
              </p14:cNvPr>
              <p14:cNvContentPartPr/>
              <p14:nvPr/>
            </p14:nvContentPartPr>
            <p14:xfrm>
              <a:off x="10887985" y="3414179"/>
              <a:ext cx="75960" cy="5364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B409E358-D99D-4FE6-A2D2-39184B55431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883665" y="3409859"/>
                <a:ext cx="84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E0A20494-17D7-45B2-B1FD-5A06378BF4B4}"/>
                  </a:ext>
                </a:extLst>
              </p14:cNvPr>
              <p14:cNvContentPartPr/>
              <p14:nvPr/>
            </p14:nvContentPartPr>
            <p14:xfrm>
              <a:off x="10990225" y="3394379"/>
              <a:ext cx="83880" cy="626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E0A20494-17D7-45B2-B1FD-5A06378BF4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985905" y="3390059"/>
                <a:ext cx="92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D1A15EAD-EF5F-4C0A-98C1-66A111CFAE62}"/>
                  </a:ext>
                </a:extLst>
              </p14:cNvPr>
              <p14:cNvContentPartPr/>
              <p14:nvPr/>
            </p14:nvContentPartPr>
            <p14:xfrm>
              <a:off x="11105425" y="3376019"/>
              <a:ext cx="95040" cy="684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D1A15EAD-EF5F-4C0A-98C1-66A111CFAE6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1101105" y="3371699"/>
                <a:ext cx="103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BDFD922-0124-4571-8B65-A6676FD12555}"/>
                  </a:ext>
                </a:extLst>
              </p14:cNvPr>
              <p14:cNvContentPartPr/>
              <p14:nvPr/>
            </p14:nvContentPartPr>
            <p14:xfrm>
              <a:off x="10896265" y="3492659"/>
              <a:ext cx="30600" cy="144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BDFD922-0124-4571-8B65-A6676FD1255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891945" y="3488339"/>
                <a:ext cx="39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0C204596-61C3-4313-ADED-FEC508617F59}"/>
                  </a:ext>
                </a:extLst>
              </p14:cNvPr>
              <p14:cNvContentPartPr/>
              <p14:nvPr/>
            </p14:nvContentPartPr>
            <p14:xfrm>
              <a:off x="11289025" y="3311939"/>
              <a:ext cx="21240" cy="709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0C204596-61C3-4313-ADED-FEC508617F5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1284705" y="3307619"/>
                <a:ext cx="29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04B94E28-EEF3-420A-A6DC-25BD99F22B0B}"/>
                  </a:ext>
                </a:extLst>
              </p14:cNvPr>
              <p14:cNvContentPartPr/>
              <p14:nvPr/>
            </p14:nvContentPartPr>
            <p14:xfrm>
              <a:off x="11269225" y="3342179"/>
              <a:ext cx="107640" cy="57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04B94E28-EEF3-420A-A6DC-25BD99F22B0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264905" y="3337859"/>
                <a:ext cx="1162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DAAEBE9-D6BB-45E5-8BDE-0C034D9D4319}"/>
                  </a:ext>
                </a:extLst>
              </p14:cNvPr>
              <p14:cNvContentPartPr/>
              <p14:nvPr/>
            </p14:nvContentPartPr>
            <p14:xfrm>
              <a:off x="11265985" y="3392939"/>
              <a:ext cx="148680" cy="270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DAAEBE9-D6BB-45E5-8BDE-0C034D9D431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261665" y="3388619"/>
                <a:ext cx="157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1FBAB422-C399-4511-A8A1-6F984895A8E1}"/>
                  </a:ext>
                </a:extLst>
              </p14:cNvPr>
              <p14:cNvContentPartPr/>
              <p14:nvPr/>
            </p14:nvContentPartPr>
            <p14:xfrm>
              <a:off x="11460025" y="3228419"/>
              <a:ext cx="58680" cy="1584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1FBAB422-C399-4511-A8A1-6F984895A8E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455705" y="3224099"/>
                <a:ext cx="67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D0C9FFC-CA7B-4F23-A0D6-D3DFA0B8F3F6}"/>
                  </a:ext>
                </a:extLst>
              </p14:cNvPr>
              <p14:cNvContentPartPr/>
              <p14:nvPr/>
            </p14:nvContentPartPr>
            <p14:xfrm>
              <a:off x="11535265" y="3318059"/>
              <a:ext cx="24840" cy="892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D0C9FFC-CA7B-4F23-A0D6-D3DFA0B8F3F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1530945" y="3313739"/>
                <a:ext cx="33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9A55081-3155-48EF-AD1A-241251BCBB9E}"/>
                  </a:ext>
                </a:extLst>
              </p14:cNvPr>
              <p14:cNvContentPartPr/>
              <p14:nvPr/>
            </p14:nvContentPartPr>
            <p14:xfrm>
              <a:off x="11577385" y="3189179"/>
              <a:ext cx="56880" cy="1652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9A55081-3155-48EF-AD1A-241251BCBB9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573065" y="3184859"/>
                <a:ext cx="65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AD494F9E-1E4C-4656-96EA-F227E2121692}"/>
                  </a:ext>
                </a:extLst>
              </p14:cNvPr>
              <p14:cNvContentPartPr/>
              <p14:nvPr/>
            </p14:nvContentPartPr>
            <p14:xfrm>
              <a:off x="11668105" y="3181259"/>
              <a:ext cx="80280" cy="1328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AD494F9E-1E4C-4656-96EA-F227E212169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663785" y="3176939"/>
                <a:ext cx="88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F3E98662-37F4-4CDB-8559-36530FD19593}"/>
                  </a:ext>
                </a:extLst>
              </p14:cNvPr>
              <p14:cNvContentPartPr/>
              <p14:nvPr/>
            </p14:nvContentPartPr>
            <p14:xfrm>
              <a:off x="11785825" y="3184139"/>
              <a:ext cx="29880" cy="2484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F3E98662-37F4-4CDB-8559-36530FD1959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781505" y="3179819"/>
                <a:ext cx="38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12559553-C0B6-46DD-A0BF-7DA63FEAC3D9}"/>
                  </a:ext>
                </a:extLst>
              </p14:cNvPr>
              <p14:cNvContentPartPr/>
              <p14:nvPr/>
            </p14:nvContentPartPr>
            <p14:xfrm>
              <a:off x="11783305" y="3020339"/>
              <a:ext cx="65160" cy="1044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12559553-C0B6-46DD-A0BF-7DA63FEAC3D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778985" y="3016019"/>
                <a:ext cx="73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D47DF0A2-1F7C-4BD0-82C1-211347E6F0EA}"/>
                  </a:ext>
                </a:extLst>
              </p14:cNvPr>
              <p14:cNvContentPartPr/>
              <p14:nvPr/>
            </p14:nvContentPartPr>
            <p14:xfrm>
              <a:off x="11845585" y="3080819"/>
              <a:ext cx="45360" cy="579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D47DF0A2-1F7C-4BD0-82C1-211347E6F0E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841265" y="3076499"/>
                <a:ext cx="54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974A8CD-73A2-440E-9F97-0DF88830BB42}"/>
                  </a:ext>
                </a:extLst>
              </p14:cNvPr>
              <p14:cNvContentPartPr/>
              <p14:nvPr/>
            </p14:nvContentPartPr>
            <p14:xfrm>
              <a:off x="11893465" y="2999819"/>
              <a:ext cx="69480" cy="1490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974A8CD-73A2-440E-9F97-0DF88830BB4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889145" y="2995499"/>
                <a:ext cx="78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E5E3BEE-CC45-4CA1-8CDF-C2F58C6D7C3B}"/>
                  </a:ext>
                </a:extLst>
              </p14:cNvPr>
              <p14:cNvContentPartPr/>
              <p14:nvPr/>
            </p14:nvContentPartPr>
            <p14:xfrm>
              <a:off x="11967265" y="2999819"/>
              <a:ext cx="54360" cy="8316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E5E3BEE-CC45-4CA1-8CDF-C2F58C6D7C3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962945" y="2995499"/>
                <a:ext cx="63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A070D82F-FF67-4ED1-A132-081187AF189B}"/>
                  </a:ext>
                </a:extLst>
              </p14:cNvPr>
              <p14:cNvContentPartPr/>
              <p14:nvPr/>
            </p14:nvContentPartPr>
            <p14:xfrm>
              <a:off x="12019465" y="2985779"/>
              <a:ext cx="102600" cy="8172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A070D82F-FF67-4ED1-A132-081187AF189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2015145" y="2981459"/>
                <a:ext cx="111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F3580408-E18C-4963-A635-A1C7565EBAA8}"/>
                  </a:ext>
                </a:extLst>
              </p14:cNvPr>
              <p14:cNvContentPartPr/>
              <p14:nvPr/>
            </p14:nvContentPartPr>
            <p14:xfrm>
              <a:off x="11809225" y="3095579"/>
              <a:ext cx="294480" cy="1022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F3580408-E18C-4963-A635-A1C7565EBAA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804905" y="3091259"/>
                <a:ext cx="303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313F658E-9724-4695-89B2-9D00A366DD9C}"/>
                  </a:ext>
                </a:extLst>
              </p14:cNvPr>
              <p14:cNvContentPartPr/>
              <p14:nvPr/>
            </p14:nvContentPartPr>
            <p14:xfrm>
              <a:off x="11802745" y="3181259"/>
              <a:ext cx="254160" cy="24444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313F658E-9724-4695-89B2-9D00A366DD9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798425" y="3176939"/>
                <a:ext cx="26280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98484622-BC5C-4A46-99F3-C3F449503CED}"/>
              </a:ext>
            </a:extLst>
          </p:cNvPr>
          <p:cNvGrpSpPr/>
          <p:nvPr/>
        </p:nvGrpSpPr>
        <p:grpSpPr>
          <a:xfrm>
            <a:off x="11895583" y="3228994"/>
            <a:ext cx="284400" cy="225360"/>
            <a:chOff x="11895583" y="3228994"/>
            <a:chExt cx="28440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3AA7DB4-4B96-401A-A62D-E1C1D184E505}"/>
                    </a:ext>
                  </a:extLst>
                </p14:cNvPr>
                <p14:cNvContentPartPr/>
                <p14:nvPr/>
              </p14:nvContentPartPr>
              <p14:xfrm>
                <a:off x="11895583" y="3342754"/>
                <a:ext cx="88560" cy="111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3AA7DB4-4B96-401A-A62D-E1C1D184E50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891263" y="3338434"/>
                  <a:ext cx="97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606C8C5-CF4B-40C4-9173-5CB532EC9D0C}"/>
                    </a:ext>
                  </a:extLst>
                </p14:cNvPr>
                <p14:cNvContentPartPr/>
                <p14:nvPr/>
              </p14:nvContentPartPr>
              <p14:xfrm>
                <a:off x="11966503" y="3320434"/>
                <a:ext cx="62280" cy="93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606C8C5-CF4B-40C4-9173-5CB532EC9D0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962183" y="3316114"/>
                  <a:ext cx="70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F0BE634-0EE4-4C3C-A0E4-413CA499A0ED}"/>
                    </a:ext>
                  </a:extLst>
                </p14:cNvPr>
                <p14:cNvContentPartPr/>
                <p14:nvPr/>
              </p14:nvContentPartPr>
              <p14:xfrm>
                <a:off x="11983063" y="3297034"/>
                <a:ext cx="57960" cy="241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F0BE634-0EE4-4C3C-A0E4-413CA499A0E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978743" y="3292714"/>
                  <a:ext cx="66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D1078F3-707E-4EB4-A74D-A1F9C55F95E1}"/>
                    </a:ext>
                  </a:extLst>
                </p14:cNvPr>
                <p14:cNvContentPartPr/>
                <p14:nvPr/>
              </p14:nvContentPartPr>
              <p14:xfrm>
                <a:off x="12047143" y="3271114"/>
                <a:ext cx="47880" cy="97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D1078F3-707E-4EB4-A74D-A1F9C55F95E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2042823" y="3266794"/>
                  <a:ext cx="56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7B5ACB0-63F6-40DA-9D8E-1DF27EC417F7}"/>
                    </a:ext>
                  </a:extLst>
                </p14:cNvPr>
                <p14:cNvContentPartPr/>
                <p14:nvPr/>
              </p14:nvContentPartPr>
              <p14:xfrm>
                <a:off x="12096823" y="3228994"/>
                <a:ext cx="83160" cy="117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7B5ACB0-63F6-40DA-9D8E-1DF27EC417F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092503" y="3224674"/>
                  <a:ext cx="918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C7DECC4D-2013-4D61-BBC5-504F6A686D5E}"/>
              </a:ext>
            </a:extLst>
          </p:cNvPr>
          <p:cNvGrpSpPr/>
          <p:nvPr/>
        </p:nvGrpSpPr>
        <p:grpSpPr>
          <a:xfrm>
            <a:off x="9663943" y="3042874"/>
            <a:ext cx="1594440" cy="996480"/>
            <a:chOff x="9663943" y="3042874"/>
            <a:chExt cx="1594440" cy="9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33E78BF-E358-4DC0-AA2A-4CCD6605D451}"/>
                    </a:ext>
                  </a:extLst>
                </p14:cNvPr>
                <p14:cNvContentPartPr/>
                <p14:nvPr/>
              </p14:nvContentPartPr>
              <p14:xfrm>
                <a:off x="9806503" y="3807154"/>
                <a:ext cx="102600" cy="1382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33E78BF-E358-4DC0-AA2A-4CCD6605D45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802183" y="3802834"/>
                  <a:ext cx="111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7F785E7-74E9-4863-85F8-B90AB4E90340}"/>
                    </a:ext>
                  </a:extLst>
                </p14:cNvPr>
                <p14:cNvContentPartPr/>
                <p14:nvPr/>
              </p14:nvContentPartPr>
              <p14:xfrm>
                <a:off x="9952303" y="3764314"/>
                <a:ext cx="104400" cy="131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7F785E7-74E9-4863-85F8-B90AB4E9034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947983" y="3759994"/>
                  <a:ext cx="113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612A3DB-E77F-4F47-8F80-F1A7707EB916}"/>
                    </a:ext>
                  </a:extLst>
                </p14:cNvPr>
                <p14:cNvContentPartPr/>
                <p14:nvPr/>
              </p14:nvContentPartPr>
              <p14:xfrm>
                <a:off x="9979663" y="3754954"/>
                <a:ext cx="80280" cy="1306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612A3DB-E77F-4F47-8F80-F1A7707EB91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975343" y="3750634"/>
                  <a:ext cx="8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7020F86-D439-46C6-942F-D3E2B50DBBAD}"/>
                    </a:ext>
                  </a:extLst>
                </p14:cNvPr>
                <p14:cNvContentPartPr/>
                <p14:nvPr/>
              </p14:nvContentPartPr>
              <p14:xfrm>
                <a:off x="9972103" y="3727234"/>
                <a:ext cx="128520" cy="21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7020F86-D439-46C6-942F-D3E2B50DBBA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967783" y="3722914"/>
                  <a:ext cx="137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2CE3E43-9147-490F-97EA-44D6EE85508F}"/>
                    </a:ext>
                  </a:extLst>
                </p14:cNvPr>
                <p14:cNvContentPartPr/>
                <p14:nvPr/>
              </p14:nvContentPartPr>
              <p14:xfrm>
                <a:off x="10120063" y="3702754"/>
                <a:ext cx="88920" cy="1886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2CE3E43-9147-490F-97EA-44D6EE85508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115743" y="3698434"/>
                  <a:ext cx="97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F2189E6-D653-4BCB-A4F2-69596A1BC73C}"/>
                    </a:ext>
                  </a:extLst>
                </p14:cNvPr>
                <p14:cNvContentPartPr/>
                <p14:nvPr/>
              </p14:nvContentPartPr>
              <p14:xfrm>
                <a:off x="10250743" y="3704554"/>
                <a:ext cx="31680" cy="117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F2189E6-D653-4BCB-A4F2-69596A1BC73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246423" y="3700234"/>
                  <a:ext cx="40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3D466DD-FF3E-4890-A3E0-1FF9A2563B86}"/>
                    </a:ext>
                  </a:extLst>
                </p14:cNvPr>
                <p14:cNvContentPartPr/>
                <p14:nvPr/>
              </p14:nvContentPartPr>
              <p14:xfrm>
                <a:off x="10301143" y="3693394"/>
                <a:ext cx="16560" cy="134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3D466DD-FF3E-4890-A3E0-1FF9A2563B8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96823" y="3689074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F405EBF-569C-4E9A-91BD-463266C97227}"/>
                    </a:ext>
                  </a:extLst>
                </p14:cNvPr>
                <p14:cNvContentPartPr/>
                <p14:nvPr/>
              </p14:nvContentPartPr>
              <p14:xfrm>
                <a:off x="10431103" y="3717154"/>
                <a:ext cx="16560" cy="35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F405EBF-569C-4E9A-91BD-463266C9722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26783" y="3712834"/>
                  <a:ext cx="2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8688025-F55F-4AF6-89DA-A447B7CA5F09}"/>
                    </a:ext>
                  </a:extLst>
                </p14:cNvPr>
                <p14:cNvContentPartPr/>
                <p14:nvPr/>
              </p14:nvContentPartPr>
              <p14:xfrm>
                <a:off x="10445503" y="3805354"/>
                <a:ext cx="20520" cy="79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8688025-F55F-4AF6-89DA-A447B7CA5F0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441183" y="3801034"/>
                  <a:ext cx="29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90C0FD1-A15D-45DC-9D0E-8D34E054DE39}"/>
                    </a:ext>
                  </a:extLst>
                </p14:cNvPr>
                <p14:cNvContentPartPr/>
                <p14:nvPr/>
              </p14:nvContentPartPr>
              <p14:xfrm>
                <a:off x="9663943" y="3741274"/>
                <a:ext cx="133200" cy="65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90C0FD1-A15D-45DC-9D0E-8D34E054DE3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659623" y="3736954"/>
                  <a:ext cx="141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A07F23E-DE58-4217-ACF8-0BED6AE43DD3}"/>
                    </a:ext>
                  </a:extLst>
                </p14:cNvPr>
                <p14:cNvContentPartPr/>
                <p14:nvPr/>
              </p14:nvContentPartPr>
              <p14:xfrm>
                <a:off x="9704263" y="3740194"/>
                <a:ext cx="176400" cy="2991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A07F23E-DE58-4217-ACF8-0BED6AE43DD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699943" y="3735874"/>
                  <a:ext cx="185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127B891-6365-4C1C-BF95-45ADF23D2BB2}"/>
                    </a:ext>
                  </a:extLst>
                </p14:cNvPr>
                <p14:cNvContentPartPr/>
                <p14:nvPr/>
              </p14:nvContentPartPr>
              <p14:xfrm>
                <a:off x="10539103" y="3675394"/>
                <a:ext cx="127080" cy="113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127B891-6365-4C1C-BF95-45ADF23D2BB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534783" y="3671074"/>
                  <a:ext cx="135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CEF16DE-B59A-467D-8DB6-24CBFFBD51B2}"/>
                    </a:ext>
                  </a:extLst>
                </p14:cNvPr>
                <p14:cNvContentPartPr/>
                <p14:nvPr/>
              </p14:nvContentPartPr>
              <p14:xfrm>
                <a:off x="10682383" y="3659194"/>
                <a:ext cx="77400" cy="964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CEF16DE-B59A-467D-8DB6-24CBFFBD51B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678063" y="3654874"/>
                  <a:ext cx="86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75A529D-AEB7-4CA1-A1E3-0620703F5E42}"/>
                    </a:ext>
                  </a:extLst>
                </p14:cNvPr>
                <p14:cNvContentPartPr/>
                <p14:nvPr/>
              </p14:nvContentPartPr>
              <p14:xfrm>
                <a:off x="10798303" y="3613114"/>
                <a:ext cx="121320" cy="1087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75A529D-AEB7-4CA1-A1E3-0620703F5E4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793983" y="3608434"/>
                  <a:ext cx="12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0137B4-D1CF-4BFD-A48F-6D68DC70D164}"/>
                    </a:ext>
                  </a:extLst>
                </p14:cNvPr>
                <p14:cNvContentPartPr/>
                <p14:nvPr/>
              </p14:nvContentPartPr>
              <p14:xfrm>
                <a:off x="10962463" y="3567754"/>
                <a:ext cx="74160" cy="131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0137B4-D1CF-4BFD-A48F-6D68DC70D16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58143" y="3563434"/>
                  <a:ext cx="82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29C7EEF-9C99-4AF7-A288-13EB2AA6E326}"/>
                    </a:ext>
                  </a:extLst>
                </p14:cNvPr>
                <p14:cNvContentPartPr/>
                <p14:nvPr/>
              </p14:nvContentPartPr>
              <p14:xfrm>
                <a:off x="11081983" y="3527794"/>
                <a:ext cx="63360" cy="134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29C7EEF-9C99-4AF7-A288-13EB2AA6E32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077663" y="3523474"/>
                  <a:ext cx="72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2488C18-BE67-4CBF-A390-2134A592D47F}"/>
                    </a:ext>
                  </a:extLst>
                </p14:cNvPr>
                <p14:cNvContentPartPr/>
                <p14:nvPr/>
              </p14:nvContentPartPr>
              <p14:xfrm>
                <a:off x="11133463" y="3466594"/>
                <a:ext cx="124920" cy="232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2488C18-BE67-4CBF-A390-2134A592D47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129143" y="3462274"/>
                  <a:ext cx="133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D1F62B6-57F2-4B89-A4A3-208A103438E0}"/>
                    </a:ext>
                  </a:extLst>
                </p14:cNvPr>
                <p14:cNvContentPartPr/>
                <p14:nvPr/>
              </p14:nvContentPartPr>
              <p14:xfrm>
                <a:off x="10972903" y="3150514"/>
                <a:ext cx="25920" cy="3463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D1F62B6-57F2-4B89-A4A3-208A103438E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968583" y="3146194"/>
                  <a:ext cx="345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E0DCF6-1701-42BC-988A-636167ADC83C}"/>
                    </a:ext>
                  </a:extLst>
                </p14:cNvPr>
                <p14:cNvContentPartPr/>
                <p14:nvPr/>
              </p14:nvContentPartPr>
              <p14:xfrm>
                <a:off x="10963543" y="3409714"/>
                <a:ext cx="86760" cy="1184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E0DCF6-1701-42BC-988A-636167ADC83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959223" y="3405394"/>
                  <a:ext cx="95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818546B-A792-4BB5-9605-7CE4BAB18ACF}"/>
                    </a:ext>
                  </a:extLst>
                </p14:cNvPr>
                <p14:cNvContentPartPr/>
                <p14:nvPr/>
              </p14:nvContentPartPr>
              <p14:xfrm>
                <a:off x="10907383" y="3042874"/>
                <a:ext cx="149040" cy="119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818546B-A792-4BB5-9605-7CE4BAB18AC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903063" y="3038554"/>
                  <a:ext cx="157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8BCF64F-5DC1-435E-86F0-3FF367C7C669}"/>
                    </a:ext>
                  </a:extLst>
                </p14:cNvPr>
                <p14:cNvContentPartPr/>
                <p14:nvPr/>
              </p14:nvContentPartPr>
              <p14:xfrm>
                <a:off x="10085143" y="3347794"/>
                <a:ext cx="20160" cy="313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8BCF64F-5DC1-435E-86F0-3FF367C7C66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080823" y="3343474"/>
                  <a:ext cx="288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F4D75C5-0424-4065-A9D3-4E894AA9BAA6}"/>
                    </a:ext>
                  </a:extLst>
                </p14:cNvPr>
                <p14:cNvContentPartPr/>
                <p14:nvPr/>
              </p14:nvContentPartPr>
              <p14:xfrm>
                <a:off x="10037263" y="3522034"/>
                <a:ext cx="139680" cy="198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F4D75C5-0424-4065-A9D3-4E894AA9BAA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032943" y="3517714"/>
                  <a:ext cx="148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1478FD1-9FDC-4E87-B928-64EAB9A35581}"/>
                    </a:ext>
                  </a:extLst>
                </p14:cNvPr>
                <p14:cNvContentPartPr/>
                <p14:nvPr/>
              </p14:nvContentPartPr>
              <p14:xfrm>
                <a:off x="10041943" y="3252034"/>
                <a:ext cx="173160" cy="1598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1478FD1-9FDC-4E87-B928-64EAB9A3558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037623" y="3247714"/>
                  <a:ext cx="1818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59DC3A47-3F58-442E-BCEA-08CEFD50D19F}"/>
                  </a:ext>
                </a:extLst>
              </p14:cNvPr>
              <p14:cNvContentPartPr/>
              <p14:nvPr/>
            </p14:nvContentPartPr>
            <p14:xfrm>
              <a:off x="1591303" y="5412394"/>
              <a:ext cx="279000" cy="42336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59DC3A47-3F58-442E-BCEA-08CEFD50D19F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586983" y="5408074"/>
                <a:ext cx="2876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0A8B91EE-99E5-4FDB-899A-19FEF927148C}"/>
                  </a:ext>
                </a:extLst>
              </p14:cNvPr>
              <p14:cNvContentPartPr/>
              <p14:nvPr/>
            </p14:nvContentPartPr>
            <p14:xfrm>
              <a:off x="3845263" y="5419594"/>
              <a:ext cx="317520" cy="34884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0A8B91EE-99E5-4FDB-899A-19FEF927148C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840943" y="5415274"/>
                <a:ext cx="32616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0A168EE5-14A1-4DF5-A46A-9A6C1AB8EFF7}"/>
              </a:ext>
            </a:extLst>
          </p:cNvPr>
          <p:cNvGrpSpPr/>
          <p:nvPr/>
        </p:nvGrpSpPr>
        <p:grpSpPr>
          <a:xfrm>
            <a:off x="1461703" y="6261994"/>
            <a:ext cx="430560" cy="190800"/>
            <a:chOff x="1461703" y="6261994"/>
            <a:chExt cx="43056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F797E9A-24EA-4D16-BFFE-FBDE822DCE42}"/>
                    </a:ext>
                  </a:extLst>
                </p14:cNvPr>
                <p14:cNvContentPartPr/>
                <p14:nvPr/>
              </p14:nvContentPartPr>
              <p14:xfrm>
                <a:off x="1461703" y="6336154"/>
                <a:ext cx="137880" cy="116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F797E9A-24EA-4D16-BFFE-FBDE822DCE4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457383" y="6331834"/>
                  <a:ext cx="146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B6EEAE8-79F3-4294-8623-09C3615B34F0}"/>
                    </a:ext>
                  </a:extLst>
                </p14:cNvPr>
                <p14:cNvContentPartPr/>
                <p14:nvPr/>
              </p14:nvContentPartPr>
              <p14:xfrm>
                <a:off x="1622263" y="6315274"/>
                <a:ext cx="69480" cy="133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B6EEAE8-79F3-4294-8623-09C3615B34F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617943" y="6310954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2453841-9895-43CE-A8E4-4D8BFE1E2AFC}"/>
                    </a:ext>
                  </a:extLst>
                </p14:cNvPr>
                <p14:cNvContentPartPr/>
                <p14:nvPr/>
              </p14:nvContentPartPr>
              <p14:xfrm>
                <a:off x="1626223" y="6293314"/>
                <a:ext cx="102960" cy="352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2453841-9895-43CE-A8E4-4D8BFE1E2AF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621903" y="6288994"/>
                  <a:ext cx="111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5FCFE11-3044-4801-8BE1-31E9C264BDA4}"/>
                    </a:ext>
                  </a:extLst>
                </p14:cNvPr>
                <p14:cNvContentPartPr/>
                <p14:nvPr/>
              </p14:nvContentPartPr>
              <p14:xfrm>
                <a:off x="1774183" y="6261994"/>
                <a:ext cx="118080" cy="183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5FCFE11-3044-4801-8BE1-31E9C264BDA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769863" y="6257674"/>
                  <a:ext cx="12672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51273C9B-0C43-42DB-A705-B5B57EB932B6}"/>
              </a:ext>
            </a:extLst>
          </p:cNvPr>
          <p:cNvGrpSpPr/>
          <p:nvPr/>
        </p:nvGrpSpPr>
        <p:grpSpPr>
          <a:xfrm>
            <a:off x="3798823" y="6206914"/>
            <a:ext cx="379440" cy="189000"/>
            <a:chOff x="3798823" y="6206914"/>
            <a:chExt cx="37944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8671E61-10E1-4E7A-A549-6B8C656CDFEB}"/>
                    </a:ext>
                  </a:extLst>
                </p14:cNvPr>
                <p14:cNvContentPartPr/>
                <p14:nvPr/>
              </p14:nvContentPartPr>
              <p14:xfrm>
                <a:off x="3798823" y="6258034"/>
                <a:ext cx="151560" cy="108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8671E61-10E1-4E7A-A549-6B8C656CDFE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794503" y="6253714"/>
                  <a:ext cx="16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6395A9D-934B-4A3E-9977-BFEEF51DE90D}"/>
                    </a:ext>
                  </a:extLst>
                </p14:cNvPr>
                <p14:cNvContentPartPr/>
                <p14:nvPr/>
              </p14:nvContentPartPr>
              <p14:xfrm>
                <a:off x="3951103" y="6305914"/>
                <a:ext cx="18720" cy="90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6395A9D-934B-4A3E-9977-BFEEF51DE90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946783" y="6301594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6672B43-D525-460C-B534-4C8F6B281B61}"/>
                    </a:ext>
                  </a:extLst>
                </p14:cNvPr>
                <p14:cNvContentPartPr/>
                <p14:nvPr/>
              </p14:nvContentPartPr>
              <p14:xfrm>
                <a:off x="3974503" y="6246514"/>
                <a:ext cx="83160" cy="90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6672B43-D525-460C-B534-4C8F6B281B6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970183" y="6242194"/>
                  <a:ext cx="91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98AF9B5-893A-4794-8C98-0CD1E336DF28}"/>
                    </a:ext>
                  </a:extLst>
                </p14:cNvPr>
                <p14:cNvContentPartPr/>
                <p14:nvPr/>
              </p14:nvContentPartPr>
              <p14:xfrm>
                <a:off x="3996823" y="6216994"/>
                <a:ext cx="73080" cy="295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98AF9B5-893A-4794-8C98-0CD1E336DF2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992503" y="6212674"/>
                  <a:ext cx="8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6E0AC87-72F2-464D-940E-DB64258D08D0}"/>
                    </a:ext>
                  </a:extLst>
                </p14:cNvPr>
                <p14:cNvContentPartPr/>
                <p14:nvPr/>
              </p14:nvContentPartPr>
              <p14:xfrm>
                <a:off x="4087903" y="6206914"/>
                <a:ext cx="90360" cy="1508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6E0AC87-72F2-464D-940E-DB64258D08D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083583" y="6202594"/>
                  <a:ext cx="990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EF4DB9A0-4015-4234-BD23-2E28E1F6CBBC}"/>
              </a:ext>
            </a:extLst>
          </p:cNvPr>
          <p:cNvGrpSpPr/>
          <p:nvPr/>
        </p:nvGrpSpPr>
        <p:grpSpPr>
          <a:xfrm>
            <a:off x="4394983" y="4949794"/>
            <a:ext cx="4154400" cy="1809360"/>
            <a:chOff x="4394983" y="4949794"/>
            <a:chExt cx="4154400" cy="18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0F6EC49-C243-40E5-83FF-3B7A510CCDE2}"/>
                    </a:ext>
                  </a:extLst>
                </p14:cNvPr>
                <p14:cNvContentPartPr/>
                <p14:nvPr/>
              </p14:nvContentPartPr>
              <p14:xfrm>
                <a:off x="5188783" y="5772394"/>
                <a:ext cx="48240" cy="9867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0F6EC49-C243-40E5-83FF-3B7A510CCDE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84463" y="5768074"/>
                  <a:ext cx="56880" cy="9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4E64CAC-EDA1-4286-9699-1615A12703D3}"/>
                    </a:ext>
                  </a:extLst>
                </p14:cNvPr>
                <p14:cNvContentPartPr/>
                <p14:nvPr/>
              </p14:nvContentPartPr>
              <p14:xfrm>
                <a:off x="5284903" y="4949794"/>
                <a:ext cx="3264480" cy="887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4E64CAC-EDA1-4286-9699-1615A12703D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80583" y="4945474"/>
                  <a:ext cx="327312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9D0D8DD-97E7-45A5-A30C-2A7D15A5066C}"/>
                    </a:ext>
                  </a:extLst>
                </p14:cNvPr>
                <p14:cNvContentPartPr/>
                <p14:nvPr/>
              </p14:nvContentPartPr>
              <p14:xfrm>
                <a:off x="5280223" y="5883274"/>
                <a:ext cx="60480" cy="1119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9D0D8DD-97E7-45A5-A30C-2A7D15A5066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275903" y="5878954"/>
                  <a:ext cx="69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A8C1780-2F4E-4250-9F5E-2A9DAD20F217}"/>
                    </a:ext>
                  </a:extLst>
                </p14:cNvPr>
                <p14:cNvContentPartPr/>
                <p14:nvPr/>
              </p14:nvContentPartPr>
              <p14:xfrm>
                <a:off x="5370223" y="5991274"/>
                <a:ext cx="23400" cy="14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A8C1780-2F4E-4250-9F5E-2A9DAD20F21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365903" y="5986954"/>
                  <a:ext cx="3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413ABD3-296C-4C1F-84F5-03CB9A3CA482}"/>
                    </a:ext>
                  </a:extLst>
                </p14:cNvPr>
                <p14:cNvContentPartPr/>
                <p14:nvPr/>
              </p14:nvContentPartPr>
              <p14:xfrm>
                <a:off x="4394983" y="6126634"/>
                <a:ext cx="1048680" cy="3139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413ABD3-296C-4C1F-84F5-03CB9A3CA48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90663" y="6122314"/>
                  <a:ext cx="1057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2309C31-3207-4955-87F5-9281BB9AF751}"/>
                    </a:ext>
                  </a:extLst>
                </p14:cNvPr>
                <p14:cNvContentPartPr/>
                <p14:nvPr/>
              </p14:nvContentPartPr>
              <p14:xfrm>
                <a:off x="5362303" y="6046354"/>
                <a:ext cx="245520" cy="1746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2309C31-3207-4955-87F5-9281BB9AF75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357983" y="6042034"/>
                  <a:ext cx="254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DE7EFFF-0755-4881-A214-AF00F678521E}"/>
                    </a:ext>
                  </a:extLst>
                </p14:cNvPr>
                <p14:cNvContentPartPr/>
                <p14:nvPr/>
              </p14:nvContentPartPr>
              <p14:xfrm>
                <a:off x="5786743" y="5948074"/>
                <a:ext cx="147600" cy="352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DE7EFFF-0755-4881-A214-AF00F678521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82423" y="5943754"/>
                  <a:ext cx="156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FFE0E4C-9EF3-4831-9CEC-5390F260095B}"/>
                    </a:ext>
                  </a:extLst>
                </p14:cNvPr>
                <p14:cNvContentPartPr/>
                <p14:nvPr/>
              </p14:nvContentPartPr>
              <p14:xfrm>
                <a:off x="5767663" y="5959234"/>
                <a:ext cx="185400" cy="2239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FFE0E4C-9EF3-4831-9CEC-5390F260095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763343" y="5954914"/>
                  <a:ext cx="194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29C3B50-FA6C-4025-ABD5-A8B1EB431BA1}"/>
                    </a:ext>
                  </a:extLst>
                </p14:cNvPr>
                <p14:cNvContentPartPr/>
                <p14:nvPr/>
              </p14:nvContentPartPr>
              <p14:xfrm>
                <a:off x="5944063" y="5972554"/>
                <a:ext cx="86040" cy="140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29C3B50-FA6C-4025-ABD5-A8B1EB431BA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39743" y="5968234"/>
                  <a:ext cx="94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7A1375C-8C9F-472C-A43A-900A8352A554}"/>
                    </a:ext>
                  </a:extLst>
                </p14:cNvPr>
                <p14:cNvContentPartPr/>
                <p14:nvPr/>
              </p14:nvContentPartPr>
              <p14:xfrm>
                <a:off x="6051343" y="5987314"/>
                <a:ext cx="78840" cy="1065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7A1375C-8C9F-472C-A43A-900A8352A55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047023" y="5982994"/>
                  <a:ext cx="87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27E2FB8-4105-4234-A638-5A3FE65A0E86}"/>
                    </a:ext>
                  </a:extLst>
                </p14:cNvPr>
                <p14:cNvContentPartPr/>
                <p14:nvPr/>
              </p14:nvContentPartPr>
              <p14:xfrm>
                <a:off x="6059623" y="5965714"/>
                <a:ext cx="106200" cy="15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27E2FB8-4105-4234-A638-5A3FE65A0E8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055303" y="5961394"/>
                  <a:ext cx="11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675E67C-D19A-40A5-AB33-4825D1813337}"/>
                    </a:ext>
                  </a:extLst>
                </p14:cNvPr>
                <p14:cNvContentPartPr/>
                <p14:nvPr/>
              </p14:nvContentPartPr>
              <p14:xfrm>
                <a:off x="6187423" y="5965354"/>
                <a:ext cx="78480" cy="101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675E67C-D19A-40A5-AB33-4825D181333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83103" y="5961034"/>
                  <a:ext cx="87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7016038-8EFB-422A-93CB-2E5289433FE8}"/>
                    </a:ext>
                  </a:extLst>
                </p14:cNvPr>
                <p14:cNvContentPartPr/>
                <p14:nvPr/>
              </p14:nvContentPartPr>
              <p14:xfrm>
                <a:off x="6199663" y="5954914"/>
                <a:ext cx="105120" cy="201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7016038-8EFB-422A-93CB-2E5289433FE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195343" y="5950594"/>
                  <a:ext cx="11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7E41967-417F-4B71-ABCF-E55E240694F6}"/>
                    </a:ext>
                  </a:extLst>
                </p14:cNvPr>
                <p14:cNvContentPartPr/>
                <p14:nvPr/>
              </p14:nvContentPartPr>
              <p14:xfrm>
                <a:off x="6302983" y="5957794"/>
                <a:ext cx="85680" cy="88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7E41967-417F-4B71-ABCF-E55E240694F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298663" y="5953474"/>
                  <a:ext cx="94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AD79FF7-F6BB-4E39-9A43-2EE238D361A3}"/>
                    </a:ext>
                  </a:extLst>
                </p14:cNvPr>
                <p14:cNvContentPartPr/>
                <p14:nvPr/>
              </p14:nvContentPartPr>
              <p14:xfrm>
                <a:off x="6410983" y="5927194"/>
                <a:ext cx="169920" cy="1994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AD79FF7-F6BB-4E39-9A43-2EE238D361A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06663" y="5922874"/>
                  <a:ext cx="1785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F7A15DC5-3EC7-4CE9-8BFD-7F50BC6B32DD}"/>
              </a:ext>
            </a:extLst>
          </p:cNvPr>
          <p:cNvGrpSpPr/>
          <p:nvPr/>
        </p:nvGrpSpPr>
        <p:grpSpPr>
          <a:xfrm>
            <a:off x="6647863" y="5828194"/>
            <a:ext cx="580680" cy="191880"/>
            <a:chOff x="6647863" y="5828194"/>
            <a:chExt cx="58068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EF282E1-ECEE-457C-A474-5E224715009F}"/>
                    </a:ext>
                  </a:extLst>
                </p14:cNvPr>
                <p14:cNvContentPartPr/>
                <p14:nvPr/>
              </p14:nvContentPartPr>
              <p14:xfrm>
                <a:off x="6647863" y="5903794"/>
                <a:ext cx="115560" cy="1162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EF282E1-ECEE-457C-A474-5E224715009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43543" y="5899474"/>
                  <a:ext cx="12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DE24D10-B299-4CB4-BF0F-07A1BA9B1480}"/>
                    </a:ext>
                  </a:extLst>
                </p14:cNvPr>
                <p14:cNvContentPartPr/>
                <p14:nvPr/>
              </p14:nvContentPartPr>
              <p14:xfrm>
                <a:off x="6785383" y="5890474"/>
                <a:ext cx="72000" cy="95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DE24D10-B299-4CB4-BF0F-07A1BA9B148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781063" y="5886154"/>
                  <a:ext cx="80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C190938-0163-4075-90B4-85A9075BA1F8}"/>
                    </a:ext>
                  </a:extLst>
                </p14:cNvPr>
                <p14:cNvContentPartPr/>
                <p14:nvPr/>
              </p14:nvContentPartPr>
              <p14:xfrm>
                <a:off x="6895183" y="5868154"/>
                <a:ext cx="83160" cy="109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C190938-0163-4075-90B4-85A9075BA1F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890863" y="5863834"/>
                  <a:ext cx="91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EE1C92D-9652-48B6-A519-0DC02EC209B2}"/>
                    </a:ext>
                  </a:extLst>
                </p14:cNvPr>
                <p14:cNvContentPartPr/>
                <p14:nvPr/>
              </p14:nvContentPartPr>
              <p14:xfrm>
                <a:off x="6997783" y="5860234"/>
                <a:ext cx="82800" cy="112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EE1C92D-9652-48B6-A519-0DC02EC209B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993463" y="5855914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ED3072B-D378-4593-86C7-858A85F76EAB}"/>
                    </a:ext>
                  </a:extLst>
                </p14:cNvPr>
                <p14:cNvContentPartPr/>
                <p14:nvPr/>
              </p14:nvContentPartPr>
              <p14:xfrm>
                <a:off x="7112263" y="5854114"/>
                <a:ext cx="76320" cy="1252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ED3072B-D378-4593-86C7-858A85F76EA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107943" y="5849794"/>
                  <a:ext cx="84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228976F-9910-4FD8-A945-39C01172E512}"/>
                    </a:ext>
                  </a:extLst>
                </p14:cNvPr>
                <p14:cNvContentPartPr/>
                <p14:nvPr/>
              </p14:nvContentPartPr>
              <p14:xfrm>
                <a:off x="7108303" y="5828194"/>
                <a:ext cx="120240" cy="255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228976F-9910-4FD8-A945-39C01172E51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03983" y="5823874"/>
                  <a:ext cx="128880" cy="3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8662286" cy="467475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AC3DAD-4854-FA9E-513E-49ADBD3A140B}"/>
              </a:ext>
            </a:extLst>
          </p:cNvPr>
          <p:cNvSpPr txBox="1"/>
          <p:nvPr/>
        </p:nvSpPr>
        <p:spPr>
          <a:xfrm>
            <a:off x="1342664" y="64714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A6D8FA7-6C4E-4349-97E6-61C3D6FBEA88}"/>
                  </a:ext>
                </a:extLst>
              </p14:cNvPr>
              <p14:cNvContentPartPr/>
              <p14:nvPr/>
            </p14:nvContentPartPr>
            <p14:xfrm>
              <a:off x="3351810" y="4448440"/>
              <a:ext cx="1136520" cy="71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A6D8FA7-6C4E-4349-97E6-61C3D6FBEA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490" y="4444120"/>
                <a:ext cx="1145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BC5D9A-ACE4-40DB-9347-DF0CF2AD1542}"/>
                  </a:ext>
                </a:extLst>
              </p14:cNvPr>
              <p14:cNvContentPartPr/>
              <p14:nvPr/>
            </p14:nvContentPartPr>
            <p14:xfrm>
              <a:off x="7729303" y="1000247"/>
              <a:ext cx="1103040" cy="114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BC5D9A-ACE4-40DB-9347-DF0CF2AD1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4983" y="995927"/>
                <a:ext cx="111168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DF98EE4-F5BF-49F0-B5AE-4989684BB727}"/>
              </a:ext>
            </a:extLst>
          </p:cNvPr>
          <p:cNvGrpSpPr/>
          <p:nvPr/>
        </p:nvGrpSpPr>
        <p:grpSpPr>
          <a:xfrm>
            <a:off x="6881503" y="1050287"/>
            <a:ext cx="1849680" cy="404640"/>
            <a:chOff x="6881503" y="1050287"/>
            <a:chExt cx="184968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3296F95-C809-4D41-98C0-3449F4ABDD96}"/>
                    </a:ext>
                  </a:extLst>
                </p14:cNvPr>
                <p14:cNvContentPartPr/>
                <p14:nvPr/>
              </p14:nvContentPartPr>
              <p14:xfrm>
                <a:off x="7670263" y="1050287"/>
                <a:ext cx="1060920" cy="73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3296F95-C809-4D41-98C0-3449F4ABDD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65943" y="1045967"/>
                  <a:ext cx="1069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E200169-04D9-4FD0-B8C2-91E05D35CABB}"/>
                    </a:ext>
                  </a:extLst>
                </p14:cNvPr>
                <p14:cNvContentPartPr/>
                <p14:nvPr/>
              </p14:nvContentPartPr>
              <p14:xfrm>
                <a:off x="6930103" y="1164767"/>
                <a:ext cx="87120" cy="245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E200169-04D9-4FD0-B8C2-91E05D35CA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5783" y="1160447"/>
                  <a:ext cx="95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D61F9A-7892-474F-8BCC-4FA77FF641E6}"/>
                    </a:ext>
                  </a:extLst>
                </p14:cNvPr>
                <p14:cNvContentPartPr/>
                <p14:nvPr/>
              </p14:nvContentPartPr>
              <p14:xfrm>
                <a:off x="6881503" y="1252247"/>
                <a:ext cx="217440" cy="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D61F9A-7892-474F-8BCC-4FA77FF641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77183" y="1247927"/>
                  <a:ext cx="226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78927D7-436C-486D-9B30-30B32F004661}"/>
                    </a:ext>
                  </a:extLst>
                </p14:cNvPr>
                <p14:cNvContentPartPr/>
                <p14:nvPr/>
              </p14:nvContentPartPr>
              <p14:xfrm>
                <a:off x="7137823" y="1272407"/>
                <a:ext cx="146160" cy="25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78927D7-436C-486D-9B30-30B32F0046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3503" y="1268087"/>
                  <a:ext cx="154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371EAA-1E26-47FB-B467-06F9EFCF2359}"/>
                    </a:ext>
                  </a:extLst>
                </p14:cNvPr>
                <p14:cNvContentPartPr/>
                <p14:nvPr/>
              </p14:nvContentPartPr>
              <p14:xfrm>
                <a:off x="7344463" y="1182047"/>
                <a:ext cx="159840" cy="164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371EAA-1E26-47FB-B467-06F9EFCF23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40143" y="1177727"/>
                  <a:ext cx="168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A1D6D4-4E16-4B47-961C-8BAC40121797}"/>
                    </a:ext>
                  </a:extLst>
                </p14:cNvPr>
                <p14:cNvContentPartPr/>
                <p14:nvPr/>
              </p14:nvContentPartPr>
              <p14:xfrm>
                <a:off x="7471903" y="1202207"/>
                <a:ext cx="192960" cy="137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A1D6D4-4E16-4B47-961C-8BAC401217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67583" y="1197887"/>
                  <a:ext cx="20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0D73EC0-8FF4-4715-8FB7-2854A34A2E4A}"/>
                    </a:ext>
                  </a:extLst>
                </p14:cNvPr>
                <p14:cNvContentPartPr/>
                <p14:nvPr/>
              </p14:nvContentPartPr>
              <p14:xfrm>
                <a:off x="7654423" y="1158287"/>
                <a:ext cx="198720" cy="165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0D73EC0-8FF4-4715-8FB7-2854A34A2E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0103" y="1153967"/>
                  <a:ext cx="207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09317CC-3D3D-45AE-826C-6FA29037C513}"/>
                    </a:ext>
                  </a:extLst>
                </p14:cNvPr>
                <p14:cNvContentPartPr/>
                <p14:nvPr/>
              </p14:nvContentPartPr>
              <p14:xfrm>
                <a:off x="7845583" y="1151447"/>
                <a:ext cx="9360" cy="30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09317CC-3D3D-45AE-826C-6FA29037C5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41263" y="1147127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226771C-041A-4771-BA57-B95CE7AA5424}"/>
                    </a:ext>
                  </a:extLst>
                </p14:cNvPr>
                <p14:cNvContentPartPr/>
                <p14:nvPr/>
              </p14:nvContentPartPr>
              <p14:xfrm>
                <a:off x="7872223" y="1131287"/>
                <a:ext cx="339840" cy="323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226771C-041A-4771-BA57-B95CE7AA54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67903" y="1126967"/>
                  <a:ext cx="34848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09EF620-D473-4389-A578-2D26816B6DB8}"/>
                  </a:ext>
                </a:extLst>
              </p14:cNvPr>
              <p14:cNvContentPartPr/>
              <p14:nvPr/>
            </p14:nvContentPartPr>
            <p14:xfrm>
              <a:off x="175063" y="2421167"/>
              <a:ext cx="984240" cy="55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09EF620-D473-4389-A578-2D26816B6D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0743" y="2416847"/>
                <a:ext cx="992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C519395-A7CD-4AF9-86DF-FBC04C7731A2}"/>
                  </a:ext>
                </a:extLst>
              </p14:cNvPr>
              <p14:cNvContentPartPr/>
              <p14:nvPr/>
            </p14:nvContentPartPr>
            <p14:xfrm>
              <a:off x="406903" y="3514487"/>
              <a:ext cx="1004040" cy="730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C519395-A7CD-4AF9-86DF-FBC04C7731A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2583" y="3510167"/>
                <a:ext cx="10126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781597-909E-4DC9-AA05-ABF650926FA1}"/>
                  </a:ext>
                </a:extLst>
              </p14:cNvPr>
              <p14:cNvContentPartPr/>
              <p14:nvPr/>
            </p14:nvContentPartPr>
            <p14:xfrm>
              <a:off x="1568623" y="2452847"/>
              <a:ext cx="921240" cy="120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781597-909E-4DC9-AA05-ABF650926F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64303" y="2448527"/>
                <a:ext cx="929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D7F689D-8F09-496A-BA30-1DFA6FB1DF00}"/>
                  </a:ext>
                </a:extLst>
              </p14:cNvPr>
              <p14:cNvContentPartPr/>
              <p14:nvPr/>
            </p14:nvContentPartPr>
            <p14:xfrm>
              <a:off x="1859143" y="3492887"/>
              <a:ext cx="1426680" cy="57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D7F689D-8F09-496A-BA30-1DFA6FB1DF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4823" y="3488567"/>
                <a:ext cx="1435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024FEE-F91E-493B-B87B-E7BB7C39F202}"/>
                  </a:ext>
                </a:extLst>
              </p14:cNvPr>
              <p14:cNvContentPartPr/>
              <p14:nvPr/>
            </p14:nvContentPartPr>
            <p14:xfrm>
              <a:off x="5453023" y="4112087"/>
              <a:ext cx="1238400" cy="108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024FEE-F91E-493B-B87B-E7BB7C39F20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48703" y="4107767"/>
                <a:ext cx="12470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C51A23C-A0F8-4C4F-935D-32A48A306B56}"/>
                  </a:ext>
                </a:extLst>
              </p14:cNvPr>
              <p14:cNvContentPartPr/>
              <p14:nvPr/>
            </p14:nvContentPartPr>
            <p14:xfrm>
              <a:off x="3278983" y="4497647"/>
              <a:ext cx="1159560" cy="53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C51A23C-A0F8-4C4F-935D-32A48A306B5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74663" y="4493327"/>
                <a:ext cx="1168200" cy="6228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Grafik 23">
            <a:extLst>
              <a:ext uri="{FF2B5EF4-FFF2-40B4-BE49-F238E27FC236}">
                <a16:creationId xmlns:a16="http://schemas.microsoft.com/office/drawing/2014/main" id="{5AE760BD-B241-4639-867C-6A3C341530C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53327" y="193416"/>
            <a:ext cx="3117970" cy="3491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03F9B2A-0235-42B5-AE0F-18D57D8D0C80}"/>
                  </a:ext>
                </a:extLst>
              </p14:cNvPr>
              <p14:cNvContentPartPr/>
              <p14:nvPr/>
            </p14:nvContentPartPr>
            <p14:xfrm>
              <a:off x="9452974" y="2534525"/>
              <a:ext cx="481680" cy="1850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03F9B2A-0235-42B5-AE0F-18D57D8D0C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48654" y="2530205"/>
                <a:ext cx="490320" cy="19368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Grafik 25">
            <a:extLst>
              <a:ext uri="{FF2B5EF4-FFF2-40B4-BE49-F238E27FC236}">
                <a16:creationId xmlns:a16="http://schemas.microsoft.com/office/drawing/2014/main" id="{6F20E24A-6876-4106-B37A-3F9CDB24D29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0167" y="4978400"/>
            <a:ext cx="6534150" cy="112395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846F820-EEEA-43B5-A8DD-101D106EED4C}"/>
              </a:ext>
            </a:extLst>
          </p:cNvPr>
          <p:cNvGrpSpPr/>
          <p:nvPr/>
        </p:nvGrpSpPr>
        <p:grpSpPr>
          <a:xfrm>
            <a:off x="1526494" y="5787485"/>
            <a:ext cx="546840" cy="383760"/>
            <a:chOff x="1526494" y="5787485"/>
            <a:chExt cx="54684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D7CFAC1-4722-4BCD-90BC-41221CBE36E4}"/>
                    </a:ext>
                  </a:extLst>
                </p14:cNvPr>
                <p14:cNvContentPartPr/>
                <p14:nvPr/>
              </p14:nvContentPartPr>
              <p14:xfrm>
                <a:off x="1526494" y="5894765"/>
                <a:ext cx="51120" cy="151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D7CFAC1-4722-4BCD-90BC-41221CBE36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22174" y="5890445"/>
                  <a:ext cx="59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9B89FAF-11AD-4FE0-A579-DE790C5D176D}"/>
                    </a:ext>
                  </a:extLst>
                </p14:cNvPr>
                <p14:cNvContentPartPr/>
                <p14:nvPr/>
              </p14:nvContentPartPr>
              <p14:xfrm>
                <a:off x="1653574" y="6003125"/>
                <a:ext cx="16920" cy="79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9B89FAF-11AD-4FE0-A579-DE790C5D17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49254" y="5998805"/>
                  <a:ext cx="25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D02A621-11EE-462E-8EAA-03A1C25E1186}"/>
                    </a:ext>
                  </a:extLst>
                </p14:cNvPr>
                <p14:cNvContentPartPr/>
                <p14:nvPr/>
              </p14:nvContentPartPr>
              <p14:xfrm>
                <a:off x="1685254" y="5787485"/>
                <a:ext cx="230040" cy="264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D02A621-11EE-462E-8EAA-03A1C25E11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80934" y="5783165"/>
                  <a:ext cx="238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4865D5-3447-4003-BFE7-C119F02DBEFF}"/>
                    </a:ext>
                  </a:extLst>
                </p14:cNvPr>
                <p14:cNvContentPartPr/>
                <p14:nvPr/>
              </p14:nvContentPartPr>
              <p14:xfrm>
                <a:off x="1844374" y="5885765"/>
                <a:ext cx="107280" cy="61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4865D5-3447-4003-BFE7-C119F02DBE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40054" y="5881445"/>
                  <a:ext cx="115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946BA71-E4F6-49AB-B790-2A20728F1038}"/>
                    </a:ext>
                  </a:extLst>
                </p14:cNvPr>
                <p14:cNvContentPartPr/>
                <p14:nvPr/>
              </p14:nvContentPartPr>
              <p14:xfrm>
                <a:off x="1952014" y="5851925"/>
                <a:ext cx="83520" cy="319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946BA71-E4F6-49AB-B790-2A20728F10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47694" y="5847605"/>
                  <a:ext cx="921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9A7016A-6749-43B8-AF66-33D6A7EB6279}"/>
                    </a:ext>
                  </a:extLst>
                </p14:cNvPr>
                <p14:cNvContentPartPr/>
                <p14:nvPr/>
              </p14:nvContentPartPr>
              <p14:xfrm>
                <a:off x="1995574" y="5867765"/>
                <a:ext cx="777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9A7016A-6749-43B8-AF66-33D6A7EB62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91254" y="5863445"/>
                  <a:ext cx="864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D5621F3-EE7F-4CF6-89CD-2A0AEB8AB4C7}"/>
              </a:ext>
            </a:extLst>
          </p:cNvPr>
          <p:cNvGrpSpPr/>
          <p:nvPr/>
        </p:nvGrpSpPr>
        <p:grpSpPr>
          <a:xfrm>
            <a:off x="2380054" y="5915645"/>
            <a:ext cx="164880" cy="129240"/>
            <a:chOff x="2380054" y="5915645"/>
            <a:chExt cx="16488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6909C7-C7AC-453D-AC09-C9470EF5FA0C}"/>
                    </a:ext>
                  </a:extLst>
                </p14:cNvPr>
                <p14:cNvContentPartPr/>
                <p14:nvPr/>
              </p14:nvContentPartPr>
              <p14:xfrm>
                <a:off x="2380054" y="5915645"/>
                <a:ext cx="5040" cy="129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6909C7-C7AC-453D-AC09-C9470EF5FA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75734" y="5911325"/>
                  <a:ext cx="13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3A0C9F-7E11-4A3F-8000-953234E77F51}"/>
                    </a:ext>
                  </a:extLst>
                </p14:cNvPr>
                <p14:cNvContentPartPr/>
                <p14:nvPr/>
              </p14:nvContentPartPr>
              <p14:xfrm>
                <a:off x="2471134" y="5915645"/>
                <a:ext cx="73800" cy="97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3A0C9F-7E11-4A3F-8000-953234E77F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66814" y="5911325"/>
                  <a:ext cx="824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B69BA58-E7B6-44E1-918A-16708FBE7F7A}"/>
              </a:ext>
            </a:extLst>
          </p:cNvPr>
          <p:cNvGrpSpPr/>
          <p:nvPr/>
        </p:nvGrpSpPr>
        <p:grpSpPr>
          <a:xfrm>
            <a:off x="1966855" y="4886095"/>
            <a:ext cx="645120" cy="295200"/>
            <a:chOff x="1966855" y="4886095"/>
            <a:chExt cx="6451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0B0527-8DD1-401F-9211-010805F84A35}"/>
                    </a:ext>
                  </a:extLst>
                </p14:cNvPr>
                <p14:cNvContentPartPr/>
                <p14:nvPr/>
              </p14:nvContentPartPr>
              <p14:xfrm>
                <a:off x="1966855" y="4917415"/>
                <a:ext cx="124560" cy="247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0B0527-8DD1-401F-9211-010805F84A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62535" y="4913095"/>
                  <a:ext cx="133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056BF4-4806-41CB-B082-21B07486F062}"/>
                    </a:ext>
                  </a:extLst>
                </p14:cNvPr>
                <p14:cNvContentPartPr/>
                <p14:nvPr/>
              </p14:nvContentPartPr>
              <p14:xfrm>
                <a:off x="2127055" y="5073295"/>
                <a:ext cx="12600" cy="108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056BF4-4806-41CB-B082-21B07486F0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22735" y="5068975"/>
                  <a:ext cx="2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D2A66CD-41EE-41F1-9475-6E315D3B6C34}"/>
                    </a:ext>
                  </a:extLst>
                </p14:cNvPr>
                <p14:cNvContentPartPr/>
                <p14:nvPr/>
              </p14:nvContentPartPr>
              <p14:xfrm>
                <a:off x="2248735" y="4903375"/>
                <a:ext cx="96840" cy="94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D2A66CD-41EE-41F1-9475-6E315D3B6C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44415" y="4899055"/>
                  <a:ext cx="105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0688D30-4F65-4B8B-9E16-0BB827CE7D0A}"/>
                    </a:ext>
                  </a:extLst>
                </p14:cNvPr>
                <p14:cNvContentPartPr/>
                <p14:nvPr/>
              </p14:nvContentPartPr>
              <p14:xfrm>
                <a:off x="2317135" y="4919575"/>
                <a:ext cx="13320" cy="214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0688D30-4F65-4B8B-9E16-0BB827CE7D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12815" y="4915255"/>
                  <a:ext cx="21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DBF1860-FBB9-4F4E-8B45-3D7824303B4E}"/>
                    </a:ext>
                  </a:extLst>
                </p14:cNvPr>
                <p14:cNvContentPartPr/>
                <p14:nvPr/>
              </p14:nvContentPartPr>
              <p14:xfrm>
                <a:off x="2362495" y="4886095"/>
                <a:ext cx="249480" cy="210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DBF1860-FBB9-4F4E-8B45-3D7824303B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58175" y="4881775"/>
                  <a:ext cx="25812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7BA6F68-6B21-41DE-BFAD-F03A82841351}"/>
                  </a:ext>
                </a:extLst>
              </p14:cNvPr>
              <p14:cNvContentPartPr/>
              <p14:nvPr/>
            </p14:nvContentPartPr>
            <p14:xfrm>
              <a:off x="1011055" y="5113615"/>
              <a:ext cx="8640" cy="2023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7BA6F68-6B21-41DE-BFAD-F03A8284135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6735" y="5109295"/>
                <a:ext cx="1728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8690C8D-0CB8-46A8-9EE6-54EE436885A7}"/>
              </a:ext>
            </a:extLst>
          </p:cNvPr>
          <p:cNvGrpSpPr/>
          <p:nvPr/>
        </p:nvGrpSpPr>
        <p:grpSpPr>
          <a:xfrm>
            <a:off x="1146055" y="5108575"/>
            <a:ext cx="456480" cy="261720"/>
            <a:chOff x="1146055" y="5108575"/>
            <a:chExt cx="45648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DDD6305-2B66-4A3F-BD51-BC4D72B4DD39}"/>
                    </a:ext>
                  </a:extLst>
                </p14:cNvPr>
                <p14:cNvContentPartPr/>
                <p14:nvPr/>
              </p14:nvContentPartPr>
              <p14:xfrm>
                <a:off x="1146055" y="5108575"/>
                <a:ext cx="69120" cy="171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DDD6305-2B66-4A3F-BD51-BC4D72B4DD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1735" y="5104255"/>
                  <a:ext cx="77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36763F-A633-42AA-A940-EEF497583D6B}"/>
                    </a:ext>
                  </a:extLst>
                </p14:cNvPr>
                <p14:cNvContentPartPr/>
                <p14:nvPr/>
              </p14:nvContentPartPr>
              <p14:xfrm>
                <a:off x="1254055" y="5210815"/>
                <a:ext cx="16560" cy="159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36763F-A633-42AA-A940-EEF497583D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49735" y="5206495"/>
                  <a:ext cx="2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2313B5-A60C-48B9-A26E-CFF94C855CA0}"/>
                    </a:ext>
                  </a:extLst>
                </p14:cNvPr>
                <p14:cNvContentPartPr/>
                <p14:nvPr/>
              </p14:nvContentPartPr>
              <p14:xfrm>
                <a:off x="1269895" y="5109295"/>
                <a:ext cx="116280" cy="19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2313B5-A60C-48B9-A26E-CFF94C855C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65575" y="5104975"/>
                  <a:ext cx="124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D99D6F-1AC8-49D9-9E8B-8626174EEC0B}"/>
                    </a:ext>
                  </a:extLst>
                </p14:cNvPr>
                <p14:cNvContentPartPr/>
                <p14:nvPr/>
              </p14:nvContentPartPr>
              <p14:xfrm>
                <a:off x="1504255" y="5113615"/>
                <a:ext cx="98280" cy="172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D99D6F-1AC8-49D9-9E8B-8626174EEC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99935" y="5109295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2" name="Tabelle 51">
            <a:extLst>
              <a:ext uri="{FF2B5EF4-FFF2-40B4-BE49-F238E27FC236}">
                <a16:creationId xmlns:a16="http://schemas.microsoft.com/office/drawing/2014/main" id="{4DA0273A-23BE-4226-91F1-B44135088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60158"/>
              </p:ext>
            </p:extLst>
          </p:nvPr>
        </p:nvGraphicFramePr>
        <p:xfrm>
          <a:off x="3121396" y="6264910"/>
          <a:ext cx="7620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7078322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16,86375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533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19,85625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8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E1EBCAA-C2EE-443E-90F7-CB60B48E3E6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288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F5E0-6A90-474B-A546-4BA9DAC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5" y="14467"/>
            <a:ext cx="7572911" cy="461572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C7B131-E585-2773-7D17-5031089595F2}"/>
              </a:ext>
            </a:extLst>
          </p:cNvPr>
          <p:cNvSpPr txBox="1"/>
          <p:nvPr/>
        </p:nvSpPr>
        <p:spPr>
          <a:xfrm>
            <a:off x="1619759" y="64714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Breitbild</PresentationFormat>
  <Paragraphs>28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Köster, Bernhard Johannes</cp:lastModifiedBy>
  <cp:revision>18</cp:revision>
  <dcterms:created xsi:type="dcterms:W3CDTF">2024-04-03T11:15:02Z</dcterms:created>
  <dcterms:modified xsi:type="dcterms:W3CDTF">2024-04-11T11:53:24Z</dcterms:modified>
</cp:coreProperties>
</file>