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1372" r:id="rId2"/>
    <p:sldId id="395" r:id="rId3"/>
    <p:sldId id="418" r:id="rId4"/>
    <p:sldId id="1373" r:id="rId5"/>
    <p:sldId id="1374" r:id="rId6"/>
    <p:sldId id="1375" r:id="rId7"/>
    <p:sldId id="424" r:id="rId8"/>
    <p:sldId id="566" r:id="rId9"/>
    <p:sldId id="425" r:id="rId10"/>
    <p:sldId id="430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1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8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3:42.4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6 15803,'0'0'41,"0"-1"-1,0 1 1,0 0-1,0 0 1,0 0-1,0-1 1,0 1-1,0 0 1,0 0-1,0 0 1,0-1-1,0 1 1,0 0-1,0 0 1,0 0-1,0 0 1,0-1-1,0 1 1,0 0-1,-1 0 1,1 0-1,0 0 1,0 0-1,0-1 1,0 1-1,0 0 1,-1 0-1,1 0 1,0 0-1,0 0 0,0 0 1,0 0-1,-1 0 1,1 0-1,0-1 1,0 1-1,0 0 1,0 0-1,-1 0 1,1 0-1,0 0 1,0 0-1,0 0 1,-1 0-1,1 0 1,0 0-1,0 1 1,0-1-1,0 0 1,-1 0-1,-1 13 1015,4 25-499,3-14-477,2 0 1,0-1 0,1 0-1,1 0 1,16 27 0,3-2-267,41 55 1,-24-49-2013,-48-58 1730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29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0 221 5701,'0'0'8307,"8"0"-7394,17-2-183,-1-1 0,0-2 0,0 0 0,-1-2 1,41-16-1,-12 5-77,78-26-171,1 6 0,239-37 1,-333 74 91,-25 2-2358,-32 3-17063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29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0 221 5701,'0'0'8307,"8"0"-7394,17-2-183,-1-1 0,0-2 0,0 0 0,-1-2 1,41-16-1,-12 5-77,78-26-171,1 6 0,239-37 1,-333 74 91,-25 2-2358,-32 3-17063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5:54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68 5029,'0'0'12694,"0"-8"-11151,1-26-299,-1 33-1183,0 0-1,-1 0 1,1 0 0,-1 0-1,1 0 1,-1 0-1,1 0 1,-1 0 0,0 1-1,1-1 1,-1 0 0,0 0-1,0 1 1,1-1-1,-1 0 1,0 1 0,0-1-1,0 1 1,0-1-1,0 1 1,0 0 0,0-1-1,0 1 1,0 0 0,0 0-1,0-1 1,0 1-1,0 0 1,0 0 0,0 0-1,-2 1 1,-31 3 540,28 0-538,0 0 0,1 1 0,-1 0 0,1 0 0,0 1 0,0-1 0,0 1 0,1 0 0,0 0 0,0 1 1,0-1-1,1 1 0,0 0 0,1 0 0,-1 0 0,1 0 0,0 0 0,1 0 0,0 1 0,0-1 0,1 0 0,0 1 0,0-1 0,0 1 0,3 9 0,-2-16-38,0 1 1,0 0-1,0-1 0,0 1 1,0-1-1,0 0 0,0 1 1,1-1-1,-1 0 0,1 0 1,-1 1-1,1-1 0,-1 0 1,1-1-1,0 1 1,-1 0-1,1 0 0,0-1 1,0 1-1,-1-1 0,1 0 1,0 1-1,0-1 0,0 0 1,0 0-1,-1 0 0,1 0 1,0 0-1,2-1 0,1 0 108,0 1 0,0-1-1,0-1 1,0 1 0,0-1 0,0 1-1,0-2 1,-1 1 0,8-5-1,-7 4-41,0-1 1,0 1-1,0-1 0,-1-1 0,1 1 0,-1-1 0,0 0 0,0 0 1,0 0-1,-1 0 0,0-1 0,0 1 0,0-1 0,-1 0 0,0 0 0,0 0 1,0 0-1,-1 0 0,0 0 0,0 0 0,0-1 0,-1 1 0,0 0 1,0-1-1,-1 1 0,0 0 0,-2-11 0,2 15-127,-1 0 0,1 0 0,0 0 0,-1 0 0,1 1 0,-1-1 0,0 0 0,1 1 0,-1-1 0,0 1 0,0-1 0,0 1 0,0 0 0,-1 0 0,1 0 0,0 0 0,0 0-1,0 0 1,-1 1 0,1-1 0,-1 1 0,1 0 0,0-1 0,-1 1 0,1 0 0,0 1 0,-1-1 0,1 0 0,-1 1 0,1-1 0,0 1 0,-1 0 0,1-1 0,0 1 0,0 0 0,0 1 0,0-1 0,0 0 0,0 0 0,0 1 0,0 0 0,0-1 0,1 1 0,-1 0 0,1 0 0,-1-1-1,1 1 1,0 0 0,-1 1 0,1-1 0,-1 4 0,0 0-480,1 0-1,0-1 0,0 1 1,0 0-1,1-1 0,0 1 1,0 0-1,1 0 0,-1 0 1,3 7-1,-2-10-256,0 1-1,0-1 1,0 0-1,1 0 1,-1 0 0,1-1-1,0 1 1,0 0-1,0-1 1,0 1 0,0-1-1,4 3 1,13 6-6717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5:54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5573,'0'0'13106,"-3"8"-11350,-4 12-810,0 1-1,2-1 1,1 1-1,-3 34 1,3 47-2956,16-131-5646,-3 3 2377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5:54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5349,'0'0'17745,"-4"8"-17259,3-6-461,-2 6 14,-1 0 1,1 0-1,0 0 1,1 1 0,0-1-1,0 1 1,-1 14-1,3-22-42,1 0 1,-1-1-1,1 1 0,-1-1 0,0 1 0,1-1 0,-1 0 0,1 1 0,-1-1 0,1 1 1,-1-1-1,1 0 0,0 1 0,-1-1 0,1 0 0,-1 0 0,1 1 0,0-1 1,-1 0-1,1 0 0,0 0 0,-1 0 0,1 0 0,0 0 0,-1 0 0,2 0 0,26 0-112,-18 0 15,-3 1 22,5-1-36,-1 1 0,1 0 0,-1 1 1,20 6-1,-30-8 116,1 0 1,0 1 0,-1 0-1,1-1 1,-1 1-1,1 0 1,-1-1-1,1 1 1,-1 0-1,1 0 1,-1 0 0,0 1-1,0-1 1,0 0-1,1 0 1,-1 1-1,0-1 1,-1 0 0,1 1-1,0-1 1,0 1-1,-1-1 1,1 1-1,0 0 1,-1-1 0,0 1-1,1 0 1,-1-1-1,0 1 1,0 0-1,0-1 1,0 1-1,0 0 1,0-1 0,-1 1-1,1 0 1,0-1-1,-1 1 1,1 0-1,-1-1 1,-1 3 0,-2 3 161,0-1 0,-1 0 0,0 0 0,0 0 0,0 0 1,0-1-1,-1 0 0,0 0 0,0-1 0,-10 6 0,0 0 345,-1-1-1,-35 14 1,51-22-584,0 0 1,-1 0-1,1-1 0,-1 1 1,1-1-1,-1 1 1,0-1-1,1 0 1,-1 1-1,1-1 1,-1 0-1,0 0 1,1 0-1,-1 0 0,0 0 1,1-1-1,-1 1 1,1 0-1,-1-1 1,1 1-1,-1-1 1,1 0-1,-1 1 0,1-1 1,-1 0-1,1 0 1,0 0-1,0 0 1,-1 0-1,1 0 1,-1-2-1,-1-3-1013,0 1 1,1-1-1,0 0 0,1 0 0,-1 0 0,1 1 1,-1-10-1,-3-24-5756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5:55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8872,'0'0'14190,"50"3"-13550,-33 1-447,8-2-129,0 1-96,4-3-1089,3 0-1186,-3 0-2593,-1-7-3524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5:55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5285,'0'0'13250,"-2"8"-12236,-27 84 715,21-73-1351,1 0 1,0 0-1,2 1 1,0-1 0,1 1-1,2 0 1,0 1-1,0 24 1,3-44-346,-1 1 0,0-1 0,0 1 0,1-1 0,-1 1 1,1-1-1,0 1 0,-1-1 0,1 0 0,0 1 0,0-1 0,0 0 0,0 0 1,0 1-1,0-1 0,0 0 0,0 0 0,0 0 0,1 0 0,-1-1 1,0 1-1,2 1 0,1-1 11,0 1 1,-1-1-1,1 0 0,0-1 1,0 1-1,0-1 0,0 1 1,7-1-1,-1-1-9,-1 0 1,1-1-1,0 0 1,-1 0-1,1-1 1,12-6-1,30-24 3,-50 32-32,1-2 0,-1 1 0,0 0 0,0 0 0,0-1 0,0 1-1,0-1 1,-1 1 0,1-1 0,-1 0 0,0 0 0,0 0 0,0 1 0,0-1 0,0 0-1,0 0 1,0-5 0,-2 7 10,1-1 0,-1 1 0,1 0 0,-1-1-1,0 1 1,0 0 0,1 0 0,-1 0 0,0 0 0,0 0-1,0 0 1,0 0 0,0 0 0,0 0 0,0 0 0,-1 0-1,1 1 1,0-1 0,0 0 0,-1 1 0,1-1 0,0 1-1,-1-1 1,1 1 0,-1 0 0,1 0 0,0 0 0,-1-1-1,1 1 1,-3 1 0,-54-2 396,50 1-381,-3 1 1,0 1 0,1 0 0,-1 0 0,-15 6 0,23-7-73,1-1 1,-1 1 0,1 0 0,-1 0-1,1 0 1,0 0 0,-1 0 0,1 1 0,0-1-1,0 1 1,0-1 0,0 1 0,0 0-1,0 0 1,0-1 0,1 1 0,-1 1 0,1-1-1,0 0 1,-1 0 0,1 1 0,0-1 0,-1 4-1,2-4-309,0-2 243,0 1 0,0-1-1,0 0 1,0 0-1,0 0 1,0 0-1,0 1 1,0-1-1,0 0 1,0 0-1,0 0 1,0 1 0,0-1-1,0 0 1,0 0-1,0 0 1,0 0-1,0 1 1,0-1-1,0 0 1,0 0-1,0 0 1,1 0-1,-1 0 1,0 1 0,0-1-1,0 0 1,0 0-1,0 0 1,1 0-1,-1 0 1,0 0-1,0 0 1,0 0-1,0 1 1,1-1-1,-1 0 1,0 0 0,0 0-1,0 0 1,0 0-1,1 0 1,-1 0-1,0 0 1,0 0-1,0 0 1,1 0-1,-1 0 1,0 0 0,13 0-6764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7:20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69 2594,'1'-26'7399,"0"-8"37,-2 26-3020,-1 12 1200,-3 23-5450,1 0 1,1 0 0,2 37 0,48-63-44,-45-1-122,0 0 0,0 1 1,-1-1-1,1 1 0,0 0 1,0-1-1,-1 1 0,1 0 0,0 0 1,-1 0-1,1 0 0,-1 0 1,1 1-1,-1-1 0,1 0 0,-1 1 1,0-1-1,0 1 0,0-1 1,0 1-1,0 0 0,0-1 1,0 1-1,-1 0 0,1 0 0,0 0 1,-1 0-1,0-1 0,1 1 1,-1 0-1,0 0 0,0 0 1,0 0-1,0 3 0,0 1 5,0 0 0,0 1 1,-1-1-1,0 0 0,0 0 0,0 0 0,-1 0 0,1 0 0,-6 10 0,2-8 111,-1 0 0,0-1 0,0 1 0,-1-1 0,0-1 0,0 1 0,-1-1-1,1-1 1,-1 1 0,0-1 0,-10 4 0,13-7-103,0 1 1,0-2-1,1 1 1,-1 0-1,0-1 1,0 0-1,-1 0 1,1-1-1,0 0 1,0 0-1,0 0 0,0 0 1,0-1-1,0 1 1,0-1-1,0-1 1,0 1-1,0-1 1,0 0-1,0 0 1,1 0-1,-6-3 0,9 4-103,1 1 0,-1-1 0,0 1 0,0-1 0,1 1 0,-1-1 0,0 0-1,1 1 1,-1-1 0,1 0 0,-1 1 0,1-1 0,-1 0 0,1 0-1,-1 1 1,1-1 0,0 0 0,-1 0 0,1 0 0,0 0 0,0 0 0,0 1-1,0-1 1,0 0 0,0 0 0,0 0 0,0 0 0,0 0 0,0 0-1,0-1 1,16-22-5650,-6 11 1899,-2-2-2251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7:20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3940,'0'0'21978,"7"-9"-21455,-2 4-473,0-1 0,0 1-1,0 0 1,1 0 0,-1 1 0,1-1 0,0 1 0,1 1-1,-1-1 1,1 1 0,-1 0 0,1 1 0,0-1 0,11-1-1,11 2 87,3 1-923,-16-3-3633,-11-2-262,0-5-3048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7:25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82 3940,'0'0'4441,"0"-9"-3122,0-29 52,0 3 7929,-15 75-5130,8-12-3833,3 0 1,0 1 0,2-1-1,1 37 1,0-23-243,-18 285 604,8-86-598,-13 64-106,22-286-7,0 0 1,-1-1-1,-1 1 1,-1-1-1,-12 30 1,19-53-6727,4-13 1315,0-2-4341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7:28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6150,'0'0'10623,"5"8"-9555,15 20-264,1 0 1,48 48-1,-29-41 242,22 24 209,-73-64-13005,-6-3 4372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7:28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0 223 4516,'0'0'14419,"2"1"-14291,-1 0 0,1 0 1,-1 0-1,1 0 0,-1 0 0,1 0 0,0-1 0,-1 1 0,1-1 0,0 1 1,0-1-1,2 1 0,0-2-22,-1 1 1,1-1-1,-1 1 0,1-1 1,-1 0-1,1-1 0,-1 1 1,0 0-1,0-1 0,0 0 1,0 0-1,0 0 0,0 0 1,0 0-1,0-1 0,-1 1 1,1-1-1,-1 1 1,0-1-1,0 0 0,0 0 1,0 0-1,0 0 0,-1-1 1,1 1-1,-1 0 0,0-1 1,0 1-1,0-1 0,-1 1 1,1-1-1,-1-4 0,1 1 20,0 0 0,-1 0-1,0 0 1,-1 0 0,1-1-1,-1 1 1,-1 0 0,0 0-1,0 1 1,0-1 0,0 0-1,-1 1 1,0-1-1,-1 1 1,-6-10 0,6 12-89,-15-21-86,21 22-55,15 12 22,10 6-34,1-1 0,0-2 1,1 0-1,51 12 0,5-5-6987,-72-17 1322,-2-2-3508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0:53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0 140 11883,'11'-7'2146,"15"-11"-1372,1 1 0,1 2 0,1 1 1,0 0-1,1 3 0,0 0 0,0 2 0,1 1 0,57-6 0,-87 14-765,1-1 0,-1 1 0,0 0 0,1 0 0,-1 0 0,0 0 0,1 0 0,-1 0 0,0 0 0,1 1 0,-1-1 0,0 0 1,0 1-1,1-1 0,-1 1 0,0-1 0,0 1 0,0 0 0,0-1 0,0 1 0,1 0 0,-1 0 0,0 0 0,-1 0 0,1 0 0,0 0 0,0 0 0,1 1 0,-2 1 33,0-1-1,0 0 0,1 0 0,-1 1 1,-1-1-1,1 0 0,0 1 1,0-1-1,-1 0 0,0 0 0,1 0 1,-1 1-1,0-1 0,-2 3 1,-5 9 323,0 0 1,-1-1-1,-17 20 0,-31 25 1032,-74 60 0,46-43-245,79-70-1066,3-3-32,0 0 1,0 0 0,1 1 0,-1-1-1,0 1 1,1 0 0,0 0 0,0 0 0,0 0-1,0 0 1,0 1 0,1-1 0,-1 1-1,-1 5 1,3-9-52,0 1 1,1-1-1,-1 1 1,0-1-1,0 1 0,0-1 1,0 0-1,1 1 1,-1-1-1,0 1 0,0-1 1,1 0-1,-1 1 0,0-1 1,1 0-1,-1 1 1,1-1-1,-1 0 0,0 1 1,1-1-1,-1 0 1,1 0-1,-1 0 0,0 1 1,1-1-1,-1 0 1,1 0-1,-1 0 0,1 0 1,-1 0-1,1 0 0,-1 0 1,1 0-1,-1 0 1,1 0-1,24-1 21,-20 1-4,26-5-58,-1 0 0,1-3 0,55-20 0,-7 2-2010,18-3-7283,-58 17-1544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7:29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72 3748,'0'0'7377,"2"-8"-5108,1 0-1610,-2 6-443,0-1 0,0 1 0,0-1 0,0 0 0,0 0 0,0 1 0,-1-1 0,0 0 0,1 0 0,-1 0 0,0 0 0,0 1 0,-1-6 0,0 7-123,1 0-1,-1 1 1,0-1-1,1 0 0,-1 0 1,0 0-1,0 1 0,0-1 1,1 0-1,-1 1 0,0-1 1,0 1-1,0-1 0,0 1 1,0-1-1,0 1 0,0 0 1,0-1-1,0 1 0,0 0 1,0 0-1,0 0 0,0 0 1,-1 0-1,1 0 1,0 0-1,0 0 0,0 0 1,0 1-1,0-1 0,0 0 1,-1 1-1,-2 0-52,0 0 1,1 0-1,-1 0 1,1 1-1,-1-1 0,1 1 1,0 0-1,-4 2 1,0 4 76,1-1-1,0 1 1,0 0 0,1 1 0,0 0 0,0-1 0,1 1 0,1 1-1,-1-1 1,1 0 0,1 1 0,0 0 0,0 0 0,1-1 0,0 1-1,1 0 1,1 18 0,-1-27-112,0 0 0,1 0 0,-1 0 0,0 1 0,0-1 0,0 0 0,1 0 0,-1 0 0,1 0 0,-1 1 0,1-1 0,-1 0 0,1 0-1,0 0 1,-1 0 0,1 0 0,0 0 0,0-1 0,0 1 0,-1 0 0,1 0 0,0 0 0,0-1 0,0 1 0,1-1 0,0 2 0,1-2 6,-1 1 1,1-1-1,0 0 0,-1 0 1,1 0-1,-1 0 0,1 0 1,-1 0-1,1-1 0,-1 1 1,1-1-1,2-1 0,3-1 27,-1 0 1,0 0-1,1-1 0,-1 0 0,-1-1 1,1 1-1,8-8 0,-9 5-22,-1 0-1,1-1 0,-1 1 0,0-1 0,-1 0 1,4-10-1,-6 15 37,-1-1 0,1 1 1,-1-1-1,0 1 0,0-1 0,-1 0 0,1 1 1,-1-1-1,0 0 0,0 0 0,0 1 0,0-1 1,-1 0-1,1 0 0,-1 1 0,0-1 0,-2-5 1,2 8-82,0 0 0,1 0 0,-1 0 0,0 0 0,0 0 0,0 0 0,0 0 1,0 0-1,0 1 0,0-1 0,0 0 0,0 1 0,0-1 0,0 1 0,0-1 0,0 1 1,-1-1-1,1 1 0,0 0 0,0 0 0,-1 0 0,1-1 0,0 1 0,0 1 0,-1-1 1,1 0-1,0 0 0,0 0 0,-1 0 0,1 1 0,0-1 0,0 1 0,0-1 1,0 1-1,0-1 0,0 1 0,-1 0 0,1 0 0,0-1 0,1 1 0,-1 0 0,0 0 1,0 0-1,0 0 0,0 0 0,1 0 0,-1 0 0,1 0 0,-1 0 0,1 0 1,-1 1-1,1-1 0,-1 0 0,1 0 0,0 2 0,-2 26-3959,4-10-3331,1-7-1996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7:29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4484,'0'0'13709,"-5"61"-12396,5-41-512,0 2-192,0-1-353,0-2-192,3-3-32,-1-2-128,3-5-352,4-3-193,-7-4-160,3-2-448,1 0-1025,-1-4-1313,-3-7-1186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7:29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2691,'0'0'576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7:30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5061,'0'0'11653,"0"8"-10900,-5 79 656,-1-4-197,27-91-753,-9-1-419,29-19-6,-39 27-35,-1 0 0,1 0 0,0 0 0,0 0 0,0 1 0,0-1 1,0 1-1,0-1 0,0 1 0,0 0 0,0 0 0,0 0 0,0 0 0,0 0 0,0 0 0,0 0 0,0 1 0,0-1 0,-1 1 0,4 1 0,-3-1 37,-1 1 1,1-1 0,-1 1-1,0-1 1,0 1 0,0 0-1,0-1 1,0 1 0,0 0-1,0 0 1,-1 0 0,1 0-1,0 0 1,-1 0 0,0 0-1,1 0 1,-1 0 0,0 0-1,0 0 1,0 0 0,-1 0-1,1 0 1,0 0 0,-1 0-1,0 3 1,0 0 135,-1 1 0,1 0-1,-1-1 1,0 1 0,-1-1 0,1 0 0,-6 9-1,5-10-23,-46 47 1503,46-48-1630,0 0 1,-1-1-1,1 0 0,-1 1 1,0-1-1,0 0 1,0-1-1,0 1 0,0-1 1,0 0-1,0 0 1,-1 0-1,-8 1 0,12-3-162,0 1 0,1-1 0,-1 1 0,0-1 0,0 1 0,0-1 0,0 1 0,0-1 0,0 0 0,1 0 0,-1 1 0,0-1 0,1 0 0,-1 0 0,0 0 0,1 0 0,-1 0 0,1 0 0,0 0 0,-1 0 0,1 0 0,0 0 0,-1 0 0,1 0 0,0 0 0,0 0 0,0-2 0,-4-37-4044,4 33 2944,-1-23-2880,1-2-908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7:30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5445,'0'0'15471,"57"-17"-15151,-41 17-256,2 0-64,1 0-672,1 0-1218,-2 0-1858,2-1-1505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7:31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4036,'0'0'13314,"-2"9"-12097,-18 70 643,10-47-1033,2 1-1,-9 65 1,17-94-812,0 0 0,0 0 0,0 0 1,0-1-1,0 1 0,1 0 0,-1 0 0,1-1 0,0 1 1,1-1-1,-1 1 0,0-1 0,1 1 0,0-1 0,0 0 1,0 1-1,4 4 0,-4-7-8,0 0 0,0 1 0,1-1 0,-1 0 0,0 0 0,1 0 0,-1 0 0,1-1 0,-1 1 0,1-1 0,-1 1 0,1-1 0,-1 0 0,1 0 0,-1 0 0,1 0 0,-1-1 0,1 1 0,-1-1 1,1 1-1,-1-1 0,1 0 0,-1 0 0,0 0 0,1 0 0,-1 0 0,4-3 0,-1 1-1,0 0 1,-1 0 0,1 0-1,0 0 1,-1-1 0,0 0-1,0 0 1,0 0 0,0 0 0,0-1-1,-1 1 1,0-1 0,0 0-1,0 0 1,-1 0 0,0 0-1,0 0 1,0-1 0,2-10-1,-4 15-3,0 1 0,0-1 0,0 1-1,0-1 1,0 1 0,0-1 0,0 1-1,-1-1 1,1 1 0,0 0 0,0-1-1,-1 1 1,1-1 0,0 1 0,0 0-1,-1-1 1,1 1 0,0 0 0,-1-1-1,1 1 1,0 0 0,-1-1 0,1 1-1,-1 0 1,1 0 0,-1-1 0,1 1-1,0 0 1,-1 0 0,1 0 0,-1 0-1,0 0 1,-22 0 32,-18 15-59,39-14-86,0 0 1,0 1-1,0 0 1,0-1-1,1 1 1,-1 0 0,1 0-1,-1 0 1,1 0-1,-2 3 1,-4 14-5948,6-14-525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7:35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4068,'0'0'10404,"11"11"-9646,-2-2-577,0 1 37,1-1-1,1 0 0,0 0 0,0-1 0,16 9 0,114 74 1395,-96-59-1366,0-3 0,63 31-1,-80-54-1046,-22-6-5343,-10-10 2162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7:35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4260,'0'0'10816,"9"3"-10437,25 15-93,0 2 1,-1 0 0,-1 3-1,-1 1 1,29 28 0,52 39-139,-108-88-309,0 0 1,0 0-1,0 0 1,1 0-1,-1-1 0,1 0 1,-1 0-1,1 0 1,0 0-1,0-1 0,5 1 1,-9-2 12,-1-1 0,0 1 0,1-1 0,-1 1 0,1-1 0,-1 1 0,0-1 0,1 1 0,-1-1 0,0 1 0,1-1 1,-1 1-1,0-1 0,0 1 0,0-1 0,0 0 0,0 1 0,1-1 0,-1 1 0,0-1 0,0 0 0,0 1 0,-1-1 0,1 0 0,0 1 0,0-1 0,0 1 0,0-1 0,0 1 0,-1-1 0,1 0 1,0 1-1,-1-1 0,0 0 0,-12-24-4240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7:36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0 211 4068,'0'0'6854,"61"54"-5540,-31-28-386,4 4-95,9 2 64,-2 0 192,4 3-416,-4-5-385,-6-1-256,-1-7 32,-10-9-96,-5-4-480,-5-9-1058,-8 0-896,-6-14 384,0-10-1409</inkml:trace>
  <inkml:trace contextRef="#ctx0" brushRef="#br0" timeOffset="1">95 1 5990,'0'0'7767,"8"6"-7158,131 113 1582,-95-77-1864,2-3-1,73 49 1,-117-86-286,31 13-532,-33-15 428,1 1 0,-1-1 0,1 0 0,0 0 0,-1 0 0,1 0 0,-1 0 0,1 0 0,0 0 0,-1 0 0,1 0 0,-1 0 1,1 0-1,0-1 0,-1 1 0,1 0 0,-1 0 0,1-1 0,-1 1 0,1 0 0,-1-1 0,1 1 0,-1 0 0,1-1 0,-1 1 0,1-1 0,-1 1 0,0-1 0,1 1 0,-1-1 1,0 1-1,1-1 0,-1 1 0,0-1 0,0 1 0,1-1 0,-1 0 0,0 1 0,0-1 0,0 1 0,0-1 0,0 0 0,0 1 0,0-1 0,0 1 0,0-1 0,0 0 1,0 0-1,-2-8-541,1 1 0,-1 0 0,0 0 0,0 0 0,-1 0-1,-1 0 1,1 0 0,-1 1 0,0-1 0,-1 1 0,-10-12 0,12 14 192,-33-45-3816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7:36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76 224 2370,'0'0'4965,"-68"-46"-2050,61 38 1313,23 21-3267,14 13 224,10 4-609,10 7-127,-4 2-289,8 0 0,-10-5-160,-6-5 64,-4-7-32,-2-9-128,-11-10-1185,-10-3-577,-11-18-1313,0-14-1890</inkml:trace>
  <inkml:trace contextRef="#ctx0" brushRef="#br0" timeOffset="1">110 0 3267,'0'0'9417,"53"51"-8488,-22-13 384,3 1-192,-6-9-256,6-2-192,-9-9-353,-2-7-128,-8-7-160,-5-5-256,-6-13-993,-4-14-513,-5-8-960,-13-4-33,-7-1-1313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0:54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4420,'2'-2'677,"0"-1"0,0 1 0,1 0 1,-1 0-1,1 0 0,-1 0 0,1 0 0,-1 0 0,1 1 0,0 0 0,0-1 0,0 1 0,0 0 0,0 0 1,4 0-1,-2 0-290,0 1 1,-1 0-1,1 0 1,0 0-1,0 1 0,0 0 1,-1 0-1,1 0 1,5 2-1,2 2-33,0 0 0,-1 1 0,0 1-1,-1 0 1,1 0 0,16 16-1,-18-14-218,0 0-1,0 1 0,-1 0 1,-1 1-1,0-1 0,0 2 0,-1-1 1,0 1-1,-1-1 0,3 14 0,-2-5-7,-2 0 0,0 0-1,-1 0 1,-1 1 0,-2 34 0,-4-1-51,-3-1 0,-3 0 0,-31 100 0,-41 77-614,13-84-4370,27-76-1332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7:36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1537,'0'0'10955,"53"69"-9129,-24-34-353,3-2-320,-5-7-512,-4-5-33,0-6-384,-5-9-95,-6-6-354,-3 0-2401,-7-6-1922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6:27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9993,'0'0'7378,"0"10"-6743,2 242 2318,0-113-3106,-1-4-4980,-2-130 526,-5-4-1398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6:28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9129,'0'0'3352,"0"11"-2033,0 10-435,2 1 0,0-1 0,1 0 0,9 30 0,-9-42-771,-1-1-1,1 0 1,1 0 0,0-1-1,0 1 1,0-1 0,1 0-1,0 0 1,0 0 0,12 10-1,-15-15-2,2 0 1,-1 0-1,0 0 0,0-1 0,0 1 0,1-1 0,-1 0 1,1 0-1,-1 0 0,1 0 0,0 0 0,-1-1 0,1 0 1,-1 0-1,1 0 0,0 0 0,-1 0 0,1-1 0,0 0 1,-1 0-1,1 0 0,-1 0 0,0 0 0,1-1 0,-1 1 1,0-1-1,6-4 0,42-26 738,78-66 0,-19 0-3099,-96 82-1310,-3 3-2663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6:29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0 154 5125,'0'0'18156,"4"-8"-17879,0 0-249,-1 0 0,2 0-1,-1 1 1,1 0 0,0 0-1,1 1 1,0-1 0,0 1-1,0 0 1,14-9 0,9-8-3,25-15 35,-55 63-215,-22 54 257,18-66-81,0 1-1,1 0 0,1 0 1,0 0-1,-2 28 0,5-42-49,-1 0-1,1 1 0,0-1 0,0 1 0,1-1 0,-1 0 0,0 1 0,0-1 0,0 1 1,0-1-1,0 0 0,0 1 0,0-1 0,1 0 0,-1 1 0,0-1 0,0 1 1,0-1-1,1 0 0,-1 0 0,0 1 0,1-1 0,-1 0 0,0 0 0,1 1 0,-1-1 1,0 0-1,1 0 0,-1 0 0,0 1 0,1-1 0,-1 0 0,0 0 0,1 0 1,-1 0-1,1 0 0,-1 0 0,0 0 0,1 0 0,-1 0 0,1 0 0,-1 0 0,0 0 1,1 0-1,-1 0 0,1 0 0,-1 0 0,0-1 0,1 1 0,-1 0 0,0 0 1,1 0-1,-1-1 0,0 1 0,1 0 0,-1 0 0,0-1 0,0 1 0,1 0 0,-1-1 1,20-17-7272,-14 0-2084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6:30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4965,'0'0'13725,"8"4"-12716,4 0-785,0 0-1,0-1 1,0 0 0,1-1 0,-1 0 0,1-1 0,-1 0 0,1-1 0,17-3-1,130-22 284,-71 8-402,379-38 210,-265 48-3283,-200 6-1676,-2-4-4170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6:31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17 7623,'0'0'5162,"-10"-1"-3661,8 1-1471,-4-1 87,1 0 0,-1 0 0,1 1 0,-1 0 0,1 0 0,-1 0 0,1 1 0,-1 0 0,1 0 0,-1 0 0,1 1 0,-1 0 0,1 0 0,0 0 0,0 1 0,0-1 0,1 1 1,-1 0-1,0 1 0,1-1 0,-5 6 0,5-4-29,0 0 0,0 0 0,1 1 0,0 0 0,0-1 0,0 1 0,1 0 0,0 0 0,0 0 0,1 1 0,-1-1 0,1 0 0,1 1 0,-1-1 0,1 1 0,1 9 0,-1-14-35,1 1 0,-1 0 0,1-1 0,0 1 0,-1-1 0,1 1 0,0-1 0,1 1 0,-1-1 1,0 0-1,1 1 0,-1-1 0,1 0 0,0 0 0,0 0 0,-1 0 0,1 0 0,1-1 0,-1 1 0,0-1 1,0 1-1,1-1 0,-1 0 0,0 1 0,1-1 0,-1-1 0,1 1 0,0 0 0,-1-1 0,1 1 1,0-1-1,-1 0 0,1 0 0,0 0 0,-1 0 0,1 0 0,0 0 0,-1-1 0,1 1 0,3-3 0,0 2 48,-1-1 0,1 0 0,-1 0-1,0 0 1,0-1 0,0 0 0,0 0-1,0 0 1,-1-1 0,1 0-1,-1 1 1,0-2 0,0 1 0,0 0-1,-1-1 1,0 1 0,0-1 0,3-6-1,-1 2 84,-1 0-1,0 0 0,-1-1 1,1 0-1,-2 0 1,0 0-1,0 0 0,0 0 1,-1-13-1,-1 22-174,0-1 0,0 1 0,0-1 0,-1 1 0,1 0 0,0-1 0,-1 1 0,1-1 0,-1 1 0,1 0 0,-1 0 0,0-1 1,1 1-1,-1 0 0,0 0 0,0 0 0,0 0 0,0-1 0,0 1 0,0 1 0,0-1 0,0 0 0,-1 0 0,1 0 0,0 1 0,0-1 0,-1 0 0,1 1 0,-1-1 0,1 1 0,0 0 0,-1-1 0,1 1 0,-1 0 0,1 0 0,-1 0 0,1 0 0,-3 0 1,1 1-65,0-1 1,0 0-1,0 1 1,1-1-1,-1 1 1,0 0-1,0 0 1,0 0-1,1 0 1,-1 1-1,1-1 1,-1 1 0,1-1-1,-1 1 1,1 0-1,0 0 1,0 0-1,0 0 1,-2 3-1,2-1-193,0 0-1,1 0 1,-1 0-1,1 1 1,0-1-1,0 0 1,0 1-1,1-1 1,0 9-1,2 22-5300,1-20 227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6:31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7175,'0'0'8488,"-28"60"-7463,15-35 320,4 2-352,4 2-513,3 1-383,2-5-97,0-3-1057,7-6-1474,2-8-576,-4-8 32,3 0-2786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6:31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7655,'0'0'15829,"-4"7"-15472,3-4-329,-2 1-19,0 1-1,1-1 1,0 0-1,0 1 1,0 0-1,1-1 1,0 1-1,-1 0 1,2 0-1,-1 0 1,0 0-1,1 7 1,3-10-43,0-1-1,1 0 1,-1 0-1,0 0 1,0 0-1,1-1 1,-1 1-1,1-1 1,-1 0-1,0 0 1,1 0-1,-1-1 1,5 0-1,0 1-80,5 0 13,-6-1 52,-1 1 0,1 0 0,-1 0 0,1 1 0,12 2 0,-18-2 53,0-1 0,-1 1-1,1-1 1,0 1 0,0-1-1,0 1 1,0-1 0,-1 1 0,1 0-1,0-1 1,0 1 0,-1 0-1,1 0 1,-1 0 0,1 0-1,-1-1 1,1 1 0,-1 0 0,1 0-1,-1 0 1,0 0 0,0 0-1,1 0 1,-1 0 0,0 0-1,0 0 1,0 0 0,0 0 0,0 0-1,0 0 1,0 0 0,-1 0-1,1 0 1,0 0 0,0 0-1,-1 0 1,1 0 0,-1 0 0,1 0-1,-1 0 1,1 0 0,-1-1-1,1 1 1,-1 0 0,-1 1 0,-4 7 115,-1 1 0,0-1 0,-1-1 0,0 0 1,0 0-1,-1 0 0,0-1 0,0 0 0,0-1 1,-1 0-1,0 0 0,0-1 0,-16 5 0,26-10-250,-1 0-1,0 0 0,1 0 0,-1 0 0,1-1 0,-1 1 0,0 0 0,1 0 1,-1 0-1,1-1 0,-1 1 0,1 0 0,-1-1 0,1 1 0,-1 0 0,1-1 0,-1 1 1,1-1-1,0 1 0,-1-1 0,1 1 0,0-1 0,-1 1 0,1-1 0,0 1 1,-1-1-1,1 1 0,0-1 0,0 0 0,0 1 0,0-1 0,0 1 0,0-1 1,-1 0-1,1 1 0,1-1 0,-1 0 0,0 1 0,0-1 0,0 1 0,0-1 1,0 0-1,0 1 0,1-2 0,5-33-7651,-6 34 7070,6-24-9344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6:32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5477,'0'0'11563,"52"-7"-10378,-25 3-448,1-1-321,2 1-352,-1 2-64,-4 0-1473,-11-3-5189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6:32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48 5669,'0'0'15439,"-10"-2"-15140,5 0-274,3 1-23,0 0 1,0 0 0,0 0-1,0 0 1,0 1 0,0-1-1,0 1 1,-1-1 0,1 1-1,0 0 1,0 0 0,0 0-1,0 0 1,0 0-1,-1 1 1,1-1 0,0 1-1,0-1 1,0 1 0,0 0-1,0-1 1,0 1 0,0 0-1,1 1 1,-1-1 0,0 0-1,0 0 1,1 1-1,-1-1 1,1 1 0,-1-1-1,1 1 1,0 0 0,-2 2-1,0 2 0,-1-1 0,2 1 0,-1 0-1,1 0 1,0 0 0,0 1-1,0-1 1,1 0 0,0 1 0,0-1-1,1 9 1,0-12-5,1 0 1,-1 0-1,1 0 0,-1 1 1,1-1-1,0 0 1,0 0-1,1 0 0,-1 0 1,1 0-1,-1-1 0,1 1 1,0 0-1,0-1 0,0 1 1,0-1-1,1 0 0,-1 1 1,1-1-1,-1-1 1,1 1-1,0 0 0,4 2 1,-2-2-47,1 1 0,-1 0 1,1 0-1,-1 0 0,0 1 0,0 0 1,5 5-1,-9-8 45,0 0 1,-1 1-1,1-1 0,-1 0 1,1 1-1,-1-1 0,1 0 0,-1 1 1,0-1-1,0 0 0,0 1 1,1-1-1,-1 0 0,-1 1 1,1-1-1,0 1 0,0-1 1,0 0-1,-1 1 0,1-1 0,-1 0 1,1 1-1,-1-1 0,1 0 1,-1 0-1,0 0 0,1 1 1,-1-1-1,0 0 0,0 0 0,0 0 1,0 0-1,0 0 0,0 0 1,0-1-1,-1 1 0,1 0 1,-2 0-1,-1 3 22,-1 0 0,0-1 0,0 0 0,0 0 0,0 0 0,0 0 0,-1-1 0,1 0 0,-1 0 0,0-1 0,1 1 0,-1-1 0,0 0 0,0-1 0,-11 0 0,16 0-16,1 0 0,-1-1-1,0 1 1,0 0 0,1-1 0,-1 1-1,0-1 1,1 0 0,-1 1 0,1-1-1,-1 1 1,1-1 0,-1 0 0,1 1-1,-1-1 1,1 0 0,-1 1 0,1-1-1,0 0 1,0 0 0,-1 0 0,1 1-1,0-1 1,0 0 0,0 0 0,0 0-1,0 1 1,0-1 0,0 0 0,0 0-1,0 0 1,0 0 0,0 1 0,1-1-1,-1 0 1,0 0 0,1 1 0,-1-1-1,1-1 1,14-32-104,55-31 66,-58 56 123,0-1 0,0 0 0,-1-1 0,-1 0-1,0-1 1,0 0 0,-1-1 0,-1 0 0,11-21 0,-18 33-29,0-1 0,-1 1 0,1-1 0,0 1 0,-1-1 0,0 1 0,1-1 0,-1 0 0,0 1 0,0-1 0,0 1 0,0-1 0,0 0 0,0 1 0,0-1 1,-1 0-1,1 1 0,0-1 0,-1 1 0,0-1 0,1 1 0,-1-1 0,0 1 0,0-1 0,0 1 0,1 0 0,-2-1 0,1 1 0,0 0 0,0 0 0,0 0 0,0 0 0,-1 0 0,1 0 0,0 0 0,-1 0 0,1 1 0,-1-1 0,1 0 0,-3 0 1,0 0-62,-1 0 1,1 0 0,-1 1 0,0-1 0,1 1-1,-1 0 1,0 0 0,1 1 0,-1-1 0,0 1-1,1 0 1,-1 0 0,-6 4 0,9-4-127,0 0 0,0 0 0,0 0 0,0 0 0,0 1 0,1-1 0,-1 1 0,0-1 0,1 1 0,-1-1 0,1 1 0,0 0 0,0 0 0,-2 2 0,-2 20-7930,5-19 329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0:59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8456,'0'0'15855,"4"56"-15086,-4-37-193,0-1-287,0 0-257,0-3 32,0 1-32,0 0 0,0-2-64,0-3-225,0-2-1664,0-4-1539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6:34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4805,'0'0'4585,"-6"2"-4131,-22 4 416,28-6-734,-1 0 0,1 0 0,-1 1 1,1-1-1,-1 0 0,1 0 0,0 0 0,-1 0 0,1 1 0,-1-1 0,1 0 0,0 0 1,-1 1-1,1-1 0,-1 0 0,1 1 0,0-1 0,0 0 0,-1 1 0,1-1 0,0 1 1,0-1-1,-1 1 0,1-1 0,0 0 0,0 1 0,0-1 0,0 1 0,-1-1 0,1 1 1,0-1-1,0 1 0,0-1 0,0 1 0,0-1 0,0 1 0,1-1 0,-1 0 0,0 1 1,0-1-1,0 1 0,0-1 0,0 1 0,1-1 0,-1 1 0,0-1 0,1 1 0,-1 0-23,1 0-1,-1 0 1,1 0-1,0 0 1,0 0-1,0 0 1,-1-1-1,1 1 1,0 0-1,0 0 1,0-1-1,0 1 1,0 0-1,0-1 1,3 2-1,10-1 247,0-1 0,0 0 0,0-1 0,0-1 0,18-3-1,-9 1-338,-23 4 65,-40 1 949,-1 2 0,-70 16 0,196-16-1392,13-10-940,-37-8-6959,-45 7-632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6:35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3331,'0'0'15572,"-9"5"-15257,0 0-191,1 0 0,0 1 0,0 1-1,1-1 1,0 1 0,-12 15 0,15-17-47,0 0-1,1 0 1,0 0 0,0 1 0,0-1-1,1 1 1,0 0 0,0 0 0,0 0-1,1 0 1,-1 0 0,2 0 0,-1 0-1,1 11 1,0-16-62,0 0 0,1 0 0,-1 0 0,1 0 1,0 0-1,-1 0 0,1 0 0,0 0 0,-1 0 0,1 0 0,0 0 0,0 0 0,0-1 0,0 1 0,0 0 0,0-1 1,0 1-1,0 0 0,0-1 0,0 1 0,0-1 0,0 0 0,0 1 0,1-1 0,-1 0 0,0 0 0,0 0 0,0 0 1,0 0-1,1 0 0,-1 0 0,0 0 0,0 0 0,0 0 0,0-1 0,1 1 0,-1 0 0,1-2 0,3 2 90,0-1 0,0-1-1,0 1 1,0-1 0,0 0-1,-1 0 1,9-5-1,-7 1 53,0 0-1,0 0 0,0-1 0,-1 0 1,0 0-1,7-14 0,-11 18-81,1 0 1,-1 0-1,1 0 0,-1 0 0,0 0 1,0 0-1,-1 0 0,1 0 0,-1 0 1,1 0-1,-1-1 0,0 1 0,0 0 1,0 0-1,-1 0 0,1-1 0,-1 1 1,0 0-1,0 0 0,0 0 0,-2-3 1,3 4-80,-1 1-1,1 0 1,-1 1 0,0-1 0,0 0 0,0 0 0,1 0-1,-1 0 1,0 0 0,0 1 0,0-1 0,0 1 0,0-1-1,-1 0 1,1 1 0,0 0 0,0-1 0,0 1 0,0 0 0,0-1-1,-1 1 1,1 0 0,0 0 0,0 0 0,0 0 0,-1 0-1,1 0 1,0 1 0,0-1 0,0 0 0,-1 0 0,1 1-1,0-1 1,0 1 0,0-1 0,0 1 0,0 0 0,0-1-1,-1 2 1,-1 0-224,0 0 0,1 0 0,0 0 0,-1 1 0,1-1 1,0 1-1,0-1 0,0 1 0,1-1 0,-1 1 0,1 0 0,-1 0 0,-1 5 0,-3 29-7283,5-19 1009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6:36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8552,'0'0'9577,"-25"50"-8296,17-33-63,7-1-610,-3 3-544,2-1-32,2-2-865,0-4-1377,2-4-1441,2-7-353,-1-1-1729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6:36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5605,'0'0'14563,"-2"10"-14141,-1 0-298,-2 10 50,1 1 0,-2 34 0,6-54-191,1 0-1,-1-1 0,1 1 1,0 0-1,-1-1 1,1 1-1,-1-1 1,1 1-1,0-1 1,0 1-1,-1-1 1,1 0-1,0 1 0,0-1 1,-1 0-1,1 1 1,0-1-1,0 0 1,0 0-1,-1 0 1,1 0-1,0 0 1,0 0-1,0 0 0,0 0 1,0 0-1,33-1-674,-26 1 411,19-1-323,29 3-57,-55-2 674,0 0-1,-1 1 1,1 0-1,-1-1 1,1 1-1,-1-1 1,1 1-1,-1 0 1,0-1 0,1 1-1,-1 0 1,0-1-1,1 1 1,-1 0-1,0-1 1,0 1-1,0 0 1,1 0-1,-1-1 1,0 1-1,0 0 1,0 0 0,0-1-1,0 1 1,-1 0-1,1 0 1,0-1-1,0 1 1,0 0-1,-1-1 1,1 1-1,0 0 1,-1 0-1,0 0 1,-11 26 1401,-1-12-692,0-1 1,-23 20 0,33-31-715,0 0-1,-1-1 1,1 1 0,-1-1 0,1 0 0,-1 0 0,0 0-1,0-1 1,0 1 0,0-1 0,0 0 0,0 0 0,0 0-1,0-1 1,0 1 0,-1-1 0,1 0 0,-7-1-1,9 0-377,0 0 0,1 0 0,-1 0 0,1 0 0,-1-1 0,1 1 0,0 0 0,-1-1 0,1 1 0,0-1 0,0 1 0,0-1 0,0 0 0,0 1 0,1-1 0,-1 0 0,0 0 0,1 0 0,-1 0-1,1 1 1,0-1 0,0 0 0,-1 0 0,2-3 0,-2 4 2,-2-26-6460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6:36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5894,'0'0'14734,"63"-31"-14767,-38 28-383,-2 2-1698,4-3-2466,-4-3-3172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6:37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3876,'0'0'14888,"-6"10"-14375,-1-1-362,1 0 1,1 1-1,0 0 1,0 0-1,1 0 0,0 0 1,1 1-1,0 0 1,0 0-1,-1 16 0,4-25-128,0 6 18,-1 0 1,1-1-1,1 1 1,-1 0-1,1 0 1,4 13-1,-4-19-33,0 1 0,0-1 0,1 0 0,-1 0 1,0 0-1,1 0 0,0 0 0,-1-1 0,1 1 0,0 0 0,0-1 0,0 1 0,0-1 0,0 0 1,1 1-1,-1-1 0,0 0 0,0-1 0,1 1 0,-1 0 0,1-1 0,-1 1 0,1-1 0,-1 1 1,5-1-1,2 1 44,0-1 0,1 0 0,-1 0 0,12-2 1,-20 2-32,1 0 0,-1-1 1,1 1-1,-1 0 0,1-1 1,-1 1-1,1-1 1,-1 1-1,1-1 0,-1 0 1,0 0-1,1 1 0,-1-1 1,0 0-1,1 0 1,-1 0-1,0 0 0,0-1 1,0 1-1,0 0 0,0 0 1,0-1-1,-1 1 1,1-1-1,0 1 0,-1 0 1,1-1-1,-1 1 0,1-1 1,-1 1-1,0-1 1,1-2-1,-2 3 43,0 0 1,0 0-1,0-1 0,0 1 0,0 0 1,0 1-1,-1-1 0,1 0 1,0 0-1,0 0 0,-1 1 1,1-1-1,0 0 0,-1 1 1,1-1-1,-1 1 0,1 0 0,0 0 1,-1-1-1,1 1 0,-1 0 1,1 0-1,-1 0 0,1 0 1,-2 1-1,-42 1-380,43-2 16,0 1 0,0 0 0,0 0 0,1 0 0,-1 0 0,0 0 0,0 1 0,1-1 1,-1 0-1,1 1 0,-1-1 0,1 1 0,0 0 0,-1-1 0,-1 4 0,-3 4-5978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7:51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9 3011,'0'0'21871,"6"-8"-20547,-5 16-1169,0 0 0,0 0 0,-1 0 1,0 1-1,-1 12 0,0-2-18,1 117 712,0-136-845,0 1 0,1-1 0,-1 1 0,0-1 0,1 1 0,-1-1 1,1 0-1,-1 1 0,0-1 0,1 1 0,-1-1 0,1 0 0,-1 1 0,1-1 1,-1 0-1,1 0 0,0 1 0,-1-1 0,1 0 0,-1 0 0,1 0 0,-1 0 1,1 0-1,-1 0 0,1 0 0,0 0 0,-1 0 0,1 0 0,-1 0 0,1 0 1,-1 0-1,1 0 0,0-1 0,-1 1 0,1 0 0,-1 0 0,1-1 1,-1 1-1,1 0 0,-1-1 0,1 0 0,25-11 122,-20 8-138,1 0 1,0 0-1,-1 0 1,1 1-1,1 0 1,-1 0-1,0 1 1,1 0-1,13-2 0,-19 4 9,0 0 0,0 0-1,0 0 1,0 0 0,0 0-1,0 1 1,0-1 0,0 0-1,0 1 1,0 0 0,0-1-1,0 1 1,-1 0-1,1 0 1,0 0 0,0 0-1,-1 1 1,1-1 0,-1 0-1,1 1 1,-1-1 0,0 1-1,1-1 1,-1 1-1,0-1 1,0 1 0,0 0-1,0 0 1,0 0 0,-1-1-1,1 1 1,0 0 0,-1 0-1,0 0 1,1 0-1,-1 0 1,0 0 0,0 0-1,0 0 1,0 0 0,-1 4-1,1-2 73,-1 1 0,0 0 0,0 0 1,0-1-1,0 1 0,-1-1 0,0 1 0,0-1 0,0 0 0,0 1 0,-1-1 0,1 0 0,-1-1 0,0 1 0,-1 0 0,1-1 0,0 0 0,-1 0 0,0 0 0,0 0 1,0 0-1,0-1 0,-6 3 0,2-1-113,-1 0 0,1-1 0,-1 0 0,0 0 1,0-1-1,0 0 0,0 0 0,0-1 0,0-1 1,0 0-1,-17-1 0,25 1-161,0-1-1,0 1 1,0-1-1,0 1 1,0-1-1,0 1 1,0-1 0,1 1-1,-1-1 1,0 0-1,0 1 1,1-1-1,-1 0 1,0 0-1,1 0 1,-1 0 0,1 1-1,-1-1 1,1 0-1,-1 0 1,1 0-1,0 0 1,-1 0 0,1 0-1,0 0 1,0-1-1,-3-30-6312,3 7 176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7:52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3908,'0'0'18775,"1"-8"-18097,0 4-600,-1 1-1,0 0 1,1 0 0,0 0 0,0 0 0,0 0-1,0 0 1,0 0 0,1 0 0,-1 0-1,1 1 1,0-1 0,-1 0 0,1 1 0,1-1-1,-1 1 1,0 0 0,0 0 0,1 0 0,0 0-1,-1 0 1,1 1 0,0-1 0,0 1-1,-1-1 1,1 1 0,7-1 0,3-3-111,0 1 0,0 1 1,1 1-1,27-2 0,-21 3-3648,1 1-3690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7:52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6342,'0'0'16277,"1"11"-16219,0 64 87,-2-36 424,7 62-1,-6-98-543,1 0 1,-1 0-1,1 0 0,-1 0 1,1-1-1,0 1 1,0 0-1,0-1 1,1 1-1,-1-1 1,1 1-1,-1-1 0,1 1 1,0-1-1,0 0 1,0 0-1,0 0 1,0 0-1,0 0 0,1-1 1,-1 1-1,0-1 1,1 1-1,0-1 1,-1 0-1,1 0 1,0 0-1,-1 0 0,1 0 1,0-1-1,0 1 1,5-1-1,-3 0 39,0-1 1,1 1-1,-1-1 0,0-1 1,0 1-1,0-1 0,-1 1 0,1-1 1,0-1-1,-1 1 0,1-1 1,-1 0-1,0 0 0,0 0 0,0 0 1,0-1-1,5-6 0,-7 9 19,-1-1 0,1 1 0,-1-1 0,0 0 0,1 1 0,-1-1 1,0 0-1,0 0 0,0 0 0,-1 0 0,1 0 0,0 0 0,-1 0 0,1 0 0,-1 0 0,0-1 0,1 1 0,-1 0 0,0 0 0,-1 0 0,1-4 0,-1 4-59,0 1 0,0 0 0,0-1 0,-1 1 0,1 0 0,0 0 0,0 0 0,-1-1 0,1 2 0,-1-1 0,1 0 0,-1 0 0,1 0 0,-1 1 0,1-1 0,-1 1 0,0-1 0,1 1 0,-1-1 0,0 1 0,1 0 0,-1 0 0,0 0 0,0 0 0,-1 1 0,-1-1-105,0 0 1,1 1-1,-1 0 1,1 0-1,-1 0 1,1 0-1,0 1 1,-1 0-1,1-1 1,0 1-1,0 0 1,0 0-1,0 1 1,-3 2-1,-10 20-3703,15-24 3188,1 1 1,-1 0-1,1-1 1,0 1-1,0-1 0,-1 1 1,1 0-1,0-1 1,1 1-1,-1-1 1,0 1-1,0 0 1,1-1-1,-1 1 1,2 2-1,2 0-6883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7:57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1039 5317,'0'0'11211,"9"-13"-10485,374-428 1743,-224 268-2403,-15 8-68,64-69-535,-195 221-1428,-19 23-1561,-22 22-2487,1-10-484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00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8872,'0'0'4976,"11"6"-2766,12 5-1200,-1 0 0,0 2 0,22 16 0,-38-24-886,0 0 0,0 0 0,0 0 0,0 1 1,-1 0-1,0 0 0,0 0 0,-1 0 0,0 1 0,0 0 0,0 0 0,-1 0 0,0 0 0,0 1 1,-1-1-1,2 13 0,-3-7-69,-1 0 0,-1 0-1,0 0 1,0 0 0,-2 0 0,0-1 0,0 1 0,-1-1 0,0 1 0,-1-1 0,-1-1 0,0 1 0,0-1 0,-1 0-1,-1 0 1,-10 11 0,9-12-629,0 0-1,-1-1 0,-1 0 1,1 0-1,-17 9 0,3-8-3252,2-6-2526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7:57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0 3651,'0'0'13176,"-7"11"-12637,-31 59 292,-53 135 0,14-27 309,73-170-1081,-6 11 209,2 0 0,0 1 1,-6 23-1,14-43-266,0 0 1,-1 1-1,1-1 0,0 0 0,0 1 1,0-1-1,0 0 0,0 1 0,0-1 1,0 1-1,0-1 0,0 0 0,0 1 1,0-1-1,0 1 0,0-1 0,0 0 1,0 1-1,0-1 0,0 0 0,1 1 0,-1-1 1,0 1-1,0-1 0,0 0 0,1 0 1,-1 1-1,0-1 0,0 0 0,1 1 1,-1-1-1,0 0 0,1 0 0,-1 1 1,0-1-1,1 0 0,-1 0 0,0 0 1,1 1-1,20-5 66,19-15 73,517-264-1550,-505 258-1848,-7 2-2818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7:58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6374,'0'0'13549,"30"81"-13037,-26-36-159,-4 6-289,5 5 0,-1-1-64,1-4-32,4-5-577,-2-8-384,2-10-544,-6-8-1122,-3-11-1377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7:59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9 373 11627,'0'0'1794,"-2"-11"485,0 4-1917,1 4-225,0-1 0,0 0 0,1 1-1,-1-1 1,1 0 0,-1 1 0,1-1-1,1 0 1,-1 0 0,0 1 0,1-1-1,0 0 1,-1 1 0,2-1 0,-1 1-1,0-1 1,1 1 0,-1-1-1,1 1 1,0 0 0,0 0 0,3-3 0,16-15 397,1 0 0,1 2 1,0 1-1,2 0 0,40-21 1,-4 8-126,84-31 1,-138 60-404,87-30 75,-85 30-76,0 0 0,0 0 0,0 1 1,0 1-1,0-1 0,1 1 0,-1 1 0,13 1 0,-20-1-1,1 1 1,-1-1-1,0 0 0,0 1 0,0-1 1,0 1-1,0 0 0,0-1 1,-1 1-1,1 0 0,0 0 0,-1 0 1,0 1-1,1-1 0,-1 0 0,0 0 1,0 1-1,0-1 0,0 1 0,-1-1 1,1 1-1,-1-1 0,1 1 1,-1-1-1,0 1 0,0 3 0,1 9 287,-1 0 0,-4 30 0,2-32-71,-1 0 0,-1 0 1,0 0-1,-1 0 0,0-1 1,-1 0-1,0 0 0,-1 0 1,-1-1-1,-8 11 0,4-7-370,-1-1 0,0-1 0,0 1-1,-2-2 1,0 0 0,-24 15 0,38-27-372,-1 1-1423,2-4-2272,2-10-3390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7:59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6598,'0'0'8307,"-11"14"-7400,4-4-770,-3 2 8,1 1-1,0 0 0,2 1 1,-1-1-1,2 2 1,-10 24-1,3 13 800,1 0 1,-8 86-1,18-108-615,1 0 0,1-1 0,1 1 0,2 0 0,1-1 0,10 37 0,-11-53-278,1-1 1,1 0 0,0 0-1,1-1 1,0 0 0,0 1-1,1-2 1,1 1 0,0-1-1,0 0 1,1-1 0,0 0-1,1-1 1,-1 1 0,2-2-1,-1 0 1,1 0 0,0 0-1,1-2 1,0 1 0,-1-2-1,2 1 1,-1-2 0,0 1-1,1-2 1,0 0 0,21 1-1,-10-2-492,0-1 0,1-1 0,29-5 0,-41 4-668,0-1 0,0-1 1,0 0-1,15-8 0,3-6-4235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00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 3972,'0'0'14387,"3"10"-13368,-1-3-901,-1-1-1,0 1 1,0-1 0,0 1-1,-1-1 1,0 1-1,0 0 1,-1-1-1,-2 10 1,-22 71 553,-38 79-127,31-88-108,-24 93-1,53-159-154,2-5-2651,1-12-1569,0-14 139,0-10-2830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01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11627,'0'0'7783,"54"29"-6469,-20-15-161,9 4-577,5-1-416,2 0-64,0-1-63,0-2-33,-4 1-161,-1-1-800,-6 2-768,-5-2-1346,-7-1-2691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01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67 6150,'0'0'5851,"7"-10"-2611,23-32-389,-29 41-2658,0 0 1,-1 0-1,1 0 1,0 0-1,0 0 1,0 0 0,0 0-1,0 0 1,0 0-1,0 1 1,0-1-1,0 0 1,0 1-1,0-1 1,0 1-1,2-1 1,-3 1-139,1 0 0,-1 0 0,0 0 0,1 1 0,-1-1 0,1 0 0,-1 0 0,0 1 0,1-1 0,-1 0 1,0 0-1,0 1 0,1-1 0,-1 0 0,0 1 0,0-1 0,1 0 0,-1 1 0,0-1 0,0 1 0,0-1 0,0 0 0,1 1 0,-1-1 0,0 1 0,0-1 0,0 1 0,0-1 1,0 1-1,-2 41 1137,1-38-947,-1 11-77,-1 0-1,-1-1 0,-1 1 1,0-1-1,0 0 1,-13 22-1,-56 80-1,49-78-116,-13 14-5,26-37-20,0 0 0,1 1 1,1 0-1,-11 26 0,20-42-24,1 1-1,0-1 1,0 0 0,0 0 0,0 0-1,0 1 1,0-1 0,0 0-1,0 0 1,0 1 0,0-1 0,0 0-1,0 0 1,0 1 0,0-1-1,0 0 1,0 0 0,0 0 0,1 1-1,-1-1 1,0 0 0,0 0-1,0 0 1,0 1 0,0-1 0,0 0-1,1 0 1,-1 0 0,0 1-1,0-1 1,0 0 0,1 0 0,-1 0-1,0 0 1,0 0 0,0 0-1,1 0 1,-1 1 0,0-1 0,0 0-1,0 0 1,1 0 0,-1 0-1,0 0 1,0 0 0,1 0 0,-1 0-1,0 0 1,0 0 0,1 0 0,-1 0-1,0-1 1,0 1 0,0 0-1,1 0 1,-1 0 0,16-4 54,10-9-36,0-1 0,0-2 0,27-21-1,3-3-34,-36 27-213,80-47-263,-90 55-331,-1 0-1,1 1 1,0 0 0,1 1 0,-1 0-1,0 1 1,1 0 0,14-1-1,-23 3-233,2 0-438,-3 11-11092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01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1 170 4676,'0'0'15407,"53"-16"-14158,-8-5 64,5-3-384,2 0-448,0-1-225,-2 4-192,-6 4-32,-6 4-320,-4 9-769,-11 3-609,-4-1-1409,-4 0-4164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02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182 173 3075,'6'-9'4783,"-5"9"-4663,30-55 4323,-30 53-4145,0-1 0,0 0 0,0 1-1,0-1 1,-1 0 0,1 0-1,-1 1 1,0-1 0,0 0 0,0-5-1,0 7-164,-1 0-1,1 0 0,-1 0 0,1 0 0,-1 0 0,1 0 0,-1 0 0,1 0 0,-1 0 0,0 0 0,1 1 0,-1-1 0,0 0 0,0 0 0,0 0 1,0 1-1,0-1 0,0 1 0,0-1 0,0 1 0,0-1 0,0 1 0,0-1 0,0 1 0,0 0 0,0 0 0,-2-1 0,-2 1 12,1-1-1,-1 1 0,1 0 1,-1 0-1,0 0 0,1 1 1,-1-1-1,1 1 0,-1 1 1,1-1-1,0 0 0,-1 1 1,1 0-1,0 0 0,-5 3 1,2 1-19,-1-1 1,1 1 0,0 1 0,1-1 0,-1 1 0,1 0 0,-6 10 0,3-2 21,0-1 1,1 1 0,1 1-1,0 0 1,1 0-1,1 0 1,0 0-1,-2 19 1,7-31-117,-1 0 0,0 0-1,1-1 1,0 1 0,0 0 0,0 0 0,0 0 0,1 0 0,0 0 0,-1 0 0,1-1 0,1 1 0,-1 0 0,1 0 0,-1-1-1,1 1 1,0-1 0,0 0 0,0 0 0,6 6 0,-4-6-19,0 0-1,0-1 1,0 0 0,1 0-1,-1 0 1,1-1 0,-1 1-1,1-1 1,0 0 0,0-1-1,-1 1 1,1-1 0,0 0 0,0 0-1,0 0 1,-1-1 0,6 0-1,4-2 18,0 0 0,-1-1 0,1-1 0,-1 0 0,0 0 0,-1-1 0,1-1-1,-1 0 1,-1-1 0,1 0 0,-1-1 0,-1 0 0,0-1 0,0 0 0,-1 0 0,0-1 0,0-1-1,-2 1 1,1-1 0,-1 0 0,-1-1 0,0 0 0,-1 0 0,-1 0 0,0-1 0,0 1 0,-1-1-1,1-24 1,-4 34-26,0 0 0,0 1 0,0-1-1,-1 0 1,1 1 0,-1-1 0,0 0 0,0 1-1,0-1 1,-1 1 0,1-1 0,-1 1-1,0 0 1,0 0 0,0 0 0,0 0 0,0 0-1,-1 0 1,0 0 0,1 1 0,-1-1 0,0 1-1,0 0 1,0 0 0,0 0 0,-1 0-1,1 1 1,-1-1 0,1 1 0,-1 0 0,1 0-1,-1 0 1,0 0 0,1 1 0,-1-1-1,0 1 1,1 0 0,-1 0 0,0 0 0,0 1-1,1-1 1,-1 1 0,0 0 0,1 0-1,-1 1 1,1-1 0,-7 4 0,7-2-165,0-1-1,-1 2 1,1-1 0,0 0 0,1 0 0,-1 1-1,1 0 1,-1-1 0,1 1 0,0 0 0,0 0-1,1 0 1,-1 1 0,1-1 0,-1 6 0,0-2-951,1 0 0,0-1 1,1 1-1,0 0 0,0-1 1,0 1-1,1 0 0,2 8 1,9 10-6784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02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16271,'0'0'4965,"-11"69"-2883,6-41-993,5 1-576,0 2-353,4-6-160,3 1 0,9-7-449,-4-3-576,4-6-384,-3-6-705,-8-4-897,6-2-2370,-6-16-3972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00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15855,'0'0'8488,"21"34"-13293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03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14253,'0'0'7319,"-9"11"-6267,-27 35-390,34-43-628,0-1 1,0 0-1,1 1 1,-1-1-1,1 1 1,0-1-1,0 1 1,0 0-1,0-1 1,0 1-1,0 0 1,1 0-1,0 0 1,-1 4-1,2-5-27,-1-1-1,0 0 1,1 1-1,-1-1 1,1 0-1,-1 0 1,1 0-1,0 1 1,0-1-1,-1 0 1,1 0-1,0 0 1,0 0-1,0 0 1,0-1-1,0 1 1,0 0-1,0 0 1,0-1-1,1 1 1,-1 0-1,1 0 1,8 2-56,1-1 1,-1 0 0,0 0-1,1-1 1,-1 0-1,13-1 1,6 1-173,-22-1 193,1 1 0,0 1-1,-1 0 1,0 0 0,1 0 0,-1 1 0,0 0 0,0 0-1,0 1 1,7 4 0,-12-6 38,0 0 0,0 0 0,0 0-1,0 0 1,-1 0 0,1 1 0,-1-1 0,1 1 0,-1-1 0,0 1-1,0-1 1,0 1 0,0 0 0,0-1 0,-1 1 0,1 0-1,-1 0 1,0 0 0,1-1 0,-1 1 0,-1 0 0,1 0 0,0 0-1,-1-1 1,1 1 0,-1 0 0,0 0 0,0-1 0,0 1-1,0-1 1,-3 4 0,-1 3 178,0 0-1,-1 0 1,0-1 0,-1 0-1,0 0 1,0 0 0,-1-1-1,-11 9 1,14-12-103,0 0 0,0-1 1,0 1-1,0-1 0,-1 0 1,1-1-1,-1 1 0,0-1 1,1 0-1,-1-1 0,0 1 0,0-1 1,0 0-1,0-1 0,-12 0 1,15-1-359,1 0-1,0 0 1,0 0 0,0-1 0,0 1 0,1 0 0,-1-1 0,0 0 0,1 1-1,-1-1 1,1 0 0,-1 0 0,1 0 0,0 0 0,0 0 0,0 0 0,0 0-1,0-1 1,0 1 0,0 0 0,0-5 0,-2-1-1240,-10-28-5245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03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10890,'0'0'8841,"66"-15"-7432,-41 11-288,9 0-608,0 2-449,-5 0-385,3 0-1793,-4-4-2562,5-1-3812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04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169 243 3555,'0'0'10586,"-9"4"-6598,-2 3-3566,-1 0 0,2 0 0,-1 1 0,1 1 1,1-1-1,-1 2 0,1-1 0,1 2 0,0-1 0,1 1 0,-1 0 0,2 0 0,0 1 0,-5 12 0,7-15-352,0 1-1,1 0 1,0 0-1,0 0 0,1 0 1,0 0-1,1 0 1,0 0-1,1 1 0,0-1 1,1 0-1,0 1 1,0-1-1,1 0 0,0 0 1,1 0-1,0 0 1,1 0-1,7 14 0,-8-19-62,1 0-1,0-1 0,0 1 0,0-1 0,1 1 0,-1-1 0,1 0 0,0-1 0,0 1 0,1-1 0,-1 0 0,1-1 0,-1 1 0,1-1 1,0 0-1,0 0 0,0-1 0,0 0 0,0 0 0,0 0 0,11-1 0,-14 0-2,1 0 0,0-1 1,-1 1-1,1-1 0,0 0 0,-1 0 0,1 0 0,-1 0 1,1-1-1,-1 0 0,0 1 0,0-1 0,1 0 1,-1-1-1,-1 1 0,1 0 0,0-1 0,-1 0 0,1 1 1,-1-1-1,0 0 0,0 0 0,0-1 0,0 1 1,0 0-1,-1-1 0,1 1 0,-1-1 0,0 1 0,0-1 1,-1 1-1,1-1 0,-1 0 0,1 0 0,-1 1 1,-1-5-1,1 4 6,-1 0 0,1 1 0,-1-1 0,0 0 0,0 1 0,-1-1 0,1 1 0,-1 0 0,1-1 0,-1 1 0,0 0 0,0 0 0,-1 0 0,1 0 0,-1 1 0,1-1 0,-1 1 0,0-1 0,0 1 0,0 0 0,0 0 0,0 0 0,-1 0 0,1 1 0,-1-1 0,1 1 1,-7-1-1,3-1-16,0 1 0,-1 1 1,0-1-1,1 1 1,-1 1-1,0-1 0,1 1 1,-1 1-1,0-1 1,1 1-1,-1 1 1,-14 4-1,21-6-99,0 1 0,-1 0 1,1-1-1,0 1 0,-1 0 0,1 0 1,0 0-1,0 0 0,0 0 0,0 0 1,0 1-1,0-1 0,0 0 0,0 0 1,0 1-1,0-1 0,1 1 0,-1-1 1,1 0-1,-1 1 0,0 2 0,1-3-63,0 0 0,0 0-1,0-1 1,0 1 0,0 0-1,0 0 1,0 0 0,1 0-1,-1-1 1,0 1 0,0 0-1,1 0 1,-1-1 0,0 1-1,1 0 1,-1 0 0,1-1-1,-1 1 1,1 0 0,-1-1-1,1 1 1,-1-1-1,1 1 1,0-1 0,-1 1-1,1-1 1,0 1 0,0-1-1,-1 1 1,1-1 0,0 0-1,0 0 1,0 1 0,-1-1-1,1 0 1,0 0 0,1 0-1,19 1-4950,1-1-2248</inkml:trace>
  <inkml:trace contextRef="#ctx0" brushRef="#br0" timeOffset="1">394 0 7911,'0'0'10992,"4"10"-9380,2 1-1220,1 1 1,0-1-1,0-1 0,1 0 0,1 0 0,-1 0 0,2-1 0,11 9 0,-8-7-225,0 1 1,-1 0-1,-1 1 1,0 0-1,-1 0 0,0 2 1,-1-1-1,-1 1 0,10 22 1,-13-22-160,-1-1 1,0 0 0,-1 1-1,-1 0 1,0 0 0,-1-1-1,-1 1 1,0 0 0,-1 0-1,-1 0 1,-4 19 0,-2-1 8,-2 0 1,-2-1 0,0-1-1,-22 38 1,-75 115-1809,71-128-782,3-14-2029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05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4388,'0'0'14061,"59"3"-13132,-5-11-224,12 0-289,12-1-191,2-3-161,-1 3-64,-6-1-609,-10 2-640,-17 0-641,-12 0-929,-14 1-992,-20 0-4069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05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10250,'0'0'4484,"71"18"-2915,-10-25-480,16-9-320,10-2-545,1 0-192,1-2-640,-12-1-2627,-15 3-4677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06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91 4869,'0'0'1356,"3"-8"2637,-1 3-3682,7-36 3462,-9 40-3625,0-1 1,0 1-1,0 0 1,0-1-1,0 1 1,-1-1-1,1 1 1,-1 0-1,1-1 1,0 1-1,-1 0 1,0-1-1,1 1 1,-1 0-1,0 0 1,0 0-1,0 0 1,0 0-1,0 0 1,0 0-1,0 0 1,0 0-1,0 0 1,0 0-1,0 0 1,-1 1-1,1-1 1,0 1-1,0-1 1,-1 1-1,1-1 1,-2 1-1,-3-1-27,0 0 0,1 0 0,-1 1 1,0 0-1,0 1 0,1-1 0,-1 1 0,0 0 0,1 0 0,-1 1 0,0 0 0,1 0 0,0 0 0,0 0 1,-1 1-1,1 0 0,1 0 0,-1 0 0,0 1 0,1 0 0,0 0 0,0 0 0,0 0 0,0 0 0,1 1 1,-1 0-1,-3 8 0,-1-1 2,1 1 0,1 1 0,0-1 1,0 1-1,2 0 0,-1 0 0,2 1 1,0-1-1,-1 28 0,4-39-110,0 0-1,0 0 1,0 0-1,0 0 1,1 0-1,0 0 1,0-1-1,-1 1 1,2 0 0,-1 0-1,0 0 1,0-1-1,1 1 1,0-1-1,-1 1 1,1-1-1,0 0 1,0 1-1,0-1 1,1 0-1,-1 0 1,0-1-1,1 1 1,-1 0-1,1-1 1,0 0 0,-1 1-1,1-1 1,0 0-1,0 0 1,0-1-1,0 1 1,0 0-1,0-1 1,0 0-1,5 0 1,2 0 2,0 0 1,0 0 0,1-1-1,-1 0 1,0-1-1,0 0 1,-1-1-1,1 0 1,18-9-1,-15 5-6,-1-1-1,1 0 0,-2-1 1,1 0-1,-1-1 0,-1 0 1,16-19-1,-22 24-5,0-1-1,-1 1 1,1-1-1,-1 0 1,0 1-1,0-1 1,-1-1-1,0 1 1,0 0-1,0-1 1,-1 1 0,0-1-1,0 1 1,-1-1-1,1 1 1,-1-1-1,-1 0 1,0 1-1,-1-8 1,1 11-6,-1 0 0,1 1 1,-1-1-1,0 0 0,0 1 1,0-1-1,0 1 0,0 0 0,-1 0 1,1 0-1,-1 0 0,1 0 0,-1 0 1,0 0-1,0 1 0,1 0 1,-1-1-1,0 1 0,-1 0 0,1 1 1,0-1-1,0 0 0,-4 1 1,5-1-136,-1 0 0,1 1 0,0 0 1,-1-1-1,1 1 0,-1 0 0,1 0 1,-1 1-1,1-1 0,-1 0 1,1 1-1,0 0 0,-1-1 0,1 1 1,0 0-1,0 0 0,-1 0 1,1 1-1,0-1 0,0 0 0,0 1 1,0-1-1,1 1 0,-1 0 0,0 0 1,1 0-1,-1-1 0,1 1 1,0 1-1,-2 1 0,-1 37-7635,4-22 1661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07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8360,'0'0'6118,"0"49"-3652,0-25 32,-2 1-1216,-2-3-674,4-2-352,0-5-192,11-4-288,2-6-1441,8-5-1058,-5 0-2113,4-16-2339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07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58 14350,'0'0'7495,"-9"8"-6994,5-5-447,-36 38 236,38-39-282,0 0 1,0 0-1,1 1 1,-1-1-1,1 1 0,0-1 1,-1 1-1,1 0 1,0 0-1,1-1 1,-1 1-1,0 0 0,1 0 1,0 0-1,-1 0 1,1 0-1,0-1 0,1 1 1,-1 0-1,0 0 1,2 4-1,-1-5-3,1 0 0,0 0 0,-1 0 0,1 0 0,0 0 0,0-1 0,0 1 0,0 0 0,0-1 0,0 0 0,0 1 0,0-1 0,1 0 0,-1 0 0,5 1 0,46 12-19,-35-10-111,16 4-191,-25-7 270,-1 1 0,1 0 0,-1 0 0,1 1 0,-1 0 1,0 0-1,12 8 0,-19-11 49,0 1 0,-1-1 0,1 1 0,0 0 0,-1 0 0,1-1 0,0 1 1,-1 0-1,1 0 0,-1 0 0,1-1 0,-1 1 0,0 0 0,1 0 0,-1 0 0,0 0 0,0 0 0,0 0 0,0 0 0,1 0 1,-1 0-1,0 0 0,-1 0 0,1 0 0,0-1 0,0 1 0,0 0 0,-1 0 0,1 0 0,0 0 0,-1 0 0,1 0 0,0 0 1,-1-1-1,1 1 0,-1 0 0,0 0 0,1-1 0,-1 1 0,0 0 0,-32 27 274,31-26-269,-75 48 384,69-46-396,0 0 0,0-1 0,-1 1 1,1-2-1,-1 1 0,1-1 0,-1 0 0,-11 0 1,19-2-182,-1 0 0,1 0 0,0 0 0,0-1 0,0 1 0,0 0 0,0-1 0,0 1 0,0-1 0,0 1 0,0-1 1,0 1-1,0-1 0,0 0 0,1 0 0,-1 1 0,0-1 0,0 0 0,1 0 0,-1 0 0,0 0 0,1 0 0,-1 0 0,1 0 0,-1 0 1,1 0-1,0 0 0,-1 0 0,1 0 0,0 0 0,0 0 0,0 0 0,0-1 0,0 1 0,0 0 0,0 0 0,0 0 0,0-2 1,0-26-5384</inkml:trace>
  <inkml:trace contextRef="#ctx0" brushRef="#br0" timeOffset="1">1 61 8360,'0'0'10025,"50"-38"-8839,-22 32-418,4 1-287,4 2-417,3 2-385,1 1-1825,-1-3-3171,-2-2-2754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07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13805,'0'0'2514,"-10"7"156,-3 2-2181,1 1 0,0 1 0,1 0 0,0 0 0,1 1 0,0 1 0,-14 22 0,19-27-412,0 0 0,1 1 0,0-1 0,1 1 0,0-1 0,0 1 0,0 0 0,1 1 0,1-1 0,0 0 0,0 0 0,0 1 0,1-1 0,1 0 0,0 1 0,2 8 0,-1-13-87,0 0 1,1-1 0,0 1 0,0-1 0,0 0 0,1 1 0,-1-2 0,1 1-1,0 0 1,0-1 0,1 0 0,-1 1 0,0-2 0,1 1 0,0-1 0,0 1-1,0-1 1,0-1 0,0 1 0,0-1 0,7 2 0,-8-2-3,1-1-1,-1 1 1,0-1 0,0 0 0,0 0-1,0 0 1,0-1 0,0 1-1,1-1 1,-1 0 0,0 0 0,6-3-1,-8 3 15,0 0 1,0 0-1,0-1 0,0 1 0,0-1 0,0 0 0,0 0 0,-1 0 0,1 1 0,-1-1 0,1-1 0,-1 1 0,0 0 0,0 0 0,0 0 0,0-1 0,0 1 0,0 0 0,0-1 1,-1 1-1,1-6 0,-1 7 33,0-1 1,0 1 0,0-1 0,0 0 0,0 1 0,0-1 0,0 1-1,-1-1 1,1 1 0,-1-1 0,1 1 0,-1-1 0,1 1 0,-1-1-1,0 1 1,0 0 0,0 0 0,0-1 0,0 1 0,0 0 0,0 0-1,0 0 1,-3-2 0,1 1 55,-1 0-1,0-1 0,-1 2 1,1-1-1,0 0 0,0 1 0,-1 0 1,-6-1-1,-5 0 43,-1 1 0,1 1 0,-29 2-1,43-2-159,0 0-1,1 0 0,-1 1 0,1-1 1,-1 0-1,1 1 0,-1-1 1,1 1-1,-1 0 0,1-1 0,0 1 1,-1 0-1,1 0 0,0 0 0,-1 0 1,1 0-1,0 0 0,0 0 0,0 0 1,0 0-1,0 1 0,-1 1 1,2-2-72,0 0 1,0-1-1,0 1 1,0 0 0,0 0-1,0 0 1,1 0 0,-1 0-1,0-1 1,0 1-1,1 0 1,-1 0 0,0 0-1,1-1 1,-1 1 0,1 0-1,-1-1 1,1 1-1,0 0 1,-1-1 0,1 1-1,-1-1 1,1 1 0,0-1-1,0 1 1,-1-1-1,1 1 1,0-1 0,0 0-1,-1 1 1,1-1 0,0 0-1,0 0 1,0 1-1,0-1 1,-1 0 0,1 0-1,0 0 1,0 0 0,1-1-1,55 5-7385,-22-4 202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08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13741,'0'0'12204,"58"-11"-11980,-28 4-192,7 2 0,-6 0-993,-3 2-1890,-6-2-2338,-4-2-10345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08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12396,'0'0'12267,"34"60"-12010,-34-22-225,0 3 0,0-1 0,0-3-160,0-5-1122,0-4-383,0-6-1,0-8-288,0-2-1409,-5-7-1537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08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113 134 3651,'0'0'4645,"8"-10"-2387,-3 4-1922,26-39 2267,-28 41-1998,0 0 0,-1-1 0,0 0 0,0 1 1,0-1-1,0 0 0,-1 0 0,0 0 0,1-9 0,-1 13-521,-1 1 1,0-1-1,0 0 0,0 1 1,0-1-1,0 1 1,0-1-1,-1 0 1,1 1-1,0-1 0,0 0 1,0 1-1,-1-1 1,1 0-1,0 1 0,-1-1 1,1 1-1,0-1 1,-1 1-1,1-1 0,-1 1 1,1-1-1,-1 1 1,1-1-1,-1 1 0,1 0 1,-1-1-1,1 1 1,-1 0-1,0-1 1,-22 5 660,-20 22-664,33-15 20,0 0-1,1 0 1,0 1-1,1 1 1,0-1-1,1 1 0,0 0 1,1 1-1,0 0 1,2-1-1,-1 2 1,2-1-1,0 0 1,0 1-1,2 0 1,-1 19-1,2-32-91,0 1 1,0-1-1,0 0 0,1 0 0,-1 0 0,1 0 0,-1 0 0,1 0 0,0 0 1,-1 0-1,1 0 0,0 0 0,0 0 0,1-1 0,-1 1 0,0 0 0,0-1 1,1 1-1,-1-1 0,1 1 0,0-1 0,2 2 0,-1-1 9,1-1 0,0 1 0,-1-1 0,1 0 0,0 0-1,0 0 1,0-1 0,0 1 0,0-1 0,0 0 0,5-1 0,3 0 25,-1-1 0,0 0 0,0-1 0,0 0 0,0-1 0,-1 0 0,18-9 0,-16 5-20,-2 1-1,1-1 0,-1-1 1,0 0-1,-1-1 1,0 1-1,14-22 1,-20 26-17,1-1 1,-1 0 0,0 0 0,0 0 0,0 0 0,-1 0 0,0 0 0,-1-1 0,1 1 0,-1-1 0,0 1 0,-1-1 0,1 0 0,-1 1 0,-1-1 0,1 1-1,-3-12 1,2 16-72,-1-1 0,1 1 0,0 0 0,-1-1 0,1 1 0,-1 0 0,0 0 0,1 0-1,-1 0 1,0 0 0,0 0 0,0 1 0,-1-1 0,1 1 0,0-1 0,-1 1 0,1 0 0,-1 0-1,1 0 1,-1 0 0,1 0 0,-6 0 0,4 0-462,0 0 0,-1 1 0,1-1-1,0 1 1,-1 0 0,1 0 0,0 1 0,-1-1 0,1 1-1,0 0 1,0 0 0,0 0 0,-7 4 0,-4 6-5089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09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11691,'0'0'11627,"45"65"-10378,-42-44-448,-1 1-577,-2 0-160,3-1 0,-3 0-32,0-3-64,2 0-1377,2-3-1250,-4-7-1280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09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58 6246,'0'0'7554,"1"-8"-4543,-1 5-2787,0 1 0,0 0 0,0 0 1,0-1-1,-1 1 0,1 0 0,-1 0 0,1-1 1,-1 1-1,0 0 0,0 0 0,0 0 1,0 0-1,0 0 0,0 0 0,0 0 1,-1 0-1,-1-1 0,1 1-114,0 1-1,0 1 1,0-1 0,0 0-1,0 0 1,0 1-1,-1-1 1,1 1 0,0 0-1,0-1 1,0 1 0,-1 0-1,1 0 1,0 1-1,0-1 1,0 0 0,-1 1-1,1-1 1,0 1 0,0 0-1,0 0 1,0 0-1,0 0 1,0 0 0,-3 2-1,-5 4 2,0 0 0,1 1 0,0 0 0,0 0 0,1 1 0,0 0 0,0 0-1,1 1 1,0 0 0,1 0 0,0 1 0,1-1 0,0 1 0,1 1 0,0-1 0,0 1-1,1-1 1,1 1 0,0 0 0,1 0 0,0 13 0,1-22-107,0-1-1,0 0 1,1 1 0,-1-1-1,1 0 1,0 0 0,0 1 0,0-1-1,0 0 1,0 0 0,0 0-1,0 0 1,1 0 0,-1-1 0,1 1-1,-1 0 1,1-1 0,0 1-1,0-1 1,3 3 0,-1-2 5,1 0 0,-1 0 1,0-1-1,1 1 1,0-1-1,-1 0 0,1-1 1,-1 1-1,1-1 0,5 0 1,-1 0 6,1-1 1,0 0 0,-1 0-1,1-1 1,-1 0 0,1-1-1,-1 0 1,0-1-1,16-9 1,-19 10-10,-2 0 0,1-1 1,0 0-1,-1 0 0,0-1 1,1 1-1,-2-1 0,1 0 0,-1 0 1,1 0-1,-1 0 0,-1-1 0,1 1 1,-1-1-1,0 0 0,0 0 0,-1 0 1,0 0-1,0 0 0,0 0 0,-1 0 1,1 0-1,-2 0 0,0-10 0,0 13-4,1 1-1,-1 0 0,0-1 0,0 1 0,0 0 0,0 0 1,0 0-1,0 0 0,-1 0 0,1 0 0,-1 0 1,1 0-1,-1 0 0,0 1 0,0-1 0,1 1 0,-1-1 1,0 1-1,-1 0 0,-3-2 0,2 1-191,-1 0 0,0 0 0,0 0 0,0 1 0,0 0 0,0 0 0,0 1 0,-10-1 1,14 1-43,0 0 1,0 1 0,0-1 0,0 0 0,1 1-1,-1-1 1,0 1 0,0-1 0,0 0 0,1 1 0,-1 0-1,0-1 1,0 1 0,1-1 0,-1 1 0,1 0 0,-1 0-1,1-1 1,-1 1 0,1 0 0,-1 0 0,1 0-1,-1-1 1,1 1 0,0 0 0,0 0 0,-1 0 0,1 0-1,0 0 1,0 0 0,0 0 0,0-1 0,0 3-1,0 9-5966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11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6 4004,'-3'-5'13077,"-3"10"-8986,-4 13-2623,7-1-726,0-1 1,2 1-1,0 0 1,1 18-1,1-15-502,1 1 0,1-1 0,1 0 0,0-1 0,13 34 0,-16-49-225,1-1 1,-1 1 0,1-1-1,0 1 1,0-1-1,0 0 1,0 0 0,1 0-1,-1 0 1,1 0-1,0 0 1,0-1 0,0 1-1,0-1 1,0 0 0,0 0-1,1 0 1,-1 0-1,1 0 1,-1-1 0,1 0-1,0 0 1,0 0 0,-1 0-1,1 0 1,0-1-1,0 0 1,0 0 0,0 0-1,0 0 1,0 0 0,-1-1-1,1 0 1,0 0-1,0 0 1,-1 0 0,1 0-1,-1-1 1,1 0 0,6-4-1,19-14 6,-24 16-20,1-1 1,-1 1-1,1 0 1,0 0-1,0 1 0,1 0 1,-1 0-1,1 0 0,-1 1 1,1 0-1,9-1 1,-15 3-5,0 0 1,0 1-1,0-1 1,0 1 0,0-1-1,0 1 1,0-1-1,-1 1 1,1-1 0,0 1-1,0 0 1,0 0-1,-1-1 1,1 1 0,0 0-1,-1 0 1,1 0-1,0 0 1,-1 0 0,0 0-1,1 0 1,-1 0-1,1 0 1,-1 0 0,0 0-1,0 0 1,0 0 0,1 0-1,-1 0 1,-1 2-1,3 41-12,-2-35 14,-2-2 17,1 1 1,-1-1-1,0 0 0,0 0 1,-1 0-1,0 0 0,0 0 1,-1 0-1,0-1 0,0 1 1,0-1-1,-1 0 0,0-1 1,0 1-1,-1-1 0,-11 9 1,6-5 68,0 0 0,-1-1 1,0-1-1,0 0 1,-1 0-1,1-1 0,-1-1 1,-18 5-1,29-9-96,0 0 0,0-1-1,0 1 1,0-1 0,0 1-1,0-1 1,0 0 0,0 0 0,0 0-1,0 0 1,0 0 0,0 0 0,0-1-1,0 1 1,0-1 0,0 1-1,0-1 1,0 0 0,0 0 0,0 0-1,1 0 1,-1 0 0,0 0-1,1 0 1,-1 0 0,1-1 0,-1 1-1,1-1 1,-1 1 0,1-1-1,0 1 1,0-1 0,0 0 0,0 0-1,0 0 1,0 1 0,0-4-1,-1-4-857,0-1-1,1 0 0,1 0 0,0 0 0,0 0 0,2-14 0,12-42-8963,-7 30 1596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11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10826,'0'0'13261,"11"-56"-11980,17 42-512,8-1-449,7 3-96,-2 1-192,3 2-32,-3 6-32,-7 3-897,-1 0-1281,-14 0-1057,-3 0-1794,-5-2-3202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13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4644,'-27'36'10322,"7"3"-5513,16-26-4353,0-1 0,1 0 0,1 1 0,0 0 0,0 0 0,1-1 0,1 1 0,1 16 0,-1-26-447,1 0 1,-1-1-1,1 1 1,0-1-1,-1 1 1,1-1-1,1 1 1,-1-1-1,0 0 1,0 1-1,1-1 1,0 0 0,-1 0-1,1 0 1,0 0-1,0 0 1,0-1-1,0 1 1,0 0-1,0-1 1,1 0-1,-1 1 1,0-1-1,1 0 1,-1 0 0,1 0-1,-1-1 1,1 1-1,0-1 1,2 1-1,12 1 8,-1 0-1,1-1 0,30-3 1,-17 1-165,-10 0 21,-13 1 96,-1-1 0,0 1 0,0 1 1,1-1-1,-1 1 0,10 2 0,-15-2 48,1 0-1,0-1 0,-1 1 1,0 0-1,1 0 1,-1 0-1,0 0 1,1 1-1,-1-1 0,0 0 1,0 0-1,0 1 1,0-1-1,0 1 1,0-1-1,0 1 0,-1-1 1,1 1-1,0-1 1,-1 1-1,1 0 1,-1-1-1,0 1 0,1 0 1,-1-1-1,0 1 1,0 0-1,-1 3 1,0 3 80,0 0 1,-1-1-1,0 1 0,0 0 1,0 0-1,-1-1 1,-1 0-1,1 1 1,-1-1-1,-1 0 1,1-1-1,-1 1 1,0-1-1,0 0 1,-1 0-1,0-1 1,0 1-1,-9 5 1,-6 4 96,-1 0 0,0-2 1,-1 0-1,-34 14 1,53-25-188,0-1 1,0 1 0,0 0 0,0-1 0,-1 0-1,1 0 1,0 0 0,0 0 0,-1-1-1,1 0 1,0 0 0,-1 0 0,1 0 0,-1-1-1,-7-1 1,10 0-152,-1 0 0,1 0 0,0 0 0,-1 0 0,1-1 0,0 1 0,1 0 0,-1-1 0,0 1 0,1-1 0,-1 0 0,1 0 0,0 1 0,0-1 0,0 0 0,0 0 0,0 0 0,1 0 0,-1 0 1,1 0-1,0 0 0,0-6 0,-1-85-9444,1 38 246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13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5509,'0'0'18354,"66"-38"-17361,-35 34-577,3-1-320,3 2-96,-3 1-256,-4 1-1282,4-2-1024,-7 3-1890,-4-3-2755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14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12107,'0'0'9679,"-9"12"-8980,-5 8-335,0 0 0,1 1 0,1 1 0,1 0 0,-12 33 0,16-33 1,0 1 1,2 0-1,0 0 0,2 1 1,-2 35-1,5-54-332,1 1-1,-1 0 0,1-1 1,0 1-1,1-1 1,-1 1-1,1-1 0,0 1 1,0-1-1,1 0 0,-1 0 1,5 6-1,-4-8-25,0 1 1,1-1-1,-1-1 0,0 1 0,1 0 0,0-1 0,0 0 0,-1 0 1,1 0-1,0 0 0,1 0 0,-1-1 0,0 0 0,0 0 0,1 0 1,-1 0-1,0-1 0,6 0 0,-2 1 2,1-1 0,0-1 0,-1 1 0,1-1 1,-1-1-1,1 1 0,-1-2 0,0 1 0,0-1 0,0 0 0,0-1 1,13-8-1,-17 9-3,1 0 1,-1-1-1,1 0 1,-1 0-1,-1 0 1,1-1-1,0 1 1,-1-1 0,0 0-1,0 0 1,-1 0-1,1 0 1,-1-1-1,0 1 1,0-1-1,-1 1 1,0-1 0,0 0-1,0 1 1,0-8-1,-1 11-13,0 0 1,0-1-1,-1 1 0,1 0 0,0 0 0,-1 0 0,1-1 0,-1 1 1,0 0-1,0 0 0,0 0 0,0 0 0,0 0 0,0 0 1,0 0-1,-1 1 0,1-1 0,-1 0 0,1 1 0,-1-1 1,0 1-1,1-1 0,-1 1 0,-3-1 0,1-1 92,-1 1 0,1 1 0,-1-1 0,0 1 0,1-1 0,-1 1 0,0 1 0,0-1 0,0 1 0,0 0 0,-6 0 0,5 1-178,1-1 0,-1 1 0,0 0 0,1 1 0,-1 0 0,1-1 0,-1 2 0,1-1 0,-9 5 0,12-5-180,0-1-1,0 1 0,0-1 1,0 1-1,0 0 0,0 0 1,1 0-1,-1 0 0,1 0 0,-1 0 1,1 0-1,0 0 0,0 1 1,0-1-1,0 0 0,0 1 1,0-1-1,0 1 0,1-1 1,0 1-1,-1 2 0,2-1-4642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15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50 6406,'0'0'1457,"10"-7"246,-3 2-1339,1 0 0,-1 0 0,1 1 0,0 0 0,0 1 0,0-1 0,0 1 0,1 1 0,-1 0 0,1 0 1,-1 1-1,1 0 0,0 0 0,0 1 0,11 1 0,-11 0-225,0 1 1,0 0 0,0 1 0,0 0 0,-1 0 0,1 1 0,-1 0 0,0 0 0,0 1 0,0 0-1,-1 0 1,0 1 0,0 0 0,0 1 0,-1-1 0,0 1 0,0 0 0,-1 1 0,0 0-1,0-1 1,-1 1 0,1 1 0,-2-1 0,1 1 0,-1-1 0,-1 1 0,3 12 0,-2 0-21,0 1 1,-1 0-1,-1-1 1,-1 1-1,0 0 1,-2-1-1,-1 1 1,-1-1-1,0 1 1,-12 31-1,-7 3-196,-2-1 0,-2-2 0,-3 0 0,-39 52 0,28-50-2442,-72 76-1,45-65-1884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16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93 4036,'2'-9'6753,"0"4"-5944,0 0-328,0-1 0,0 1 0,0-1 0,-1 1 1,0-1-1,0 0 0,-1 1 0,1-1 0,-1 0 0,-1-7 1,0 13-443,1-1 1,0 1-1,0-1 1,-1 0 0,1 1-1,0-1 1,-1 1 0,1-1-1,-1 1 1,1 0-1,-1-1 1,1 1 0,-1-1-1,1 1 1,-1 0-1,1-1 1,-1 1 0,0 0-1,1 0 1,-1-1-1,1 1 1,-1 0 0,0 0-1,1 0 1,-1 0-1,0 0 1,1 0 0,-1 0-1,0 0 1,1 0-1,-1 0 1,1 0 0,-1 0-1,0 0 1,1 1 0,-1-1-1,1 0 1,-1 0-1,0 1 1,1-1 0,-1 0-1,1 1 1,-1-1-1,1 1 1,-1-1 0,1 1-1,-1 0 1,-24 20 349,15-7-136,1 1 1,0 0-1,1 1 1,1 0-1,0 0 1,1 0-1,-4 19 1,-19 121 996,23-115-1126,2 0-1,2 0 1,2 0 0,2 0 0,1 0 0,2 0 0,14 51 0,-15-75-313,0-2 0,2 1 1,0 0-1,1-1 0,0 0 0,1-1 0,1 0 1,0 0-1,1-1 0,1 0 0,0 0 0,0-2 1,1 1-1,1-1 0,0-1 0,0 0 0,1-1 1,0-1-1,1 0 0,29 11 0,18-2-3788,2-7-2434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08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8776,'0'0'7143,"55"1"-4837,-25-11-640,10-1-545,1-3-513,2 2-415,-8 2-193,-1 2-481,-11 1-992,-12 3-929,-7 3-2499,-4-5-2370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17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14926,'0'0'8168,"-34"48"-8136,44-42-128,8-4-833,5-2-993,4-8-2402,0-10-5157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17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0 456 5894,'0'0'12812,"8"0"-11617,1-1-1075,0-1-1,0 0 1,0-1-1,0 0 0,0 0 1,-1-1-1,0 0 0,0-1 1,0 1-1,0-2 0,11-9 1,87-81 24,-91 81-98,12-11 127,-1-2-1,36-50 0,-55 68-97,0-1-1,0 0 0,-1-1 1,-1 1-1,0-1 1,0 0-1,-1-1 0,-1 1 1,0-1-1,-1 1 0,2-20 1,-20 77-113,16-30 65,-1-1 0,2 0 0,0 1 0,1-1 0,0 0 0,1 0 0,0 0 0,2 0 0,-1-1 0,2 1-1,0-1 1,9 15 0,3 3-667,33 42-1,1-9-3378,-42-51 2755,4 5-2595,-8-4-1020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18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39 469 9961,'0'0'1378,"-8"4"554,6-3-1479,-21 8 423,18-5 92,15-3 1289,23-6-1349,-1-2 0,1-1 0,42-17 0,9-2-440,255-62-61,46-14-244,-10-29-173,-323 108-136,-24 10-524,1 2 0,0 0 0,1 2 0,44-9 0,-69 19-93,-2 0-1178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21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18 5221,'0'0'8664,"-8"1"-6598,3 0-1890,0 0 1,1 0-1,0 1 1,-1-1-1,1 1 0,0 0 1,0 0-1,0 1 1,0-1-1,0 1 0,1 0 1,-1 0-1,1 0 1,0 0-1,0 1 0,0 0 1,0-1-1,1 1 1,-1 0-1,1 0 0,0 0 1,-3 9-1,1-5 44,2 1-1,-1-1 1,1 1-1,0-1 1,1 1-1,0 0 1,0 0-1,1 0 1,1 15-1,-1-21-190,0-1-1,1 0 1,-1 0-1,1 1 1,0-1-1,0 0 1,-1 0-1,1 0 0,0 0 1,1 0-1,-1 0 1,0 0-1,1 0 1,-1-1-1,1 1 1,-1 0-1,1-1 0,0 1 1,0-1-1,0 0 1,-1 0-1,1 1 1,0-1-1,1-1 1,-1 1-1,0 0 0,0 0 1,0-1-1,0 1 1,1-1-1,-1 0 1,0 1-1,1-1 1,-1 0-1,0 0 0,0-1 1,1 1-1,-1 0 1,0-1-1,0 0 1,4-1-1,3-1 86,0-1 0,-1-1 0,1 1 0,-1-1 0,0 0-1,0-1 1,-1 0 0,0 0 0,0-1 0,-1 0 0,1 0 0,-1-1 0,-1 1 0,0-1-1,0 0 1,0-1 0,-1 1 0,0-1 0,-1 0 0,0 0 0,0 0 0,-1-1-1,1-9 1,-3 17-95,0 0-1,0 0 0,-1-1 0,1 1 0,-1 0 0,1 0 0,-1 0 0,0 0 0,0 0 1,0 0-1,0 0 0,0 0 0,0 1 0,-1-1 0,1 0 0,-1 1 0,1-1 1,-1 1-1,1-1 0,-1 1 0,-2-2 0,0 1 26,0 0 0,-1 0 0,1 0 0,0 0 0,-1 1 0,1-1 0,-1 1 1,0 0-1,1 1 0,-6-1 0,6 1-186,-1 0 0,1 0 1,0 0-1,0 1 0,0-1 1,0 1-1,-1 0 1,1 0-1,0 1 0,1-1 1,-6 4-1,7-4-126,0 0 1,1 0-1,-1 0 0,0 1 1,1-1-1,-1 1 1,1-1-1,0 1 0,-1 0 1,1-1-1,0 1 0,0 0 1,0 0-1,0 0 0,0 0 1,1 0-1,-1 0 1,1 0-1,-1 0 0,1 0 1,0 0-1,-1 4 0,4 6-3821,9-3-988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22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12684,'0'0'6182,"9"67"-4292,-8-35-1058,7 5-479,-3-2-97,0 0-192,6-4-32,0-4-128,1-6-1025,-1-11-1441,-2-6-3684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22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72 5445,'0'0'3342,"0"-8"-523,1 6-2771,0-35 2910,0 36-2797,-1 0 0,0 0 0,0 0 0,0 0 0,0 0 0,0 0 0,-1 0 0,1 1 0,0-1 0,0 0 0,-1 0 0,1 0 0,0 0 0,-1 1 0,1-1 0,-1 0 0,1 0 0,-1 1 0,1-1 0,-1 0 0,0 1 0,1-1 0,-1 0 0,0 1 0,1-1 0,-1 1 0,0-1 0,0 1 0,1 0 1,-1-1-1,0 1 0,0 0 0,0-1 0,0 1 0,0 0 0,1 0 0,-1 0 0,0 0 0,0 0 0,0 0 0,-1 0 0,0 1-83,0 0-1,1 0 1,-1 0-1,1 0 1,-1 0 0,1 0-1,-1 1 1,1-1-1,0 0 1,0 1 0,-1-1-1,1 1 1,0-1 0,0 1-1,1 0 1,-1-1-1,0 1 1,1 0 0,-1 0-1,0 2 1,-9 40 602,10-43-641,-2 9 109,0 0 1,1-1 0,0 1 0,1 0-1,0 0 1,1 0 0,0 0-1,1 0 1,3 12 0,-4-19-117,0 0-1,1 0 1,-1 0 0,1 0 0,0-1-1,-1 1 1,1-1 0,0 1 0,1-1 0,-1 0-1,0 0 1,1 0 0,-1 0 0,1 0-1,0-1 1,-1 1 0,1-1 0,0 1 0,0-1-1,0 0 1,0 0 0,0 0 0,0-1-1,0 1 1,0-1 0,1 0 0,-1 0 0,0 0-1,0 0 1,0 0 0,0-1 0,6-1 0,-4 1 38,-1 0 1,1 0-1,-1-1 1,1 1-1,-1-1 1,0 0 0,0-1-1,0 1 1,0-1-1,-1 1 1,1-1-1,-1 0 1,1 0 0,-1-1-1,0 1 1,0-1-1,0 1 1,-1-1 0,0 0-1,3-5 1,-1 1 21,-1 0 0,0 0 0,0-1 0,-1 1 0,0-1 0,0 0 0,-1 1 0,0-1 0,0-14 0,-2 19-76,0 1 0,0 0 1,-1 0-1,1 0 0,-1 0 0,1 0 1,-1 0-1,0 0 0,0 0 1,0 1-1,0-1 0,-1 1 0,1-1 1,-1 1-1,0 0 0,1 0 0,-1 0 1,0 0-1,0 1 0,0-1 1,-4-1-1,4 2-182,1 0 1,0 0-1,0 0 1,-1 0-1,1 0 1,0 0-1,-1 1 1,1-1-1,-1 1 1,1 0-1,0-1 1,-1 1-1,1 0 1,-1 0-1,1 1 1,-1-1-1,1 1 1,-1-1-1,1 1 1,0 0-1,-1-1 1,1 1-1,0 0 1,0 1-1,-1-1 1,1 0-1,0 1 1,0-1-1,-1 3 1,-4 16-8596,7-13 802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24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9 131 6502,'-8'-12'9242,"9"-6"-5766,13-13-1545,-9 25-1692,1 0 0,0 0 1,0 0-1,0 1 0,1 0 0,-1 1 1,1-1-1,0 1 0,1 0 1,-1 1-1,1 0 0,0 0 0,-1 1 1,1 0-1,0 0 0,16-1 1,-23 3-225,0 0 1,1 0 0,-1 0 0,0 0 0,0 1-1,0-1 1,1 0 0,-1 1 0,0-1 0,0 1 0,0-1-1,0 1 1,0 0 0,0-1 0,0 1 0,0 0-1,0 0 1,0-1 0,-1 1 0,1 0 0,0 0 0,0 0-1,-1 0 1,1 0 0,-1 0 0,1 2 0,1 1 35,-1 0 0,0 0 0,0 1 0,0-1 0,-1 0 0,1 0 1,-1 9-1,-1-2 69,0 0 1,-1 0-1,0 0 0,0 0 1,-7 16-1,-1-9 138,-1 0-1,0 0 1,-1-1-1,-1-1 1,-1 0 0,-22 20-1,21-21 166,15-15-417,-1 1-1,1-1 0,-1 0 1,1 1-1,-1-1 0,1 0 1,-1 1-1,1-1 0,-1 1 1,1-1-1,0 0 1,-1 1-1,1-1 0,0 1 1,-1-1-1,1 1 0,0-1 1,-1 1-1,1 0 0,0-1 1,0 1-1,0-1 0,0 1 1,0 0-1,0-1 0,0 1 1,0-1-1,0 1 0,0 0 1,0-1-1,0 1 0,0-1 1,0 1-1,0-1 0,0 1 1,1 0-1,-1-1 0,0 1 1,0-1-1,1 1 0,-1-1 1,0 1-1,1-1 0,0 1 1,2 0 20,-1 0 1,1 0 0,0 0 0,0 0 0,0-1 0,0 1-1,0-1 1,0 0 0,6 0 0,8-1 76,1-1-1,28-6 1,-16-1-1300,-2-1-1,1-2 0,-1 0 1,-1-2-1,33-22 1,-58 34 322,1 0 1,-1 0-1,0 0 1,1 0-1,-1 0 1,0 0-1,0-1 1,-1 1-1,1-1 1,2-4-1,-1-6-6951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25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7911,'0'0'16336,"-6"10"-15343,-3 6-526,0 1 0,-12 34 1,18-45-334,1 0 0,0 0 1,1 1-1,-1-1 0,1 1 1,0-1-1,1 1 0,0-1 1,0 1-1,0 0 0,1-1 0,0 1 1,0-1-1,3 10 0,-2-13-112,1-1-1,-1 1 0,0-1 0,1 1 1,0-1-1,0 0 0,-1 0 0,1 0 0,0 0 1,1-1-1,-1 1 0,0-1 0,0 0 1,1 0-1,-1 0 0,0 0 0,1 0 0,-1-1 1,1 0-1,5 0 0,5 1-908,1-1 0,0 0 1,21-4-1,-33 4 351,-1-1 1,1 1-1,0-1 0,-1 0 1,0 0-1,1 0 1,-1-1-1,0 1 0,1 0 1,-1-1-1,0 1 0,0-1 1,0 0-1,2-2 1,10-13-6192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25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10474,'0'0'5573,"-24"45"-2690,14-16-193,2 4-1056,3 1 96,3 2-65,2-1-768,0-4-673,6-3-192,8 0 0,6-6-896,-6-5-1891,6-5-2338,-6-10-6310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26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5317,'0'0'-272,"-8"1"4516,4-1-3117,-31 2 716,15 5 4737,20-7-6496,0 0 0,0 1 0,0-1 0,0 0 0,0 1 0,0-1 0,0 0-1,1 1 1,-1-1 0,0 0 0,0 1 0,0-1 0,0 0 0,1 0 0,-1 1 0,0-1 0,0 0 0,1 0-1,-1 1 1,0-1 0,1 0 0,-1 0 0,0 0 0,1 1 0,-1-1 0,0 0 0,1 0 0,-1 0 0,0 0-1,1 0 1,-1 0 0,0 0 0,1 0 0,-1 0 0,0 0 0,1 0 0,0 0 0,16 5 405,37 2 881,-1-2-1,109-5 1,17-14-1900,11 1-8067,-185 12 2821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08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4644,'0'0'11307,"44"0"-9737,-8 0-353,5 0-224,9 0-129,-2 0-543,0 0-257,-3 0-961,-7 0-2210,-8 0-3395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26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9417,'0'0'11563,"48"10"-10026,0-10 257,11-7-801,0 1-641,3 0-256,-5 1-64,-7 3-608,-10 1-1698,-6-2-1826,-13-1-4805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31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59 372 2947,'0'0'8552,"-7"9"-6475,1-3-1486,-28 35 1815,33-39-1967,-1 1 0,1-1 0,-1 1 0,1 0 0,0-1 0,0 1 0,0 0 0,1 0 0,-1 0 0,0 4 0,3-7-273,0 1 0,0-1 0,0 1 0,0-1 0,0 0 0,0 0 0,0 0 1,0 0-1,0 0 0,0 0 0,0-1 0,0 1 0,0-1 0,0 1 0,0-1 0,3-1 1,13-10 126,0 0 1,-1-1 0,-1-1 0,0-1-1,27-30 1,-20 19-220,56-60 14,104-150 0,-254 391-88,45-102-11,10-24-89,2 1 0,1 0 0,-10 34 0,23-62-112,-1 0-1,1 0 0,-1 0 1,1 0-1,0-1 1,0 1-1,0 0 0,0 0 1,0 0-1,0 0 1,0 0-1,1-1 0,-1 1 1,1 2-1,0-3-56,0-1 1,-1 1-1,1-1 0,0 0 0,-1 1 1,1-1-1,0 0 0,0 0 0,0 1 1,-1-1-1,1 0 0,0 0 0,0 0 1,0 0-1,0 0 0,-1 0 0,1 0 1,0 0-1,0 0 0,0-1 0,-1 1 1,1 0-1,0 0 0,0-1 0,-1 1 1,1 0-1,0-1 0,0 1 1,-1-1-1,1 1 0,0-1 0,-1 1 1,2-2-1,24-19-8748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32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0 5029,'-7'8'11301,"-14"13"-9917,1 1 1,1 1-1,1 1 0,-22 37 0,32-46-1233,1 0 0,0 0 1,1 1-1,1 0 0,0 0 0,1 0 0,1 1 1,0-1-1,1 1 0,1 18 0,1-31-150,0 0-1,0 0 1,1 0-1,-1 0 1,1 0-1,0 0 1,0-1 0,0 1-1,1 0 1,-1-1-1,1 1 1,0-1-1,0 0 1,0 1-1,1-1 1,-1 0-1,1 0 1,-1 0-1,1-1 1,5 4 0,-3-3 8,0 0 1,0-1 0,0 1-1,0-1 1,1 0-1,-1-1 1,1 0 0,-1 1-1,1-2 1,-1 1 0,1-1-1,11 0 1,-9-1 8,1 1-1,-1-1 0,0-1 1,1 0-1,-1 0 1,0 0-1,0-1 1,-1 0-1,1-1 1,-1 0-1,1 0 0,-1-1 1,0 1-1,-1-2 1,1 1-1,-1-1 1,0 0-1,0 0 1,6-9-1,-11 14-4,0-1 0,0 1-1,0-1 1,-1 1 0,1-1 0,0 1 0,-1-1-1,1 0 1,-1 1 0,1-1 0,-1 0 0,0 0-1,0 1 1,0-1 0,0 0 0,0 1 0,0-1-1,0 0 1,0 0 0,-1 1 0,1-1 0,-1 0-1,1 1 1,-1-1 0,0 1 0,-1-4 0,0 3 33,-1 0 1,1 1-1,-1-1 1,1 0-1,-1 1 1,1-1-1,-1 1 1,0 0-1,0 0 1,0 0 0,0 0-1,0 1 1,1-1-1,-5 1 1,-6-1 95,1 0 0,-1 1 0,0 1 1,0 0-1,0 0 0,-16 6 0,15-3-264,0 2 0,1 0 0,-17 10 0,26-14 44,0 0 1,1 0-1,-1 0 1,1 1-1,-1 0 0,1 0 1,0 0-1,0 0 1,0 0-1,1 1 1,-1-1-1,1 1 0,0 0 1,-1 0-1,-1 6 1,4-10-55,0 1 0,0-1-1,0 1 1,0-1 0,0 0 0,0 1 0,1-1 0,-1 1 0,0-1 0,0 0 0,0 1 0,1-1 0,-1 0 0,0 1 0,0-1 0,0 0 0,1 0 0,-1 1 0,0-1 0,1 0 0,-1 0-1,0 1 1,1-1 0,-1 0 0,0 0 0,1 0 0,-1 0 0,0 0 0,1 1 0,-1-1 0,1 0 0,-1 0 0,0 0 0,1 0 0,-1 0 0,1 0 0,-1 0 0,0 0 0,1 0 0,0-1 0,20 0-5074,-20 1 4626,25-6-8613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32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13837,'0'0'9929,"-17"68"-9096,4-38-448,2 1-257,1-3-64,-1 1-64,4-5 32,-2-4-64,9-3-833,0-7-704,0-8-1218,3-2-2274,8-14-2818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32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18001,'0'0'1847,"-9"4"-523,-1 3-993,1 0 1,-1 1-1,1 0 1,0 0-1,1 1 1,0 0-1,0 0 0,1 1 1,0 0-1,1 1 1,-10 21-1,9-18-258,1 0 0,1 0 0,0 1-1,1 0 1,1-1 0,0 2 0,1-1 0,0 0-1,1 0 1,3 27 0,-2-39-65,1 0 1,0-1 0,0 1-1,0-1 1,0 1-1,0-1 1,0 0 0,1 1-1,-1-1 1,1 0-1,-1 0 1,1 0 0,0 0-1,0 0 1,0-1-1,0 1 1,0 0 0,1-1-1,-1 0 1,0 1-1,1-1 1,-1 0 0,1 0-1,-1 0 1,1-1-1,-1 1 1,1-1 0,0 1-1,-1-1 1,1 0-1,0 0 1,-1 0 0,1 0-1,0-1 1,3 0-1,2 1 19,0-1-1,0-1 0,0 1 0,0-2 0,-1 1 1,1-1-1,0 0 0,-1 0 0,0-1 1,11-7-1,-14 7 19,1 0 1,-1 0 0,0 0 0,0-1-1,-1 0 1,0 0 0,1 0-1,-2 0 1,1 0 0,-1-1-1,4-8 1,-6 12-11,1 1 0,-1-1 1,0 0-1,0 1 0,1-1 0,-1 0 1,0 1-1,0-1 0,0 0 0,-1 1 0,1-1 1,0 0-1,-1 1 0,1-1 0,-1 1 1,1-1-1,-1 1 0,0-1 0,0 1 0,0-1 1,0 1-1,0-1 0,0 1 0,0 0 1,0 0-1,0 0 0,-1 0 0,1-1 0,0 2 1,-1-1-1,1 0 0,-1 0 0,1 0 1,-1 1-1,1-1 0,-1 1 0,1-1 0,-1 1 1,0-1-1,1 1 0,-1 0 0,0 0 1,-1 0-1,-6-1-26,0 1 0,1 0 0,-1 0 0,1 1 1,-1 0-1,1 0 0,-1 1 0,1 0 0,0 1 0,-1 0 0,-6 3 1,10-3-83,0-1 1,0 1 0,0 0-1,1 0 1,-1 0-1,1 1 1,0 0 0,0 0-1,0 0 1,1 0 0,-1 0-1,1 1 1,0-1-1,0 1 1,1 0 0,-1 0-1,1 0 1,-2 6 0,4-10-64,0 0 0,0-1 0,0 1 0,0-1 0,-1 1 0,1 0 0,0-1 1,0 1-1,0 0 0,1-1 0,-1 1 0,0 0 0,0-1 0,0 1 0,0 0 1,1-1-1,-1 1 0,0-1 0,0 1 0,1-1 0,-1 1 0,1 0 0,-1-1 1,0 1-1,1-1 0,-1 0 0,1 1 0,-1-1 0,1 1 0,-1-1 0,1 0 1,-1 1-1,1-1 0,0 0 0,-1 0 0,1 1 0,-1-1 0,1 0 0,0 0 1,-1 0-1,1 0 0,0 0 0,-1 0 0,1 0 0,0 0 0,-1 0 0,1 0 0,0 0 1,-1 0-1,1 0 0,-1-1 0,2 1 0,19 0-5373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33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0 4036,'0'0'22111,"-9"11"-21433,-30 38-460,-160 217 659,187-231-9371,23-54 2809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33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24 12876,'-11'0'1783,"3"0"-1692,-12 1 630,0 1 0,0 0 0,-23 7 0,38-8-430,-1 1 0,1 0 0,-1 0 0,1 1 0,0-1 0,-1 1 0,-5 5 0,9-6-169,0-1 1,0 1-1,1 0 0,-1-1 0,1 1 0,-1 0 0,1 0 0,0 0 1,0 0-1,-1 0 0,2 1 0,-1-1 0,0 0 0,0 0 0,1 1 1,-1-1-1,1 0 0,0 1 0,-1 2 0,2-4-78,-1 1 1,1 0-1,0-1 0,-1 1 0,1-1 0,0 1 1,0-1-1,0 1 0,0-1 0,0 1 0,0-1 1,0 0-1,0 0 0,1 1 0,-1-1 1,1 0-1,-1 0 0,1 0 0,-1 0 0,1-1 1,-1 1-1,1 0 0,0-1 0,-1 1 0,1-1 1,0 0-1,-1 1 0,1-1 0,3 0 0,55 5 434,-59-5-461,9 0 15,0-1 0,0 1 0,-1-1 0,1-1 1,0 0-1,-1 0 0,0-1 0,1 0 1,8-5-1,-15 6 53,1 0 1,-1 0-1,1-1 1,-1 1 0,0-1-1,0 0 1,0 1-1,-1-1 1,1-1-1,-1 1 1,1 0-1,-1-1 1,0 1 0,0-1-1,-1 1 1,1-1-1,-1 0 1,0 0-1,0 0 1,0 0-1,0 0 1,-1 0 0,1 0-1,-1-5 1,0 7-69,-1 1 0,1 0 0,0 0 0,0 0 0,0 0 0,0 0 0,-1 0 0,1-1 0,-1 1 0,1 0 0,-1 0 0,1 0 0,-1 0 0,1 0 1,-1 0-1,0 1 0,0-1 0,1 0 0,-1 0 0,0 0 0,0 1 0,0-1 0,0 0 0,-1 0 0,-1 0-8,0 0 0,0 0 0,0 0 0,0 0 0,0 0 0,-1 1 0,1-1 0,0 1 0,-4 0 0,2 0-47,-1 1-1,0-1 0,0 1 0,1 0 1,-1 0-1,0 1 0,1-1 1,-1 2-1,1-1 0,-7 4 0,7-2-235,0 0 0,0 0 0,1 1-1,-1 0 1,1 0 0,0 0 0,0 0 0,1 1-1,0-1 1,0 1 0,0 0 0,-2 6 0,4-7-484,-1 0 0,1 0 0,1 0 1,-1 0-1,1 0 0,-1 0 1,1 0-1,1 0 0,-1 0 1,2 6-1,5 8-4607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8:34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3331,'0'0'10052,"-3"7"-6320,-26 47-436,-12 23 577,39-72-3784,0 0 0,0 0 0,0 0-1,1 0 1,0 0 0,0 1 0,1-1 0,-1 0 0,1 0 0,0 1 0,0-1-1,1 0 1,1 6 0,-1-9-79,0 0 1,0 0-1,0 0 0,0 0 1,1 0-1,-1 0 0,1 0 1,-1 0-1,1-1 0,0 1 1,-1-1-1,1 1 0,0-1 1,0 0-1,0 0 0,0 1 1,0-2-1,0 1 0,1 0 1,-1 0-1,0-1 0,0 1 1,1-1-1,-1 1 0,0-1 1,1 0-1,-1 0 0,0 0 1,1-1-1,2 1 0,2-1 15,-1 0 1,0 0-1,1 0 0,-1-1 0,0 0 0,0 0 0,0 0 0,0-1 0,10-6 0,-10 4 76,0-1 0,0 0-1,0-1 1,-1 1-1,0-1 1,0 0-1,-1 0 1,0-1 0,0 1-1,4-14 1,-7 19-77,0 0 0,0 0 0,0 0 1,-1 0-1,1 0 0,-1 0 0,1-1 1,-1 1-1,0 0 0,0 0 0,0 0 1,0-1-1,0 1 0,0 0 0,-1 0 1,1-1-1,-1 1 0,1 0 0,-1 0 0,0 0 1,0 0-1,0 0 0,0 0 0,0 0 1,-1 0-1,1 1 0,-1-1 0,1 0 1,-1 1-1,1-1 0,-1 1 0,0-1 1,0 1-1,1 0 0,-1 0 0,0 0 0,0 0 1,-1 0-1,1 0 0,0 1 0,0-1 1,0 1-1,-3-1 0,-3 0-371,0-1 0,-1 2 0,1-1-1,-1 1 1,1 1 0,-1-1 0,-13 4 0,19-3 79,-1 0-1,1 0 1,-1 0 0,1 0 0,-1 1 0,1 0-1,0-1 1,0 1 0,0 0 0,0 1 0,0-1 0,0 0-1,1 1 1,-1 0 0,1-1 0,-1 1 0,1 0-1,0 0 1,-3 7 0,2 4-6090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6T14:56:28.3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5582,'0'0,"0"0,7 12,2 4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1:12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16 265 3683,'0'0'10229,"-15"-3"-10277,82 5 53,75-3 786,0-7 0,153-27 0,-209 23-639,25-3 203,748-83 806,-575 76-824,852-39 1147,195 49-1084,-1226 13-357,152 21-1,-252-22-99,-3 0 30,-1 0 0,0 0 0,1 0 0,-1 0 0,1 1 0,-1-1 0,1 0 0,-1 1 0,0-1 0,1 1 0,-1-1 0,0 1 0,1-1 0,-1 1 0,0 0 0,0 0 0,0 0 0,1 0 0,0 1 0,-7 0-6091,-2-2-1650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09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12011,'0'0'6828,"-2"9"-5264,-2 3-1115,2-8-281,0 1-1,1 0 1,-1 0-1,1 0 0,0 0 1,1 0-1,-1 10 1,2-14-148,0 0 0,-1 1 0,1-1 0,0 0 0,0 0 0,0 0 0,0 0 0,0 0 0,0 0 0,1 0 0,-1 0 0,0 0 1,0-1-1,1 1 0,-1 0 0,0-1 0,1 1 0,-1-1 0,0 1 0,1-1 0,-1 0 0,1 0 0,-1 0 0,1 1 0,-1-1 0,1-1 0,-1 1 1,1 0-1,1-1 0,49-3 200,-40 1-290,0-1 1,0 0-1,21-12 1,-25 12-19,0-1-1,1 1 1,-1 1 0,1 0-1,0 0 1,0 0-1,0 1 1,13-1 0,-21 3 100,-1 1 0,1-1 1,-1 0-1,1 0 0,0 1 1,-1-1-1,1 0 0,-1 1 0,1-1 1,-1 1-1,0-1 0,1 0 1,-1 1-1,1-1 0,-1 1 1,0-1-1,1 1 0,-1 0 0,0-1 1,1 1-1,-1-1 0,0 1 1,0-1-1,0 1 0,0 0 1,0-1-1,1 1 0,-1 0 0,0-1 1,-1 2-1,3 29 849,0-3-101,0-26-738,-1-1 0,1 0 0,0 0 1,-1 0-1,1 0 0,0 0 1,-1 0-1,1 0 0,0-1 0,0 1 1,0-1-1,0 1 0,0-1 1,0 0-1,-1 0 0,1 1 0,0-1 1,0-1-1,4 1 0,38-8 152,-33 3-274,1 1 0,0 0 0,0 1 0,0 0 0,0 1 0,19-1 1,-30 4 108,0-1 1,0 1 0,0 0-1,0 0 1,-1-1 0,1 1-1,0 0 1,0 0 0,-1 0-1,1 0 1,0 0 0,-1 0-1,1 0 1,-1 0 0,1 0-1,-1 0 1,0 0 0,1 0-1,-1 0 1,0 1 0,0-1-1,0 0 1,0 0 0,0 2-1,2 29-2946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1:14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389 0 4036,'0'0'13378,"-5"11"-12668,-2 3-528,1 0 0,1 0 0,1 1 1,0 0-1,0 0 0,2 0 0,-2 21 0,-4 284 558,-27 397 981,26-642-1236,-57 806 1390,63-768-1745,-20 132 0,11-176 150,-2-2-1,-3 0 0,-31 76 0,22-80-44,6-16-125,1 1-1,3 1 0,-15 73 1,31-102 77,1 0-1350,-2-13-4785,5-11-1537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1:16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3940,'217'14'7514,"144"5"-5836,-202-19-389,885 21 2360,956 44-3003,-625-49-120,-1 58 112,-807-36-233,162 15 776,-699-49-1156,-27-2-188,-19-2-415,15 0 509,-45-4-4923,45 4 4704,0 0 1,-1 0 0,1-1 0,0 1 0,-1-1-1,1 1 1,0-1 0,0 1 0,-1-1 0,1 0-1,0 1 1,0-1 0,0 0 0,0 0-1,0 0 1,0 0 0,0 0 0,0 0 0,1 0-1,-1 0 1,0 0 0,1-1 0,-1 1 0,0 0-1,1 0 1,0-1 0,-1 1 0,1 0 0,0-1-1,-1-1 1,1-6-4896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1:16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3812,'0'0'16730,"12"-6"-16244,-12 6-485,5-3 60,1 0 0,-1 0 0,1 1 0,0 0 0,0 0 0,0 0 0,0 0 0,0 1 0,1 0 0,-1 1 0,0-1 0,0 1 0,1 0 0,-1 1 0,9 1 0,18 6 97,295 74 191,-322-80-348,0-1 0,0 1 0,0 1 0,-1-1 0,1 1 0,9 6 0,-14-9 15,0 1 1,-1 0 0,1 0-1,0 0 1,0 1-1,0-1 1,-1 0-1,1 0 1,0 0 0,-1 0-1,1 1 1,-1-1-1,0 0 1,1 1-1,-1-1 1,0 0-1,0 1 1,0-1 0,0 0-1,0 1 1,0-1-1,0 0 1,0 1-1,-1-1 1,1 0 0,0 0-1,-1 1 1,1-1-1,-1 0 1,1 0-1,-1 1 1,0-1-1,1 0 1,-1 0 0,-2 2-1,-9 13 295,-1 0 1,-1-1-1,-1 0 0,-22 17 1,-3 4 96,-4 4-462,-128 124 872,60-51-4300,104-103-1039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1:17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1 514 4901,'0'0'12369,"10"-4"-10624,5-3-1356,-1-1-1,-1-1 0,1 0 1,-1-1-1,-1 0 1,0-1-1,18-21 0,34-40 178,-2-3 0,-4-2 0,65-113 0,-120 211-591,-1 0 0,-1 34 0,0-32-208,0-1 0,2 0 1,0 1-1,2-1 0,0-1 0,1 1 0,2-1 1,0 0-1,1-1 0,1 0 0,1 0 0,0-1 1,2 0-1,0-1 0,1-1 0,1 0 0,1-1 1,0-1-1,1 0 0,0-1 0,1-1 0,37 20 1,-5-9-4856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1:21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98 6694,'0'0'2835,"0"-9"-945,1 7-1976,-3-52 3510,2 53-3311,0-1 1,0 1-1,0 0 1,0-1-1,-1 1 1,1 0-1,0 0 0,0-1 1,-1 1-1,1 0 1,-1 0-1,1 0 1,-1-1-1,0 1 1,1 0-1,-1 0 1,0 0-1,0 0 1,0 0-1,1 0 1,-1 0-1,0 1 1,0-1-1,0 0 0,-1 0 1,1 1-1,0-1 1,0 1-1,0-1 1,0 1-1,-1-1 1,1 1-1,0 0 1,0-1-1,-1 1 1,1 0-1,0 0 1,-1 0-1,1 0 1,0 0-1,-2 1 0,1 0-109,0 0 0,1 0 0,-1 0-1,1 1 1,-1-1 0,1 0 0,-1 1 0,1-1-1,0 1 1,0 0 0,0-1 0,0 1-1,0 0 1,0 0 0,0 0 0,1 0-1,-1 0 1,0 0 0,1 2 0,-9 47 87,7-40-33,-5 52 227,2 2 1,2-1-1,8 73 1,2-96-254,-6-39-29,-1 0 0,0 0 0,1 0 0,-1 0-1,1-1 1,0 1 0,0 0 0,-1 0 0,1-1-1,0 1 1,0 0 0,1-1 0,-1 1 0,0-1-1,0 0 1,1 1 0,-1-1 0,3 2 0,-3-3-169,-3-6-283,0 1-1,0-1 1,-1 1-1,0 0 1,0 0 0,0 0-1,0 0 1,-1 0-1,0 1 1,0-1-1,0 1 1,-10-7 0,-1-4-24,-23-24 363,-12-12 4138,50 51-3989,0 0 1,-1-1-1,1 1 0,0 0 0,0 0 1,0-1-1,0 1 0,0 0 0,0-1 1,0 1-1,0 0 0,0 0 0,0-1 1,1 1-1,-1 0 0,0-1 0,0 1 1,0 0-1,0 0 0,0-1 0,0 1 1,1 0-1,-1 0 0,0 0 0,0-1 1,0 1-1,0 0 0,1 0 0,-1 0 1,0-1-1,0 1 0,1 0 0,-1 0 1,0 0-1,0 0 0,1 0 0,-1 0 1,0 0-1,1-1 0,-1 1 0,0 0 1,0 0-1,1 0 0,-1 0 0,0 0 1,0 0-1,1 0 0,-1 0 0,0 1 1,1-1-1,-1 0 0,0 0 0,0 0 1,1 0-1,-1 0 0,26-1-413,-21 1 573,17 0-292,88-6-8,-56-7-2256,-48 11 1387,1-1 1,-1 0-1,1 0 0,-1-1 0,8-5 0,4-10-4208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1:21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10186,'0'0'5797,"-28"54"-4580,22-27-192,3 6-480,3-2-257,0 0-160,0-2-128,5-4 64,9-4-64,-1-7 32,3-5 32,3-3-128,3-6-993,1 0-1761,-3-10-1667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1:21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 9001,'0'0'7724,"0"11"-7179,0 5-423,1 1 80,0 0-1,-2 0 0,0 1 0,-1-1 1,-1 0-1,0 0 0,-1 0 1,-1-1-1,-9 21 0,7-24 81,2-4-253,1 0-1,-1 0 0,0-1 1,-1 1-1,0-1 0,-1 0 1,1-1-1,-1 0 1,-16 13-1,5-19-5030,11-7 26</inkml:trace>
  <inkml:trace contextRef="#ctx0" brushRef="#br0" timeOffset="1">0 103 7559,'0'0'8168,"56"-2"-6823,-22 4-672,7 3-257,0 0-256,3-2-128,-4 1-928,-8 0-2019,-9-4-1634,-10 0-3746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1:22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11435,'0'0'3875,"54"16"-1889,-35-2-608,4 7-674,-1 7-415,-4 8-193,-9 11 0,-8 12-64,-1 10-385,-17 10-1152,-16-1-1986,-6-4-3716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1:23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193 105 5285,'1'-7'-854,"5"-53"5661,-3 28-1188,-5 26 2465,-15 58-5369,0-5-157,2 2-1,2-1 0,2 1 0,-5 58 1,6 295 103,3-79 178,-5 820 122,14-749-775,-31 213 71,22-357-219,-2 26 14,3-71 177,7-135-345,-6-39 85,5-30-11,0 0 0,0 0 0,-1 0 0,1 1 1,0-1-1,-1 0 0,1 0 0,-1 0 0,1 0 0,-1 0 1,0 0-1,1 0 0,-1 0 0,0 0 0,0 0 0,0-1 1,0 1-1,1 0 0,-1 0 0,0-1 0,0 1 0,-2 0 1,-4-27-5672,1 0 706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1:24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52 7976,'0'0'10794,"9"-7"-9823,-4 2-831,0 1 0,0 0-1,1 0 1,-1 0-1,1 1 1,0-1 0,0 1-1,0 1 1,0-1-1,1 1 1,-1 1 0,0-1-1,1 1 1,0 0-1,-1 0 1,1 1 0,0 0-1,-1 0 1,10 1-1,-14 0-125,-1 0-1,1 0 0,0 0 1,-1 0-1,1 0 0,-1 0 1,1 0-1,-1 1 0,0-1 1,0 0-1,1 1 0,-1-1 1,0 1-1,0 0 0,0-1 1,0 1-1,-1 0 0,1-1 1,0 1-1,-1 0 0,1 0 1,-1-1-1,0 1 0,0 0 1,1 0-1,-1 0 0,0 0 1,0 0-1,-1 0 0,1 2 1,-1 7 13,-1-1 0,0 0 1,0 1-1,-5 11 0,-4 5 2,-2-1 0,0 0 1,-2-1-1,-1 0 0,-25 29 0,18-25 573,1 2 0,-24 47 0,45-76-566,0-1 1,0 1 0,0-1-1,1 1 1,-1 0 0,0-1 0,1 1-1,-1-1 1,1 1 0,0 0-1,0-1 1,0 1 0,0 0-1,0 0 1,0-1 0,0 1-1,0 0 1,0-1 0,1 1-1,-1 0 1,1-1 0,0 3 0,0-3-22,1 0 0,-1 0 0,0 1 0,1-1 0,-1 0 0,1 0 1,-1-1-1,1 1 0,-1 0 0,1 0 0,0-1 0,-1 1 1,1-1-1,0 1 0,0-1 0,-1 0 0,4 0 0,8 1-115,0-2-1,0 0 1,0 0-1,20-5 1,-10 0-1445,1-1 0,28-12 0,8-13-6675,-33 9 490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21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4676,'0'0'17895,"3"13"-17212,1 40-450,-2-1 0,-6 70 0,-1 4-179,5-123-362,-1 31 165,-3-20-2081,-5-10-4011,2-8 2445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10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0 246 4548,'0'0'21338,"10"-6"-20655,86-62 220,-82 57-794,-1-1 1,0 0-1,-1 0 0,0-1 1,15-23-1,-47 58-204,-15 24-40,31-40 135,0 0-1,0 0 0,1 0 0,0 0 0,1 1 0,-1-1 0,1 1 0,0-1 0,1 1 1,0 0-1,-1 8 0,2-15-2,1 1 1,-1 0-1,0 0 1,1-1-1,-1 1 1,1 0-1,-1-1 1,1 1 0,-1-1-1,1 1 1,0-1-1,-1 1 1,1-1-1,-1 1 1,1-1-1,0 1 1,-1-1-1,1 0 1,0 1 0,0-1-1,-1 0 1,1 0-1,0 0 1,0 1-1,0-1 1,-1 0-1,1 0 1,1 0-1,30 0 35,-23 0-14,27-1-45,0-2-1,-1-1 1,0-2 0,0-1-1,0-2 1,65-25-1,-99 34 74,-1-1 0,1 1-1,0-1 1,-1 1 0,1-1-1,-1 1 1,1-1 0,-1 1-1,1-1 1,-1 1 0,1-1-1,-1 0 1,1 1 0,-1-1-1,1 0 1,-1 1 0,0-1-1,0 0 1,1 1 0,-1-1-1,0 0 1,0 0 0,0 1-1,0-1 1,0 0 0,0 0-1,0 0 1,0 1 0,0-1 0,0 0-1,0 0 1,0 1 0,-1-1-1,1 0 1,0 0 0,-1 1-1,1-1 1,-1-1 0,-21-33 1206,10 17-1072,3 2-211,1 0 0,1-1 1,-9-30-1,38 51-4442,73 29-6802,-60-23 4234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1:25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6438,'0'0'14077,"-6"5"-13826,2-2-189,0 0 0,1 0 0,-1 0 0,1 1 0,0 0 0,0-1 0,0 1 0,-2 5 0,4-8-39,1 1-1,-1-1 1,1 0 0,-1 1-1,1-1 1,0 0-1,0 1 1,0-1-1,0 0 1,0 1 0,0-1-1,0 0 1,0 1-1,0-1 1,0 1 0,1-1-1,-1 0 1,1 0-1,-1 1 1,1-1 0,-1 0-1,1 0 1,0 1-1,0-1 1,0 0 0,-1 0-1,1 0 1,0 0-1,0 0 1,0 0-1,0-1 1,1 1 0,-1 0-1,0 0 1,0-1-1,0 1 1,1-1 0,-1 1-1,0-1 1,2 1-1,19 8 108,-11-5-112,-1 1 0,1 0 1,-1 0-1,10 8 0,-18-11-16,0 0 0,1 0 0,-1 0 0,0 0 0,0 0 0,0 0 0,0 1 0,-1-1 0,1 1 0,-1-1-1,0 1 1,1 0 0,-1 0 0,0 0 0,0-1 0,-1 1 0,1 0 0,-1 0 0,1 0 0,-1 4 0,0-2 38,-1 1-1,0 0 1,1-1 0,-2 1 0,1 0-1,-1-1 1,0 0 0,0 1 0,0-1-1,-1 0 1,1 0 0,-1 0 0,-1 0-1,1-1 1,-1 1 0,0-1 0,0 0-1,-7 6 1,5-5 61,-1 0 1,0-1-1,0 0 0,-1 0 0,1 0 1,-1-1-1,0 0 0,0-1 0,0 0 1,0 0-1,0 0 0,-13 0 0,20-2-141,0 0 0,-1 0 0,1 0-1,0 0 1,0-1 0,0 1 0,-1 0-1,1-1 1,0 1 0,0 0 0,0-1 0,0 1-1,0-1 1,0 0 0,0 1 0,0-1-1,0 0 1,0 0 0,0 1 0,0-1-1,1 0 1,-1 0 0,0 0 0,1 0 0,-1 0-1,0 0 1,1 0 0,0 0 0,-1-1-1,1 1 1,-1 0 0,1 0 0,0 0-1,0-2 1,-1-49-4393,2 32 1941,-1-25-3380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1:25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3748,'0'0'15086,"53"-21"-13805,-29 18-480,1 1-513,-2 0-256,2 2-256,3 0-929,-6-1-1249,1-2-3332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1:25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5733,'0'0'7560,"-8"10"-4566,-4 5-2074,1 0-1,1 1 1,0 0-1,-14 34 0,21-42-692,0 0 0,1 0-1,0 0 1,0 0 0,1 0-1,0 0 1,0 11 0,1-15-232,1-1-1,-1 1 1,1 0 0,-1 0-1,1-1 1,1 1 0,-1 0 0,0-1-1,1 1 1,0-1 0,-1 1-1,2-1 1,-1 0 0,0 0 0,0 0-1,6 5 1,-7-6 22,1-1 1,0 1-1,0 0 0,0-1 1,1 1-1,-1-1 0,0 0 1,0 0-1,1 0 0,-1 0 1,1 0-1,-1 0 0,1-1 1,-1 1-1,1-1 0,-1 1 1,1-1-1,0 0 1,-1 0-1,1 0 0,-1-1 1,1 1-1,0-1 0,-1 1 1,1-1-1,-1 0 0,0 0 1,1 0-1,-1 0 0,0 0 1,1-1-1,-1 1 0,0-1 1,0 1-1,0-1 0,0 0 1,-1 0-1,1 0 0,2-3 1,1-2 54,0 1 1,0-1-1,-1-1 1,1 1-1,-2 0 1,1-1-1,-1 0 1,-1 0 0,1 0-1,-1 0 1,1-11-1,-2 12 5,0-1-1,-1 1 0,0-1 1,-1 1-1,0-1 1,0 1-1,0-1 1,-1 1-1,-5-13 1,6 17-83,-1 1 1,1-1 0,-1 1 0,0-1 0,0 1-1,0 0 1,0 0 0,0 0 0,-1 0 0,1 0 0,0 0-1,-1 1 1,0-1 0,1 1 0,-1 0 0,0-1-1,0 1 1,0 1 0,1-1 0,-1 0 0,0 1 0,0-1-1,0 1 1,0 0 0,0 0 0,0 0 0,-5 1-1,6-1-142,0 1 0,-1-1 0,1 1-1,0 0 1,0-1 0,-1 1 0,1 0-1,0 0 1,0 0 0,0 1 0,0-1-1,0 0 1,0 1 0,1 0 0,-1-1-1,0 1 1,1 0 0,-1 0 0,1 0-1,0 0 1,0 0 0,-1 0 0,1 0-1,1 0 1,-1 0 0,0 0 0,0 1-1,1-1 1,-1 0 0,1 1 0,0-1-1,0 0 1,0 1 0,0 2 0,0-5-55,0 1 0,0 0 0,0-1 1,0 1-1,0-1 0,0 1 0,0-1 1,1 1-1,-1-1 0,0 1 1,0 0-1,0-1 0,1 1 0,-1-1 1,0 1-1,0-1 0,1 0 1,-1 1-1,1-1 0,-1 1 0,0-1 1,1 0-1,-1 1 0,1-1 0,-1 0 1,1 1-1,-1-1 0,1 0 1,-1 1-1,1-1 0,-1 0 0,1 0 1,-1 0-1,1 0 0,0 0 0,-1 0 1,1 0-1,-1 0 0,1 0 1,14 2-6167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1:26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45 6790,'0'0'11115,"-10"1"-9455,3 0-1508,1 1 0,-1 0 1,1 0-1,0 0 0,-1 0 0,1 1 0,0 0 0,1 1 0,-1-1 1,0 1-1,1 0 0,0 0 0,0 1 0,0 0 0,1 0 0,-1 0 1,1 0-1,1 0 0,-6 9 0,-12 33 737,21-47-881,-1 1 0,1 0 0,0 0 1,0 0-1,0-1 0,0 1 0,0 0 0,0 0 0,0 0 0,0 0 1,0-1-1,0 1 0,0 0 0,0 0 0,0 0 0,1-1 0,-1 1 1,0 0-1,1 0 0,-1-1 0,0 1 0,1 0 0,-1-1 1,1 1-1,-1 0 0,1-1 0,0 1 0,-1-1 0,1 1 0,0-1 1,-1 1-1,1-1 0,0 1 0,-1-1 0,1 0 0,0 1 0,0-1 1,0 0-1,-1 0 0,1 1 0,0-1 0,0 0 0,0 0 1,-1 0-1,1 0 0,0 0 0,0 0 0,0 0 0,0-1 0,-1 1 1,1 0-1,0 0 0,0-1 0,-1 1 0,3-1 0,2 0-10,0-1-1,1 0 0,-1 0 1,0 0-1,0 0 1,0-1-1,0 0 0,-1 0 1,1-1-1,-1 1 0,1-1 1,-1 0-1,0 0 1,-1 0-1,1 0 0,-1-1 1,6-9-1,-5 6-33,1-1 0,-1 1 1,-1-1-1,0 0 0,0 0 0,-1 0 0,0-1 0,0 1 0,0-17 1,-2 25 35,1 0 0,-1 0 1,0 0-1,0 1 1,0-1-1,0 0 0,0 0 1,0 0-1,-1 1 1,1-1-1,0 0 0,0 0 1,0 1-1,-1-1 0,1 0 1,0 0-1,-1 1 1,1-1-1,-1 0 0,1 1 1,-1-1-1,1 1 1,-1-1-1,1 0 0,-1 1 1,0-1-1,1 1 1,-1 0-1,0-1 0,1 1 1,-1-1-1,0 1 1,1 0-1,-1 0 0,0-1 1,0 1-1,1 0 0,-1 0 1,0 0-1,0 0 1,0 0-1,1 0 0,-1 0 1,0 0-1,0 0 1,0 0-1,1 1 0,-1-1 1,0 0-1,0 0 1,1 1-1,-1-1 0,0 0 1,1 1-1,-1-1 0,0 1 1,0 0-1,-4 2 2,0-1 1,0 2-1,0-1 0,1 0 0,-1 1 0,-6 7 0,7-5-1,-47 62 79,48-63-74,-1 1 0,1 0-1,0 0 1,0 0 0,1 0 0,0 0-1,0 1 1,1-1 0,-1 1-1,0 7 1,2-13-33,0-1 0,1 1 0,-1 0 0,0-1 0,0 1 0,0-1 0,0 1 1,0-1-1,1 1 0,-1-1 0,0 1 0,0-1 0,1 1 0,-1-1 0,0 1 0,1-1 0,-1 1 0,1-1 0,-1 0 0,0 1 0,1-1 0,-1 0 0,1 1 0,-1-1 0,1 0 1,-1 0-1,1 1 0,-1-1 0,1 0 0,0 0 0,24 1-1491,22-16-5001,-22-2-234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1:26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33 4516,'0'0'10896,"-8"0"-8707,1 0-1837,5-1-210,-1 1-1,0 0 0,0 0 1,0 0-1,1 0 1,-1 0-1,0 0 0,0 1 1,1-1-1,-1 1 0,0 0 1,1 0-1,-1 0 0,0 0 1,1 1-1,0-1 0,-1 0 1,1 1-1,0 0 0,-1 0 1,1-1-1,0 1 0,1 0 1,-4 5-1,0 2 151,1 1-1,0 0 1,1 0-1,0 1 1,0-1-1,-1 16 1,3-23-242,1-1 0,-1 1 0,1-1-1,0 1 1,0-1 0,0 1 0,0 0 0,0-1-1,0 1 1,1-1 0,-1 1 0,1-1 0,0 1 0,0-1-1,0 1 1,0-1 0,0 0 0,0 1 0,1-1 0,-1 0-1,1 0 1,-1 0 0,1 0 0,0 0 0,0 0-1,0-1 1,0 1 0,0-1 0,0 1 0,0-1 0,4 2-1,-1-2-36,1 0 0,-1 0-1,1 0 1,-1-1 0,1 1-1,0-1 1,-1-1 0,1 1-1,0-1 1,-1 0 0,1 0-1,-1 0 1,0-1 0,1 0-1,-1 0 1,0-1 0,0 1-1,0-1 1,0 0 0,-1 0-1,1-1 1,-1 1 0,7-8-1,-6 5 106,0 0 0,0 0 0,-1 0-1,0-1 1,0 1 0,-1-1 0,1 0 0,-1 0-1,-1-1 1,0 1 0,0 0 0,0-1-1,-1 1 1,0-1 0,0 0 0,-1-13 0,0 19-109,0 0 0,-1 0 0,1-1 0,0 1 0,-1 0 0,0 0 0,1 0 0,-1 0 0,0 0 0,0 1 0,0-1 0,0 0 0,0 0 0,0 1 0,-1-1 0,1 0 0,-1 1 0,1-1 1,-1 1-1,1 0 0,-1-1 0,0 1 0,0 0 0,0 0 0,0 0 0,1 1 0,-1-1 0,0 0 0,0 1 0,-1-1 0,1 1 0,0-1 0,0 1 0,0 0 0,0 0 0,0 0 0,0 0 0,-3 1 0,1-1-204,0 1-1,0 0 0,0-1 0,0 1 0,1 1 0,-1-1 0,0 1 0,1-1 0,-1 1 0,1 0 0,-1 0 0,1 1 0,0-1 0,0 1 0,0-1 0,0 1 0,0 0 0,1 0 1,-4 6-1,-2 7-3082,3-2-2381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1:50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571 2990 3651,'-13'0'155,"-123"-2"-450,-97-3 498,78-3 5644,124 4-954,29 2-1879,19 2-1990,24-2 74,-29 1-931,-1 0 0,0 1 0,1 0 0,-1 1 0,0 0 0,1 0 1,-1 1-1,0 1 0,0 0 0,15 6 0,-9 1-47,0 0 1,1-2-1,0 0 0,1-1 0,0-1 0,0-1 0,29 4 0,169 0 916,-8 4-374,-195-13-660,52 1 104,0-3 0,120-19 0,-141 14-106,88-2 0,-46 5 0,267-6 9,-158 8-13,-139-4 17,0-2 0,0-2 0,-1-3 0,57-22-1,-32 11 5,-34 7-3,0-2 1,-1-2 0,-1-2 0,80-56 0,-1 1-41,-95 62 37,0-2 0,-2-1 1,0-1-1,-2-2 0,0 0 1,-1-1-1,23-31 0,-32 34-12,150-204-40,-117 151 36,-10 18-6,-3-2 0,-1-1 0,48-121 1,-39 60 19,-19 58-5,-2-1 0,-4 0 1,16-96-1,5-53 9,-9 63 1,-7 34-14,4 2 0,61-156 0,-72 227-17,1 1 0,3 1 1,1 0-1,1 2 0,2 1 0,43-50 0,-48 69 5,-1 0-1,2 0 0,0 2 0,1 1 1,1 0-1,0 2 0,1 0 0,0 2 1,26-9-1,-13 8-31,1 2 1,0 1-1,0 2 0,1 1 0,55 1 1,-86 6 37,1-1-1,-1 1 1,0 0 0,0 1-1,0 0 1,0 0 0,0 1 0,9 6-1,21 9 0,-12-8 2,0 2 1,-1 0 0,0 2-1,-1 0 1,-1 2 0,0 1-1,-2 0 1,0 1-1,-1 2 1,23 30 0,-11-6-6,-2 1 0,-1 1 1,-3 1-1,26 69 1,-32-63 29,-2 0 0,13 78 0,5 115 11,-12-77-21,-9-78-3,47 286 13,-40-260-7,26 123 27,-5-90-12,16 68 19,29 118 364,-79-316-405,1 0 0,1-1 0,1 0 0,0-1 0,1 0 0,1-1 0,1-1 0,1 0 0,0 0 1,1-2-1,20 15 0,27 18 35,121 69 0,-150-97-31,34 19-10,1-2 0,75 26 0,-110-53 31,2-2-1,-1-2 1,1-1 0,0-2-1,0-1 1,54-4-1,-23 1-46,-59 0 72,0 0-1,0 0 1,0 0-1,0-1 1,9-4 0,-15 6-166,-1-1 1,0 1 0,1-1 0,-1 1-1,0-1 1,0 0 0,0 0 0,1 0-1,-1 0 1,0 0 0,0 0 0,0 0-1,0 0 1,0 0 0,1-2-1,-2 2-135,0 0 0,0 0 0,0 1 0,0-1 0,0 0 0,0 0 0,-1 0 0,1 0 0,0 0 0,0 0 0,0 1 0,-1-1 0,1 0 0,-1 0 0,1 0 0,0 1 0,-1-1 0,0 0 0,1 1 0,-1-1 0,1 0 0,-1 1 0,0-1 0,1 1 0,-1-1 0,0 1 0,0-1 0,-1 0 0,-12-8-4917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1:51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4933,'0'-10'-1762,"0"-1"1794,0 0-64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1:52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51 5701,'0'0'7746,"-1"-8"-6347,-2-25-203,4 23 294,4 11-904,4 11-52,-5 17 114,-1 0-1,-1 1 1,-2-1-1,-4 33 0,2-12-371,-28 440 183,10-147-41,-3 141 419,45 55-115,-17-460-318,-1-59-287,1-29-1114,2-34-3493,-7 2-1852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1:53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113 221 2659,'-2'-50'3630,"0"37"-2800,1-1-1,1 1 1,0 0 0,1 0-1,0 0 1,1 0 0,0 0-1,1 0 1,1 0-1,0 0 1,6-13 0,-14 38-331,1 1 1,0-1 0,1 1 0,-2 20-1,2-11-77,-35 582 2572,27-306-2508,3 119-216,4-105-123,-8 264 45,7-432-128,4-143-68,0 0-1,0 0 1,1-1 0,-1 1-1,0 0 1,0 0 0,0 0-1,0 0 1,-1-1 0,1 1-1,0 0 1,0 0-1,0 0 1,-1-1 0,1 1-1,0 0 1,-1 0 0,1-1-1,-1 1 1,1 0 0,-1 0-1,1-1 1,-1 1 0,1-1-1,-1 1 1,1-1 0,-1 1-1,0-1 1,0 1 0,1-1-1,-1 1 1,0-1-1,0 1 1,-1-1-371,1-1 0,0 1-1,0 0 1,0-1 0,0 1-1,0-1 1,0 1 0,0-1-1,0 0 1,0 1 0,0-1-1,0 0 1,1 0 0,-1 1 0,0-1-1,0 0 1,1 0 0,-1 0-1,0 0 1,1 0 0,-1 0-1,1 0 1,-1-2 0,-11-21-11322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1:59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26 129 4068,'-2'-28'729,"1"26"-450,0 0-1,1-1 1,-1 1 0,1-1 0,0 1-1,0 0 1,0-1 0,0 1 0,0-1-1,0 1 1,1 0 0,-1-1 0,1 1-1,0 0 1,0-1 0,-1 1 0,1 0 0,1 0-1,-1 0 1,0 0 0,0 0 0,1 0-1,-1 0 1,1 0 0,0 1 0,0-1-1,-1 0 1,1 1 0,0 0 0,0-1 0,0 1-1,1 0 1,2-2 0,9-3 603,-1 1 1,1 0-1,21-4 0,-29 7-634,0 1-1,1 0 1,-1 0-1,0 1 0,1 0 1,-1 0-1,1 0 1,-1 1-1,0 0 1,9 2-1,-14-2-215,0-1-1,0 1 1,0 0 0,0-1-1,-1 1 1,1 0-1,0 0 1,0 0 0,-1 0-1,1 0 1,-1 0-1,1 0 1,-1 0 0,1 0-1,-1 0 1,0 0-1,1 0 1,-1 0 0,0 0-1,0 0 1,0 0 0,0 0-1,0 0 1,0 0-1,0 1 1,0-1 0,0 0-1,0 0 1,-1 0-1,1 0 1,0 0 0,-1 0-1,0 2 1,-18 33 553,-46 28-48,39-40-376,-34 40 1,54-57-55,0 1 0,1 0-1,0-1 1,1 2 0,0-1 0,0 0-1,0 1 1,1 0 0,1 0 0,-4 14-1,6-21-96,0 0 0,0 0-1,0 1 1,0-1 0,0 0-1,0 0 1,1 0 0,-1 0-1,1 0 1,-1 0 0,1 0-1,0 0 1,-1 0 0,1 0-1,0 0 1,1 0 0,-1-1-1,0 1 1,0 0 0,1-1-1,-1 1 1,4 2 0,-1-2 8,-1 1 1,1-1 0,0 0-1,0 0 1,0-1-1,0 1 1,1-1 0,-1 0-1,0 0 1,1 0-1,3-1 1,-2 1 3,-1 0 0,1-1 0,0 0 0,-1 0 0,1-1 0,-1 0 0,1 0 0,-1 0 1,0 0-1,1-1 0,-1 0 0,0 0 0,0-1 0,0 1 0,0-1 0,0 0 0,-1 0 0,8-7 0,-10 8 4,-1 0 0,1 0 1,-1 0-1,0 0 0,1 0 0,-1-1 0,0 1 0,0 0 0,0 0 1,-1-1-1,1 1 0,0-1 0,-1 1 0,0-1 0,1 1 0,-1 0 1,0-1-1,0 1 0,-1-1 0,1 1 0,0-1 0,-1 1 1,0-1-1,1 1 0,-1 0 0,0-1 0,0 1 0,0 0 0,-1 0 1,1 0-1,0 0 0,-1 0 0,0 0 0,1 0 0,-1 0 1,0 1-1,0-1 0,0 0 0,0 1 0,0 0 0,0-1 0,0 1 1,-4-1-1,0-1-20,1 1 1,0 0 0,-1 0-1,1 0 1,-1 1-1,1 0 1,-1 0-1,0 0 1,0 1 0,1 0-1,-1 0 1,0 0-1,0 1 1,1 0 0,-1 0-1,0 0 1,1 1-1,-8 2 1,12-3-100,0-1-1,0 1 1,0-1-1,0 1 1,0-1 0,0 1-1,0 0 1,0-1 0,0 1-1,0 0 1,1 0-1,-1-1 1,0 1 0,1 0-1,-1 0 1,0 0-1,1 0 1,-1 0 0,1 0-1,-1 0 1,1 0 0,0 0-1,-1 0 1,1 1-1,0-1 1,0 0 0,0 0-1,0 0 1,0 0 0,0 0-1,0 0 1,0 1-1,0-1 1,1 0 0,-1 0-1,0 0 1,1 0 0,-1 0-1,1 0 1,-1 0-1,1 0 1,0 0 0,-1 0-1,1 0 1,0 0-1,-1-1 1,1 1 0,0 0-1,0 0 1,0-1 0,0 1-1,0-1 1,0 1-1,0 0 1,0-1 0,0 0-1,0 1 1,0-1 0,0 0-1,0 1 1,0-1-1,2 0 1,26 1-3313,4-1-2167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10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13421,'0'0'9433,"-7"0"-9690,-14 3 65,21-3 170,0 1 0,-1-1 1,1 0-1,0 0 0,0 1 1,-1-1-1,1 0 0,0 0 1,0 1-1,-1-1 0,1 0 0,0 0 1,0 1-1,0-1 0,0 0 1,-1 1-1,1-1 0,0 1 1,0-1-1,0 0 0,0 1 1,0-1-1,0 0 0,0 1 1,0-1-1,0 0 0,0 1 1,0-1-1,0 0 0,0 1 1,0 0-1,2 2-88,0 0-1,0 0 1,1 0 0,-1-1-1,0 1 1,1 0 0,0-1-1,-1 0 1,1 1 0,0-1 0,6 3-1,29 14-900,-31-17 906,0 1-1,0 1 0,0-1 0,-1 1 0,1 0 0,-1 1 0,6 5 1,-11-10 159,-1 1 1,1 0-1,0 0 1,-1 0-1,1 0 1,-1 0 0,1 0-1,-1 0 1,0 0-1,1 0 1,-1 0-1,0 0 1,0 0 0,0 0-1,1 0 1,-1 0-1,0 1 1,-1-1 0,1 0-1,0 0 1,0 0-1,0 0 1,-1 0-1,1 0 1,0 0 0,-1 0-1,1 0 1,-1 0-1,1 0 1,-1 0-1,0 0 1,1 0 0,-1-1-1,0 1 1,1 0-1,-1 0 1,0-1 0,-2 2-1,-40 26 1870,33-23-1434,2 0-129,-1 0-1,0 0 1,0-1-1,0 0 0,0-1 1,-1 0-1,1-1 0,-1 1 1,-12 0-1,22-3-370,0 0-1,-1 0 1,1 0 0,0 0-1,0 0 1,0 0 0,0 0 0,-1 0-1,1 0 1,0 0 0,0 0-1,0 0 1,-1 0 0,1 0-1,0-1 1,0 1 0,0 0 0,0 0-1,0 0 1,-1 0 0,1 0-1,0 0 1,0 0 0,0-1-1,0 1 1,0 0 0,-1 0 0,1 0-1,0 0 1,0 0 0,0-1-1,0 1 1,0 0 0,0 0-1,0 0 1,0-1 0,0 1 0,0 0-1,0 0 1,0 0 0,0 0-1,0-1 1,0 1 0,0 0-1,0 0 1,0 0 0,0-1 0,6-11-945,13-10-1285,32-36-5554,-23 18 1057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00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15 12620,'0'0'4356,"-46"2"1313,58-2-5380,9-2-65,6-4-64,4 3-96,2-1 32,0 2-96,-5 2 0,-5 0-320,-5 0-737,-7 0-705,-11 7-416,0 0-1569,-13-2-2083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00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7239,'0'0'15182,"66"15"-14349,-30-22-577,3-1-224,4 0 0,-4 2-768,-5 1-1603,-9-1-2305,-7 1-3235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00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78 6534,'0'0'11862,"3"-9"-10148,-2 6-1565,-1-1-1,2 1 1,-1-1 0,0 1 0,1-1 0,-1 1 0,1 0-1,0 0 1,0 0 0,0 0 0,1 0 0,-1 0 0,1 0 0,0 1-1,-1-1 1,1 1 0,0 0 0,0 0 0,1 0 0,-1 0-1,0 1 1,0-1 0,1 1 0,-1 0 0,1 0 0,0 0 0,-1 0-1,1 1 1,0-1 0,-1 1 0,1 0 0,0 0 0,4 1-1,-7 0-146,0 0 0,0-1 0,0 1 0,0 0 0,-1 0 0,1-1 0,0 1 0,-1 0 0,1 0 0,-1 0 0,1 0 0,-1 0 1,1 0-1,-1 0 0,0 0 0,1 0 0,-1 0 0,0 0 0,0 0 0,0 0 0,0 1 0,0-1 0,0 0 0,0 0 0,0 0 0,0 0 0,0 0 0,-1 0 0,1 0 0,0 0 0,-2 1 0,-9 38 131,0-19-87,-1 0 1,-20 25-1,-20 35 222,48-73-173,0-1 0,1 1-1,0-1 1,1 1 0,-1 0 0,2 0-1,-1 0 1,0 16 0,2-22-88,0-1 0,0 1 0,0 0 0,0-1 0,1 1 0,-1-1 0,0 1 0,1-1 0,0 0 0,-1 1 0,1-1 0,0 1 0,-1-1 0,1 0 0,0 0 1,0 1-1,0-1 0,0 0 0,1 0 0,-1 0 0,0 0 0,0 0 0,0 0 0,2 0 0,1 1-152,0 0 0,0-1 0,1 0 0,-1 0 0,0 0 0,0 0 0,1 0 0,7-1 1,-3 0-826,1 0 1,-1-1-1,1-1 1,-1 1 0,0-1-1,1-1 1,15-6 0,6-12-5373,-2-6-2178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01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12812,'0'0'2653,"-10"2"-288,6-2-2192,0 1 0,-1-1 0,1 1-1,-1 1 1,1-1 0,0 1 0,0-1-1,0 1 1,0 0 0,0 1 0,0-1-1,1 1 1,-1-1 0,1 1 0,-1 0 0,1 1-1,0-1 1,0 0 0,1 1 0,-1 0-1,-3 6 1,2-2-75,-1 0 0,1 1 1,1-1-1,0 1 0,0 0 0,1 0 0,0 0 0,0 0 0,1 0 1,0 0-1,1 1 0,0-1 0,1 10 0,0-16-91,-1 0 0,1 0 0,0 0 0,0 0 0,0 0 0,0 0 0,0 0-1,1-1 1,0 1 0,-1 0 0,1-1 0,0 1 0,0-1 0,0 0 0,1 1 0,4 2 0,-4-3 8,1 0 0,0 0 0,0-1 1,0 0-1,0 1 0,0-2 1,0 1-1,0 0 0,1-1 0,-1 0 1,0 0-1,0 0 0,0 0 0,0-1 1,1 1-1,3-2 0,-4 1-3,-1-1-1,1 1 0,-1 0 1,0-1-1,1 0 1,-1 0-1,0 0 1,0 0-1,0 0 0,0 0 1,-1-1-1,1 0 1,-1 1-1,1-1 1,-1 0-1,0 0 0,0 0 1,0-1-1,0 1 1,-1 0-1,0-1 0,1 1 1,-1-1-1,0 1 1,0-5-1,2-10 185,0 0 0,-1 0 0,-1-31 0,-1 41-22,0 5-146,0 1 1,0 0 0,0-1 0,-1 1-1,1 0 1,-1-1 0,1 1 0,-1 0-1,0 0 1,1-1 0,-1 1 0,0 0-1,-1 0 1,1 0 0,0 0 0,-1 0-1,1 0 1,-1 1 0,1-1-1,-1 0 1,0 1 0,0-1 0,0 1-1,0 0 1,0 0 0,0 0 0,0-1-1,0 2 1,0-1 0,0 0 0,-1 0-1,1 1 1,0-1 0,-1 1 0,1 0-1,0 0 1,-1 0 0,1 0 0,0 0-1,-3 1 1,3-1-144,-1 1 0,1 0 0,0-1 0,0 1 0,-1 0 0,1 1 0,0-1 0,0 0 0,0 0 0,1 1 0,-1-1 0,0 1 0,0 0 0,1-1 0,-1 1 0,1 0 0,0 0 0,-1 0 0,1 0 0,0 0 0,0 1 0,0-1 0,1 0 0,-1 0 0,0 1 0,0 3-1,1-5-104,0 0 1,0-1-1,0 1 0,0 0 0,0-1 0,0 1 0,0 0 0,1-1 0,-1 1 0,0 0 0,0-1 0,0 1 0,1 0 0,-1-1 0,0 1 0,1-1 0,-1 1 0,1 0 0,-1-1 0,1 1 0,-1-1 0,1 1 0,-1-1 0,1 0 0,-1 1 0,1-1 0,-1 1 0,1-1 0,0 0 0,-1 0 0,1 1 0,0-1 0,-1 0 0,1 0 0,0 0 0,-1 0 0,1 0 0,0 0 0,-1 0 0,1 0 0,0 0 0,1 0 0,15 0-5535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01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7495,'0'0'6839,"-7"6"-4645,-7 4-1436,1 1 0,0 0 0,1 1 1,-13 18-1,20-24-577,0 0 0,1 1 0,0-1 0,0 1 0,1 0 0,0 1 0,0-1 0,1 0 0,-1 1 0,2-1 1,-1 1-1,1 0 0,0 8 0,1-15-172,0 1 0,0-1 0,0 1 0,0-1 0,1 1 0,-1-1 0,0 0 0,1 1 0,-1-1 0,1 0 1,0 1-1,-1-1 0,1 0 0,0 1 0,0-1 0,0 0 0,0 0 0,0 0 0,0 0 0,0 0 0,0 0 1,0 0-1,0 0 0,1-1 0,0 2 0,2-1 11,0 1 1,0-1-1,0 0 1,0 0-1,0-1 1,0 1-1,0-1 1,0 0-1,5 0 1,0 0 27,0-1 0,0 0 1,0-1-1,0 0 0,0-1 0,-1 1 1,1-2-1,9-4 0,-13 5 73,0-1-1,0 1 1,-1-1-1,1 0 1,-1 0-1,0-1 1,0 1-1,0-1 1,-1 0-1,1 0 1,-1 0-1,-1 0 1,1-1-1,-1 1 1,0-1 0,0 0-1,0 1 1,-1-1-1,0 0 1,0 0-1,0 0 1,-1 0-1,0 0 1,0 0-1,-1-7 1,0 11-115,1 0 0,-1 0 0,0 0 0,1 0 0,-1 0 0,0 1 0,0-1 0,0 0 0,0 0 0,-1 1 0,1-1 0,0 1 0,-1-1 0,1 1 0,-1 0 0,1-1 0,-1 1 0,0 0 0,1 0 0,-5-2 0,2 1 133,-1 1 0,0-1 1,0 0-1,0 1 0,0 0 1,0 0-1,-1 1 0,-7 0 0,8 0-324,0 0 0,0 0-1,1 1 1,-1 0 0,0 0 0,1 0-1,-1 1 1,1 0 0,-7 3-1,9-5-213,1 1-1,-1 0 0,1 1 0,-1-1 0,1 0 1,0 0-1,-1 1 0,1-1 0,0 0 1,0 1-1,0-1 0,0 1 0,0 0 1,0-1-1,0 1 0,0 0 0,1 0 1,-1-1-1,1 1 0,-1 0 0,1 0 1,0 3-1,12-2-11702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01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11723,'0'0'10346,"-8"3"-9054,3-2-1221,0 2 1,0-1-1,1 0 1,0 1-1,-1 0 1,1 0-1,0 0 1,0 0-1,1 1 1,-1-1-1,1 1 1,-1 0-1,1 0 1,0 1-1,1-1 1,-1 0-1,1 1 1,0 0-1,0-1 1,0 1-1,1 0 1,-2 9-1,0-5 31,1-1 0,1 1 0,-1 0 0,1-1 0,1 1 1,0 0-1,1 14 0,-1-21-92,1 1-1,-1-1 1,1 1 0,0-1 0,-1 1-1,1-1 1,0 0 0,1 1 0,-1-1 0,0 0-1,1 0 1,-1 0 0,1 0 0,0 0 0,-1 0-1,1 0 1,0-1 0,0 1 0,0-1-1,1 1 1,-1-1 0,0 0 0,0 0 0,1 0-1,-1 0 1,1 0 0,-1 0 0,1-1 0,2 1-1,1 0 25,0 0-1,0 0 0,0-1 1,-1 0-1,1 0 1,0 0-1,0-1 0,0 0 1,-1 0-1,1 0 0,0-1 1,-1 1-1,0-2 0,1 1 1,-1 0-1,0-1 1,0 0-1,0-1 0,0 1 1,6-7-1,-6 5 19,-1-1 0,0 1-1,-1-1 1,1 0 0,-1 0 0,0-1 0,0 1 0,-1-1-1,0 1 1,0-1 0,-1 0 0,0 0 0,0 0 0,0 0-1,-1 0 1,0 1 0,-1-9 0,1 12-70,-1 0 0,1 0 0,-1 0 0,1 0 0,-1 1 0,0-1 0,0 0 0,0 0 0,0 1 0,-1-1 0,1 1 0,-1-1 1,0 1-1,0 0 0,1 0 0,-1-1 0,-1 1 0,1 0 0,0 1 0,0-1 0,-1 0 0,1 1 0,-1-1 0,1 1 0,-1 0 0,0 0 0,0 0 0,-2-1 0,-1 1-521,1 0 0,-1 0-1,0 1 1,1-1-1,-1 1 1,0 0 0,1 1-1,-1-1 1,0 1 0,1 0-1,-1 1 1,1 0 0,-9 3-1,-5 4-5364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04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 46 3459,'0'0'9999,"9"-9"-7485,25-28-31,-63 69 3035,-80 94-4091,58-60-1166,-97 139-180,142-198-1779,3-9-1900,3-17-1197,0 19 4796,3-29-7293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04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8360,'0'0'13581,"66"46"-12877,-25-26-319,9 2-161,5 3-160,-1 4-64,0 1-1730,-12 0-2466,-11-3-6758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31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634 0 3523,'-51'17'4292,"-12"18"-3843,-7 19-417,-6 20-32,-3 12 96,4 16 192,4 9 193,14 6-193,10-1-96,15-5-96,20-7-64,12-7-544,5-15-385,27-11-448,9-16-129,9-16-223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31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270 683 8648,'43'-124'2018,"-24"5"-897,-13 12 96,-6 13-480,-24 16-257,-11 19-223,-8 15-161,-4 14-192,-3 10-641,6 12-256,3 8 288,9 4-672,10 9-1730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10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3171,'0'0'15572,"-2"9"-14184,-1 12-534,-19 141 3219,19-125-3852,1 0-1,6 60 1,-4-98-215,0 1-1,0-1 0,0 0 1,1 1-1,-1-1 0,0 1 1,1-1-1,-1 1 0,0-1 1,1 1-1,-1-1 0,1 1 1,-1-1-1,0 1 0,1 0 1,-1-1-1,1 1 0,0 0 1,-1-1-1,1 1 0,-1 0 1,1 0-1,-1 0 0,1-1 1,0 1-1,-1 0 0,1 0 1,-1 0-1,1 0 0,0 0 1,-1 0-1,1 0 0,0 0 1,-1 0-1,1 0 0,-1 1 1,1-1-1,0 0 1,-1 0-1,1 1 0,-1-1 1,1 0-1,-1 0 0,1 1 1,-1-1-1,1 1 0,-1-1 1,1 0-1,-1 1 0,0-1 1,1 1-1,-1-1 0,1 1 1,-1-1-1,0 1 0,0 0 1,1-1-1,-1 1 0,0-1 1,0 1-1,0 0 0,0-1 1,1 2-1,2-18-456,0 0 1,-1-1-1,-1 1 1,0 0-1,-2-17 1,0 6 126,76 40 313,-65-12 95,1 0-1,-1-1 1,1-1-1,-1 0 1,1 0-1,-1-1 0,0 0 1,0-1-1,1 0 1,-2-1-1,1 0 0,0 0 1,-1-1-1,0 0 1,13-10-1,-21 14 141,-9 27 171,6-23-342,1 0 0,0 0 0,0 0-1,0 0 1,0 1 0,0-1 0,1 0-1,0 1 1,0-1 0,0 0 0,0 1-1,0-1 1,0 0 0,1 0 0,0 1-1,-1-1 1,1 0 0,3 6 0,-2-7-17,0 0 0,0 1 0,1-1 0,-1 0 0,1 0 0,-1 0 0,1 0 0,0-1 1,0 1-1,0-1 0,0 0 0,0 1 0,0-1 0,0-1 0,0 1 0,0 0 0,0-1 0,1 0 0,3 1 1,17-1-36,-1 0 1,1-2-1,0 0 1,-1-2 0,1 0-1,37-13 1,-49 13-131,9 1-399,-17 8-1635,-3 5-4686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6:24.7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19 200 3107,'0'0'-43,"-1"-10"86,0-25 589,-1-45 2249,1 68-1591,0 1-1,-1-1 1,0 1 0,-6-18-1,11 50 2466,-5 20-2771,1-13-310,3 13 8,2-1 0,19 78-1,-12-63-366,-5-1 278,-6-53-699,1-1 0,-1 0 0,0 0 1,1 0-1,-1 0 0,0 0 0,1 0 1,-1 0-1,0 0 0,0 0 0,1 1 1,-1-1-1,0 0 0,1-1 0,-1 1 1,0 0-1,1 0 0,-1 0 0,0 0 0,1 0 1,-1 0-1,0 0 0,0 0 0,1 0 1,-1-1-1,0 1 0,0 0 0,1 0 1,-1 0-1,0-1 0,0 1 0,1 0 1,-1 0-1,0-1 0,0 1 0,0 0 1,0 0-1,1-1 0,-1 1 0,0 0 1,0-1-1,12-12-5462,-4-1-1468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52.4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52 6534,'0'0'6107,"12"-6"-4927,3-1-644,0 0 0,1 1 0,0 1 1,0 0-1,1 1 0,29-3 0,-2 4-293,0 2 0,0 1 1,0 3-1,0 1 0,0 3 0,-1 1 0,0 2 1,56 21-1,-92-28-246,0 0 0,0 0 0,0 0 0,-1 1 0,0 0 0,1 1 0,-1-1 0,-1 1 0,1 0 0,-1 1 0,0-1 0,0 1 0,0 0 0,7 13 0,-8-10 17,-1 1-1,0 0 0,0 0 0,-1 0 1,0 0-1,-1 0 0,0 0 0,-1 0 1,0 1-1,-2 14 0,2-19-24,-3 27 154,1 0 0,5 49-1,-2-71-2,1 0 0,0 1-1,1-1 1,1 0 0,0-1-1,0 1 1,1-1 0,0 1 0,1-1-1,12 17 1,-6-13-38,1 0 1,1-1-1,-1 0 1,2-1-1,0 0 1,0-1-1,1-1 0,1-1 1,-1 0-1,34 12 1,6-3-47,1-3 0,65 9 1,56 16 51,-148-27-951,-30-13 451,1 1-1,0 0 0,-1 0 1,1-1-1,-1 1 0,1 0 0,-1 0 1,1 0-1,-1 0 0,0 0 1,1-1-1,-1 1 0,0 0 0,0 0 1,0 0-1,0 0 0,0 2 0,0 1-5244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52.8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0 14350,'0'0'2023,"11"4"-923,57 24 275,-1 2 1,-1 3 0,99 68 0,-160-97-1361,-1-1 0,1 1-1,-1 1 1,0-1-1,0 1 1,0-1 0,0 1-1,-1 0 1,0 1-1,0-1 1,0 0 0,-1 1-1,3 8 1,-4-10-3,0 0 0,-1 0 0,0 0 0,0-1 0,0 1 0,0 0 0,-1 0 0,1 0 0,-1 0 0,0 0 0,0-1 1,-1 1-1,1 0 0,-1-1 0,0 1 0,0-1 0,0 1 0,0-1 0,0 0 0,-1 0 0,-3 4 0,-25 22 19,-2-2 0,-1 0 0,0-2 0,-43 22 0,-25 18-95,12-1-3604,55-41-2300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56.5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12876,'0'0'5525,"2"10"-4174,7 39-358,-3 0 0,-2 0 0,-2 1 1,-5 59-1,1-6-946,8 534 2045,2-524-1905,37 179 0,-2-26 320,-40-247-367,1 0 0,1 0 0,1-1-1,13 30 1,-6-16 261,-10-23-398,-1-1 0,0 1 0,-1-1 0,0 1 0,0 0 0,-1 10 0,0-18-76,0-1 0,0 1 0,0-1 0,0 1 0,0-1 0,-1 0 0,1 1 0,0-1 0,0 1 0,0-1 0,-1 0 0,1 1 0,0-1 0,0 1 0,-1-1 0,1 0 0,0 1 0,-1-1 0,1 0 0,0 0 0,-1 1 0,1-1 0,-1 0 0,1 0 0,0 0 0,-1 1 0,1-1 0,-1 0 0,-9-2-6020,1-5-559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58.1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0 202 7239,'0'0'6491,"9"0"-5674,486-6 3651,261-35-4641,-322 15 416,220 11-147,361-31 646,-126-2-315,-430 62-381,-240-5-12,390-8 1327,-500-4-2223,120-20 0,-212 18-1838,-8-2-3093,-4 1-464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58.4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 9 7719,'0'0'8275,"8"-3"-7282,-5 1-912,1 1 0,0 0 0,-1 1 0,1-1 1,0 1-1,0-1 0,-1 1 0,1 0 0,0 0 1,0 1-1,-1-1 0,1 1 0,0 0 0,0 0 1,-1 0-1,1 0 0,-1 1 0,1 0 0,-1-1 1,0 1-1,0 0 0,0 1 0,4 2 0,53 32 360,59 39 389,-118-75-763,0 0-1,0 0 1,0 1 0,0-1 0,0 0 0,0 0 0,0 1-1,0-1 1,-1 0 0,1 1 0,0-1 0,-1 1-1,1-1 1,-1 1 0,0-1 0,1 1 0,-1 0 0,0-1-1,0 1 1,0-1 0,0 1 0,0 0 0,0-1-1,-1 1 1,1-1 0,-1 1 0,1-1 0,-1 1 0,1-1-1,-1 1 1,0-1 0,1 0 0,-1 1 0,0-1-1,0 0 1,0 0 0,0 1 0,-2 0 0,-5 8 227,-1-2 1,1 1-1,-18 12 0,23-19-164,-114 81 1592,49-37-2509,3 3-5172,43-30-3111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5:01.7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1580 4869,'0'0'13239,"4"1"-12230,34 2-426,0-2 0,0-1 0,0-2 0,74-14 1,18-1 221,-7 11-775,-56 4 0,77-13 0,-107 10-24,1-2-1,-2-2 0,1-1 1,-1-2-1,-1-1 0,0-2 1,47-27-1,22-16 21,-77 45-17,0-2 0,-1 0-1,-1-2 1,35-29-1,-13 4-1,-27 26 1,-1-1 0,0-1 1,-2 0-1,0-2 0,0 0 0,-2 0 0,-1-2 0,15-28 1,88-192 201,-90 189-191,76-118 20,-26 49-9,-66 106-14,0 0-1,1 1 0,1 0 0,0 1 0,1 0 0,29-21 0,0 4-9,61-32 0,-77 47-3,46-39 0,-50 35-2,2 2 1,29-17 0,-34 25-13,-1 2 0,1 0 1,0 1-1,1 1 0,0 1 1,0 1-1,0 0 0,1 2 1,-1 1-1,0 0 0,43 5 0,-56-2 5,0-1-1,0 1 1,-1 1-1,1 0 1,0 0-1,-1 0 1,0 1-1,0 0 1,0 0-1,0 1 1,-1 0-1,10 9 1,-3 0-3,0 0 0,-1 1 1,0 1-1,9 18 0,-11-20 22,1 0-1,1 0 0,18 17 0,-17-19-16,-1 0 0,-1 1 0,16 22-1,-8-8 18,2-1 0,1-1 0,1-1 0,1-1 0,1-1 0,36 24 0,55 51-8,-81-66 44,1-1 0,2-1 0,70 39 0,134 54 202,-177-91-233,13 2 118,88 25 1,24 9 129,-134-47-182,2-3 0,0-3 0,70 9 0,18 4-52,350 41-12,-258-42-45,170-6-548,-122-13 255,-183 5-1050,-59-6-1191,55 2-1,-88-8-4374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5:02.6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1 10314,'0'0'5984,"-3"8"-4841,0 10-493,0-1 1,0 0 0,2 1 0,0 0 0,2 22 0,14 100 1679,1 5-1989,-16-138-825,2 31 894,3-24-7986,0-14-495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5:03.6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262 13 11403,'0'0'4762,"-9"-3"-3332,0 0-1328,-1 1-1,1 1 1,-1-1-1,0 1 0,1 1 1,-1 0-1,0 0 1,0 1-1,1 0 1,-1 1-1,0 0 0,1 0 1,0 1-1,-1 1 1,-15 7-1,-26 24 180,48-33-273,1 0 1,0 0 0,0 1 0,1-1 0,-1 0 0,0 1-1,1-1 1,-1 1 0,1-1 0,0 1 0,0 0 0,0-1 0,0 1-1,0 0 1,1 0 0,-1 0 0,1 0 0,0 5 0,0-6-7,1-1 0,0 0 0,0 1 0,-1-1 1,1 0-1,0 0 0,0 0 0,0 0 0,0 0 1,0 0-1,0 0 0,1 0 0,-1 0 0,0 0 1,0 0-1,1-1 0,-1 1 0,1 0 0,-1-1 1,0 1-1,4-1 0,40 12 63,-33-10-56,8 3-2,-8-3 0,1 1-1,-1 0 1,0 1-1,1 0 1,-2 1-1,1 0 1,19 13-1,-31-18 3,1 1-1,0-1 0,0 0 1,-1 1-1,1-1 1,-1 1-1,1 0 1,-1-1-1,1 1 1,-1 0-1,1-1 1,-1 1-1,1 0 0,-1-1 1,0 1-1,1 0 1,-1 0-1,0-1 1,0 1-1,1 0 1,-1 0-1,0 0 1,0-1-1,0 1 0,0 0 1,0 0-1,0 0 1,0 0-1,-1-1 1,1 1-1,0 1 1,-2 0 42,1 0 1,0-1 0,-1 1 0,1-1-1,-1 1 1,1-1 0,-1 1 0,0-1-1,0 0 1,1 0 0,-5 2 0,-52 17 1095,31-15-772,1-1 0,-1-1 0,-33 0 0,60-3-385,-1 0-1,0 0 0,1 0 0,-1 0 0,1 1 1,-1-1-1,0-1 0,1 1 0,-1 0 1,1 0-1,-1 0 0,0 0 0,1 0 0,-1 0 1,1-1-1,-1 1 0,1 0 0,-1-1 0,1 1 1,-1 0-1,1-1 0,-1 1 0,1 0 0,-1-1 1,1 1-1,0-1 0,-1 1 0,1-1 0,0 1 1,-1-1-1,1 0 0,6-18-1801,25-15-2554,2 7-198,3-3-561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5:04.0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8264,'0'0'12673,"1"10"-11840,-1 62 8,-1-52-847,0 0 1,1 0-1,2 0 0,0 0 1,1-1-1,0 1 0,14 37 0,-11-36-2025,-4-7-4490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11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82 7847,'0'0'12765,"-1"9"-12237,-5 26-100,-8 56 753,13-83-1002,1 1 0,0 0 0,0 0 1,1 0-1,0-1 0,0 1 1,5 16-1,-5-22-134,1-1 0,-1 1 0,1-1 0,0 0 0,0 0 0,0 1 0,0-1 1,0-1-1,0 1 0,0 0 0,1 0 0,-1-1 0,0 1 0,1-1 0,0 0 0,-1 0 0,1 0 0,0 0 0,-1 0 1,1 0-1,0-1 0,0 0 0,0 1 0,0-1 0,0 0 0,-1 0 0,1-1 0,0 1 0,0 0 0,0-1 0,-1 0 1,4-1-1,5 0 35,-1-1 0,0-1 0,1 0 1,-1 0-1,-1-1 0,1 0 1,10-8-1,-3 0-90,0-1 0,-1-1 1,0-1-1,-1-1 0,-1 0 0,-1 0 0,0-1 1,-2-1-1,0 0 0,-1-1 0,10-27 0,-25 60-449,-3 2 450,1 1 0,1 0-1,-4 21 1,8-28 60,0 1 1,1-1-1,1 0 1,0 0-1,0 1 1,1-1-1,2 16 1,-2-22-26,0 0-1,0-1 1,0 1-1,0 0 1,1-1-1,-1 1 1,1-1-1,0 1 1,-1-1 0,1 0-1,0 0 1,0 0-1,1 0 1,-1 0-1,0 0 1,1 0-1,-1-1 1,1 1 0,-1-1-1,1 0 1,0 0-1,-1 0 1,1 0-1,0 0 1,0 0-1,0-1 1,0 1 0,3-1-1,0 0 34,0 0 0,1 0-1,-1-1 1,1 0 0,-1 0 0,0 0 0,0-1 0,0 0-1,0 0 1,0 0 0,0-1 0,0 0 0,-1 0-1,1-1 1,-1 1 0,0-1 0,0 0 0,0-1-1,-1 1 1,1-1 0,-1 0 0,0 0 0,-1 0-1,1-1 1,-1 1 0,0-1 0,3-7 0,0-1-242,-1 0 1,0 0 0,-1 0 0,0-1 0,-1 1 0,-1-1 0,0 0-1,-1 1 1,-1-1 0,0 0 0,-2-16 0,2 30 108,0 1 1,0-1-1,0 1 0,0-1 1,0 1-1,0-1 0,0 1 0,0-1 1,0 1-1,0-1 0,0 1 1,0-1-1,0 1 0,-1-1 1,1 1-1,0-1 0,0 1 1,-1-1-1,1 1 0,0-1 1,0 1-1,-1-1 0,1 1 1,0 0-1,-1-1 0,1 1 1,-1 0-1,1-1 0,-1 1 1,1 0-1,0 0 0,-1-1 0,1 1 1,-1 0-1,1 0 0,-1 0 1,1 0-1,-1-1 0,1 1 1,-1 0-1,1 0 0,-1 0 1,0 0-1,1 0 0,-1 0 1,0 1-579,0 0 0,-1 0 0,1 0 0,0 0 0,0 0 0,1 0 0,-1 0 0,0 0 0,0 0 0,0 0 0,1 0 0,-1 1 0,0-1 0,1 0 0,-1 0 0,1 3 1,-5 13-8948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5:04.4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38 120 9641,'0'0'5093,"-33"-49"-2242,29 34-1218,4 2-127,0 0-33,4 2-736,10 2-513,2 3-224,7 3 0,6 2-513,1 1-1825,-1 0-1121,1 0-1698,-2 0-1377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5:05.3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0 151 6278,'0'0'6369,"0"-8"-4586,0-35 4879,0 62-966,2-44-4515,5-26-4303,-1 12 840,-4 36 4957,-3 71-1414,8 171-232,-6-234-2137,0-10-122,0-25-1611,-3-43-4445,-8 11-716,2 32 1484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5:05.7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0 105 769,'0'0'21065,"7"11"-20077,61 87 836,-55-81-1629,1-1-1,0-1 1,1 0-1,26 21 1,-40-36-132,-1 1 0,1-1 0,-1 0 0,1 1 0,-1-1 0,1 1 0,0-1 0,-1 0-1,1 1 1,0-1 0,-1 0 0,1 0 0,0 0 0,-1 0 0,1 1 0,0-1 0,0 0 0,-1 0 0,1 0 0,0 0 0,-1-1 0,1 1 0,0 0 0,0 0 0,-1 0 0,1 0 0,0-1 0,-1 1-1,1 0 1,0-1 0,9-22 1008,-9-45-306,-1 53-580,-1-18-102,-1-1 0,-1 1 1,-2-1-1,-10-34 0,15 62-5222,7 16-80,-1-1 320,2 1-2964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5:06.0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 15631,'0'0'9662,"5"11"-9496,27 76 157,24 58 1457,-56-144-1721,0-1 0,1 1 0,-1-1 0,1 1-1,-1 0 1,0-1 0,1 1 0,-1-1 0,1 1 0,0-1 0,-1 1 0,1-1-1,-1 0 1,1 1 0,0-1 0,-1 0 0,1 1 0,0-1 0,-1 0 0,1 0-1,0 0 1,0 0 0,-1 1 0,1-1 0,0 0 0,-1 0 0,1 0-1,0-1 1,0 1 0,-1 0 0,1 0 0,0 0 0,-1 0 0,1-1 0,0 1-1,-1 0 1,1-1 0,0 1 0,-1 0 0,1-1 0,-1 1 0,1-1 0,0 1-1,-1-1 1,1 1 0,-1-1 0,0 1 0,1-1 0,-1 0 0,1 1 0,-1-2-1,24-32 730,-16 19-699,-1-1 0,-1 0 0,0-1 0,-1 0 0,-1 1-1,0-1 1,1-19 0,-3 3-4246,-1 1-4510,-1 39-734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5:08.2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72 102 5958,'0'0'1019,"-8"0"343,-6 0-2231,-22 0 6086,22 0 378,43 0-3452,70-3-1837,-1-5 0,124-26 0,33-9-1053,-146 31-4944,-106 11 5132,3 1-3003,-9-1-111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5:09.0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197 77 6374,'0'0'3208,"4"-8"-1072,-3 6-2152,17-35 2865,-18 36-2754,0 0 0,1 1 0,-1-1 0,0 0 0,1 0 1,-1 0-1,0 0 0,0 0 0,0 1 0,0-1 0,0 0 0,0 0 1,0 0-1,0 0 0,0 0 0,0 0 0,-1 1 0,1-1 1,0 0-1,-1 0 0,1 0 0,0 1 0,-1-1 0,1 0 0,-1 0 1,1 1-1,-1-1 0,1 0 0,-1 1 0,0-1 0,1 1 0,-1-1 1,0 1-1,0-1 0,1 1 0,-1-1 0,0 1 0,0 0 0,0-1 1,1 1-1,-1 0 0,0 0 0,0-1 0,0 1 0,0 0 0,0 0 1,1 0-1,-3 0 0,-6 1-57,0 0-1,0 1 1,0-1 0,0 2-1,0-1 1,1 1 0,-1 1-1,1 0 1,-1 0 0,1 0-1,1 1 1,-1 0 0,-9 9 0,11-10 22,0 1 0,1 0 1,-1 0-1,1 1 0,0 0 1,1 0-1,-1 0 0,1 0 1,0 1-1,1 0 0,0-1 1,0 1-1,0 0 0,1 1 1,0-1-1,-2 13 0,4-19-49,0 1-1,0-1 1,0 1-1,0-1 0,0 1 1,1-1-1,-1 1 1,1-1-1,-1 1 0,1-1 1,-1 1-1,1-1 1,0 1-1,0-1 0,0 0 1,-1 0-1,1 1 1,1-1-1,-1 0 0,0 0 1,0 0-1,2 1 1,0 0 28,1 0-1,-1 0 1,1-1 0,-1 0 0,1 1 0,0-1 0,-1-1 0,1 1-1,4 0 1,3 0 96,0-1 0,0 0-1,0-1 1,0 0 0,20-5-1,-24 4-101,-1-1 0,1 0 0,-1 0 0,0 0-1,0-1 1,0 1 0,0-2 0,-1 1 0,0-1 0,0 1-1,0-1 1,4-6 0,-6 8 12,-1 0 0,1-1 1,-1 1-1,0 0 0,-1-1 0,1 1 0,-1-1 0,1 1 1,-1-1-1,0 0 0,0 0 0,-1 1 0,1-1 0,-1 0 1,0 0-1,0 0 0,0 0 0,0 1 0,-1-1 0,1 0 1,-1 0-1,0 0 0,-2-4 0,-18-10-142,20 18-5,0-1-1,1 0 1,-1 1-1,0-1 1,0 1-1,1-1 1,-1 1-1,0-1 0,0 1 1,0 0-1,0-1 1,1 1-1,-1 0 1,0 0-1,0 0 1,0 0-1,0 0 0,0 0 1,0 0-1,0 0 1,0 0-1,0 0 1,0 0-1,1 0 1,-1 1-1,0-1 0,-1 1 1,2-1-285,0 1 0,0 0 0,0 0-1,0 0 1,0-1 0,0 1 0,0 0 0,0 0 0,0 0-1,0-1 1,0 1 0,1 0 0,-1 0 0,0-1 0,0 1 0,1 0-1,-1 0 1,1-1 0,-1 1 0,1 0 0,-1-1 0,2 2 0,6 5-4856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5:09.4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0 12684,'0'0'7623,"-12"56"-6245,6-31-257,5 1-769,1 1-224,0-3-64,0 0-96,0-5-673,1-4-480,10-9-160,-4-6-160,2 0-1186,4-12-1697,-3-10-2723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5:09.7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 1 8680,'0'0'11782,"-3"5"-11504,-1 2-167,0 1 0,1 0 0,0 0 0,0 0 0,1 0 0,0 0 0,1 0 0,0 1 1,0-1-1,0 10 0,2-15-69,-1 0 0,0 1 0,0-1 1,1 0-1,0 0 0,0 0 0,0 0 1,0 0-1,0 0 0,0-1 0,1 1 0,0 0 1,-1 0-1,1-1 0,0 1 0,0-1 0,0 0 1,1 0-1,-1 1 0,0-1 0,1-1 1,0 1-1,-1 0 0,1-1 0,0 1 0,0-1 1,0 0-1,0 0 0,0 0 0,0 0 1,3 0-1,55 7-2031,-23-14-4793,-19-6 472</inkml:trace>
  <inkml:trace contextRef="#ctx0" brushRef="#br0" timeOffset="1">176 124 12844,'0'0'4164,"-34"51"-2658,32-33-482,2 3-63,2 0-384,9 3-449,5-3-737,-4 1-2658,2-6-4356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6:28.5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55 3299,'0'0'8056,"0"-9"-5713,0 3-2536,2-30 4279,-1 32-1698,-1 26-1339,-7 214 1851,4 150-1343,4-378-1420,5 48 261,-6-53-378,1 1 1,-1-1-1,1 1 0,0-1 1,0 1-1,0-1 1,1 1-1,-1-1 1,1 0-1,0 0 0,3 4 1,-5-7-20,1 0 0,-1 0 1,1 0-1,0 0 0,-1 0 0,1-1 0,-1 1 1,1 0-1,-1 0 0,1-1 0,0 1 0,-1 0 1,1-1-1,-1 1 0,0-1 0,1 1 1,-1 0-1,1-1 0,-1 1 0,0-1 0,1 1 1,-1-1-1,0 0 0,1 1 0,-1-1 1,0 1-1,0-1 0,0 1 0,1-1 0,-1 0 1,0 0-1,10-24-1319,-10 23 931,10-32-6820,-9 21-1249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5:16.7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100 128 3972,'0'0'6988,"-3"-10"-4874,-6-54 840,6 10 2302,14 109-3967,-2-10-683,8 510 1027,-14-178-1397,1-329-135,0 3 116,-5-49-170,0-6-9,-5-29-4,-3-42-285,4 0-1,5-109 0,3 104-60,-4 1 0,-12-82-1,2 100 54,-3 0 0,-3 1 0,-41-97 1,76 207 292,-3 0 1,-2 1 0,-2 1-1,7 86 1,1 252 180,-16-304-203,-3-82-14,0 14-486,0-1 1,2 0-1,0 1 1,9 32-1,-4-37-3024,-1-11-2163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12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3651,'0'0'16800,"-8"2"-15737,6-1-932,-1-1 1,1 1-1,-1 0 1,1 0-1,0 0 1,-1 0 0,1 0-1,0 1 1,0-1-1,0 1 1,0-1-1,0 1 1,0 0-1,0 0 1,1 0 0,-1 0-1,-1 2 1,1 1 56,0-1 0,1 0 1,-1 1-1,1-1 1,0 1-1,0-1 0,1 1 1,-1 0-1,1-1 0,0 1 1,1 5-1,-1-9-183,0 1 1,1-1-1,-1 0 0,0 0 0,0 0 1,1 0-1,-1 0 0,1 0 0,-1 0 1,1 0-1,-1 0 0,1 0 0,0 0 1,0 0-1,-1-1 0,1 1 0,0 0 1,0 0-1,0-1 0,0 1 0,0 0 1,0-1-1,2 1 0,33 7 192,-23-8-407,-1-1 0,1 0-1,21-5 1,-13 0-960,-1-1 0,0-2 0,-1 0 0,30-19-1,-48 28 1171,-1 4 48,0 1-1,0 0 1,0-1-1,1 1 0,0-1 1,0 1-1,1 4 0,2-8-88,-1 1 0,0-1-1,1 1 1,-1-1 0,0 0-1,1 0 1,-1-1 0,1 1-1,0-1 1,-1 0 0,1 1-1,-1-2 1,1 1 0,0 0-1,-1-1 1,7-1 0,25-10-2685,-7-6-3428,-3-3-3071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5:17.6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18 3299,'0'0'18898,"64"11"-17809,-25-18-352,0-4-385,6 3-224,-6 5-64,-6 3-160,-8 0-1217,-8 2-1314,-8 3-2369,-3-5-2595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5:18.2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71 5477,'0'0'9508,"3"-7"-7325,-2 3-1974,1 0 0,0 1 0,-1-1-1,1 1 1,1-1 0,-1 1 0,0 0 0,1 0 0,0 0-1,-1 0 1,1 0 0,1 1 0,-1-1 0,0 1-1,0 0 1,1 0 0,-1 0 0,1 1 0,0-1-1,-1 1 1,1 0 0,0 0 0,0 0 0,0 0 0,5 0-1,-5 0-128,-1 1 0,0 0 0,0-1 0,0 1 0,1 0 0,-1 1 0,0-1 0,0 0 0,1 1 0,-1 0 0,0 0 0,0 0 0,0 0 0,0 0 0,0 1 0,0-1 0,-1 1 0,1 0 0,0 0 0,3 3 0,-5-3-64,0 1-1,0-1 0,0 1 0,0 0 1,0-1-1,0 1 0,-1 0 0,1 0 0,-1 0 1,0-1-1,0 1 0,0 0 0,0 0 1,-1 0-1,1 0 0,-1-1 0,1 1 0,-1 0 1,0 0-1,0-1 0,0 1 0,-1-1 1,1 1-1,-3 3 0,-6 11 34,-2 0-1,0-1 1,0 0 0,-17 16-1,16-20 181,2 1 0,-1 1 0,2 0 0,0 0 0,-17 32 1,27-45-211,-1 0 1,0 1-1,1-1 1,-1 0-1,1 1 1,-1-1 0,1 0-1,0 1 1,0-1-1,-1 0 1,1 1-1,0-1 1,0 1 0,0-1-1,1 0 1,-1 1-1,0-1 1,0 1 0,1-1-1,-1 0 1,1 1-1,-1-1 1,1 0-1,0 0 1,1 2 0,-1-1-22,1-1 1,0 0 0,-1 0 0,1 0 0,0 0 0,0 0 0,0-1 0,0 1-1,0-1 1,0 1 0,0-1 0,0 0 0,0 1 0,0-1 0,3 0 0,6-1-535,-1 0 0,1-1 1,0 0-1,0 0 1,15-6-1,-14 3-1594,0-1 0,0 0 0,15-11 0,-1-2-5312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5:18.5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75 0 13004,'0'0'5317,"-39"60"-3043,30-34-960,-5 3-257,7 0 32,1-5-481,6-3-448,0-6-127,2-4-66,12-9-927,3-2-482,-5-2-480,6-15-960,-6-6-2467,8-6-1346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5:18.9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52 95 5189,'0'0'15001,"-5"3"-14510,3-1-408,-1-1 0,0 1-1,1 0 1,-1 0 0,1 1 0,-1-1 0,1 0 0,0 1 0,0 0 0,0-1-1,1 1 1,-1 0 0,1 0 0,-1 0 0,1 0 0,0 0 0,0 0-1,0 0 1,1 0 0,-1 1 0,1-1 0,-1 4 0,2-6-72,-1-1 0,0 1 0,0 0 0,1-1 0,-1 1 0,1-1 0,-1 0 0,0 1 0,1-1-1,-1 1 1,1-1 0,-1 0 0,1 1 0,-1-1 0,1 0 0,0 1 0,-1-1 0,1 0 0,-1 0 0,1 0 0,0 1 0,-1-1 0,1 0 0,-1 0 0,1 0 0,0 0 0,-1 0 0,1 0 0,0 0 0,25-1 87,-20 1-66,7 0 24,-4 0-70,1-1 0,0 2 0,-1 0-1,1 0 1,19 5 0,-28-6 28,1 1 0,-1 0 0,1-1 0,-1 1 0,1 0 0,-1 0 0,1 0 0,-1 0 0,0 1 0,0-1 0,1 0 0,-1 0 0,0 1 0,0-1 0,0 1 0,0-1 0,-1 1 0,1-1 0,0 1 0,-1-1 1,1 1-1,-1 0 0,1-1 0,-1 1 0,0 0 0,1 0 0,-1-1 0,0 1 0,0 0 0,-1 0 0,1-1 0,0 1 0,0 0 0,-1-1 0,1 1 0,-1 0 0,0-1 0,1 1 0,-1-1 0,0 1 0,-1 1 0,-2 4 100,0-1-1,0 0 1,0 0 0,-1-1-1,0 1 1,0-1-1,0 0 1,-1 0-1,0 0 1,0-1 0,0 0-1,0 0 1,-1-1-1,1 0 1,-1 0-1,0 0 1,0-1-1,0 0 1,0 0 0,0-1-1,-10 1 1,16-2-233,0-1 1,0 1-1,0 0 0,0 0 1,1-1-1,-1 1 1,0-1-1,0 1 1,0-1-1,1 1 1,-1-1-1,0 0 0,1 1 1,-1-1-1,0 0 1,1 1-1,-1-1 1,1 0-1,-1 0 0,1 0 1,-1 0-1,1 1 1,0-1-1,-1 0 1,1 0-1,0 0 1,0-2-1,-6-32-4962,5 22 2319,-3-20-4493</inkml:trace>
  <inkml:trace contextRef="#ctx0" brushRef="#br0" timeOffset="1">52 95 11050</inkml:trace>
  <inkml:trace contextRef="#ctx0" brushRef="#br0" timeOffset="2">52 95 11050,'-14'-60'3396,"28"56"-994,8 0-64,1 0-1185,5 0 0,1 2-416,-2-1-609,-4 0-288,-2 0-2306,-8-4-4421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5:19.6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213 1 3491,'0'0'15572,"-6"9"-14392,-19 31-302,-156 237-256,180-276-1663,3-3-961,7-12-1425,1-7-2141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5:19.9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159 0 5189,'0'0'9000,"-45"33"-5732,29-20-802,-2 2-128,2 3-512,2 0-801,0-1-705,1 1-256,3-5-64,4-4-256,1-1-833,3-6-481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5:20.2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287 0 12556,'0'0'2018,"-49"34"448,26-12-960,-2 0-449,5-1 32,3-2-481,6-6-512,11-4-128,0-7-320,3-2-993,8 0-1026,3-6-2529,-3-10-3460</inkml:trace>
  <inkml:trace contextRef="#ctx0" brushRef="#br0" timeOffset="1">204 67 10602,'0'0'1858,"-51"28"480,17-12 288,5 0-1376,2-1-193,2-1-545,9-4-448,6-5-32,2 0-256,5-5-705,8-10-14670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5:20.6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493 0 7527,'0'0'3139,"-53"21"-961,19-9 385,5 0-1154,4 0-801,6-3-287,2 0-257,7-3 0,3-4-1089,3 0-1505,-1-2-4934</inkml:trace>
  <inkml:trace contextRef="#ctx0" brushRef="#br0" timeOffset="1">191 46 8136,'0'0'2178,"-62"7"288,24 2-64,8-1-992,3 0-481,6-3-641,10-2-288,9-3-160,13-4-4677,5-8 1538,2-1-3043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5:20.9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268 12 8872,'0'0'1602,"-54"13"800,35-9-480,4-3-865,5-1-384,8 0-449,2-5-3011,0-5-960,7-1-2595</inkml:trace>
  <inkml:trace contextRef="#ctx0" brushRef="#br0" timeOffset="1">163 0 8680,'0'0'1698,"-52"25"640,25-13-512,9 1-641,2-1 64,5-2-704,10-5-449,1-3-192,5-2-769,11 0-801,2-3-704,3-6-577,-6-3-1697</inkml:trace>
  <inkml:trace contextRef="#ctx0" brushRef="#br0" timeOffset="2">163 0 8648,'-52'29'2178,"29"-20"-192,-1 3-256,5-3-1122,4 3-223,1-2-161,3-3-192,6-6-1826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6:30.5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1 3619,'-2'6'11179,"-1"1"-10186,-3-1-929,6 0-64,0-1-320,4-5-2179,3 0-2529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12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1281,'0'0'12780,"-29"50"-12491,24-24-225,5 4-32,0 4-96,-4 3-385,4 1-288,0 0-448,0 0-64,5-4-1505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6:31.4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83 2851,'0'0'16778,"13"-10"-15934,-7 6-768,3-4 147,1 0 1,0 1 0,1 0-1,0 0 1,0 1-1,0 1 1,1 0 0,-1 1-1,1 0 1,16-3-1,-28 7-217,1 0 0,-1 0-1,1 0 1,0 0 0,-1 0-1,1 0 1,-1 0 0,1 0-1,-1 0 1,1 0 0,-1 1 0,1-1-1,-1 0 1,1 0 0,-1 1-1,1-1 1,-1 0 0,0 1-1,1-1 1,-1 0 0,1 1-1,-1-1 1,0 0 0,1 1-1,-1-1 1,0 1 0,1-1-1,-1 1 1,0-1 0,0 1-1,1 0 1,0 22 201,-13 22 296,0-25-230,0-1 0,0 1 1,-25 27-1,24-33 123,0 2 0,2-1 0,0 2 1,1 0-1,-12 26 0,21-42-381,0 0 1,1 0-1,0 0 1,-1 0-1,1 0 0,-1 0 1,1 0-1,0 0 1,0 0-1,0 0 0,-1 0 1,1 0-1,0 0 1,0 0-1,0 0 0,1 0 1,-1 0-1,0 0 1,0 0-1,0 0 0,1 0 1,-1 0-1,0 0 1,1 0-1,-1-1 0,1 1 1,-1 0-1,1 0 1,0 0-1,0 0 0,1 0-5,0 0-1,0-1 0,-1 1 1,1-1-1,0 0 0,0 1 1,0-1-1,0 0 0,0 0 1,0 0-1,0-1 0,-1 1 1,1 0-1,3-2 1,9-2-12,0 0 1,25-14 0,58-33-1708,-38 18-2206,0 3-4533,-32 19 109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6:31.7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0 14478,'0'0'6822,"-30"52"-5925,30-36-224,0-3-129,0 0-416,0-4-128,0-4-32,10-5-544,5 0-449,-1-8-160,2-11-481,2-6-2242,-2-5-2017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6:32.1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52 148 12876,'0'0'7372,"-5"8"-6325,1-1-902,-2 2 222,1 0-1,0 1 0,0 0 1,1-1-1,0 1 1,0 1-1,1-1 1,-2 16-1,6-26-361,0 1 0,0 0 0,0 0 0,0-1-1,0 1 1,0 0 0,0-1 0,0 1 0,0-1 0,0 0 0,0 1-1,1-1 1,-1 0 0,0 0 0,0 1 0,0-1 0,1 0 0,-1 0-1,0 0 1,0 0 0,0-1 0,1 1 0,-1 0 0,0 0 0,0-1 0,2 0-1,37-7 89,-33 6-135,0 0 0,0 1 1,1-1-1,-1 2 0,0-1 0,1 1 0,-1 0 0,0 1 0,11 1 0,-16-1 25,0-1 1,0 1-1,1 0 0,-1 1 0,0-1 1,0 0-1,0 0 0,0 1 0,0-1 0,0 1 1,-1 0-1,1 0 0,0-1 0,-1 1 0,1 0 1,-1 0-1,0 1 0,0-1 0,0 0 0,0 0 1,0 0-1,0 1 0,0-1 0,-1 0 0,1 1 1,-1-1-1,0 1 0,0-1 0,0 1 0,0 4 1,-1-3 33,1 0 0,-1 0 1,0 0-1,0 0 0,0 0 1,0 0-1,-1-1 0,0 1 1,0 0-1,0-1 0,0 1 0,0-1 1,-1 0-1,1 0 0,-1 0 1,0 0-1,0 0 0,0 0 1,0-1-1,-1 1 0,-5 2 1,3-1-19,0-1 0,-1 0 1,0 0-1,0 0 1,1-1-1,-2 0 0,1 0 1,0-1-1,0 0 1,0 0-1,-11-1 0,16 0-311,-1-1 0,1 0 0,0 0 0,-1 0-1,1 0 1,0 0 0,0 0 0,0 0 0,0-1-1,0 1 1,0-1 0,0 1 0,1-1 0,-1 0-1,0 0 1,1 0 0,-1 0 0,1 0 0,0 0-1,0 0 1,0 0 0,0 0 0,0-1 0,0 1-1,1 0 1,-1-1 0,1 1 0,-1-3 0,-7-27-5870</inkml:trace>
  <inkml:trace contextRef="#ctx0" brushRef="#br0" timeOffset="1">16 158 6118,'0'0'9032,"54"-32"-6085,-25 21-897,1-2-480,4-4-257,-6 0-384,1 1-705,-4 3-192,-5 0-1345,-3 1-2115,-6-2-5444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6:32.5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176 1 10314,'0'0'12278,"-11"6"-12102,-1 2 60,-1 1 0,2 1-1,-1 0 1,1 0-1,1 1 1,-15 20 0,0-1 525,17-21-585,1-1-1,0 1 1,1 0-1,-10 17 1,16-26-192,0 1 1,0-1 0,0 0 0,-1 0 0,1 1 0,0-1-1,0 0 1,0 0 0,0 1 0,0-1 0,-1 0-1,1 1 1,0-1 0,0 0 0,0 1 0,0-1-1,0 0 1,0 1 0,0-1 0,0 0 0,0 1-1,0-1 1,1 0 0,-1 1 0,0-1 0,0 0 0,0 0-1,0 1 1,0-1 0,0 0 0,1 1 0,-1-1-1,0 0 1,0 0 0,1 1 0,-1-1 0,0 0-1,0 0 1,1 0 0,-1 1 0,17-3-867,19-13-896,43-31-4570,-24 14-1094,-22 14 1052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6:32.9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108 0 6598,'0'0'12044,"-41"60"-10763,23-34-224,2 2-256,1-4-257,3-4-416,7-7-96,5-5-64,17-11-512,5-12-353,6-6-961,6-3-1793,6-2-994,-1 0-1825</inkml:trace>
  <inkml:trace contextRef="#ctx0" brushRef="#br0" timeOffset="1">299 0 5733,'0'0'8905,"-38"47"-6631,19-26-705,1 0 97,2-7-257,1-2-448,14-7-384,8-6-641,14-15-64,2-1-1057,4-1-897,2 0-1666,-3 2-992,-1 2 1280,-3 6-3330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6:33.2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 45 6854,'0'0'6439,"-24"53"-3300,10-38-1154,7 0-287,0-4-225,7-5-576,18-16-1697,5-7-994,7-5-1762,4-2-2145,5-1 1569</inkml:trace>
  <inkml:trace contextRef="#ctx0" brushRef="#br0" timeOffset="1">336 0 8808,'0'0'4549,"-34"48"-1667,11-25-607,2 0-674,8-7-288,6-4-416,7-9-609,6-3-448,13-7 64,8-11-1345,3-3-1218,4-4-2658,0-1-2338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6:33.6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0 12011,'0'0'4709,"-49"56"-2659,40-43-993,8-9-545,15-4-672,7-9-1313,8-7-1762,5-1-2403</inkml:trace>
  <inkml:trace contextRef="#ctx0" brushRef="#br0" timeOffset="1">283 34 12844,'0'0'6342,"-59"48"-4132,52-40-1025,1-5-64,17-8-1121,10-11-960,3-1-898,-1 0-1313,0 1-2915</inkml:trace>
  <inkml:trace contextRef="#ctx0" brushRef="#br0" timeOffset="2">345 43 10570,'0'0'3748,"-44"50"-545,20-27-1057,5-3-577,6-2-544,8-7-673,5-4-320,9-18-13901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6:41.2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 57 4676,'0'0'13410,"0"13"-13340,-20 404 795,18-388-714,-1 5-70,1 1 0,1-1 0,6 47 0,-2-73-90,1-10 52,1-13 110,9-185 819,-4 82-844,-6-119-1,-8 212-85,4 24-40,0 0 1,0 0-1,0 0 0,-1 0 0,1 0 0,0 1 0,0-1 1,-1 0-1,1 0 0,-1 1 0,1-1 0,-1 0 1,1 0-1,-1 1 0,1-1 0,-1 0 0,0 1 0,1-1 1,-1 1-1,0-1 0,1 1 0,-1-1 0,0 1 0,-1-1 1,2 26-121,-5 369 294,4-392-176,1 0 1,0 0-1,0 0 0,0 0 0,0 0 0,1 0 1,-1-1-1,0 1 0,1 0 0,0 0 1,-1 0-1,3 3 0,-3-5 0,0 0 1,1 1-1,-1-1 0,0 0 0,1 0 1,-1 0-1,1 0 0,-1 0 1,0 0-1,1 0 0,-1 0 0,1 0 1,-1 0-1,0-1 0,1 1 1,-1 0-1,0 0 0,1 0 0,-1 0 1,0 0-1,1-1 0,-1 1 1,0 0-1,1 0 0,-1-1 0,0 1 1,1 0-1,-1 0 0,0-1 1,0 1-1,0 0 0,1-1 0,-1 1 1,0 0-1,0-1 0,0 0 1,5-5 11,-1-1 0,-1 0 0,0 0 1,5-15-1,4-19 88,-2 0 0,-3-1 0,-1 0 0,-1-1 0,-3 1 1,-1-1-1,-11-84 0,9 124-100,-7-33 51,8 34-48,-1 1 1,1 0-1,-1-1 0,1 1 1,-1-1-1,1 1 0,-1 0 0,0 0 1,0-1-1,1 1 0,-1 0 1,0 0-1,0 0 0,0 0 1,0 0-1,-1 0 0,1 0 1,0 0-1,-2-1 0,2 3-9,0-1 1,0 1-1,1-1 0,-1 1 0,0 0 1,1-1-1,-1 1 0,0 0 1,1 0-1,-1-1 0,1 1 0,-1 0 1,1 0-1,0 0 0,-1 0 0,1 0 1,0-1-1,0 1 0,-1 0 0,1 0 1,0 0-1,0 0 0,0 0 0,0 0 1,0 0-1,1 1 0,-3 33-28,2-32 31,-3 261-1795,-1 0-6205,4-213 4394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2:11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79 6022,'0'0'9972,"-3"-7"-7912,-2-2-1403,3 7-421,0-1 1,1 0-1,-1 1 1,1-1-1,0 0 0,0 0 1,0 1-1,0-1 1,1 0-1,-1 0 1,1 0-1,0 0 0,0-4 1,0 6-130,1 0 0,-1 0 1,1-1-1,0 1 0,-1 0 0,1 0 1,0 0-1,0 0 0,0 0 1,-1 0-1,1 0 0,0 1 0,0-1 1,1 0-1,-1 0 0,0 1 0,0-1 1,0 1-1,0-1 0,1 1 1,-1-1-1,0 1 0,0 0 0,1 0 1,-1-1-1,0 1 0,0 0 0,1 0 1,-1 0-1,0 0 0,2 1 1,1-1-43,0 0 0,0 0 0,-1 0 0,1 0 0,0 1 0,0 0 0,-1 0 0,1 0 0,-1 0 0,6 2 0,-6 0-35,0 0 1,-1 0-1,1 0 0,0 1 1,-1-1-1,0 1 1,0-1-1,0 1 0,0 0 1,-1 0-1,1-1 1,-1 1-1,0 0 0,0 0 1,-1 1-1,1-1 1,-1 0-1,0 0 0,0 0 1,0 0-1,0 0 0,-1 0 1,0 0-1,0 0 1,-2 8-1,-3 5 153,0 1-1,-1-2 1,-1 1-1,-12 20 1,11-24-77,6-8 6,-1 0-1,1 0 1,0 0-1,1 1 1,-1-1-1,1 1 1,0-1 0,-2 11-1,61-14 1992,-31-1-2089,33-2 189,-33-7-3564,-6-10-4711,-10-1-4046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3:50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18 9385,'0'0'12849,"1"-4"-12048,0 3-727,-1 0 0,1 0 0,0 0-1,0 0 1,0 0 0,-1 1 0,1-1 0,0 0-1,0 0 1,0 1 0,0-1 0,0 0 0,0 1 0,0-1-1,0 1 1,1 0 0,-1-1 0,0 1 0,0 0-1,0-1 1,2 1 0,39 1 940,44 19-189,-78-18-786,3 1 14,3 0-16,0 1-1,-1 1 0,14 6 0,-25-10-30,0 0 0,1 0 0,-1 0-1,0 0 1,0 1 0,0-1 0,0 1-1,0-1 1,0 1 0,0 0 0,-1 0-1,1 0 1,-1 0 0,1 0 0,-1 0-1,0 0 1,0 1 0,0-1 0,0 0-1,0 1 1,0-1 0,-1 0 0,1 6-1,-1-6 2,-1 1 1,0 0-1,0 0 0,0-1 0,0 1 0,0-1 0,-1 1 0,1-1 0,-1 1 0,1-1 0,-1 0 0,0 0 0,0 0 0,0 0 0,0 0 0,-3 2 0,-48 33 87,34-24-78,-48 32 48,33-24-27,0 2 0,2 1 1,1 2-1,-41 43 1,70-68-15,0 1 0,1 0 0,-1 0 1,0 1-1,1-1 0,-1 0 0,1 0 0,0 1 0,0-1 1,0 1-1,0-1 0,0 1 0,0 0 0,1-1 0,0 1 0,-1 0 1,1-1-1,0 1 0,0 0 0,1 3 0,0-4-12,0 0-1,0 0 1,0 0-1,0 0 0,1-1 1,-1 1-1,1 0 1,-1-1-1,1 1 1,0-1-1,0 1 0,0-1 1,0 0-1,-1 0 1,2 0-1,-1 0 1,0 0-1,0-1 0,0 1 1,0 0-1,0-1 1,1 0-1,2 1 1,48 4-142,1-1 0,0-3 0,0-3 0,-1-1 1,89-18-1,-133 19-542,25-6-2214,-17-4-3723,-13 4-84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12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100 250 3908,'0'0'7110,"-8"0"-5668,5 0-1304,0 1 0,1-1 0,-1 0 1,0-1-1,0 1 0,1 0 0,-1-1 0,0 0 1,1 1-1,-1-1 0,0 0 0,1 0 0,-1-1 1,1 1-1,0 0 0,-1-1 0,1 0 0,0 1 1,0-1-1,0 0 0,0 0 0,0 0 0,0 0 1,1 0-1,-1-1 0,1 1 0,-1-1 1,1 1-1,0-1 0,0 1 0,0-1 0,0 1 1,1-1-1,-1 0 0,0-2 0,-4-13 526,1 0 1,0 0-1,1-1 0,1 1 0,1-1 1,1-29-1,1 46-625,0 1-1,-1-1 1,1 0 0,0 0-1,0 0 1,0 1 0,0-1 0,1 0-1,-1 1 1,0-1 0,1 1-1,-1 0 1,1-1 0,-1 1-1,1 0 1,-1 0 0,1 0 0,0 0-1,0 0 1,0 0 0,-1 1-1,1-1 1,0 0 0,0 1 0,0 0-1,0-1 1,4 1 0,65-2-302,-52 3-136,54-1-4806,-35 0-2232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3:51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10218,'0'0'10922,"10"6"-9139,17 5-1158,0-2-1,0 0 1,1-2-1,0-1 1,0-1-1,54 2 1,185-9-16,-246 1-1300,-1-1 1,38-8 0,-49 7-1127,1 0-1,-1 0 1,0-1 0,14-8 0,-5 0-7211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3:52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24 4676,'0'0'15172,"-11"-6"-14147,5 3-912,4 1-88,-1 1 1,1-1 0,-1 1-1,0-1 1,1 1 0,-1 0-1,0 0 1,0 0 0,0 1-1,1-1 1,-1 1-1,0-1 1,0 1 0,0 0-1,0 0 1,0 0 0,0 1-1,0-1 1,0 1 0,0-1-1,0 1 1,1 0 0,-1 0-1,0 0 1,-4 3-1,-17 11 349,1 1 0,-26 25 0,44-37-340,0 0-1,0 1 1,1-1 0,0 1-1,0 1 1,0-1-1,1 0 1,0 1-1,0 0 1,0-1-1,0 1 1,1 1 0,0-1-1,1 0 1,-1 0-1,0 9 1,2-13-42,1 0 1,-1 0 0,1 0 0,-1 0-1,1 0 1,0 0 0,0 0-1,0-1 1,0 1 0,0 0-1,0 0 1,1-1 0,-1 1 0,0-1-1,1 1 1,-1-1 0,1 0-1,0 0 1,-1 1 0,1-1-1,0 0 1,0 0 0,0-1-1,2 2 1,56 17-202,-46-16 99,21 5-143,-26-7 184,1 1-1,-2 0 0,1 0 1,0 1-1,0 0 0,-1 0 0,0 1 1,1 0-1,-1 0 0,-1 1 1,9 6-1,-15-10 67,0 0-1,-1 0 1,1-1-1,0 1 1,-1 0 0,1 0-1,0 0 1,-1 0-1,1 0 1,-1 0 0,1 0-1,-1 0 1,0 1-1,0-1 1,1 0 0,-1 0-1,0 0 1,0 0 0,0 0-1,0 0 1,0 0-1,0 1 1,0-1 0,-1 0-1,1 0 1,-1 2-1,0-1 40,-1 0 0,1 0 0,-1 0-1,1 0 1,-1 0 0,0 0-1,0-1 1,0 1 0,0 0-1,0-1 1,-3 2 0,-6 3 312,0-1 0,-1-1 0,-20 7 1,12-6 244,-1-1 0,0 0 1,1-1-1,-1-2 1,-31 0-1,51-2-607,1 1 0,0 0-1,0 0 1,-1 0-1,1-1 1,0 1 0,0 0-1,0 0 1,-1-1 0,1 1-1,0 0 1,0-1 0,0 1-1,0 0 1,0 0 0,-1-1-1,1 1 1,0 0-1,0-1 1,0 1 0,0 0-1,0-1 1,0 1 0,0 0-1,0-1 1,0 1 0,0 0-1,1-1 1,-1 1 0,0 0-1,0-1 1,0 1-1,0 0 1,0 0 0,0-1-1,1 1 1,-1 0 0,0 0-1,0-1 1,0 1 0,1 0-1,-1 0 1,0-1 0,0 1-1,1 0 1,-1 0-1,0 0 1,1 0 0,-1-1-1,14-14-1471,55-39-4782,-24 16-4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3:52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0 6887,'0'0'12438,"-9"12"-10564,-9 13-532,-25 44 1,36-56-1003,1 0 0,0 0 1,1 1-1,0 0 0,1 0 0,-4 27 0,7-32-445,0-1 0,1 1 0,0-1 0,1 0 0,0 1 0,0-1 0,0 0 0,1 1 0,1-1 0,-1 0 0,1 0 0,0 0 0,1-1 0,0 1 0,0-1 0,1 0 0,10 12 0,-32-44-10235,-9-15 6978,-2-4 4801,-14-17 5299,42 61-6659,0-1 0,0 1 0,0 0 0,0 0 0,0 0-1,0 0 1,0-1 0,0 1 0,0 0 0,0 0 0,0 0 0,0-1 0,0 1 0,0 0 0,0 0 0,0 0 0,0 0 0,0-1 0,0 1 0,0 0 0,0 0 0,0 0-1,0 0 1,0-1 0,0 1 0,0 0 0,1 0 0,-1 0 0,0 0 0,0 0 0,0 0 0,0-1 0,0 1 0,1 0 0,-1 0 0,0 0 0,0 0 0,0 0-1,0 0 1,1 0 0,-1 0 0,0 0 0,0 0 0,0 0 0,0 0 0,1 0 0,-1 0 0,0 0 0,0 0 0,1 0 0,17-3 741,22 4-1011,23 6-279,11 0-5141,-43-6-506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3:52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12876,'0'0'7372,"-6"9"-6074,-1-2-950,4-3-210,0-1 0,0 0-1,0 1 1,1-1-1,-1 1 1,1 0 0,0 0-1,0 0 1,0 0 0,1 1-1,-1-1 1,1 0-1,0 1 1,0 4 0,1-8-125,1 0 0,0 0 0,0 0 0,0 0 0,0 0 1,0 0-1,0 0 0,0-1 0,0 1 0,0 0 0,0-1 1,0 1-1,0 0 0,1-1 0,-1 0 0,0 1 0,0-1 1,1 0-1,-1 1 0,0-1 0,1 0 0,-1 0 0,0 0 1,1 0-1,-1 0 0,0 0 0,1-1 0,-1 1 0,1-1 0,45-5 105,13-19-488,-52 20 208,1 1-1,-1-1 1,1 2 0,0 0-1,0 0 1,0 0 0,0 1-1,12-1 1,-20 3 143,0 1 0,1 0-1,-1-1 1,1 1 0,-1 0-1,0-1 1,0 1 0,1 0 0,-1 0-1,0 0 1,0 0 0,0 0-1,0 0 1,0 0 0,1 3 0,-1-3-146,1 1 0,0 0 0,-1 0 1,1 0-1,0-1 0,0 1 1,0-1-1,0 0 0,0 1 1,0-1-1,2 1 0,5 0-1639,0-1 1,1 0-1,-1-1 0,15-1 0,-12 1-462,18-2-5651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3:53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97 119 14189,'0'0'3113,"-8"2"-690,0 0-2045,0 0 1,1 0-1,-1 1 0,1 0 0,-11 6 0,15-8-292,1 0 0,0 1 0,0-1-1,0 0 1,0 1 0,1-1 0,-1 1 0,0 0-1,1-1 1,-1 1 0,1 0 0,-1 0 0,1 0-1,0 0 1,0 0 0,0 1 0,0-1-1,0 0 1,1 0 0,-1 1 0,1-1 0,-1 0-1,1 1 1,0-1 0,0 0 0,0 1 0,0 3-1,1-5-78,0 0 0,0 0 0,0 0 0,-1 0 0,1 0 0,0-1 0,0 1 0,0 0 0,0 0 0,1-1 0,-1 1 0,0-1 0,0 1 0,0-1 0,0 0 0,0 1 0,1-1 0,-1 0 0,0 0 0,0 0 0,1 1 0,-1-2 0,0 1 0,3 0 0,33-3 21,-28 1-180,0-1 0,1 0 0,-1-1 1,-1 0-1,1-1 0,0 1 0,-1-2 0,0 1 0,-1-1 0,1 0 0,-1-1 0,12-13 0,-7 6 79,0-2 0,0 1 0,-2-2 0,0 1 0,12-27 0,-22 43 85,0 0-1,0-1 1,1 1-1,-1 0 1,0 0-1,0 0 0,1-1 1,-1 1-1,0 0 1,0 0-1,0-1 1,1 1-1,-1 0 0,0 0 1,0-1-1,0 1 1,0 0-1,0-1 1,0 1-1,0 0 1,1-1-1,-1 1 0,0 0 1,0-1-1,0 1 1,0 0-1,-1-1 1,1 1-1,0 0 0,0 0 1,0-1-1,0 1 1,0 0-1,0-1 1,0 1-1,0 0 1,-1 0-1,1-1 0,0 1 1,0 0-1,0 0 1,-1-1-1,1 1 1,-14 11 298,-16 25 211,24-27-282,1 0 1,0 1 0,1 0-1,0-1 1,0 2-1,-4 18 1,8-27-293,0 1 0,-1-1 0,1 0 0,0 0 1,0 0-1,0 1 0,1-1 0,-1 0 0,0 0 0,1 0 0,-1 0 0,1 0 1,0 0-1,0 0 0,0 0 0,0 0 0,0 0 0,0 0 0,0 0 1,1-1-1,-1 1 0,1 0 0,-1-1 0,1 1 0,0-1 0,-1 0 0,1 1 1,0-1-1,0 0 0,0 0 0,0 0 0,0-1 0,0 1 0,0 0 1,0-1-1,0 1 0,1-1 0,-1 0 0,3 1 0,57 0-6967,-28-1 1399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3:53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11627,'0'0'4313,"-11"2"-1286,6-1-2789,-55 17 2646,55-16-2595,0 0 0,1 0 1,-1 0-1,1 1 0,0-1 0,0 1 0,0 0 0,0 0 1,0 1-1,0-1 0,1 1 0,-5 5 0,8-8-285,0-1-1,0 0 0,-1 1 0,1-1 0,0 0 0,0 1 0,0-1 0,0 0 0,-1 1 0,1-1 0,0 0 0,0 1 0,0-1 0,0 0 0,0 1 0,0-1 1,0 0-1,0 1 0,0-1 0,0 1 0,0-1 0,1 0 0,-1 1 0,0-1 0,0 0 0,0 1 0,0-1 0,0 0 0,1 0 0,-1 1 0,0-1 1,0 0-1,1 1 0,-1-1 0,17 6 25,27-6-604,-34-1 66,28-2-1199,-30 2 1550,-1 0 0,1 0 0,0 0 0,0 1 0,0 0 0,0 1 0,0 0 0,-1 0 0,11 3 0,-4 13 830,2 0 2118,-16-17-2747,1 0 0,-1 0 0,1 0-1,-1 0 1,1 0 0,-1 0 0,1 0 0,-1 0-1,1 0 1,-1 0 0,1 0 0,-1 0 0,1 0 0,-1-1-1,1 1 1,-1 0 0,0 0 0,1-1 0,-1 1 0,1 0-1,-1-1 1,0 1 0,1 0 0,-1-1 0,0 1-1,1-1 1,-1 1 0,0 0 0,1-1 0,-1 1 0,0-1-1,0 1 1,0-1 0,0 1 0,1-1 0,-1 1-1,0-1 1,0 1 0,0-1 0,0 1 0,0-1 0,0 0-1,7-22 333,-6 16-701,2-1 1,-1 1 0,1 0-1,0 0 1,6-10-1,-7 15-18,-1 0-1,1 0 1,-1 0-1,1 0 1,0 1-1,0-1 1,0 1-1,0-1 0,0 1 1,0 0-1,1 0 1,-1 0-1,0 0 1,0 0-1,1 0 0,-1 1 1,1-1-1,-1 1 1,1 0-1,-1 0 1,4 0-1,14 0-3476,3 0-737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3:54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186 171 8264,'0'0'11568,"-12"-6"-10073,3 1-1313,-1 1-1,-1 0 1,1 1 0,-1 0-1,1 1 1,-15-2 0,22 3-136,-1 1 1,1 0-1,0 0 1,-1 0-1,1 0 1,0 0-1,0 1 0,-1-1 1,1 1-1,0 0 1,0 0-1,0 0 1,0 1-1,0-1 1,0 1-1,0-1 0,0 1 1,0 0-1,1 0 1,-1 0-1,1 1 1,0-1-1,-1 1 1,1-1-1,0 1 1,1 0-1,-1-1 0,0 1 1,1 0-1,-2 4 1,3-7-34,-1 1 0,1 0 0,0 0 0,0-1 0,-1 1 0,1 0 0,0 0 0,0-1 0,0 1 0,0 0 0,0 0 0,0 0 0,0-1 0,0 1 0,0 0 0,0 0 0,1 0 0,-1-1 0,0 1 0,0 0 0,1-1 0,-1 1 0,1 0 0,-1 0 0,1-1 0,-1 1 0,1-1 0,-1 1 0,1 0 0,0 0 0,27 7 145,-18-8-127,1 0-1,-1-1 1,21-4-1,-18 1-122,0-1-1,0 0 1,-1 0-1,1-2 1,-2 1-1,1-2 1,-1 0 0,0 0-1,15-15 1,-17 15 68,0-1 1,-1 1-1,-1-1 1,0-1-1,0 0 1,-1 0-1,0 0 1,0-1-1,-1 1 1,-1-1-1,4-15 1,-10 24 383,-5 9-190,-7 12-28,7-7 3,1 1 1,1-1-1,0 1 0,1 0 1,-3 15-1,6-24-276,0 0 0,0 0 0,1 0-1,-1 0 1,1 0 0,0 0 0,0 0 0,1 0 0,-1 0 0,1 0 0,0 0 0,0 0 0,0 0-1,1 0 1,-1-1 0,1 1 0,0 0 0,0-1 0,0 1 0,0-1 0,5 5 0,15 6-5266,4-8-4912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3:54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6118,'0'0'20307,"22"53"-20179,-22-37-96,-6 0 0,6-1-32,-1-5-993,1-4-1121,0-27-11883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3:55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4869,'0'0'15374,"9"1"-16303,6 8-1409,6-1-1506,0 0-1024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3:55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6758,'0'0'11862,"-9"7"-11152,-4 1-530,-1 1-19,0 0-1,-24 22 1,38-30-175,0-1 0,0 0 0,0 1 0,0-1 0,0 1 0,0-1-1,0 1 1,0-1 0,0 0 0,0 1 0,0-1 0,0 1 0,0-1 0,1 0-1,-1 1 1,0-1 0,0 1 0,0-1 0,0 0 0,1 1 0,-1-1 0,0 0 0,0 1-1,1-1 1,-1 0 0,0 1 0,1-1 0,-1 0 0,0 0 0,1 0 0,-1 1 0,0-1-1,1 0 1,-1 0 0,1 0 0,-1 0 0,0 1 0,1-1 0,-1 0 0,1 0-1,-1 0 1,1 0 0,-1 0 0,0 0 0,1 0 0,-1 0 0,1-1 0,31 7-707,-25-5 630,3 1-18,56 15-739,-61-16 806,-1 0 1,0 1-1,1 0 0,-1 0 1,0 0-1,0 1 0,0 0 0,0-1 1,0 1-1,-1 0 0,5 5 0,-7-7 101,-1 0-1,1-1 0,-1 1 1,0 0-1,1-1 0,-1 1 1,1 0-1,-1 0 0,0 0 1,0-1-1,0 1 0,1 0 1,-1 0-1,0 0 0,0-1 1,0 1-1,0 0 0,0 0 1,0 0-1,0-1 0,-1 1 1,1 0-1,0 0 0,0 0 1,-1-1-1,1 1 0,0 0 1,-2 1-1,-20 15 1560,-30 1 779,37-15-1802,1 0 1,0-2-1,-23 1 0,36-2-642,1 0 0,-1 0-1,1 0 1,-1 0 0,1 0 0,0 0-1,-1 0 1,1 0 0,-1 0 0,1 0 0,0 0-1,-1 0 1,1 0 0,-1-1 0,1 1-1,0 0 1,-1 0 0,1 0 0,0-1-1,-1 1 1,1 0 0,0 0 0,-1-1-1,1 1 1,0 0 0,0-1 0,-1 1-1,1 0 1,0-1 0,0 1 0,0-1 0,-1 1-1,1 0 1,0-1 0,0 1 0,0-1-1,0 1 1,0 0 0,0-1 0,7-21-3231,20-16-4815,-1 12 1377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13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1 280 2947,'0'0'18358,"7"1"-16895,0 0-1250,1-1 0,0 0 0,-1-1 0,1 0 0,-1 0 0,0-1 1,1 0-1,-1 0 0,0 0 0,0-1 0,0 0 0,9-6 0,19-12 129,33-24 0,-56 36-331,45-33 208,101-96 0,-177 161-327,1 2 1,1 1-1,-14 28 1,0-1 67,23-39-136,-41 71 540,44-76-683,1 0 0,1 0 0,0 0 0,0 0-1,1 0 1,0 1 0,-1 17 0,3-26 195,0-1 1,0 0 0,0 1-1,0-1 1,0 0-1,0 1 1,0-1-1,0 0 1,1 1-1,-1-1 1,0 0 0,0 1-1,0-1 1,0 0-1,1 0 1,-1 1-1,0-1 1,1 0-1,-1 0 1,0 1 0,0-1-1,1 0 1,-1 0-1,0 0 1,1 1-1,-1-1 1,0 0 0,1 0-1,-1 0 1,0 0-1,1 0 1,-1 0-1,0 0 1,1 0-1,-1 0 1,1 0 0,-1 0-1,0 0 1,1 0-1,-1 0 1,0 0-1,1-1 1,17-5-6650,-1-11-2836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3:55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6 138 9353,'0'0'5845,"0"8"-3464,-5 96 1917,5-103-4307,0 0 0,0 0 0,0 0 1,1 0-1,-1 0 0,0 0 0,1 0 1,-1 0-1,0 0 0,1 0 0,0 0 0,-1 0 1,1-1-1,-1 1 0,1 0 0,0 0 1,0-1-1,-1 1 0,1 0 0,0-1 1,0 1-1,0-1 0,0 1 0,0-1 0,0 1 1,1-1-1,34 4-1236,-27-5 594,0 0-1,0-1 0,0 0 0,0 0 1,14-7-1,0-6-763,-20 12 1543,1 0 0,0 1 1,0-1-1,0 1 0,1 0 0,-1 0 0,0 0 0,1 0 0,-1 1 0,10-2 1,-13 3-8,0 1 1,0-1-1,-1 1 1,1-1-1,0 1 1,0 0-1,-1-1 1,1 1-1,0 0 1,-1 0-1,1 0 1,-1-1-1,1 1 1,-1 0-1,1 0 1,-1 0-1,0 0 1,1 0-1,-1 2 1,8 11 619,-4-11-660,1 0 0,0 0 1,0-1-1,1 1 0,-1-1 1,0 0-1,1-1 1,-1 1-1,1-1 0,0 0 1,-1-1-1,1 1 0,0-1 1,8-1-1,-2 1-99,0-1-1,0-1 1,0 0 0,0 0-1,21-9 1,-24 7-190,27-10-1055,-25 9-576,-17 7-5042</inkml:trace>
  <inkml:trace contextRef="#ctx0" brushRef="#br0" timeOffset="1">402 0 6342,'0'0'15310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3:56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17136,'0'0'3652,"52"0"-1666,-13-3 1153,11-5-1858,5 0-513,4 0-479,5 2-289,-10 2-417,0 1-1248,-17 0-1442,-12 0-1281,-16 0-3460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3:56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14510,'0'0'6758,"87"6"-5220,-31-6 479,4-1-383,3-4-865,-2-2-609,-4 4-64,-7 0-320,-8 1-1442,-8-3-1633,-5-3-4548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3:57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388 132 3395,'9'-10'3839,"7"-7"-2489,31-32 2683,-39 39-2006,0 1-1,0-2 1,8-15 0,-32 53-1252,-1-2 1,0 0-1,-2-1 1,-29 27-1,8-6-109,-158 164 126,54-59-725,166-206-9318,-9 15 3106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3:58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13485,'0'0'5733,"39"51"-4259,-14-22 159,5 1-31,4 4-673,4-3-193,4 2-223,1-4-417,-2 0-64,-1-3-64,-1 0-1057,-7-5-1057,-7-6-257,-2-4-5476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3:58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7207,'0'0'15246,"59"16"-13612,-16-16-353,10 0-448,1 0-385,-4 0-288,-2 0-160,-14 0-1153,-9 7-1537,-9-5-2595,-5-2-7944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3:59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1 545 3972,'0'0'14846,"11"-3"-13576,5-4-910,1-1 0,-2-1-1,1 0 1,-1-1 0,-1 0-1,0-1 1,21-21 0,26-28 333,59-77 0,-92 101-595,-1-1 0,-2-2 0,36-75-1,-80 152-195,10-20 105,0 0-1,0 1 0,2 0 0,0 0 1,1 0-1,2 1 0,-5 28 0,9-47 9,0 0 0,0 1 0,0-1 0,0 0 0,0 0 1,0 0-1,0 0 0,1 0 0,-1 0 0,0 0 0,0 0 0,1 0 0,-1 0 0,1 0 0,-1-1 0,1 1 0,-1 0 0,1 0 0,0 0 0,-1 0 0,1-1 0,0 1 0,0 0 0,-1-1 0,1 1 0,0 0 0,0-1 0,1 1 0,1 0 40,-1-1 0,1 0 0,-1 1 1,0-1-1,1 0 0,-1-1 0,0 1 0,1 0 0,-1-1 0,0 1 0,1-1 0,2 0 0,7-4 182,0-1-1,-1 0 1,19-12-1,-12 7-192,-1-2 0,0 1-1,-1-2 1,0 0-1,-1-1 1,-1-1 0,-1 0-1,0-1 1,-1 0-1,0-1 1,9-22 0,-15 16-66,-6 24 17,0-1 1,0 1-1,0 0 1,-1 0-1,1 0 1,0 0-1,0 0 1,0-1-1,0 1 1,-1 0-1,1 0 1,0 0-1,0 0 1,0 0-1,-1 0 1,1 0-1,0 0 1,0 0-1,0 0 1,-1 0-1,1 0 1,0 0-1,0 0 1,-1 0-1,1 0 0,0 0 1,0 0-1,0 0 1,-1 0-1,1 0 1,0 0-1,0 0 1,0 0-1,-1 0 1,1 0-1,0 1 1,0-1-1,0 0 1,0 0-1,-1 0 1,1 0-1,0 0 1,0 1-1,0-1 1,0 0-1,0 0 1,-1 1-1,-26 33-141,22-25 149,0 1-1,1-1 0,0 1 1,1 0-1,0 0 1,-2 21-1,4-28-43,1 0 0,-1-1 0,1 1 0,0 0 0,0 0 0,1-1 0,-1 1 0,0 0 0,1 0 0,0-1 0,-1 1 0,1 0 0,0-1 0,1 1 0,-1-1 0,0 0 0,1 1 0,-1-1 0,1 0 0,0 0 0,0 0 0,-1 0 0,2 0 0,-1 0 0,0 0 0,0-1 0,0 1 0,1-1 0,-1 1 0,6 1 0,0-1-859,1 0 1,0 0 0,1-1 0,-1 0 0,0 0 0,14-2 0,21-2-6826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00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51 5285,'-9'4'3475,"1"-2"-2844,-1 0 142,1 0 0,-1 1-1,1 0 1,0 1 0,0-1 0,0 2 0,0-1-1,-9 8 1,16-11-723,1-1 0,0 0 0,0 0-1,0 0 1,0 1 0,-1-1 0,1 0 0,0 0 0,0 1-1,0-1 1,0 0 0,0 1 0,0-1 0,0 0 0,0 0-1,0 1 1,0-1 0,0 0 0,0 0 0,0 1 0,0-1-1,0 0 1,0 1 0,0-1 0,0 0 0,0 0 0,0 1 0,1-1-1,-1 0 1,0 0 0,0 1 0,0-1 0,0 0 0,1 0-1,-1 0 1,0 1 0,0-1 0,0 0 0,1 0 0,-1 0-1,17 6 829,23-2-152,-37-4-481,896-34 2058,-625 13-2135,-210 17-160,1153-51 171,-1236 59-2919,-3-2-3195,1-2-5051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01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74 5381,'0'0'5162,"9"-10"-2866,-3 4-1897,-1 1 1,1-1 0,1 1-1,-1 0 1,1 0 0,-1 1-1,1 0 1,1 0-1,-1 1 1,0 0 0,1 0-1,0 0 1,13-2-1,-6 4 185,0 0 0,0 1 0,0 0-1,29 6 1,-41-6-526,0 1 1,0 0-1,0 0 0,0 0 1,0 0-1,0 0 0,-1 1 1,1-1-1,0 1 0,-1 0 1,1 0-1,-1 0 0,4 3 1,-5-3-34,0 0 0,0 0 0,-1 0 0,1-1 0,0 1 0,-1 0 0,1 0 0,-1 0 0,1 0 0,-1 0 0,0 0-1,0 0 1,0 0 0,0 0 0,-1 0 0,1 0 0,0 0 0,-1 0 0,1 0 0,-1 0 0,0 0 0,0 0 0,-1 2 0,-7 9 212,-1 0 1,0-1-1,0 0 0,-1-1 0,-1 0 0,0-1 0,0 0 1,-18 10-1,-2 4 14,1 0 4,1-3 136,2 2 0,0 0 0,2 2 0,-43 52 1,66-72-368,0-1 0,0 0 0,1 1 0,0-1-1,0 1 1,0 0 0,0 0 0,1 0 0,0 0 0,0 0 0,0 0 0,0 8 0,1-11-20,1 0-1,-1 1 0,0-1 0,1 0 0,-1 0 1,1 0-1,0 0 0,0 0 0,0 0 0,0 0 1,0 0-1,0-1 0,0 1 0,1 0 0,-1 0 1,1-1-1,-1 1 0,1-1 0,0 0 0,-1 1 1,1-1-1,0 0 0,0 0 0,0 0 0,0 0 1,0 0-1,0-1 0,0 1 0,0-1 0,4 1 1,14 3 19,0-2 1,1 0 0,-1-1 0,0-1 0,1-1 0,-1-1 0,27-6-1,-31 4-13,0 0 0,0-1 0,0 0-1,-1-1 1,1-1 0,-2-1 0,1 0-1,-1-1 1,19-15 0,-30 21 15,1 1 0,-1-2-1,0 1 1,0 0 0,0 0 0,-1-1 0,1 0 0,-1 0-1,0 1 1,0-1 0,0 0 0,0-1 0,-1 1 0,0 0-1,0 0 1,0-1 0,1-6 0,-3 8 6,1 1 0,-1-1 1,1 1-1,-1 0 0,0-1 0,0 1 1,0 0-1,0 0 0,0 0 0,-1-1 1,1 1-1,-1 0 0,1 1 0,-1-1 1,0 0-1,1 0 0,-1 1 0,0-1 0,0 1 1,0-1-1,-1 1 0,1 0 0,0 0 1,0 0-1,-1 0 0,1 1 0,0-1 1,-1 0-1,1 1 0,-1 0 0,-3-1 1,-12-2-53,0 1 0,-1 0 0,1 1 1,-1 1-1,1 1 0,-1 0 0,1 2 1,-25 5-1,43-8-56,-1 0 1,1 0 0,-1 0 0,0 0-1,1 1 1,-1-1 0,1 0-1,-1 0 1,1 0 0,-1 0 0,1 0-1,-1 1 1,1-1 0,-1 0-1,1 1 1,-1-1 0,1 0-1,-1 1 1,1-1 0,-1 0 0,1 1-1,0-1 1,-1 1 0,1-1-1,0 1 1,-1-1 0,1 1 0,0-1-1,-1 1 1,1-1 0,0 1-1,0 0 1,22 1-7330,10-10-1200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04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21 143 10025,'0'0'5990,"-3"-10"-3790,-11-33-610,13 41-1513,0 0 0,1 0 0,-1 0-1,1 1 1,0-1 0,0 0-1,0 0 1,0 0 0,0 0 0,0 0-1,0 0 1,1 0 0,-1 0-1,0 1 1,1-1 0,0 0 0,-1 0-1,1 1 1,0-1 0,0 0 0,0 1-1,0-1 1,0 0 0,1 1-1,-1 0 1,0-1 0,1 1 0,-1 0-1,1 0 1,-1-1 0,1 1-1,-1 1 1,1-1 0,0 0 0,0 0-1,-1 0 1,1 1 0,0-1-1,3 1 1,-2-1-74,0 0 1,0 1-1,0-1 0,0 1 0,0 0 0,0 0 1,1 0-1,-1 1 0,0-1 0,0 1 0,0-1 0,0 1 1,0 0-1,0 0 0,0 1 0,0-1 0,-1 0 1,1 1-1,0 0 0,-1 0 0,4 3 0,32 57 130,-33-50-121,1-1 0,0 0 0,1-1 0,1 1 0,12 13 0,-17-21 11,0 0 0,0-1 0,1 1 0,-1-1 0,1 0 0,0 0 0,0 0 0,-1-1 0,1 1 0,0-1 0,0 0 0,1 0 0,-1-1 0,0 1 0,0-1-1,0 0 1,0 0 0,1 0 0,-1 0 0,0-1 0,4 0 0,4-3 114,-1 0 0,0-1 0,0 0 0,0-1 0,0 0 0,-1 0-1,0-1 1,-1-1 0,1 0 0,-1 0 0,-1 0 0,11-14 0,32-27 1036,-50 48-939,0 2-47,-1-1-212,0 1-1,0-1 1,0 1-1,1-1 1,-1 0-1,0 1 1,0-1-1,1 0 1,-1 1 0,0-1-1,0 1 1,1-1-1,-1 0 1,0 0-1,1 1 1,-1-1 0,0 0-1,1 1 1,-1-1-1,1 0 1,-1 0-1,0 0 1,1 0-1,-1 1 1,1-1 0,-1 0-1,1 0 1,-1 0-1,1 0 1,-1 0-1,0 0 1,1 0 0,-1 0-1,1 0 1,-1 0-1,1 0 1,-1-1-1,1 1 1,-1 0-1,0 0 1,1 0 0,-1-1-1,1 1 1,-1 0-1,0 0 1,1-1-1,1-1-252,0 0-1,0 0 0,0 0 0,-1 0 0,1 0 0,-1 0 0,0 0 0,1-1 0,-1 1 0,0-1 0,1-4 0,4-17-7584,-6 7-2307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13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0 7111,'0'0'13949,"-3"9"-13522,-11 25 246,-1-1 1,-2 0-1,-1-1 0,-2-1 0,-37 45 1,22-29-1074,-40 70 0,74-116 315,-7 15-1669,5-6-2370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04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17072,'0'0'2659,"-3"77"-2307,1-29 96,-4 9 321,1 5-417,-2 4-255,-2-3-33,-2 2-32,2-6-32,-5-8 0,3-7-257,4-14-191,2-11-1025,0-13-1442,5-27-3427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05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56 12396,'-3'10'1521,"0"1"-1031,0 1 0,1 0 1,1 0-1,0 0 0,0 0 0,1 0 0,1 0 0,0 0 0,1 0 0,0 0 1,0-1-1,2 1 0,-1 0 0,1-1 0,9 16 0,3 0 43,1 0 1,26 30-1,-38-50-520,1 0 1,1 0 0,-1-1 0,1 0-1,0 0 1,1-1 0,-1 1-1,1-2 1,0 1 0,0-1 0,0 0-1,14 3 1,-19-6 142,1 0-1,-1-1 1,1 0-1,-1 0 1,1 0-1,0 0 1,-1-1-1,1 1 1,-1-1 0,0 0-1,1 0 1,-1 0-1,0 0 1,1-1-1,-1 1 1,0-1 0,5-3-1,-2 0 12,-1 0 0,1 0 0,-1-1 0,0 0 0,0 0 0,-1 0 0,8-13 0,-3 1 23,-1-1 0,-1 0-1,0-1 1,-1 1 0,4-28-1,-7 25 59,-1 0-1,0 0 0,-3-36 1,0 50-269,1 1 0,-2-1-1,1 1 1,-1-1 0,0 1 0,0 0 0,-1-1 0,0 1 0,0 1 0,-1-1 0,0 0-1,0 1 1,-9-11 0,13 17-38,0 0-1,0-1 1,0 1-1,0 0 0,0-1 1,-1 1-1,1 0 1,0-1-1,0 1 1,0 0-1,0 0 1,-1-1-1,1 1 0,0 0 1,0 0-1,-1-1 1,1 1-1,0 0 1,0 0-1,-1 0 1,1-1-1,0 1 0,-1 0 1,1 0-1,0 0 1,-1 0-1,1 0 1,0 0-1,-1 0 1,1 0-1,0 0 1,-1 0-1,1 0 0,0 0 1,-1 0-1,1 0 1,0 0-1,-1 0 1,1 0-1,0 0 1,0 0-1,-1 0 0,1 0 1,0 1-1,-1-1 1,1 0-1,0 0 1,0 0-1,-1 1 1,1-1-1,0 0 0,0 0 1,-1 1-1,1-1 1,0 0-1,0 0 1,0 1-1,0-1 1,-1 1-1,0 22-5647,2-17 4097,-1 13-5218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05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15150,'0'0'4773,"-3"10"-4084,-33 90 641,-35 114 855,58-167-1695,2 0 0,-8 86 1,19-122-640,-3 13 284,2-1 1,1 1-1,1-1 1,7 44-1,-7-61-207,1-1-1,-1 0 1,1 0 0,0 0-1,1 0 1,-1 0-1,1-1 1,0 1-1,0-1 1,1 0-1,5 7 1,-6-9-190,1 1 1,0-1-1,-1 1 0,1-1 1,0 0-1,1 0 0,-1-1 1,0 1-1,0-1 1,1 0-1,-1 0 0,0 0 1,1-1-1,-1 1 0,9-2 1,21-3-4031,0-14-4351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05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56 13357,'0'0'1393,"-9"-9"860,-33-24-283,40 31-1878,0 0 1,-1 1 0,1 0-1,-1-1 1,1 1 0,-1 0-1,0 0 1,1 0 0,-1 1 0,0-1-1,0 1 1,1-1 0,-1 1-1,0 0 1,0 0 0,0 0-1,0 1 1,1-1 0,-1 1-1,0-1 1,0 1 0,1 0-1,-1 0 1,0 0 0,1 1 0,-1-1-1,1 0 1,-1 1 0,1 0-1,0-1 1,0 1 0,-4 4-1,-1 2-22,1-1-1,0 1 1,0 0-1,1 1 0,0-1 1,0 1-1,-4 12 1,6-13 62,0-1 1,1 1-1,0 0 1,0 0-1,1 0 1,0 0-1,0 1 1,1-1-1,0 0 1,0 0-1,1 0 1,2 9-1,-2-13-89,0-1 1,1 0-1,-1 1 0,1-1 0,-1 0 0,1 0 0,0 0 0,1 0 0,-1 0 1,0-1-1,1 1 0,-1-1 0,1 1 0,0-1 0,0 0 0,0 0 0,0 0 0,0 0 1,0-1-1,1 0 0,-1 1 0,0-1 0,1 0 0,-1 0 0,1-1 0,-1 1 1,1-1-1,0 0 0,4 0 0,0 0 11,-1-1 0,1 0 1,-1 0-1,0-1 0,1 0 1,-1 0-1,0-1 0,0 0 0,0 0 1,0-1-1,-1 0 0,1 0 0,-1 0 1,0-1-1,-1 0 0,1 0 1,-1-1-1,0 1 0,0-1 0,0 0 1,-1 0-1,0-1 0,0 1 0,-1-1 1,0 0-1,0 0 0,0 0 1,-1-1-1,0 1 0,0 0 0,-1-1 1,0 1-1,-1-1 0,1 0 0,-2-8 1,1 15-114,0-1-1,-1 0 1,1 0 0,0 0 0,-1 1 0,0-1 0,1 0 0,-1 0-1,0 1 1,0-1 0,0 1 0,0-1 0,0 1 0,0-1-1,0 1 1,0 0 0,-1-1 0,1 1 0,0 0 0,-1 0 0,1 0-1,-1 0 1,0 0 0,1 0 0,-1 1 0,0-1 0,1 0-1,-1 1 1,0-1 0,0 1 0,0 0 0,1 0 0,-1 0 0,0-1-1,0 2 1,0-1 0,0 0 0,1 0 0,-3 1 0,-1 0-453,1 0 0,-1 0 0,1 0-1,0 0 1,-1 1 0,1 0 0,0 0 0,0 0 0,0 0 0,0 1 0,1-1 0,-1 1 0,1 0 0,-6 7 0,-5 16-5264,7 0-1698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06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19346,'0'0'3363,"-4"66"-1857,0-39-1026,-4 3-287,8-1-129,0-3-64,0-4-1346,0-5-1985,0-7-3299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06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1 278 3075,'0'0'16794,"9"4"-14770,-5-3-1849,-2 1-65,1-1 0,0 1-1,0-1 1,0 0 0,0-1-1,0 1 1,0 0 0,0-1-1,0 1 1,0-1 0,0 0-1,0 0 1,0 0 0,0-1-1,0 1 1,0-1 0,0 0 0,0 1-1,0-1 1,-1 0 0,1-1-1,0 1 1,4-3 0,16-12 73,-1 0 1,-1-2 0,-1 0 0,27-30 0,-38 37-106,1-1 1,-2 0 0,1 0 0,-2-1 0,0 0 0,0 0 0,-1-1 0,-1 1 0,8-29 0,-13 32-159,-4 11 28,-12 21 11,-14 37 59,24-43-35,1 1 0,0 0 0,1 0-1,1 1 1,1-1 0,1 1 0,0-1 0,3 34-1,-1-49-109,-1 0 0,0 0 0,1 0 0,-1 0 0,1 0 0,0 0 0,-1 0 0,1-1 0,0 1 0,0 0 0,0 0 0,1-1 0,-1 1 0,0-1 0,1 1 0,-1-1 0,0 1 0,1-1 0,0 0 0,-1 0 0,1 0 0,0 0 0,0 0 0,-1 0 0,1 0 0,0-1 0,0 1 0,0-1 0,4 1 0,-4-1-371,1 0 0,0 0 1,0 0-1,0 0 0,0-1 0,0 0 0,-1 1 1,1-1-1,0 0 0,-1 0 0,1-1 0,0 1 1,-1 0-1,0-1 0,1 0 0,-1 1 0,0-1 1,0 0-1,0 0 0,3-4 0,17-22-6821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06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 3587,'0'0'17089,"5"12"-15509,16 36 361,2 6-674,-1 1 0,18 75 1,-36-115-1239,-1 0 0,0 1 0,-1 0 1,-1-1-1,0 1 0,-1 0 0,-1-1 1,-1 1-1,0 0 0,-1-1 0,0 0 1,-1 0-1,-1 0 0,-8 17 1,-2-5-79,-1-1 0,-2 0 0,0-1 0,-2-1 0,-33 31 0,30-34-1648,0-1-1,-2-2 0,-26 16 1,-15 2-8703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34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5733,'0'0'15156,"1"12"-14312,2 64 22,-7 86 0,-1-8-597,5-75 69,0-65-3387,-8-54-6000,-2 14-1067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35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0 148 11819,'0'0'881,"2"-10"608,-1 5-1258,1 0 0,-1 0 0,1 0 0,0 0 0,0 0 0,0 0 0,1 1 0,-1-1-1,1 1 1,0-1 0,1 1 0,-1 0 0,1 1 0,-1-1 0,1 0 0,0 1-1,1 0 1,-1 0 0,8-3 0,9-3 173,0 0 0,1 2-1,0 1 1,1 1 0,-1 0 0,36-1 0,3 3-24,76 6 1,-126-2-369,0 0 0,0 1 1,0 1-1,-1-1 1,1 2-1,-1-1 1,19 10-1,-26-11 14,0-1 0,-1 0 0,1 1-1,-1 0 1,0-1 0,1 1 0,-1 0 0,0 0 0,0 0 0,0 0-1,-1 1 1,1-1 0,0 0 0,-1 1 0,1-1 0,-1 1 0,0 0-1,0-1 1,0 1 0,0 0 0,-1 0 0,1 0 0,-1-1 0,1 1-1,-1 0 1,0 0 0,0 0 0,0 0 0,-1 0 0,1 0 0,-1-1-1,1 1 1,-1 0 0,0 0 0,-2 4 0,0-2 128,-1 0 0,1 1-1,-1-1 1,0 0 0,-1-1 0,1 1 0,-1-1 0,0 0 0,0 0-1,-5 3 1,-61 34 1227,66-38-1272,-121 55 1112,110-52-1346,0-1 0,-1 0 0,1-1 0,-1-1 0,0 0 0,-18-1 1,35-3-242,1 0 0,-1 0 1,1 0-1,-1 0 1,1 0-1,0 0 1,-1 0-1,1 0 1,0 0-1,0 0 1,0 0-1,-1 0 1,1 0-1,0 1 1,0-1-1,2-1 1,49-18-8807,-18 9 2344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35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61 12268,'0'0'2012,"1"-9"75,4-30-117,-5 39-1920,0 0 0,0-1 0,0 1 0,1 0 0,-1-1 0,0 1 0,0-1 0,0 1 0,0 0 0,0-1 0,0 1 0,0 0 0,0-1-1,0 1 1,0-1 0,0 1 0,0 0 0,0-1 0,-1 1 0,1 0 0,0-1 0,0 1 0,0 0 0,0-1 0,-1 1 0,1 0 0,0-1 0,0 1 0,-1 0-1,1-1 1,0 1 0,0 0 0,-1 0 0,1 0 0,0-1 0,-1 1 0,1 0 0,0 0 0,-1 0 0,1 0 0,0-1 0,-1 1 0,1 0 0,-1 0 0,1 0-1,0 0 1,-1 0 0,1 0 0,-1 0 0,1 0 0,0 0 0,-1 0 0,1 0 0,0 1 0,-1-1 0,1 0 0,0 0 0,-1 0 0,1 0 0,0 1 0,-1-1 0,1 0-1,0 0 1,-1 1 0,-19 13 393,-6 12-88,2 3 0,0 0 0,2 1 0,1 1 0,1 1 0,2 1 0,1 0 0,2 2 0,-12 37 0,18-46-178,1 0 0,2 1 0,1-1 0,0 1 0,0 37 0,5-55-139,0 0 1,0 0 0,1 0 0,0 0-1,0 0 1,1 0 0,1 0 0,-1 0-1,1 0 1,1-1 0,0 1 0,0-1-1,0 0 1,1 0 0,0-1 0,1 1-1,0-1 1,0 0 0,9 7 0,0-3-50,0 0 1,1-1 0,0-1-1,1-1 1,0 0 0,27 8 0,-31-12-1081,0-1 1,0-1-1,0 0 1,1 0 0,23-2-1,-4-2-4845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14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1 4484,'0'0'14702,"-8"-1"-13303,-2 2-1332,0 1 1,0 0 0,0 0-1,1 1 1,-1 0 0,1 0-1,-1 1 1,1 0-1,1 1 1,-1 0 0,0 1-1,1-1 1,0 2-1,-10 10 1,2-3 300,1 0 0,0 2 0,1 0 0,-20 30 0,28-36-258,1-1 0,0 1 1,0 0-1,1 0 1,0 1-1,1-1 0,0 1 1,1 0-1,0-1 0,-1 21 1,3-28-99,0-1 0,0 0 0,0 1 0,1-1 0,-1 0 1,1 1-1,-1-1 0,1 0 0,0 0 0,0 0 0,0 1 0,0-1 1,0 0-1,1 0 0,-1 0 0,0-1 0,1 1 0,0 0 0,-1-1 1,1 1-1,0 0 0,3 1 0,0 0 38,-1-1-1,1-1 1,-1 1-1,1-1 1,0 1-1,0-1 1,0-1 0,-1 1-1,1-1 1,9 0-1,-6 0 45,1-1 0,-1 0-1,0 0 1,0 0-1,0-1 1,0-1 0,-1 1-1,1-1 1,0-1 0,-1 1-1,0-1 1,0-1-1,11-8 1,-16 11-41,1-1 0,-2 1 0,1-1 0,0 1 0,0-1 0,-1 1 0,0-1-1,1 0 1,-1 0 0,0 0 0,0 0 0,-1 0 0,1 0 0,-1 0 0,1 0 0,-1-4 0,0 6-74,-1-1 0,1 1 0,0-1 1,-1 1-1,1-1 0,-1 1 0,0 0 0,1-1 0,-1 1 1,0 0-1,0 0 0,0-1 0,0 1 0,0 0 1,0 0-1,0 0 0,0 0 0,0 0 0,-1 0 1,1 1-1,0-1 0,-1 0 0,1 0 0,0 1 0,-1-1 1,1 1-1,-1 0 0,1-1 0,-1 1 0,1 0 1,-1 0-1,1 0 0,-3 0 0,-4-1-881,1 1 0,0 0 0,0 0-1,-1 1 1,1 0 0,-8 2 0,5 2-4613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36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474 0 8232,'0'0'10634,"-8"13"-9609,-25 40 268,-2-2 1,-77 86 0,-112 92 871,184-189-1944,38-37-198,-13 14-56,11-13-260,6-11-343,10-15-2495,-2 0 0,0 0 0,11-43 0,-10 15-3542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36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12396,'0'0'8536,"5"8"-7106,14 18-784,1-2 0,0 0 0,2-2 0,1 0 0,1-1 0,31 20 0,33 31-374,15 33 11,-71-70-820,2-1-1,38 30 1,-47-48-2820,-6-11-3552,-8-4-1637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37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380 34 7431,'0'0'3721,"8"-5"-1185,0-2-1667,-5 5-516,-1-1 0,1 1 0,0 0-1,0 0 1,-1 0 0,1 1 0,1-1 0,-1 1 0,0-1 0,5 0 0,-13 8 4650,-21 23-3856,-30 13-159,-84 46 0,-33 24-343,173-112-643,-3 2 30,0 0 0,1-1 0,-1 1 0,1 0 0,0 1-1,-1-1 1,1 0 0,0 1 0,0-1 0,1 1 0,-1 0 0,0-1-1,1 1 1,-2 3 0,6-4-14,1-1-1,-1 0 1,0-1-1,0 1 1,0 0-1,0-1 1,1 0-1,-1 1 1,0-2-1,0 1 1,1 0 0,4-1-1,-6 1-5,47-6 87,0-2-1,50-14 1,-57 11-333,1 2 0,0 2 0,64-3 0,-105 10 25,0 0 1,0 0-1,0 0 1,0 0-1,0 1 0,0-1 1,0 1-1,0 0 1,-1-1-1,1 1 1,0 0-1,0 0 1,0 0-1,-1 0 0,3 2 1,-4-2-40,1 0-1,-1-1 1,1 1-1,-1 0 1,0 0-1,0-1 1,0 1 0,1 0-1,-1 0 1,0 0-1,0-1 1,0 1 0,0 0-1,0 0 1,0 0-1,0-1 1,-1 1 0,1 0-1,0 0 1,0-1-1,-1 1 1,1 0-1,0 0 1,-1-1 0,1 1-1,0 0 1,-1-1-1,1 1 1,-1 0 0,0-1-1,1 1 1,-1-1-1,1 1 1,-1-1 0,0 1-1,1-1 1,-1 1-1,0-1 1,0 0-1,1 1 1,-1-1 0,-1 0-1,-13 8-4310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37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9097,'0'0'1980,"-7"3"-5,1-2-1376,3-1-385,0 1 0,1-1 0,-1 1 1,1-1-1,-1 1 0,0 0 0,1 0 0,-1 1 1,1-1-1,0 0 0,-1 1 0,1-1 1,0 1-1,-4 3 0,6-4-89,-1 0 0,1-1 0,-1 1-1,1 0 1,-1 0 0,1 0 0,0 0 0,-1-1 0,1 1 0,0 0 0,0 0 0,0 0-1,-1 0 1,1 0 0,0 0 0,0 0 0,0 0 0,1 0 0,-1-1 0,0 1-1,0 0 1,0 0 0,1 0 0,-1 0 0,0 0 0,1 0 0,-1-1 0,1 1 0,0 1-1,1 0 41,0 0 0,0 0-1,1 0 1,-1 0-1,1-1 1,-1 1 0,1-1-1,-1 1 1,6 1 0,58 13 1558,-28-12-1179,0-2 1,0-2-1,60-6 0,113-28-1296,-200 33 0,7-1-1281,-10-1-3563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39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9769,'0'-3'402,"0"-1"0,0 1 0,1 0-1,0-1 1,-1 1 0,1 0 0,0 0 0,0-1-1,1 1 1,-1 0 0,1 0 0,-1 0-1,1 1 1,0-1 0,0 0 0,5-4 0,-2 3-79,0 0 1,0 0 0,1 0 0,-1 1 0,1 0 0,0 0-1,0 0 1,8-2 0,5 0 103,0 1-1,1 0 1,-1 2 0,39-1-1,-55 3-389,1 0 0,-1 0 0,1 0-1,0 0 1,-1 1 0,1 0 0,-1-1-1,0 1 1,1 0 0,-1 1 0,0-1 0,1 1-1,-1-1 1,0 1 0,0 0 0,-1 0 0,1 1-1,0-1 1,-1 0 0,1 1 0,-1 0 0,4 4-1,-5-4 5,1 1-1,-1 0 0,0-1 1,0 1-1,0 0 0,0 0 0,-1 0 1,0 0-1,0 0 0,0 0 1,0-1-1,0 1 0,-1 0 0,0 0 1,1 0-1,-2 0 0,1-1 1,0 1-1,-1 0 0,-3 6 0,-6 6 92,0 0 0,0 0-1,-2-1 1,0-1-1,0 0 1,-28 20 0,25-21 149,1 1 1,0 0-1,1 1 1,0 0-1,-19 30 1,33-44-276,-1 0 0,0 0 0,0 0 1,1 0-1,-1 0 0,1 0 0,-1 1 0,1-1 1,-1 0-1,1 0 0,0 1 0,0-1 0,-1 0 0,1 0 1,0 1-1,0-1 0,0 0 0,1 1 0,-1-1 1,0 0-1,0 0 0,1 1 0,-1-1 0,0 0 0,1 0 1,-1 0-1,1 1 0,0-1 0,-1 0 0,1 0 1,0 0-1,0 0 0,0 0 0,0 0 0,0-1 0,0 1 1,0 0-1,0 0 0,0-1 0,0 1 0,0 0 1,0-1-1,0 1 0,1-1 0,-1 1 0,0-1 0,0 0 1,1 0-1,-1 0 0,0 1 0,0-1 0,3-1 1,11 3-24,1-1 0,0 0 0,24-3 0,-22 1-232,4 1-1396,0-2 1,-1-1 0,1 0 0,31-10-1,-14 0-5204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40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48 6022,'0'0'4815,"-3"-7"-1938,2 4-2653,0 0 0,-1 1 0,1-1-1,-1 1 1,1 0 0,-1-1 0,0 1-1,0 0 1,0 0 0,0 0 0,0 0-1,0 1 1,0-1 0,-1 0 0,1 1-1,-5-2 1,4 2-38,-1 0-1,1 0 1,0 1-1,-1-1 1,1 1-1,-1 0 1,1 0-1,-1 0 1,1 1-1,-1-1 1,1 1-1,-1 0 1,1 0-1,0 0 1,-1 0-1,1 1 1,-4 1-1,-3 3 69,1 0 0,0 0-1,0 1 1,0 0 0,1 1 0,0 0 0,1 0-1,0 0 1,0 1 0,0 0 0,-5 12-1,7-13-101,1 0 0,0 0-1,0 1 1,1 0-1,0-1 1,1 1 0,0 0-1,0 0 1,1 1-1,0-1 1,1 0-1,0 0 1,2 18 0,-2-25-141,1 1 0,0 0 0,0 0 0,0 0 0,0 0 0,1-1 0,-1 1 0,1-1 0,0 1 0,0-1 0,-1 0 0,2 1 0,-1-1 0,0 0 0,0 0 0,1 0 0,3 2 0,0-1 10,0 0 0,0 0 0,1-1 0,-1 0 0,1 0 0,-1 0 0,12 0 0,-4 0 16,1-1 0,0-1-1,-1-1 1,1 0 0,-1-1 0,26-6 0,-29 5-17,0-1 1,-1-1-1,0 0 0,0 0 1,0-1-1,0 0 0,-1-1 0,0 0 1,10-10-1,-15 13 10,-1 1 0,1-1 0,-1 0 1,0-1-1,0 1 0,0-1 0,-1 1 0,1-1 1,-1 0-1,0 0 0,-1 0 0,1 0 0,-1 0 0,0 0 1,0 0-1,0-1 0,-1 1 0,0 0 0,0 0 1,-1-1-1,1 1 0,-2-6 0,1 7-42,-1 1-1,0 0 1,1-1-1,-1 1 1,0 0 0,0 0-1,-1 0 1,1 0-1,-1 0 1,1 1-1,-1-1 1,0 1 0,0 0-1,0 0 1,0 0-1,-1 0 1,1 0-1,0 1 1,-1-1 0,1 1-1,-1 0 1,1 0-1,-7-1 1,-9-1-647,0 1-1,1 0 1,-25 1 0,38 1 343,2 0 76,0 0 0,0 0 0,-1 1 0,1-1 1,0 1-1,0-1 0,0 1 0,0 0 0,0 0 0,1 0 0,-1 1 0,0-1 0,0 1 1,1-1-1,-1 1 0,1 0 0,-1 0 0,1 0 0,-2 3 0,2-3-307,0 1 0,1-1-1,0 1 1,-1-1 0,1 1-1,0-1 1,0 1 0,1 0 0,-1 0-1,1-1 1,-1 1 0,1 0-1,0 4 1,0 8-4305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40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67 1409,'0'0'12001,"0"-8"-8985,0 6-2828,0 0 0,1 0-1,-1 0 1,0 0 0,0 0-1,0 0 1,0 0 0,-1 0 0,1 0-1,0 0 1,-1 0 0,1 0-1,-1 0 1,0 0 0,0 0 0,0 0-1,0 0 1,0 0 0,0 1-1,0-1 1,-1 1 0,1-1 0,-1 1-1,1-1 1,-1 1 0,1 0-1,-1-1 1,0 1 0,0 0 0,1 0-1,-1 0 1,0 1 0,0-1-1,0 0 1,0 1 0,0-1 0,0 1-1,0 0 1,0-1 0,0 1-1,0 0 1,-3 1 0,-4-1-28,0 1 0,1 0 0,-1 1 0,1 0 0,-1 0-1,1 1 1,0 0 0,0 0 0,0 1 0,1 0 0,-1 1 0,1 0 0,0 0 0,0 0 0,1 1 0,-12 12 0,13-13-111,0 0 0,1 0 0,0 0-1,0 0 1,0 1 0,0 0 0,1 0 0,0 0 0,0 0 0,1 0 0,0 1 0,0-1 0,0 1-1,1-1 1,0 1 0,0 0 0,1-1 0,0 1 0,0 0 0,0 0 0,1-1 0,2 10-1,-1-12-43,0-1 0,0 1 0,1-1 0,-1 1 0,1-1 0,0 0-1,0 0 1,0 0 0,0 0 0,1-1 0,-1 1 0,1-1-1,0 0 1,-1 0 0,1 0 0,0 0 0,0-1 0,0 0 0,0 0-1,0 0 1,8 1 0,-3 0 13,1-1 1,0 0-1,0-1 1,0 0-1,0 0 1,0-1-1,0 0 0,13-4 1,-18 4-3,-1-1-1,0 0 1,1 0 0,-1-1 0,0 1 0,0-1-1,-1 0 1,1 0 0,-1 0 0,1 0 0,-1-1-1,0 0 1,0 1 0,0-1 0,-1 0 0,1 0-1,-1-1 1,3-6 0,-3 4 1,0 1-1,0 0 1,-1 0 0,0-1-1,0 1 1,0-1 0,-1 1 0,0-1-1,0 1 1,0-1 0,-1 1-1,0 0 1,-3-10 0,1 11-78,0 0-1,0 1 1,0-1 0,-1 1 0,1 0 0,-1 0 0,0 0 0,0 0 0,-1 1 0,1-1 0,-1 1 0,0 0 0,0 1 0,0-1 0,0 1 0,-10-3 0,11 3-332,-1 1 1,1-1-1,-1 1 1,1 0 0,-1 1-1,1-1 1,-1 1-1,1 0 1,-1 0 0,1 0-1,-1 1 1,-7 1-1,11-2 197,1 1 0,-1-1 0,1 1 0,-1-1 0,1 1 0,-1-1 0,1 1 0,-1 0 0,1-1 0,-1 1 0,1-1 0,0 1 0,-1 0 0,1-1 0,0 1 0,0 0 0,0 0 0,-1-1 0,1 1 0,0 0 0,0 0 0,0-1 0,0 1-1,0 0 1,0-1 0,1 1 0,-1 0 0,0 0 0,0-1 0,0 1 0,1 1 0,11 20-6247,10-10 859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40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28 15439,'0'0'2284,"-9"-5"-196,3 1-1913,1 1 0,-2 1-1,1-1 1,0 1 0,0 0 0,-1 0 0,0 0 0,1 1 0,-1 0 0,0 1-1,1-1 1,-1 1 0,0 1 0,1-1 0,-1 1 0,0 0 0,1 1 0,-1-1 0,1 1-1,0 1 1,-1-1 0,1 1 0,0 0 0,-5 4 0,0 1 22,1 1 1,0 0-1,1 0 1,0 1-1,0 0 1,-12 19-1,19-25-150,-1 0-1,1 0 0,-1 0 0,1 0 0,1 1 1,-1-1-1,1 1 0,-1-1 0,1 1 0,0 0 1,1-1-1,-1 1 0,1 0 0,0 0 0,0-1 1,1 1-1,-1 0 0,1-1 0,0 1 0,0 0 0,1-1 1,2 6-1,-1-6-38,0 0 0,0-1 0,1 1 0,0-1 0,-1 0 0,1 0 0,0 0 0,1 0 0,-1-1 0,0 0 0,1 0 0,-1 0 0,1 0 0,0-1 0,0 1 0,0-1 0,-1 0 0,1-1 0,0 1 0,0-1 0,9-1 0,-5 1 14,0 0 0,0-1-1,0 0 1,0 0 0,0-1 0,0 0 0,-1-1-1,1 0 1,-1 0 0,1-1 0,9-6 0,-13 6 11,1-1 0,-1 0 0,0-1 1,0 1-1,-1-1 0,0 0 1,0 0-1,0-1 0,0 1 0,-1-1 1,0 1-1,-1-1 0,1 0 1,-1 0-1,-1-1 0,1 1 1,-1-11-1,0 14-31,-1 0-1,0 0 1,0 0 0,-1 0 0,1 0 0,-1 1 0,0-1 0,0 0-1,0 0 1,0 0 0,-1 1 0,1-1 0,-1 1 0,0-1 0,0 1-1,-1 0 1,1 0 0,-1-1 0,1 2 0,-1-1 0,0 0-1,0 1 1,0-1 0,-1 1 0,1 0 0,0 0 0,-1 0 0,1 0-1,-1 1 1,0-1 0,0 1 0,1 0 0,-6 0 0,-1-1-220,0 1 0,1 0 0,-1 1 1,0 0-1,0 1 0,0 0 0,1 0 1,-12 4-1,18-4 10,0 0 1,0 0 0,0 0-1,0 1 1,0-1-1,0 1 1,1-1-1,-1 1 1,1 0-1,-1 0 1,1 0-1,0 1 1,-2 2-1,2-3-110,1 0 0,0 0-1,0 0 1,0 0-1,1 1 1,-1-1 0,0 0-1,1 0 1,0 1-1,0-1 1,-1 1 0,1-1-1,0 0 1,1 1 0,-1-1-1,0 0 1,1 1-1,-1-1 1,3 4 0,5 7-4161,5-4-1196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41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38 14446,'0'0'2423,"-8"-6"-415,3 2-1713,0 0 1,0 0 0,0 1 0,-1 0 0,1 0 0,-1 0 0,-9-2 0,12 4-212,0 0 0,-1 1 0,1 0 0,0-1 1,0 1-1,0 0 0,0 1 0,0-1 0,0 1 0,0-1 0,0 1 0,0 0 0,0 0 0,0 0 0,0 0 0,1 1 0,-1-1 1,0 1-1,1 0 0,-1-1 0,-3 5 0,-1 1 110,-1 0 0,1 0 0,0 1 0,1 1 0,0-1 0,0 1 0,1 0 0,0 0 0,1 0 0,0 1 0,0 0 0,1-1 1,0 2-1,1-1 0,0 0 0,0 0 0,1 1 0,1-1 0,1 21 0,-1-28-177,1 0 0,-1 0 0,1 0 0,0 0 0,0 0 0,0 0 0,0 0 0,1 0 0,-1 0 0,1 0 0,0-1 0,0 1 0,0-1 0,0 1 0,0-1 0,0 0 0,1 0 1,4 4-1,-2-3 1,1 0 1,-1-1 0,1 1 0,0-1-1,0 0 1,0 0 0,0-1 0,0 0-1,9 1 1,-3-2 7,0 1 0,-1-2-1,1 0 1,0 0 0,0-1 0,0 0-1,0-1 1,-1 0 0,20-9 0,-25 8-6,0 1 0,-1-1 0,1 0 1,-1-1-1,1 1 0,-1-1 1,-1 0-1,1-1 0,-1 1 0,0-1 1,0 0-1,0 0 0,-1 0 1,0 0-1,0 0 0,-1-1 0,1 0 1,-2 1-1,3-9 0,-4 10-91,0 1 0,1 0 0,-1 0 0,-1-1 0,1 1 0,-1 0 0,1-1 0,-1 1 0,0 0 0,-1 0-1,1 0 1,-1 0 0,0 0 0,0 0 0,0 0 0,0 1 0,-1-1 0,1 1 0,-1-1 0,0 1 0,0 0 0,0 0 0,-1 0 0,1 1 0,-1-1 0,1 1-1,-1 0 1,0 0 0,0 0 0,0 0 0,-7-1 0,-3-1-1396,1 1 0,0 1 0,-1 0-1,0 1 1,-14 0 0,3 1-4779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42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1 10090,'0'0'2204,"9"11"-223,66 77 1216,-47-57-1913,-2 0 1,0 2 0,28 48 0,-48-70-1131,0 1-1,-1 0 1,0 0 0,-1 0 0,0 0 0,-1 1 0,-1-1 0,0 1 0,0 0 0,-1 0 0,-1 0 0,0-1 0,-1 1 0,0 0 0,-5 19 0,0-13-36,-1 1 0,-1 0 0,-1-2 0,-1 1 0,0-1 0,-1 0 0,-17 19 0,-101 109 12,125-142-125,-139 134-1238,41-53-2878,28-30-2284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22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1 197 12684,'0'0'2835,"1"-9"-567,0 3-2034,0 0-1,1 0 0,0 1 0,0-1 0,0 1 0,0 0 0,1 0 0,0 0 0,0 0 0,1 0 0,-1 0 0,1 1 0,0-1 0,0 1 0,0 0 0,1 1 0,0-1 0,-1 1 0,6-3 0,14-7 170,1 0 1,0 2-1,0 1 1,1 1-1,0 2 1,52-9 0,-32 10-382,0 2 1,0 2-1,57 5 1,-95-2-37,0 0 0,0 1 0,0-1 0,0 1 0,-1 1 0,1 0 0,-1 0 1,1 0-1,-1 1 0,0 0 0,0 1 0,-1-1 0,0 1 0,9 9 0,-12-12 17,-1 1 0,1 0 0,-1 0-1,0 0 1,0 1 0,0-1 0,-1 0-1,1 1 1,-1-1 0,0 1 0,0-1-1,0 1 1,0 0 0,-1 0 0,1-1-1,-1 1 1,0 0 0,0 0 0,0-1-1,-1 1 1,1 0 0,-1 0 0,0-1-1,0 1 1,0-1 0,-1 1 0,1-1-1,-1 1 1,0-1 0,0 0 0,0 0-1,-3 4 1,-6 6 91,-1-2 0,0 1 0,-1-2 1,0 1-1,-1-2 0,0 0 0,0-1 0,-1 0 0,0-1 0,0 0 0,-1-2 0,1 0 0,-1 0 0,-1-2 1,-24 4-1,19-9-615,21 1 366,0 1 1,1-1 0,-1 1 0,1-1-1,-1 1 1,1-1 0,-1 0 0,1 1-1,-1-1 1,1 0 0,0 1 0,-1-1-1,1 0 1,0 1 0,-1-1-1,1 0 1,0 0 0,0 1 0,0-1-1,0 0 1,0 0 0,0 1 0,0-1-1,0-1 1,0-17-5435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20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3683,'0'0'16977,"1"10"-16246,6 305 1775,-8-195-1046,11-280-50,-7 144-1419,1-15-424,1 0 1,2 1-1,1 0 0,1 0 0,26-55 1,-32 82 412,-1 0 1,1 0 0,0 0 0,0 0 0,0 0 0,0 1 0,0-1 0,1 1 0,-1 0 0,1 0 0,0 0 0,-1 0-1,1 1 1,0 0 0,0-1 0,0 1 0,0 1 0,0-1 0,0 1 0,0-1 0,0 1 0,0 0 0,1 1 0,-1-1-1,0 1 1,0-1 0,7 4 0,-4-3 14,-1 1 0,1 0 0,0 1 0,0-1 0,-1 1 0,1 1 0,-1-1 0,0 1 0,0 0 0,-1 1 0,1-1 1,-1 1-1,0 0 0,0 1 0,5 6 0,-9-11 23,0 0 0,-1 1 1,1-1-1,-1 0 0,1 0 1,-1 0-1,0 0 0,1 0 1,-1 1-1,0-1 0,0 0 1,0 0-1,0 0 0,0 1 1,0-1-1,0 0 0,0 0 1,0 0-1,-1 1 0,1-1 1,0 0-1,-1 0 0,1 0 1,-1 0-1,0 2 0,-1-1 48,0 0 0,0 0 0,0 0-1,0 0 1,-1 0 0,1 0 0,0 0 0,-1-1-1,1 1 1,-4 0 0,-8 4 148,1-2 0,-1 0 0,-17 4 1,28-8-233,-12 3 108,-1 0 0,0-1-1,0-1 1,0-1 0,-24-1 0,40 1-135,0-1 1,1 1-1,-1 0 1,0 0-1,1 0 1,-1 0-1,0-1 1,1 1-1,-1 0 1,0 0-1,0 0 0,1-1 1,-1 1-1,0 0 1,0-1-1,1 1 1,-1 0-1,0 0 1,0-1-1,0 1 0,0 0 1,0-1-1,1 1 1,-1 0-1,0-1 1,0 1-1,0-1 1,0 1-1,0 0 0,0-1 1,0 1-1,0 0 1,0-1-1,0 1 1,0 0-1,-1-1 1,1 1-1,0 0 0,0-1 1,0 1-1,0 0 1,0-1-1,-1 1 1,1 0-1,0 0 1,0-1-1,-1 1 0,1 0 1,0 0-1,0-1 1,-1 1-1,1 0 1,0 0-1,-1 0 1,1-1-1,0 1 0,-1 0 1,1 0-1,0 0 1,-1 0-1,1 0 1,0 0-1,-1 0 1,1 0-1,0 0 0,-1 0 1,1 0-1,-1 0 1,22-14-5471,-1 6-2477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49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1922,'0'-1'334,"0"1"0,0 0 0,0-1 0,0 1 0,0 0 0,1-1 1,-1 1-1,0 0 0,0 0 0,0-1 0,0 1 0,0 0 0,1 0 0,-1-1 0,0 1 0,0 0 0,1 0 1,-1-1-1,0 1 0,0 0 0,1 0 0,-1 0 0,0 0 0,0-1 0,1 1 0,-1 0 0,0 0 1,1 0-1,-1 0 0,0 0 0,1 0 0,-1 0 0,0 0 0,0 0 0,1 0 0,-1 0 0,0 0 1,1 0-1,-1 0 0,0 0 0,1 0 0,-1 0 0,0 0 0,1 1 0,-1-1 0,0 0 0,5 20 5244,-4 47-6119,-2-49 2373,1 129-137,3 280 346,-1-258-1585,-4-90-356,4 0-1,3-1 1,22 116 0,-16-146-29,6 79-1,-14-51-3057,-4-83-2513,1 0 2480,-1-14-7844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51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94 211 5189,'0'0'2819,"-8"1"-1762,-2-1-650,-37 2 1367,18 5 4549,67-5-3116,-16 0-2704,504-23 1792,-42 0-1846,88-2 917,-275-11-1005,398-22 816,-577 60-1156,161 27 1,-206-23-4,137-2 0,76-23 47,-53 1-38,97-19 152,-217 19-44,206-4-1,-275 24-117,54 10-1,30 3 20,-110-16-32,63 4 58,125-8 1,-190 1-274,0 0 1,1-1-1,-1-1 1,0 0-1,-1-2 1,22-9-1,-31 10-1937,-6-1-4267,0 4 4739,0-2-4265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52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9769,'0'0'10319,"9"-7"-9881,28-22-256,-34 28-177,-1 0 1,0 0 0,1 0 0,-1 0 0,1 1-1,-1-1 1,1 1 0,-1-1 0,1 1-1,-1 0 1,1 0 0,-1 0 0,1 1 0,-1-1-1,1 1 1,-1-1 0,1 1 0,2 1 0,40 21 5,-37-18 6,-2-2 139,0 1 0,0 0 0,0 0 0,-1 0 0,1 1-1,-1 0 1,8 9 0,-12-12-45,0 0 0,0-1 1,0 1-1,0 0 0,0 0 0,-1 0 0,1-1 1,-1 1-1,1 0 0,-1 0 0,0 0 1,1 0-1,-1 0 0,0 0 0,0 0 0,0 0 1,-1 0-1,1 0 0,0 0 0,-1 0 0,0-1 1,1 1-1,-1 0 0,0 0 0,0 0 1,0-1-1,0 1 0,0 0 0,0-1 0,0 1 1,-1-1-1,0 2 0,-59 51 1750,45-43-2104,1 2 0,-19 20 0,29-27-907,1-1 0,0 1 0,1-1 0,-1 1 0,1 0 0,-3 9-1,3-2-9461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52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59 10346,'0'0'3181,"0"-9"-1446,-2-10-1027,0-2 756,1 12 3075,2 309-1789,-3 334-834,-11-282-1479,20-332-1372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53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71 10890,'0'0'9492,"4"-9"-8339,-3 5-1049,0 1-1,0 0 1,1 0-1,-1 0 1,1-1-1,0 1 1,-1 1-1,1-1 1,1 0-1,-1 0 1,0 1-1,1-1 1,-1 1-1,1 0 1,0 0-1,0 0 1,0 0 0,0 0-1,0 1 1,0-1-1,0 1 1,1 0-1,-1 0 1,0 0-1,1 0 1,-1 1-1,6-1 1,-6 0-62,0 1 0,0 0 0,0-1 0,0 1 0,0 0 0,0 1 0,0-1 0,0 0 0,0 1 0,0 0 0,0-1 0,0 1 0,0 1 0,0-1 0,-1 0 0,1 1 0,0-1 0,-1 1 0,1 0 0,-1 0 0,0 0 0,3 3 0,-3-2-10,-1 0 1,1 0-1,-1 1 0,0-1 1,0 0-1,-1 1 0,1-1 0,-1 1 1,1-1-1,-1 0 0,0 1 0,-1-1 1,1 1-1,0-1 0,-1 1 1,0-1-1,0 0 0,0 1 0,0-1 1,-3 5-1,-1 2 37,0 0 1,-1 0-1,0 0 1,-1-1-1,0 0 0,0 0 1,-14 12-1,-65 49 604,81-61-213,16-5-323,28-3-269,-32-1 121,16-1-975,-1 0 0,1-2 0,-1 0 0,29-9 0,-33 7-1372,0-2 1,-1 0-1,19-10 0,4-7-4923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53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13 11243,'0'0'6918,"-8"-3"-4318,8 3-2576,-6-2 283,0 0 0,-1 0 1,1 1-1,0 0 0,0 0 0,-10 0 1,14 1-279,1 0 0,-1 0 1,1 1-1,-1-1 1,0 0-1,1 1 1,-1-1-1,1 1 1,0 0-1,-1-1 1,1 1-1,0 0 0,-1 0 1,1 0-1,0 0 1,0 0-1,-1 0 1,1 0-1,0 0 1,0 0-1,1 1 1,-1-1-1,0 0 0,0 1 1,0-1-1,1 1 1,-1-1-1,1 1 1,-1-1-1,1 1 1,0-1-1,0 1 1,-1-1-1,1 1 0,0-1 1,0 1-1,1 2 1,-1-3-33,0 0 1,1 0 0,-1-1 0,1 1-1,-1 0 1,0-1 0,1 1-1,-1 0 1,1-1 0,-1 1-1,1-1 1,0 1 0,-1-1 0,1 1-1,0-1 1,-1 1 0,1-1-1,0 0 1,-1 1 0,1-1 0,0 0-1,0 0 1,-1 1 0,2-1-1,27 6-104,-19-4 64,0 0 25,0 1 1,0 1 0,0-1 0,0 2-1,-1-1 1,12 8 0,-18-10 17,0 0 0,0 0 0,-1 1 0,1-1-1,0 1 1,-1 0 0,0 0 0,1 0 0,-1 0 0,0 0 0,-1 0 0,1 0 0,0 1 0,-1-1-1,0 1 1,0-1 0,0 1 0,0-1 0,-1 1 0,1 0 0,-1 3 0,0-4 53,0 0 1,0 0 0,0 0 0,0 0-1,-1-1 1,1 1 0,-1 0 0,0 0-1,0 0 1,0-1 0,0 1-1,0-1 1,-1 1 0,1-1 0,-1 1-1,1-1 1,-1 0 0,0 0 0,-3 3-1,2-3-10,-1 0 0,0 0 0,1 0 0,-1 0 0,0-1 0,0 1 0,0-1 0,0 0 0,0-1 0,0 1 0,0-1 0,0 1 0,-6-2 0,8 1-179,-1 0-1,1 0 1,0 0 0,0 0 0,0-1-1,-1 1 1,1-1 0,0 0-1,0 0 1,0 0 0,0 0 0,0 0-1,0 0 1,0 0 0,0 0-1,1-1 1,-1 1 0,0-1 0,1 0-1,-1 1 1,1-1 0,0 0-1,-2-3 1,-1-3-1837,0 0 0,1 0 0,0-1-1,-2-14 1,4 20 1412,-5-33-9828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53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12492,'0'0'8840,"48"6"-8552,-21-2-191,3-4-65,8 0-769,1 0-897,-3-1-1409,1-4-1088,-7 1 415,-3 0-288,-9 1-224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54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1 929,'-14'3'10453,"1"5"-4421,-14 18-2155,-14 34-2779,39-56-941,0 0 1,0 0-1,0 0 0,1 0 0,-1 0 0,1 0 0,0 0 0,0 0 1,0 1-1,1-1 0,-1 0 0,1 0 0,1 8 0,-1-10-126,1-1 0,-1 0 0,1 0-1,-1 0 1,1 0 0,-1 0-1,1 0 1,0 0 0,-1 0 0,1 0-1,0 0 1,0 0 0,0 0-1,0 0 1,0-1 0,0 1 0,0 0-1,2 0 1,0 0-13,1 0 1,-1 0-1,0 0 1,0-1-1,1 1 1,-1-1-1,0 0 0,1 0 1,5-1-1,-3 0 6,0 0-1,1-1 1,-1 0-1,0 0 0,0 0 1,0-1-1,-1 0 1,1 0-1,-1-1 0,1 1 1,8-9-1,-11 10-17,-1-1 1,1 1-1,-1-1 0,1 1 1,-1-1-1,0 0 0,0 0 1,0 0-1,-1 0 0,1 0 1,-1 0-1,0-1 0,0 1 1,0 0-1,0-1 0,0 1 1,-1-1-1,1 1 0,-1-1 0,0 1 1,0-1-1,0 1 0,-2-5 1,1 5-4,-1 1 0,1 0 0,-1 0 1,0 0-1,0 0 0,0 0 0,0 0 0,-1 0 1,1 1-1,0-1 0,-1 1 0,1 0 0,-1-1 1,1 1-1,-1 0 0,0 1 0,1-1 1,-1 0-1,0 1 0,0-1 0,-4 1 0,4-1-61,0 1-1,0-1 0,0 1 0,-1 0 0,1 0 1,0 0-1,0 0 0,0 1 0,0-1 1,0 1-1,0 0 0,0 0 0,0 0 0,0 0 1,0 0-1,0 1 0,1-1 0,-1 1 0,-3 2 1,6-3-53,-1-1 0,1 0 0,-1 1-1,1-1 1,0 1 0,-1-1 0,1 1 0,0-1 0,0 1 0,-1-1 0,1 1 0,0-1 0,0 1 0,0-1 0,0 1 0,-1-1 0,1 1 0,0-1 0,0 1 0,0 0 0,0-1-1,0 1 1,1-1 0,-1 1 0,0-1 0,0 1 0,0-1 0,0 1 0,0-1 0,1 1 0,-1-1 0,0 1 0,1-1 0,-1 1 0,0-1 0,1 1 0,-1-1 0,0 0 0,1 1-1,-1-1 1,1 0 0,-1 1 0,1-1 0,-1 0 0,1 1 0,-1-1 0,1 0 0,-1 0 0,1 0 0,-1 1 0,1-1 0,-1 0 0,2 0 0,31 3-5561,-30-3 5297,23 0-3362</inkml:trace>
  <inkml:trace contextRef="#ctx0" brushRef="#br0" timeOffset="1">364 36 9257,'0'0'7490,"-9"2"-5232,-3 2-1700,0 1 0,1 0 0,-1 0 0,1 1 1,-17 12-1,23-14-297,0-1 0,1 2 0,-1-1-1,1 0 1,0 1 0,0 0 0,-4 6 0,7-9-179,-1 0 0,1 1 0,0-1 0,0 0 0,1 1 0,-1-1 0,0 0 0,1 1-1,-1-1 1,1 1 0,0-1 0,0 1 0,0-1 0,0 1 0,0-1 0,1 1 0,-1-1 0,2 5 0,0-6-62,-1 0-1,1 1 1,-1-1 0,1 0 0,0-1 0,-1 1-1,1 0 1,0 0 0,0-1 0,0 1-1,-1-1 1,1 1 0,0-1 0,0 0-1,0 0 1,0 0 0,0 0 0,0 0-1,2 0 1,41-4 145,-36 2-143,-1 0-1,0-1 0,1 0 0,-1-1 1,-1 1-1,14-10 0,-17 11-14,-1 0-1,1 0 1,-1-1 0,0 1-1,0-1 1,0 0 0,0 0-1,-1 0 1,1 0-1,-1-1 1,0 1 0,0-1-1,0 1 1,0-1 0,-1 0-1,2-6 1,-2 9 14,-1 0-1,0 0 1,0 0-1,0 0 1,0 1-1,-1-1 1,1 0-1,0 0 1,0 0-1,0 0 1,-1 1-1,1-1 1,0 0-1,-1 0 1,1 0-1,-1 1 1,1-1-1,-1 0 1,1 1-1,-1-1 1,1 0-1,-1 1 1,0-1-1,1 1 1,-1-1-1,0 1 1,-1-1-1,-29-7 233,-32 12-247,57-2-4,0 0-1,0 0 1,0 0 0,0 1-1,-9 6 1,13-8-11,0 0 1,0 0-1,1 0 1,-1 0-1,0 1 1,0-1-1,1 1 1,-1-1-1,1 1 1,0 0-1,-1 0 1,1-1-1,0 1 1,0 0-1,0 0 1,0 0-1,0 0 1,1 0-1,-2 3 1,47-3-2822,-30-3 554,1-1-1,-1 0 1,0-1-1,22-8 0,-32 9 1211,31-9-7208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54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72 10122,'0'0'6080,"-9"0"-3539,-1-1-1734,1 2 0,-1-1 0,0 1 0,1 1 0,-16 4 0,22-5-686,0 0 0,0 0 0,1 0 0,-1 0 0,1 1 0,-1-1-1,1 1 1,0 0 0,-1 0 0,1 0 0,0 0 0,0 0 0,0 0-1,1 0 1,-1 1 0,0-1 0,1 1 0,0-1 0,-1 1 0,1 0-1,0-1 1,0 1 0,1 0 0,-1 0 0,0 0 0,1 0 0,0 3 0,-1-4-97,1 0 0,0-1 0,0 1 0,1 0 0,-1 0 0,0-1 0,0 1 0,1 0 0,-1 0 0,1-1 0,0 1 0,-1-1 0,1 1 0,0 0 0,0-1 0,0 0 0,0 1 0,0-1 0,0 1 0,1-1 0,-1 0 0,0 0 0,1 0 0,1 2 0,1-2-1,0 1 0,0 0 0,0-1 0,0 0 1,0 0-1,0 0 0,0 0 0,0-1 0,0 0 0,6 0 1,1 0 0,1-1 1,-1-1-1,0 0 1,0 0-1,0-1 1,0-1 0,16-6-1,-21 6 4,0 0-1,-1 0 0,1 0 1,-1 0-1,0-1 1,0 0-1,-1 0 0,0 0 1,5-7-1,-8 11 3,0 0-1,0-1 0,0 1 1,0-1-1,-1 1 0,1-1 1,0 1-1,-1-1 0,1 0 0,-1 1 1,1-1-1,-1 0 0,0 0 1,0 1-1,0-1 0,0 0 1,0 1-1,0-1 0,0 0 1,-1 0-1,1 1 0,0-1 1,-1 0-1,0 1 0,1-1 1,-1 1-1,0-1 0,0 1 0,0-1 1,0 1-1,0 0 0,0-1 1,0 1-1,0 0 0,-1 0 1,1 0-1,0-1 0,-1 2 1,1-1-1,-1 0 0,-1-1 1,-5-2-111,-1 1 0,0 0 0,0 0 1,-1 1-1,1 0 0,-13-1 0,-39-10-5359,48 5-523,2-6-5990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55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0 493 13068,'0'0'5195,"3"-9"-3813,11-20-740,2-1 0,1 2 0,31-42-1,-2 5-256,65-126 1267,-79 132-1158,-32 59-494,0-1-1,0 1 1,0-1-1,1 1 1,-1-1-1,0 1 1,0-1-1,0 1 1,0-1-1,1 1 1,-1-1-1,0 1 1,1-1-1,-1 1 0,0 0 1,1-1-1,-1 1 1,0 0-1,1-1 1,-1 1-1,1 0 1,-1-1-1,0 1 1,1 0-1,-1 0 1,1-1-1,-1 1 1,1 0-1,-1 0 0,1 0 1,-1 0-1,1 0 1,-1-1-1,1 1 1,0 0-1,-1 0 1,1 0-1,-1 1 1,1-1-1,-1 0 1,1 0-1,-1 0 1,1 0-1,-1 0 1,1 1-1,-1-1 0,1 0 1,-1 0-1,1 1 1,-1-1-1,0 0 1,1 1-1,-1-1 1,0 0-1,1 1 1,-1-1-1,0 1 1,1-1-1,-1 1 1,16 37-75,-12-26 85,10 22 80,1 0-1,2-1 0,1-1 1,2 0-1,25 30 0,-24-37-2164,36 33 0,-52-54 989,3 3-363,-6-2-4861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21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1 120 17232,'0'0'7762,"11"1"-7137,-3-1-599,1 0 0,0-1 0,-1 0 0,1 0 0,-1-1 0,1 0 0,-1-1 0,0 0 0,0 0 0,0-1 0,0 0 0,-1 0 0,1 0 0,7-7 0,10-8-176,41-40 1,-81 114-487,-2 4 660,15-32-2567,13-27-5120,3-2-695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55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85 6983,'0'0'2034,"2"-10"400,1-2-1534,3-18 440,-5 1 2548,-1 29-3855,0 0 0,0 0 0,0-1 0,0 1 0,0 0 0,0 0-1,0 0 1,0 0 0,0 0 0,0 0 0,0-1 0,0 1 0,0 0 0,0 0 0,0 0-1,0 0 1,0 0 0,0 0 0,0 0 0,0-1 0,0 1 0,0 0 0,0 0 0,0 0-1,-1 0 1,1 0 0,0 0 0,0 0 0,0 0 0,0 0 0,0 0 0,0 0 0,0 0-1,-1 0 1,1 0 0,0 0 0,0 0 0,0 0 0,0-1 0,0 1 0,0 0-1,0 0 1,-1 1 0,1-1 0,0 0 0,0 0 0,0 0 0,0 0 0,0 0 0,0 0-1,-1 0 1,1 0 0,0 0 0,0 0 0,0 0 0,0 0 0,0 0 0,0 0 0,0 0-1,0 1 1,-11 7 492,-7 13-467,7-1 109,2 0 0,0 0 0,1 1 0,1 1 0,1-1 0,-3 24 0,2 0 339,3-1-1,0 48 1,4-83-478,1 0 1,0 0 0,0 1 0,5 13-1,-5-20-36,-1 0 0,1 0 0,1 0-1,-1 0 1,0 0 0,1-1-1,-1 1 1,1-1 0,0 1 0,0-1-1,0 1 1,0-1 0,0 0-1,0 0 1,1 0 0,-1 0 0,5 2-1,-6-4-43,-1 0 0,0 0 0,0 0 0,0 0 0,1 0 0,-1 0 0,0 0 0,0 0 0,0 0 0,1 0 0,-1 0 0,0-1 0,0 1 0,0 0 0,0 0 0,1 0 0,-1 0 0,0 0 0,0-1 1,0 1-1,0 0 0,0 0 0,1 0 0,-1-1 0,0 1 0,0 0 0,0 0 0,0 0 0,0-1 0,0 1 0,0 0 0,0 0 0,0 0 0,0-1 0,0 1 0,0 0 0,0 0 0,0 0 0,0-1 0,0 1 0,0 0 0,0 0 0,0 0 0,0-1 0,0 1 0,0 0 0,-1 0 0,1 0 0,0-1 0,0 1 0,0 0 0,0 0 0,0 0 0,-1 0 0,1-1 0,-6-14-992,-4 3 471,0-1 0,-1 1 0,-1 1 0,0 0 0,0 0 0,-18-10 0,14 9 1170,0-1 0,0 0 0,-14-17 0,30 30-536,-1-1 0,1 1 0,0 0 0,-1-1 0,1 1 0,0 0 1,-1-1-1,1 1 0,0-1 0,0 1 0,-1-1 0,1 1 0,0 0 0,0-1 1,0 1-1,0-1 0,0 1 0,-1-1 0,1 1 0,0-1 0,0 1 1,0-1-1,0 1 0,1-1 0,-1 1 0,0-1 0,0 1 0,0-1 0,0 1 1,0-1-1,1 1 0,-1-1 0,0 1 0,0-1 0,1 1 0,-1 0 0,0-1 1,1 1-1,-1-1 0,0 1 0,1 0 0,-1 0 0,1-1 0,-1 1 0,0 0 1,1-1-1,-1 1 0,1 0 0,-1 0 0,1 0 0,-1 0 0,1 0 1,-1-1-1,1 1 0,-1 0 0,1 0 0,-1 0 0,1 0 0,0 1 0,43-5-335,-30 3 548,19-2-697,64-14-1,-86 13-501,1 1-1,-1-2 1,1 1-1,-1-1 1,-1-1-1,1 0 1,-1-1-1,17-13 0,-5-2-3115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56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9513,'0'0'7036,"-9"2"-6395,6-1-606,1-1 1,-1 1 0,0 0-1,1-1 1,-1 2-1,0-1 1,1 0 0,-1 0-1,1 1 1,0-1 0,-1 1-1,1 0 1,0-1 0,0 1-1,0 0 1,0 1 0,0-1-1,1 0 1,-1 0-1,1 1 1,-1-1 0,1 1-1,0-1 1,0 1 0,0 0-1,0-1 1,1 1 0,-1 0-1,1 0 1,-1-1-1,1 1 1,0 0 0,0 4-1,0-2 60,0 0-1,0 0 1,0 0-1,1 0 0,0 0 1,0 0-1,0 0 0,0 0 1,1 0-1,3 6 1,-4-9-133,1 0 1,0 0 0,0 0 0,0 0-1,0-1 1,0 1 0,0-1 0,0 1-1,1-1 1,-1 0 0,0 0 0,1 0-1,-1 0 1,1 0 0,-1-1 0,1 1-1,-1-1 1,1 0 0,0 0 0,-1 1-1,1-2 1,2 1 0,31-5-2087,-29 3 1015,0 0-1,-1-1 0,1 0 1,-1 0-1,1-1 1,5-4-1,-8 5 655,0 0 0,0 0 0,-1 0 0,1-1 1,-1 0-1,1 1 0,-1-2 0,-1 1 0,4-5 0,-5 6 855,1 0-1,-1 0 1,0-1 0,0 1 0,0 0-1,-1-1 1,1 1 0,-1-6 0,0 9-233,0-1 1,0 1-1,1 0 1,-1-1-1,0 1 1,0 0-1,0-1 1,-1 1-1,1 0 1,0-1-1,0 1 1,0 0 0,0-1-1,0 1 1,0 0-1,0-1 1,-1 1-1,1 0 1,0 0-1,0-1 1,0 1-1,-1 0 1,1 0-1,0-1 1,0 1-1,-1 0 1,1 0-1,0 0 1,0-1-1,-1 1 1,1 0 0,0 0-1,-1 0 1,1 0-1,0 0 1,-1-1-1,-14 6 2681,-10 16-1383,13-5-1191,-37 53 2560,46-64-2909,-1 1-1,1 0 1,1 1-1,-1-1 1,1 0 0,0 1-1,0-1 1,1 1 0,-2 11-1,5-25-5769,2-3 3303,5-12-292,-7 3 223,-1 0-351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56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1 833,'0'0'17616,"16"5"-17199,2 3-193,5-3-64,4-3-288,-7-2-737,3 0-416,-7-1-641,0-6-832,-9-5-1314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56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11723,'0'0'5573,"57"39"-4708,-39-20-128,-2 6 128,-5 3-129,-6 10-31,-5 4-289,-5 4-255,-11 3-97,-6-2 0,2-4-64,-4-10-1314,4-11-1312,-5-13-3011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2:59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1226 1153,'0'0'5050,"2"-4"-3897,-2 3-979,0 0-1,0 1 0,1-1 0,-1 0 0,0 0 1,1 1-1,-1-1 0,1 0 0,-1 1 0,1-1 1,-1 0-1,1 1 0,-1-1 0,1 1 1,-1-1-1,1 1 0,0-1 0,-1 1 0,1-1 1,0 1-1,-1-1 0,1 1 0,0 0 1,0 0-1,0-1 0,-1 1 0,1 0 0,0 0 1,0 0-1,0 0 0,-1 0 0,1 0 0,0 0 1,0 0-1,0 0 0,-1 0 0,1 0 1,0 1-1,0-1 0,0 0 0,-1 1 0,1-1 1,0 0-1,-1 1 0,1-1 0,0 1 1,0 0-1,25 7 854,15-4-411,1-2 0,68-6 0,-36 0 409,-58 3-791,1-1 1,0-1-1,22-7 1,-23 5-153,0 1 1,1 1-1,-1 1 1,19-1-1,0 2-11,0-2 0,-1-1 0,65-17 0,95-44 94,-173 59-173,0 0 0,38-5 0,-38 8 26,0-1 1,36-12 0,1-5-10,18-7 29,95-49 0,32-24 841,-105 55-238,143-90 1,-107 58-507,-84 52-48,55-40 1,22-26 584,198-106 1,-111 94-682,-178 91 5,0 0 1,0 3-1,1 1 1,49-6-1,-23 8-28,76 2 0,-131 7 22,0 0 0,0 0 0,0 1 0,0 0 0,0 0 0,-1 1 0,0 0 0,1 0-1,-2 1 1,1 0 0,7 6 0,34 22-34,-21-20 40,4 1-25,-1 2 0,47 33 1,-68-42 22,-1 0 1,0 0-1,0 1 1,0 1 0,-1-1-1,-1 1 1,1 0-1,-1 0 1,-1 1 0,0 0-1,0 0 1,4 15 0,-5-15 7,0 1 0,1 0 1,0-1-1,0 0 0,1 0 1,1-1-1,13 16 1,4 0 16,34 27 1,-40-37-14,-1 0 0,0 1 1,-1 1-1,0 0 0,17 27 1,-25-30 3,0-1 0,1 1 0,1-2 1,0 1-1,1-1 0,1-1 1,-1 0-1,2 0 0,-1-2 0,2 1 1,-1-2-1,27 14 0,270 93 217,-118-49-139,-125-43 70,1-3-1,1-2 1,108 12-1,-35-10-113,-36-4 54,156 4 0,484-11 158,-691-5-2225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3:11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81 6246,'0'0'1986,"1"-9"-774,2-33-312,-2 21 1649,0 13 4422,-16 216-5204,-5 134-817,-8-33-849,6-96-36,13-53-2,-10 92 274,14-207-641,1 56 0,7-100-2389,0-9-305,0-10-2319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3:12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4 131 11627,'0'0'4111,"-1"-9"-2179,0 5-1759,1 0 0,0 0 0,0 0 1,1 0-1,-1 0 0,1 0 0,0 0 0,0 0 0,0 0 0,0 0 0,1 1 0,-1-1 1,1 0-1,0 1 0,0-1 0,0 1 0,1 0 0,-1 0 0,1-1 0,0 2 0,0-1 1,0 0-1,0 1 0,0-1 0,1 1 0,-1 0 0,7-3 0,-8 4-119,3-2 85,0 0 0,0 0 1,0 1-1,0-1 0,1 1 0,-1 0 0,1 1 1,0-1-1,-1 1 0,1 0 0,11 0 1,-16 2-129,0 0 0,-1 0 1,1-1-1,0 1 0,0 0 0,-1 0 1,1 0-1,0 0 0,-1 0 1,1 0-1,-1 0 0,1 0 1,-1 0-1,0 1 0,1-1 1,-1 0-1,0 0 0,0 0 0,0 0 1,0 0-1,0 1 0,0-1 1,0 0-1,0 0 0,0 0 1,0 0-1,-1 1 0,0 0 1,-8 37 279,-1-19-248,0-1 1,-2 0-1,-17 23 0,18-28 119,0 1-1,1 0 1,1 1-1,0 0 1,-11 31-1,19-46-150,1 1 0,-1-1 0,1 1-1,-1 0 1,1-1 0,-1 1 0,1 0-1,0-1 1,-1 1 0,1 0 0,0-1-1,0 1 1,1 0 0,-1-1 0,0 1-1,0 0 1,1-1 0,-1 1 0,1-1-1,0 1 1,-1 0 0,1-1 0,0 0-1,0 1 1,0-1 0,0 1 0,0-1-1,0 0 1,0 0 0,0 1 0,1-1-1,-1 0 1,0 0 0,1 0 0,-1-1-1,3 2 1,0-1-170,1 0 0,0 0 0,0 0 0,-1-1 0,1 0-1,0 0 1,0 0 0,0-1 0,0 1 0,-1-1 0,1 0-1,5-2 1,-1 0-528,1-1-1,-1 0 0,0-1 0,0 1 0,-1-1 0,0-1 1,0 0-1,0 0 0,0-1 0,-1 0 0,0 0 1,-1 0-1,1-1 0,-1 0 0,-1 0 0,8-16 0,-6 10 171,-1-1 0,0 1 0,7-31 0,-10 27 2416,0-1-1,1-35 0,-4 54-1836,0-1-1,0 1 1,0 0-1,0 0 1,0-1 0,0 1-1,0 0 1,0 0-1,0-1 1,0 1-1,0 0 1,0 0 0,0-1-1,0 1 1,0 0-1,0 0 1,0-1 0,0 1-1,0 0 1,-1 0-1,1-1 1,0 1-1,0 0 1,0 0 0,0 0-1,-1-1 1,1 1-1,0 0 1,0 0 0,0 0-1,-1 0 1,1-1-1,0 1 1,0 0-1,0 0 1,-1 0 0,1 0-1,0 0 1,-1 0-1,-10 6 872,-7 17-565,12-9-126,1 1 0,1 0 0,0-1 1,1 1-1,0 1 0,1-1 0,0 27 0,2-41-228,0 0 0,0-1 0,0 1 0,1 0 0,-1-1-1,0 1 1,0 0 0,0 0 0,1-1 0,-1 1-1,0 0 1,1-1 0,-1 1 0,0 0 0,1-1 0,-1 1-1,1-1 1,-1 1 0,1-1 0,-1 1 0,1-1-1,0 1 1,-1-1 0,1 1 0,-1-1 0,1 0 0,0 1-1,-1-1 1,1 0 0,0 0 0,0 0 0,-1 1-1,1-1 1,0 0 0,0 0 0,-1 0 0,1 0 0,0 0-1,-1 0 1,1 0 0,0-1 0,0 1 0,-1 0-1,1 0 1,0 0 0,-1-1 0,1 1 0,0 0 0,-1-1-1,1 1 1,1-2 0,2 0 55,1 0 0,0 0 0,-1-1 0,0 1 0,1-1 0,5-6 0,-4 2-37,-1 0 0,1-1 0,-1 0 0,-1 0-1,1 0 1,3-10 0,-6 14 74,-1 0 0,1-1 0,-1 1-1,0 0 1,0-1 0,0 1 0,-1-1-1,1 1 1,-1 0 0,0-1-1,0 1 1,-1-1 0,1 1 0,-3-9-1,1 11-79,1 1-1,-1-1 0,1 0 0,-1 1 1,0-1-1,0 1 0,0 0 0,1 0 1,-1-1-1,0 1 0,-1 0 0,1 1 1,0-1-1,0 0 0,0 0 0,0 1 1,-1 0-1,1-1 0,0 1 0,-1 0 1,1 0-1,0 0 0,0 0 0,-1 1 1,1-1-1,0 1 0,-5 1 0,5-2-86,0 0-1,-1 1 1,1-1-1,0 1 1,0-1-1,-1 1 1,1 0-1,0 0 1,0 0 0,0 1-1,0-1 1,0 0-1,0 1 1,0-1-1,1 1 1,-1-1-1,0 1 1,1 0-1,-1 0 1,1 0-1,0 0 1,-1 0-1,1 0 1,0 0-1,0 0 1,1 0-1,-2 3 1,2-4-108,1 0 0,-1 0-1,0 0 1,1-1 0,-1 1 0,0 0-1,1 0 1,-1-1 0,1 1 0,-1 0 0,1-1-1,-1 1 1,1 0 0,0-1 0,-1 1-1,1-1 1,0 1 0,0-1 0,-1 1 0,1-1-1,0 0 1,0 1 0,-1-1 0,1 0-1,0 0 1,0 1 0,0-1 0,0 0 0,-1 0-1,1 0 1,0 0 0,1 0 0,36-1-4955,-31 1 3410,19-3-2557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3:13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8 7303,'0'0'11435,"-8"9"-10592,1-2-568,1 1-1,-1 0 1,1 0-1,1 1 1,0 0-1,0 0 1,0 0 0,1 1-1,1-1 1,0 1-1,0 0 1,1 0-1,-2 15 1,4-24-271,0 0 1,0 0-1,1-1 1,-1 1-1,0 0 0,1 0 1,-1-1-1,1 1 1,-1 0-1,1-1 1,-1 1-1,1 0 1,-1-1-1,1 1 0,-1-1 1,1 1-1,0-1 1,-1 1-1,1-1 1,0 0-1,0 1 0,-1-1 1,1 0-1,0 0 1,0 1-1,0-1 1,-1 0-1,1 0 1,0 0-1,0 0 0,0 0 1,-1 0-1,1 0 1,0 0-1,0 0 1,0 0-1,-1-1 0,1 1 1,0 0-1,0-1 1,-1 1-1,1 0 1,0-1-1,1 0 0,36-17 219,-32 12-194,0 1 0,-1-2 0,1 1 0,-1 0 1,0-1-1,5-10 0,-8 13 75,-1 1-1,1 0 1,-1 0 0,1-1 0,-1 1-1,0-1 1,0 1 0,-1-1-1,1 0 1,-1 1 0,0-1 0,0 0-1,0 1 1,0-1 0,-1 0-1,1 1 1,-2-5 0,1 6-82,0 1 1,0-1-1,0 0 1,-1 1-1,1 0 1,0-1-1,-1 1 1,1 0-1,0 0 1,-1-1-1,0 1 1,1 0-1,-1 1 0,0-1 1,1 0-1,-1 0 1,0 1-1,0-1 1,1 1-1,-1-1 1,0 1-1,0 0 1,0 0-1,0 0 1,0 0-1,0 0 1,1 0-1,-1 0 1,-2 1-1,0 0-27,0-1 0,0 1 0,0 0 0,0 0 0,0 1 0,1-1 0,-1 1-1,1 0 1,-1 0 0,1 0 0,0 0 0,-1 0 0,-2 4 0,5-5-52,-1 1 0,1-1-1,-1 1 1,1-1 0,0 1 0,-1 0-1,1-1 1,0 1 0,0 0 0,1 0 0,-1 0-1,0 0 1,1 0 0,-1 0 0,1 0-1,-1 0 1,1 0 0,0 0 0,0 0-1,0 0 1,0 0 0,1 3 0,0-4-145,0 1 0,0-1 1,0 1-1,0-1 0,0 0 0,0 1 1,1-1-1,-1 0 0,0 0 1,1 0-1,-1 0 0,1 0 0,0 0 1,-1-1-1,1 1 0,0 0 1,-1-1-1,1 1 0,0-1 0,1 1 1,5 0-929,-1 0 0,1-1 0,0 1 1,-1-1-1,1-1 0,0 0 0,-1 0 1,1 0-1,-1-1 0,15-5 0,-19 6 884,0-1-1,0 0 0,0 0 0,0 0 1,0 0-1,0-1 0,0 1 1,-1-1-1,1 1 0,-1-1 0,3-4 1,1-7 3307,-4-3 3490,-2 17-6476,0 0 1,0 0-1,0-1 0,-1 1 1,1 0-1,0 0 0,0-1 1,0 1-1,0 0 0,-1 0 1,1-1-1,0 1 0,0 0 1,0 0-1,-1 0 0,1-1 1,0 1-1,0 0 0,-1 0 1,1 0-1,0 0 0,-1 0 1,1-1-1,0 1 0,0 0 1,-1 0-1,1 0 0,0 0 1,-1 0-1,1 0 0,0 0 1,-1 0-1,1 0 0,0 0 1,0 0-1,-1 0 0,1 1 1,0-1-1,-1 0 0,1 0 1,0 0-1,0 0 0,-1 0 1,1 0-1,0 1 0,0-1 1,-1 0-1,1 1 0,-15 9 804,10-2-620,0 1 0,1 0 1,0-1-1,0 2 0,1-1 1,0 0-1,1 1 1,0-1-1,0 1 0,1-1 1,0 20-1,1-28-253,0 0 0,0 0 1,0 0-1,0 0 0,0 0 0,0 0 0,0-1 1,1 1-1,-1 0 0,0 0 0,0 0 0,1 0 0,-1 0 1,0 0-1,1 0 0,-1-1 0,1 1 0,-1 0 1,1 0-1,0-1 0,-1 1 0,1 0 0,0-1 1,-1 1-1,1-1 0,0 1 0,1 0 0,0-1 4,-1 1-1,1-1 1,0 0-1,-1 0 1,1 0-1,0 0 1,-1 0-1,1 0 1,0-1-1,-1 1 1,1 0-1,0-1 1,2-1 0,3 0 18,-1-1 1,0-1 0,-1 1-1,1-1 1,0 0-1,7-7 1,-5 2-6,0-1 0,-1 0 0,0 0 0,8-16 0,-12 22-6,-1-1 1,0 0-1,0 0 0,0 0 1,-1 0-1,0 0 1,0 0-1,0 0 1,-1-1-1,0 1 1,0 0-1,-1-10 1,1 15-15,-1-1-1,1 0 1,0 0 0,-1 1 0,0-1 0,1 0 0,-1 1-1,1-1 1,-1 1 0,0-1 0,1 0 0,-1 1 0,0-1-1,1 1 1,-1 0 0,0-1 0,0 1 0,0 0 0,0-1-1,1 1 1,-1 0 0,0 0 0,0 0 0,0 0 0,0 0-1,1 0 1,-1 0 0,0 0 0,0 0 0,0 0 0,0 0-1,0 1 1,1-1 0,-1 0 0,-1 1 0,-28 12-100,26-7 20,0-1 0,0 1-1,0-1 1,1 1 0,0 0 0,0 1 0,1-1-1,0 0 1,0 1 0,0-1 0,1 1-1,0 0 1,0 0 0,0 8 0,2-14-62,-1-1 1,1 1-1,0 0 1,-1-1 0,1 1-1,0-1 1,-1 1-1,1-1 1,0 1-1,0-1 1,0 0-1,-1 1 1,1-1 0,0 0-1,0 1 1,0-1-1,0 0 1,0 0-1,-1 0 1,1 0 0,0 0-1,0 0 1,0 0-1,0 0 1,1-1-1,26 0-5812,-8-2-54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3:13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62 11659,'0'0'10682,"0"8"-10554,-2 38 379,2-46-490,0 0 1,0 0-1,0 1 0,0-1 0,0 0 0,0 0 0,0 0 0,0 0 0,0 1 0,0-1 0,0 0 0,0 0 0,0 0 0,0 1 1,0-1-1,0 0 0,0 0 0,1 0 0,-1 0 0,0 1 0,0-1 0,0 0 0,0 0 0,0 0 0,0 0 0,0 0 1,1 0-1,-1 1 0,0-1 0,0 0 0,0 0 0,0 0 0,1 0 0,-1 0 0,0 0 0,0 0 0,0 0 0,0 0 0,1 0 1,-1 0-1,0 0 0,0 0 0,0 0 0,1 0 0,-1 0 0,0 0 0,11-6 376,7-10-163,-15 11-177,0 1 0,-1-1 0,1 0 0,-1 0 0,0 0 0,0 0 0,-1 0 0,0 0 0,2-9 0,-3 13-41,0-1 1,0 1 0,0-1 0,0 1 0,0 0 0,0-1 0,0 1 0,0-1 0,-1 1-1,1 0 1,0-1 0,-1 1 0,1-1 0,-1 1 0,0 0 0,1 0 0,-1-1 0,0 1-1,0 0 1,0 0 0,0 0 0,0 0 0,0 0 0,0 0 0,0 0 0,0 0 0,0 0-1,0 1 1,-1-1 0,1 0 0,0 1 0,-1-1 0,1 1 0,0 0 0,-1-1 0,1 1-1,-3 0 1,-7-1-1044,1 0 0,-1 1-1,0 1 1,-15 2 0,10 0-4244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3:14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 10378,'0'0'8306,"-8"8"-7382,-207 241 2519,202-227-3217,28-25-484,31-23-1434,31-29-5419,-33 25 1831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21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12556,'0'0'10506,"57"4"-9481,-23-4-609,2 0-320,1 0-64,-1 0 0,-8 0-32,-1 0-352,-9 0-1314,-7 2-1056,-11 1-1602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3:14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0 6822,'0'0'12151,"-10"8"-11132,-20 18-569,1 0 0,1 2 0,2 0 0,1 2 0,1 1 0,-22 38 0,45-68-461,1 0 0,-1 0 0,1-1 1,-1 1-1,1 0 0,-1 0 0,1 0 0,0 0 1,0-1-1,-1 1 0,1 0 0,0 0 0,0 0 0,0 0 1,0 0-1,0 0 0,0 0 0,0 0 0,0 0 1,0-1-1,0 1 0,0 0 0,1 1 0,0-1-43,-1-1 0,1 0 0,0 1 0,0-1 0,-1 0 0,1 0-1,0 0 1,0 1 0,-1-1 0,1 0 0,0 0 0,0 0 0,-1 0 0,1 0-1,0 0 1,0-1 0,-1 1 0,1 0 0,0 0 0,1-1 0,42-21-3125,-9-3-734,3-6-1036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3:15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280 109 9289,'0'0'8349,"-10"8"-6892,-26 20-859,0 2 0,3 1 0,0 1 0,2 3 0,2 0 0,-31 48 0,58-81-600,1 0 0,0 0 0,0-1 0,0 1 0,0 0 0,0 0 0,1 0 0,-1 0 0,0 0 0,1 0 0,-1 0 0,1 0 0,0 0 0,0 1 0,0 1 0,0-3-34,0-1 0,1 1 0,-1-1 0,1 1 0,-1 0 0,0-1 0,1 1 0,-1-1 0,1 0 0,-1 1 0,1-1 1,-1 1-1,1-1 0,-1 0 0,1 1 0,0-1 0,-1 0 0,1 1 0,0-1 0,-1 0 0,1 0 0,0 0 0,-1 0 0,1 0 0,-1 0 0,1 0 0,0 0 1,0 0-1,0 0 0,5-1-313,1 0 1,-1 0 0,0-1 0,0 0 0,0 0-1,-1 0 1,1-1 0,5-3 0,63-48-7510,-36 20 1227</inkml:trace>
  <inkml:trace contextRef="#ctx0" brushRef="#br0" timeOffset="1">591 1 9513,'0'0'8942,"-10"9"-7677,-58 52-190,3 3 0,-77 98-1,137-155-1093,3-5-14,0 0 1,0 1-1,0-1 1,0 1-1,0 0 1,1-1-1,-1 1 1,1 0-1,0 0 1,0 0-1,0 0 1,0 0-1,0 0 1,0 6-1,2-8-36,-1-1 0,1 1 1,-1 0-1,1-1 0,0 0 0,-1 1 0,1-1 0,0 1 0,0-1 0,-1 0 1,1 1-1,0-1 0,0 0 0,0 0 0,-1 0 0,1 0 0,0 0 0,0 0 1,0 0-1,0 0 0,-1 0 0,1 0 0,0 0 0,0 0 0,0 0 0,-1-1 0,2 0 1,27-7-1762,-14 0-535,0 0 0,24-21 0,3-2-2717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3:15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463 1 1505,'0'0'16336,"-11"11"-15172,-361 408 2092,362-407-3330,-36 50 233,42-57-263,1-1 0,1 2-1,-1-1 1,1 0 0,0 0-1,0 1 1,0-1 0,1 1-1,0 0 1,-1 8 0,2-13 34,0-1 0,0 1 0,1-1 0,-1 1 1,0 0-1,0-1 0,0 1 0,1-1 0,-1 1 0,0-1 1,1 1-1,-1-1 0,0 1 0,1-1 0,-1 1 1,1-1-1,-1 0 0,1 1 0,-1-1 0,1 0 0,-1 1 1,1-1-1,-1 0 0,1 0 0,-1 1 0,1-1 0,-1 0 1,1 0-1,0 0 0,-1 0 0,1 0 0,-1 1 1,1-1-1,0 0 0,-1-1 0,1 1 0,-1 0 0,1 0 1,-1 0-1,1 0 0,0 0 0,-1-1 0,1 1 0,-1 0 1,1 0-1,-1-1 0,1 1 0,0-1 0,31-14-2498,-10-1-50,-1-1 1,28-27-1,4-12-4001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3:15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464 0 5862,'0'0'10420,"-9"8"-9133,-364 401 1948,360-393-3194,5-7-15,-1 1 0,1 0 1,0 1-1,1 0 0,1 0 0,0 1 0,-7 17 1,12-28-57,1 0 0,0-1 1,-1 1-1,1 0 1,0-1-1,-1 1 0,1 0 1,0-1-1,0 1 1,0 0-1,0 0 0,0-1 1,0 1-1,0 0 1,0-1-1,0 1 0,0 0 1,0 0-1,0-1 1,1 1-1,-1 0 0,0-1 1,0 1-1,1 0 1,-1-1-1,0 1 0,1-1 1,-1 1-1,1 0 1,-1-1-1,1 1 0,-1-1 1,1 1-1,-1-1 1,1 0-1,-1 1 1,1-1-1,0 1 0,-1-1 1,1 0-1,0 0 1,-1 1-1,1-1 0,0 0 1,-1 0-1,1 0 1,0 0-1,0 0 0,-1 0 1,1 0-1,0 0 1,0 0-1,-1 0 0,1 0 1,0 0-1,-1 0 1,1-1-1,0 1 0,-1 0 1,1 0-1,0-1 1,0 0-1,45-21-2280,-18 3-1571,45-43 0,-13 5-1842</inkml:trace>
  <inkml:trace contextRef="#ctx0" brushRef="#br0" timeOffset="1">528 53 7944,'0'0'8456,"-9"1"-7074,1 1-1317,-1 1-1,1 0 1,0 0 0,0 0-1,0 1 1,0 0-1,1 1 1,-1 0 0,1 0-1,1 0 1,-1 1-1,-9 10 1,-16 19 25,-31 42 0,38-45 81,6-8-66,-46 62 317,59-76-417,0-1 1,1 1-1,0 0 1,0 1-1,2-1 1,-1 1-1,-2 15 1,6-25-51,0-1 0,-1 1 0,1-1 0,0 1 0,0-1 0,0 1 0,0 0 0,1-1 0,-1 1 0,0-1 0,0 1 0,0-1 0,0 1 0,1-1 0,-1 1 0,0-1 0,0 1 0,1-1 0,-1 1 0,0-1 0,1 1 0,-1-1 0,0 1 0,1-1 0,-1 0 0,1 1 0,-1-1 0,1 0 0,-1 0 0,1 1 0,-1-1-1,1 0 1,-1 0 0,1 1 0,-1-1 0,1 0 0,0 0 0,-1 0 0,1 0 0,-1 0 0,1 0 0,0 0 0,26-4-2220,9-15-1435,9-12-1825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3:16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353 1 13677,'0'0'2370,"-59"43"-416,16-4-1345,0 7-417,-5 6-32,3-1 288,6-1-320,10-7-63,6-5-65,16-11-737,7-6-544,2-12-1794,14-9-833,5 0-1921</inkml:trace>
  <inkml:trace contextRef="#ctx0" brushRef="#br0" timeOffset="1">317 141 14189,'0'0'3684,"-66"36"-2691,30-2-417,-5 10-319,-2 2-65,2 1-96,7-4-64,6 0-384,8-10-1090,13-8-928,7-11-1185,7-14-609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3:16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126 577 16400,'0'0'1462,"-9"8"-853,-1 2-529,0-1 1,0 1 0,2 1-1,-1 0 1,1 0-1,1 1 1,0-1 0,0 2-1,-6 18 1,4-2-377,5-16-87,0 1 0,1-1 0,0 1 1,-1 21-1,18-54-2366,15-50 2198,31-112 1,-19 48-175,-35 116 605,12-32-3758,15-77 1,-25 51 5597,-8 74-1568,0 0 0,0 0 0,0 0 0,0 0 0,0 0 0,0 1 0,0-1 0,0 0 0,0 0 0,-1 0 0,1 0 1,0 1-1,0-1 0,-1 0 0,1 0 0,-1 1 0,1-1 0,-1 0 0,1 0 0,-1 1 0,1-1 0,-1 1 0,1-1 0,-1 0 0,0 1 1,1-1-1,-1 1 0,-1-1 0,0 1 33,0-1 0,1 1 0,-1 0 1,0 0-1,1 0 0,-1 1 0,0-1 1,1 0-1,-1 1 0,1-1 0,-1 1 1,1-1-1,-3 2 0,-45 30 2136,49-32-2319,-15 12 396,0 0 0,1 1 0,0 0 0,1 1 0,1 1 0,-18 26 0,73-75-109,-22 14-386,-1-1 0,0-1 0,-2-1 1,0-1-1,-2 0 0,-1-1 0,24-53 1,-36 58 138,-11 14 19,6 6-53,1 1 0,-1-1-1,0 1 1,1 0 0,-1-1 0,0 1 0,1 0 0,-1 0 0,1 0 0,-1 0 0,1 0 0,-1 1-1,1-1 1,0 0 0,-2 3 0,-3 4 32,0 0 1,1 0-1,0 0 0,0 1 1,1 0-1,0 0 0,1 0 0,0 0 1,0 0-1,-2 16 0,5-24-45,0 0 1,0 0-1,0-1 0,0 1 0,0 0 0,0 0 0,0 0 0,0-1 1,0 1-1,0 0 0,0 0 0,1-1 0,-1 1 0,0 0 0,0 0 1,1-1-1,-1 1 0,1 0 0,-1-1 0,0 1 0,1 0 0,0-1 1,-1 1-1,1-1 0,-1 1 0,1-1 0,-1 1 0,1-1 0,0 1 1,-1-1-1,1 0 0,1 1 0,1 0-40,0-1 1,0 1-1,-1-1 1,1 0-1,0 0 1,0 0-1,0-1 1,0 1-1,4-1 1,3-2-232,-1 0-1,1 0 1,-1-1 0,16-8 0,-19 8 219,0 0-1,0-1 0,0 1 1,0-2-1,-1 1 0,0 0 1,0-1-1,0 0 1,6-10-1,-27 18 432,9 2-315,-1 1 1,1 0-1,0 1 1,0 0 0,1 0-1,0 0 1,0 1-1,-7 9 1,-40 67-21,35-54-155,-4 8-1801,4-7-4040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18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6406,'0'0'10292,"9"1"-8546,176 1 2852,-25-1-4450,-130 10-2015,-22-1-1610,-8-9 3208,0-1 1,0 1-1,0-1 1,-1 0-1,1 1 1,0-1 0,0 1-1,-1-1 1,1 1-1,0-1 1,-1 1-1,1-1 1,0 0 0,-1 1-1,1-1 1,-1 0-1,1 1 1,0-1 0,-1 0-1,1 0 1,-1 1-1,1-1 1,-1 0-1,1 0 1,-1 0 0,1 0-1,-1 0 1,-20 5-6667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18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10378,'0'0'4932,"48"17"-2721,-3-17-161,7 0-801,7 0-609,3 0-415,-8-2-161,-1 2-64,-13 0-1121,-10 0-2147,-12 0-4835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19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10442,'0'0'8413,"0"9"-7601,-1 70 609,0 10-517,15 142 0,-11-212-1382,2 14-140,-3-12-9672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19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12524,'0'0'3064,"5"-9"-1489,-2 3-1351,1 0 1,-1 1-1,1 0 1,0 0-1,0 0 1,0 0-1,1 1 1,0 0-1,0 0 1,0 0-1,0 0 1,1 1 0,-1 0-1,1 0 1,0 0-1,0 1 1,7-2-1,17-4 153,0 2 1,1 1-1,-1 2 1,1 0-1,53 4 0,-67 0-360,0 1-1,0 0 0,0 2 1,-1 0-1,0 0 0,1 2 1,-2 0-1,1 0 1,-1 2-1,0 0 0,0 1 1,14 10-1,-25-15-15,0 0 0,0 0 0,0 0 0,-1 1 0,1-1 0,-1 1 0,0-1 0,-1 1 0,5 9 0,-7-12 28,1 0 1,0-1 0,-1 1-1,0 0 1,1 0-1,-1-1 1,0 1 0,0 0-1,0 0 1,0 0 0,0-1-1,0 1 1,0 0 0,-1 0-1,1-1 1,-1 1-1,1 0 1,-1-1 0,0 1-1,0 0 1,0-1 0,0 1-1,0-1 1,0 1 0,0-1-1,0 0 1,0 1-1,-1-1 1,1 0 0,-1 0-1,1 0 1,-3 2 0,-15 7 338,-1-1 1,0 0 0,-1-1 0,0-1-1,-24 4 1,-58 8-2975,95-17 2092,19-6-4061,15-7-3464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21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6054,'0'0'13452,"75"1"-12202,-34-10-321,-2 1-353,6 0-416,-6 0-128,-2 3-352,-6 3-1602,-4 0-1825,-2 1-1763,0-3-2273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22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37 6726,'23'-37'11238,"-25"39"-9471,-20 24-1456,1 1 0,1 1 1,1 0-1,1 2 1,2 0-1,1 1 1,1 0-1,2 1 0,1 1 1,2 0-1,1 0 1,1 1-1,2 0 0,2 0 1,1 0-1,1 0 1,5 37-1,-2-60-278,1 0 0,-1 0 1,2 0-1,0-1 0,0 1 0,1-1 1,0 0-1,1 0 0,0-1 0,1 0 1,-1 0-1,2 0 0,-1-1 0,1 0 1,11 8-1,-10-9-330,0 0 1,0-1-1,1 0 1,0-1-1,0 0 1,18 6-1,-20-9-594,1 0-1,0 0 1,0 0 0,0-1-1,0-1 1,0 1-1,0-2 1,15-1 0,8-7-7704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22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21 4516,'0'0'18877,"8"-5"-18157,-5 3-642,0 0 0,0 0-1,0 1 1,1-1-1,-1 1 1,0 0-1,1 0 1,-1 0-1,0 0 1,1 0 0,4 1-1,-2 0 35,-1 1 0,1 0 0,0 0 0,-1 0 0,1 1 0,-1 0-1,1 0 1,8 4 0,21 11 239,-21-12-316,-1 0 0,1 1 0,-2 1 0,1 1-1,-1-1 1,0 2 0,17 15 0,-28-22-29,1 0-1,-1 0 0,0 1 0,1-1 1,-1 0-1,-1 1 0,1-1 1,0 1-1,0-1 0,-1 0 1,1 1-1,-1 0 0,0-1 1,0 1-1,0-1 0,0 1 0,0-1 1,-1 1-1,1-1 0,-1 1 1,0-1-1,1 1 0,-1-1 1,0 0-1,0 1 0,-1-1 1,1 0-1,0 0 0,-1 0 1,-2 3-1,-5 6 34,0 0 1,-1 0-1,-22 17 1,26-23-26,-69 53 24,41-34 23,-44 44 0,76-67-40,1 0 1,0 0 0,-1 1-1,1-1 1,0 1-1,0-1 1,0 1-1,0 0 1,0-1 0,0 1-1,1 0 1,-1-1-1,0 3 1,1-3-14,0-1 0,0 1 0,0-1 0,0 1 0,0-1 0,1 1 0,-1-1 0,0 1 0,0-1 0,0 0 0,1 1 0,-1-1 0,0 1 0,0-1 0,1 1 0,-1-1 0,0 0 0,1 1 0,-1-1 0,0 0 0,1 1 0,-1-1-1,1 0 1,-1 0 0,1 1 0,-1-1 0,1 0 0,-1 0 0,1 0 0,6 2 38,-1-1 1,0 0-1,1-1 0,-1 0 0,11 0 1,-7-1-23,263-14-894,-234 16-834,-22-1-1916,1 0-7060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23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13933,'0'0'5958,"46"0"-4421,-12-1-63,11-6-257,9 0-737,-3 1-288,6 1-160,-1 2-128,-8 0-1665,-3 1-1731,-8-3-5156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24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332 9 10634,'0'0'4773,"8"-2"-2163,24-5-667,-32 8-1865,0 0-1,0 0 0,0 0 1,0-1-1,0 1 0,0 0 1,-1 0-1,1-1 1,0 1-1,0 0 0,-1 0 1,1-1-1,-1 1 0,1 0 1,-1-1-1,1 1 1,-1 0-1,1-1 0,-1 1 1,1-1-1,-1 1 0,0-1 1,1 1-1,-1-1 1,0 0-1,0 1 0,-24 22 119,-210 147 223,166-124 182,68-45-570,-25 19 552,21-10-264,19-6-94,41-7-58,105-19 0,-99 11-489,79-4 0,-126 14-164,30 0-348,-42 1 644,-1 0-1,0 0 1,0 0-1,1 0 1,-1 1 0,0-1-1,0 0 1,1 0-1,-1 1 1,0-1 0,0 1-1,0-1 1,0 1-1,1 0 1,-1-1 0,0 1-1,0 0 1,0 0-1,0-1 1,-1 1 0,1 0-1,0 0 1,0 0-1,1 3 1,-3 5-3339,-8 0-405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24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10730,'0'0'10346,"80"0"-8937,-36 0-416,6 0-288,6-1-225,-3-1-320,1 1-127,-8 1-578,-5-2-1825,-8-5-2435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25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7976,'11'-4'3854,"-6"2"-3485,156-55 5917,-143 52-5920,0 0 0,0 2 0,1 0 0,-1 1 0,1 1 0,0 0-1,28 4 1,-47-3-365,1 0 0,-1 0-1,1 0 1,-1 0 0,0 0-1,1 1 1,-1-1-1,1 0 1,-1 0 0,0 1-1,1-1 1,-1 0 0,1 1-1,-1-1 1,0 0 0,1 1-1,-1-1 1,0 1 0,0-1-1,1 0 1,-1 1 0,0-1-1,0 1 1,0-1 0,1 1-1,-1-1 1,0 1 0,0-1-1,0 1 1,0-1 0,0 1-1,0-1 1,0 1-1,0-1 1,0 1 0,0-1-1,-1 1 1,1-1 0,0 1-1,0-1 1,0 0 0,0 1-1,-1-1 1,1 1 0,0-1-1,0 1 1,-1-1 0,1 0-1,0 1 1,-1-1 0,1 0-1,-1 1 1,0-1 0,-18 23 257,-79 48 559,74-55-387,0 1 0,1 0 0,0 2 1,-31 34-1,52-50-384,0-1 0,0 1 1,0-1-1,0 1 0,1 0 0,-1 0 1,1 0-1,0-1 0,0 1 0,0 0 0,0 1 1,0-1-1,0 6 0,2-8-40,-1 1-1,0-1 1,1 1 0,-1-1-1,0 0 1,1 1 0,0-1-1,-1 0 1,1 1 0,0-1-1,0 0 1,0 0-1,0 0 1,0 1 0,0-1-1,0 0 1,0-1 0,0 1-1,0 0 1,1 0 0,-1 0-1,0-1 1,1 1 0,-1 0-1,0-1 1,1 1 0,-1-1-1,1 0 1,-1 0-1,3 1 1,19 3-258,0-1-1,0-1 1,1-1-1,34-4 1,-23 0-1872,0-2 0,44-12 0,-15-2-4591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25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62 12716,'-9'-1'1521,"-3"1"-762,-1 0 0,1 1 0,0 1 0,0-1 0,-17 6 0,26-6-688,1-1 0,-1 1 1,1 0-1,-1 0 1,1 0-1,0 0 0,-1 0 1,1 1-1,0-1 0,0 1 1,0 0-1,0-1 1,0 1-1,0 0 0,0 0 1,1 0-1,-1 0 0,1 0 1,0 1-1,-1-1 1,1 0-1,0 1 0,0-1 1,0 1-1,1-1 0,-1 1 1,1 0-1,-1-1 1,1 1-1,0-1 0,0 1 1,0 0-1,0-1 0,0 1 1,1-1-1,-1 1 1,2 3-1,-1-3-63,1 0 0,0 0 0,0 0 0,0-1 0,0 1 0,0 0 0,0-1 1,1 1-1,-1-1 0,1 0 0,0 0 0,0 0 0,0 0 0,0-1 0,0 1 0,0-1 0,0 0 0,0 1 0,0-2 0,1 1 0,-1 0 0,5 0 1,11 2 18,0 0 0,27 0 0,-34-2-5,0-1 0,0-1 0,0 1 0,0-2 0,0 0 0,-1 0 0,15-5 0,-22 5-11,-1 1 0,1-1 0,-1 0 0,0 0 0,0 0 0,0 0-1,0-1 1,0 1 0,-1-1 0,1 1 0,-1-1 0,1 0 0,-1 0 0,0 0-1,0-1 1,0 1 0,-1 0 0,1-1 0,-1 1 0,0-1 0,0 0-1,0 1 1,0-1 0,-1 0 0,1 1 0,-1-7 0,0 5 48,0 1-1,-1 0 1,1 0 0,-1 0 0,0 0 0,0 1 0,0-1 0,-1 0 0,0 0-1,1 0 1,-1 1 0,0-1 0,-1 1 0,1 0 0,0 0 0,-1-1-1,0 1 1,0 1 0,0-1 0,0 0 0,0 1 0,-1 0 0,1-1 0,-1 2-1,1-1 1,-1 0 0,-7-2 0,0 0-170,0 1 0,-1 0 1,1 1-1,-1 0 0,1 1 0,-1 0 1,1 1-1,-24 2 0,35-2 27,-1 0 0,0 0 0,0 0 1,0 1-1,1-1 0,-1 0 0,0 0 0,0 1 0,1-1 1,-1 1-1,0-1 0,1 0 0,-1 1 0,0-1 0,1 1 1,-1 0-1,1-1 0,-1 1 0,1-1 0,-1 1 0,1 0 1,-1-1-1,1 1 0,0 0 0,-1 0 0,1-1 0,0 1 1,0 0-1,-1 0 0,1-1 0,0 1 0,0 0 0,0 0 1,0 0-1,0 1 0,0 0-437,1 0 1,-1 0-1,1 0 1,-1 1-1,1-1 1,0 0-1,-1 0 1,1 0-1,0 0 0,1 0 1,-1-1-1,3 5 1,14 10-4995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25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53 13357,'0'0'1953,"-11"-5"391,2 0-1836,-1 0 1,-1 1-1,1 1 0,-1 0 1,1 0-1,-17-1 0,23 3-433,1 1-1,0 0 0,-1 0 0,1 0 1,0 0-1,-1 1 0,1-1 1,0 1-1,0 0 0,-1 0 0,1 0 1,0 0-1,0 1 0,0-1 1,0 1-1,0 0 0,1-1 0,-1 1 1,0 1-1,1-1 0,-1 0 1,1 1-1,0-1 0,0 1 0,0 0 1,0 0-1,1-1 0,-1 1 1,-2 6-1,3-5-33,-1-1 0,1 0 0,0 1 0,0-1 1,0 1-1,1-1 0,-1 1 0,1-1 0,0 1 0,0-1 0,0 1 1,0 0-1,1-1 0,-1 1 0,1-1 0,0 1 0,0-1 0,0 0 1,1 1-1,-1-1 0,4 5 0,-2-4-23,1 0 0,0 0 0,-1-1 0,1 1 0,1-1 0,-1 0 0,0 0 0,1-1 0,0 1 0,-1-1 0,1 0 0,0 0 0,8 1 0,-2 0-20,0-1 1,0 0-1,0-1 0,0 0 0,1-1 0,-1 0 0,0-1 1,1 0-1,-1-1 0,0 0 0,0 0 0,0-2 0,16-6 1,-23 8 19,0-1 1,0 0 0,0 0 0,-1 0 0,1 0 0,-1-1 0,0 1 0,0-1 0,0 0 0,-1 0 0,1 0 0,-1 0 0,0-1-1,0 1 1,0 0 0,-1-1 0,1 1 0,-1-1 0,0 0 0,-1 1 0,1-1 0,-1-8 0,0 10 15,0-1 0,-1 1 0,1-1 0,-1 1 0,0-1 0,0 1 0,0 0 0,0-1 0,0 1 0,-1 0 0,0 0 0,1 0 0,-1 0 0,0 0 0,-1 0 0,1 1 0,0-1 0,-1 1 0,1 0 0,-1-1 0,0 1 0,0 0 0,0 0 0,0 1 0,0-1 0,0 1 0,0-1 0,-1 1 0,1 0 0,-7-1 0,4 1-47,0 0 0,0 1 0,0 0 0,0 0 0,0 0 0,0 0 0,1 1-1,-1 0 1,0 1 0,0-1 0,-8 4 0,12-4-170,0 0-1,0 0 1,0 0-1,1 1 1,-1-1-1,0 1 1,0-1-1,1 1 1,-1-1-1,1 1 1,0 0-1,-1 0 1,1-1-1,0 1 1,0 0-1,0 0 1,0 0-1,0 1 1,1-1-1,-1 0 1,1 0-1,-1 0 1,1 0-1,0 1 1,0-1 0,0 0-1,0 0 1,0 1-1,0-1 1,1 0-1,-1 0 1,1 0-1,1 4 1,8 11-4013,7-2-1057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26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26 13869,'0'0'5242,"-10"-4"-3864,6 2-1295,-1 0 1,0 0 0,0 0-1,0 0 1,0 1 0,0 0-1,0 0 1,0 0-1,0 1 1,-1-1 0,1 1-1,0 0 1,0 1 0,-1 0-1,1-1 1,0 2-1,0-1 1,0 0 0,0 1-1,0 0 1,1 0 0,-1 1-1,-5 3 1,7-4-42,0 0 1,0 1-1,0-1 0,0 1 1,0 0-1,1 0 1,-1 0-1,1 0 0,0 1 1,0-1-1,0 0 1,1 1-1,-1 0 0,1-1 1,0 1-1,0 0 0,-1 6 1,2-8-27,0 0 0,1 0-1,-1 1 1,1-1 0,0 0 0,0 0 0,-1 1 0,2-1 0,-1 0-1,0 0 1,0 0 0,1 0 0,-1-1 0,1 1 0,-1 0 0,1-1-1,0 1 1,-1-1 0,1 1 0,0-1 0,0 0 0,0 0 0,0 0-1,1 0 1,-1 0 0,0 0 0,0 0 0,1-1 0,-1 1 0,3-1-1,10 4 4,0-1-1,0-1 0,0 0 0,1-1 0,-1-1 0,1 0 1,23-5-1,-32 4 9,-1 0-1,1-1 1,-1 0 0,0 0 0,0-1 0,0 1 0,0-1-1,0-1 1,5-3 0,-8 4 53,0 1 1,0-1-1,-1 0 0,1 0 0,-1 0 1,0 0-1,0 0 0,0 0 0,0-1 0,0 1 1,-1 0-1,0-1 0,1 0 0,-1 1 1,-1-1-1,2-7 0,-2 10-30,0-1-1,0 0 0,0 0 1,0 1-1,0-1 0,0 0 1,0 1-1,-1-1 0,1 0 1,-1 1-1,1-1 0,-1 0 1,0 1-1,0-1 0,1 1 1,-1-1-1,0 1 0,0-1 1,-1 1-1,1 0 0,0 0 1,-2-2-1,0 1-23,0 0-1,-1 0 0,0 0 1,1 0-1,-1 1 1,0-1-1,0 1 1,1 0-1,-7-1 0,-5 1-58,-1 0 0,1 0-1,-1 1 1,-16 3 0,29-2-112,0-1 1,1 1-1,-1 0 1,0 0-1,0 0 1,0 1-1,1-1 1,-1 1-1,1-1 1,-1 1-1,1 0 1,-1 0-1,1 0 1,0 0 0,-3 5-1,4-6-114,0 0 0,0 0 0,0 0 0,1 0-1,-1 0 1,1 1 0,-1-1 0,1 0 0,-1 1 0,1-1 0,0 0 0,-1 1-1,1-1 1,0 1 0,0-1 0,0 0 0,0 1 0,0-1 0,1 0 0,-1 1-1,0-1 1,1 0 0,-1 1 0,1-1 0,-1 0 0,1 1 0,-1-1 0,1 0-1,0 0 1,0 0 0,0 0 0,-1 0 0,1 0 0,0 0 0,0 0-1,2 1 1,15 9-4951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26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30 8648,'0'0'5643,"-8"-4"-2953,1 1-2365,-1-1 0,0 2 0,0-1-1,0 1 1,0 0 0,0 1 0,0 0-1,-1 0 1,1 1 0,0 0 0,-1 0-1,1 1 1,0 0 0,0 1 0,0 0-1,0 0 1,-10 4 0,12-2-64,-1 0 1,1 0-1,0 1 1,0 0-1,1 0 0,0 0 1,0 1-1,0 0 1,-6 9-1,10-13-227,0-1 0,-1 1 0,1-1 0,0 1 0,0 0 0,0-1 0,1 1 0,-1 0 0,0 0 0,1 0 0,-1 0 0,1-1 0,0 1 0,-1 0 0,1 0 0,0 0 0,0 0 0,0 0 1,1 0-1,-1 0 0,0 0 0,1 0 0,-1 0 0,1-1 0,0 1 0,-1 0 0,1 0 0,0-1 0,0 1 0,0 0 0,0-1 0,1 1 0,-1-1 0,0 1 0,1-1 0,-1 0 0,1 1 0,-1-1 0,1 0 0,2 1 0,4 2-14,1-1-1,0 0 1,0 0-1,-1-1 1,2 0-1,-1-1 1,0 0-1,0 0 1,0-1 0,0 0-1,1 0 1,17-4-1,-20 2-11,1 1 0,-1-1 0,0 0 0,0-1 0,0 0 0,0 0 0,0 0 0,-1-1 0,1 0 0,-1 0 0,0-1 0,0 1 0,-1-1 0,1-1 0,-1 1 0,6-9 0,-9 12-13,-1 1 0,0-1 0,1 0 0,-1 1 0,0-1 0,0 0 0,0 0 0,0 0 0,-1 1 0,1-1 0,0 0 0,-1 0 0,0 0 0,1 0 0,-1 0 0,0-1 0,0 1 0,0 0 0,0 0 0,0 0 0,0 0 0,-1 0 0,1 0 0,-1 0 0,0 0 0,1 0 0,-1 0 0,0 1 0,0-1 0,0 0 0,0 0 0,0 1 0,-1-1 0,1 0 0,0 1 0,-1-1 0,1 1 0,-1 0 0,0 0 0,1-1 0,-1 1 0,-3-1 0,-40-12-1954,-1 10-3442,33 4 68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22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0 9641,'0'0'12620,"-25"50"-11467,21-27-256,4 3-385,0 0-223,4-2-193,5-1-32,1-1 32,1-1-737,-2-3-1184,-7-2-866,-2-3-1537,0-3-1730</inkml:trace>
  <inkml:trace contextRef="#ctx0" brushRef="#br0" timeOffset="1">1 308 4036,'0'0'16976,"76"10"-15919,-29-12-705,5-5-224,5-1-96,-7 2 0,-2 0 0,-7 0-384,-12 3-897,-8 1-1089,-8-1-2082,-6 3-865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27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12620,'0'0'8808,"67"9"-7494,-27-8-354,13-1-511,-1 0-289,3 0-128,-6 0-641,-7 0-2754,-6-6-5669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27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16 14286,'0'0'4895,"11"-3"-3326,3-1-1017,1 1-1,-1 1 0,1 0 1,21 0-1,-32 2-423,-1 0-1,1 1 1,0-1-1,0 1 1,-1 0-1,1 0 1,0 0-1,-1 0 1,1 1 0,-1-1-1,6 5 1,-7-5-114,-1 1 0,1-1 0,-1 1 0,0-1 0,1 1 0,-1 0 0,0 0-1,0 0 1,0 0 0,0 0 0,0-1 0,-1 2 0,1-1 0,-1 0 0,1 0 0,-1 0 0,0 0 0,0 0 0,0 0 0,0 0 0,0 0 0,0 1 0,-1 1 0,0 0 2,0 1 0,-1-1 0,0 0 0,1 0 0,-1-1 0,-1 1 0,1 0 0,-1 0 0,1-1 0,-1 0 0,0 1 0,0-1 0,-1 0 0,-2 2 0,-60 42 63,38-29-56,19-12-5,4-3 16,1 0 1,-1 0-1,1 0 1,0 0 0,-1 1-1,2 0 1,-1-1-1,0 2 1,1-1-1,-1 0 1,1 1 0,1-1-1,-5 10 1,7-13-26,0-1-1,0 1 1,0-1 0,1 1-1,-1-1 1,0 1 0,0 0 0,1-1-1,-1 1 1,0-1 0,1 0-1,-1 1 1,1-1 0,-1 1 0,0-1-1,1 0 1,-1 1 0,1-1-1,-1 0 1,1 1 0,-1-1 0,1 0-1,0 0 1,-1 1 0,1-1-1,-1 0 1,1 0 0,-1 0 0,1 0-1,0 0 1,-1 0 0,1 0-1,0 0 1,29 2 31,-24-2-19,10 0 2,68 0-1314,-29-8-3398,-19-3-1546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28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14350,'0'0'5530,"-10"4"-3907,3 0-1233,-1 0-1,1 0 1,0 1-1,-14 10 1,19-13-255,-1 1 1,0 0-1,1-1 0,0 1 0,0 0 1,0 0-1,0 1 0,0-1 0,0 0 1,1 1-1,0-1 0,-1 0 0,1 1 1,1 0-1,-1-1 0,0 1 1,1 6-1,0-9-131,0 1 0,1-1 1,-1 0-1,0 1 1,1-1-1,-1 0 0,1 1 1,0-1-1,0 0 0,-1 0 1,1 1-1,0-1 0,0 0 1,0 0-1,0 0 0,0 0 1,0 0-1,0 0 0,1-1 1,-1 1-1,0 0 0,0 0 1,1-1-1,-1 1 0,0-1 1,1 1-1,-1-1 0,1 0 1,2 1-1,50 4-402,-41-4-12,13 0-558,39 3-949,-61-3 1864,0-1 0,1 1 1,-1 0-1,0 0 0,0 0 0,0 1 1,-1-1-1,1 1 0,0 0 0,0 0 1,5 5-1,-9-7 71,1 1 0,-1-1 0,1 1-1,-1 0 1,1-1 0,-1 1 0,0 0 0,1-1 0,-1 1 0,0 0 0,0-1 0,1 1-1,-1 0 1,0-1 0,0 1 0,0 0 0,0 0 0,0-1 0,0 1 0,0 0 0,0 0 0,0-1-1,0 1 1,-1 0 0,1-1 0,0 1 0,0 0 0,-1-1 0,1 1 0,0 0 0,-1-1-1,1 1 1,-1 0 0,1-1 0,-1 1 0,1-1 0,-1 1 0,1-1 0,-1 1 0,1-1 0,-1 0-1,0 1 1,1-1 0,-1 0 0,0 1 0,-36 17 1022,32-16-976,-14 7 169,-1-2-1,1 0 1,-1-2-1,0 0 1,-1-1-1,1-1 1,-1 0-1,-21-2 1,41-1-422,0 0 1,-1-1 0,1 1 0,0-1 0,0 1-1,0-1 1,0 1 0,0-1 0,0 0-1,0 0 1,0 1 0,0-1 0,0 0-1,0 0 1,1 0 0,-1 0 0,0 0 0,0 0-1,1 0 1,-1 0 0,1-1 0,-1 1-1,1 0 1,0 0 0,-1 0 0,1 0-1,0-1 1,0 1 0,0 0 0,0 0 0,0-1-1,0 1 1,0 0 0,0 0 0,0-1-1,1-1 1,-1 3 47,0-23-5939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28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11755,'0'0'5702,"68"-10"-4037,-34 8-416,1 1-128,3 0-576,-4 1-481,-2 0-545,-4-1-2241,-8-2-3620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28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 13068,'-10'2'2387,"-7"1"-1483,1 1 1,0 1-1,0 0 1,0 2 0,-18 9-1,30-14-790,0 0 0,0 0 0,1 0-1,-1 1 1,1-1 0,0 1 0,-1 0-1,1 0 1,0 0 0,1 0 0,-1 1-1,1-1 1,-1 1 0,1-1 0,0 1-1,0 0 1,1 0 0,-1 0 0,1 0-1,0 0 1,0 0 0,0 1 0,0-1-1,1 0 1,0 0 0,0 1 0,0-1-1,0 0 1,2 6 0,-1-7-105,1 1 1,0-1-1,0 0 1,0 0-1,0 0 0,1 0 1,-1 0-1,1 0 1,0-1-1,0 1 1,0-1-1,0 0 0,0 0 1,0 0-1,1 0 1,-1 0-1,1-1 1,-1 1-1,1-1 0,-1 0 1,1 0-1,0-1 1,0 1-1,5-1 0,-3 1 1,0 0 0,-1 0 0,1-1 0,0 0 0,0 0 0,0-1 0,-1 1 0,1-1 0,0-1 0,-1 1 0,1-1 0,-1 0 0,1 0 0,-1 0 0,8-6 0,-9 5 8,0 0-1,-1-1 1,0 1 0,0-1-1,0 0 1,0 0 0,-1 0-1,1 0 1,-1 0 0,0-1-1,0 1 1,-1-1 0,1 1-1,-1-1 1,0 0 0,-1 1 0,1-1-1,-1 0 1,1 0 0,-1 1-1,-1-1 1,1 0 0,-1 0-1,-1-5 1,1 6-102,-1 0 0,0 0 0,1 1 0,-1-1 0,0 1 0,0 0 1,-1-1-1,1 1 0,-1 0 0,0 0 0,0 1 0,0-1 0,0 1 0,0-1 0,0 1 0,-1 0 1,1 0-1,-1 0 0,1 1 0,-1-1 0,0 1 0,0 0 0,1 0 0,-1 0 0,0 0 0,0 1 1,0 0-1,-6 0 0,9 0-195,0-1 0,0 1 1,0 0-1,0 0 0,0 1 1,0-1-1,0 0 1,0 0-1,0 0 0,0 1 1,1-1-1,-1 0 0,0 1 1,0-1-1,0 1 0,0-1 1,0 1-1,0 0 0,1-1 1,-1 1-1,0 0 0,0-1 1,1 1-1,-1 0 0,1 0 1,-1 0-1,1 0 0,-1-1 1,1 1-1,-1 0 0,1 0 1,0 0-1,-1 0 0,1 1 1,-4 12-4724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29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67 13773,'0'0'7346,"-9"-7"-6241,-30-22-310,37 28-754,-1 0 1,1 0-1,-1 1 0,1-1 1,-1 0-1,0 1 0,1 0 1,-1-1-1,0 1 0,1 0 1,-1 0-1,0 1 0,1-1 1,-1 1-1,0-1 0,1 1 1,-1 0-1,1 0 1,-1 0-1,1 0 0,-1 0 1,1 0-1,0 1 0,0-1 1,0 1-1,0 0 0,0 0 1,-2 2-1,0-1 45,0 1 0,0 0 0,1 0 0,0 0 0,0 1 0,0-1 0,0 1 0,1-1 0,-1 1 0,1 0 0,0 0 0,-1 5 0,3-7-69,0-1 0,0 0-1,0 1 1,0-1 0,0 0 0,0 1-1,0-1 1,1 0 0,-1 0 0,1 1-1,0-1 1,0 0 0,0 0 0,0 0 0,0 0-1,0 0 1,0 0 0,1 0 0,-1 0-1,1-1 1,-1 1 0,1 0 0,2 1-1,0 0-3,1 0-1,0-1 1,0 1-1,0-1 1,0 0-1,0-1 0,0 1 1,1-1-1,9 2 1,-4-2-17,-1-1 0,1 1 0,-1-1 1,0-1-1,1 0 0,-1-1 1,0 0-1,0 0 0,0-1 0,17-7 1,-21 7 7,-1-1 1,0 0 0,0 0-1,-1 0 1,1 0-1,-1-1 1,0 1 0,0-1-1,0 0 1,-1-1 0,0 1-1,0-1 1,4-10-1,-6 14 7,0-1-1,0 1 0,-1-1 0,1 1 1,-1 0-1,0-1 0,0 1 0,0-1 0,0 1 1,0-1-1,0 1 0,-1-1 0,1 1 0,-1-1 1,1 1-1,-1 0 0,0-1 0,0 1 1,0 0-1,-1 0 0,1 0 0,0 0 0,-1 0 1,1 0-1,-1 0 0,0 0 0,0 0 0,0 1 1,0-1-1,0 1 0,0-1 0,0 1 1,0 0-1,0 0 0,-5-2 0,1 1 8,-1-1 0,1 1 0,-1 1-1,0-1 1,0 1 0,1 0 0,-1 1 0,0-1-1,0 1 1,-11 2 0,16-2-112,-1 1-1,0-1 1,1 1-1,-1 0 1,1 0 0,-1 0-1,1 0 1,0 1 0,0-1-1,-1 1 1,1-1-1,-3 4 1,4-4-196,-1 1-1,1 0 0,0 0 1,0 0-1,-1 0 1,1 0-1,1 1 1,-1-1-1,0 0 0,0 0 1,1 1-1,-1-1 1,1 0-1,0 1 1,0 3-1,0 0-672,-1-5 498,1 1 0,0-1 0,0 0 0,0 1 0,0-1 0,0 1 0,1-1 0,-1 1 0,0-1 0,1 0 0,-1 1 0,1-1 0,-1 1 0,1-1 1,1 1-1,14 9-6806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29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57 4292,'0'0'10399,"6"-8"-7457,19-24-503,-25 32-2378,1-1-1,-1 1 0,0 0 1,0 0-1,1-1 0,-1 1 1,0 0-1,0 0 0,1-1 1,-1 1-1,0 0 0,0-1 1,0 1-1,1 0 1,-1-1-1,0 1 0,0-1 1,0 1-1,0 0 0,0-1 1,0 1-1,0 0 0,0-1 1,0 1-1,0-1 0,0 1 1,0 0-1,0-1 0,0 1 1,0 0-1,0-1 0,-1 1 1,1 0-1,0-1 0,0 1 1,0 0-1,0-1 1,-1 1-1,1 0 0,0-1 1,0 1-1,-1 0 0,1 0 1,0-1-1,-1 1 0,1 0 1,0 0-1,-1 0 0,1-1 1,0 1-1,-1 0 0,1 0 1,0 0-1,-1 0 0,-20-1 628,18 1-483,-7 1-105,-1 0 0,1 0 0,-1 1-1,1 1 1,-1 0 0,1 0 0,0 1-1,0 0 1,-13 8 0,17-9-22,1 0 0,0 0-1,0 0 1,1 1 0,-1 0 0,1 0 0,0 0 0,0 1 0,0-1 0,0 1-1,1 0 1,0 0 0,0 0 0,0 0 0,0 1 0,1-1 0,0 1-1,-2 9 1,4-14-74,0 0 0,-1 1-1,1-1 1,0 0-1,1 1 1,-1-1 0,0 1-1,0-1 1,0 0-1,1 1 1,-1-1 0,1 0-1,-1 0 1,1 1-1,0-1 1,-1 0 0,1 0-1,0 0 1,0 0 0,0 0-1,-1 0 1,1 0-1,1 0 1,0 1 0,1 0 4,1 0 0,-1 0 0,1-1 1,-1 1-1,1-1 0,0 0 0,0 0 1,6 1-1,7 0 17,1-1 0,32-3 0,-47 2-24,4 0-21,0-1 1,0-1 0,1 1 0,-1-1 0,0 0-1,-1-1 1,1 0 0,0 0 0,-1 0 0,1-1-1,-1 0 1,9-7 0,-12 8 15,0 0 1,1 0-1,-1-1 1,0 1-1,-1-1 0,1 0 1,0 1-1,-1-1 0,0 0 1,0-1-1,0 1 1,-1 0-1,1 0 0,-1-1 1,0 1-1,0-1 0,-1 1 1,1-1-1,-1 0 1,-1-8-1,1 12-24,0-1 1,-1 1 0,1-1-1,-1 1 1,1 0-1,-1-1 1,1 1-1,-1 0 1,0-1 0,0 1-1,0 0 1,1 0-1,-1 0 1,0 0-1,-1 0 1,1 0 0,0 0-1,0 0 1,0 0-1,-1 0 1,1 0-1,0 1 1,-1-1 0,1 1-1,0-1 1,-1 1-1,-1-1 1,-42-3-6446,42 4 5514,-17 0-6915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30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1 381 11339,'0'0'6315,"14"-5"-5242,42-14-344,0 2 0,0 3 0,62-7 0,195-14 454,-282 32-1054,998-58 239,-591 41-213,-157 6-44,670-54 1075,-796 51-882,167-27 348,-314 43-543,-2 0-33,-1 0 0,1 0 0,-1 0 0,1-1 0,-1 1 0,1-2 0,-1 1 0,0 0 0,0-1 0,8-6 0,-13 9-257,0 0 0,0 0 1,0-1-1,0 1 0,0 0 0,0-1 1,0 1-1,0 0 0,0-1 0,0 1 1,0 0-1,0-1 0,0 1 0,-1 0 1,1 0-1,0-1 0,0 1 0,0 0 1,0 0-1,0-1 0,-1 1 0,1 0 0,0 0 1,0-1-1,-1 1 0,1 0 0,0 0 1,0 0-1,-1-1 0,1 1 0,0 0 1,0 0-1,-1 0 0,1 0 0,0 0 1,-1 0-1,0-1-1400,-10-6-9555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33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5573,'0'0'12583,"5"-10"-11238,-4 9-1318,0-4 56,1 1 0,1 0 0,-1 0 0,0 1 0,1-1 0,0 0 0,0 1 0,0 0 0,0 0 0,1 0 0,-1 0 0,1 0 0,0 1 0,0-1 0,0 1 0,0 0 0,0 0 0,0 0 0,0 1 0,1 0 0,6-2 0,-7 3-34,0-1 0,0 1 0,0-1 1,1 1-1,-1 1 0,0-1 0,0 0 1,0 1-1,0 0 0,0 0 0,0 0 1,0 1-1,0-1 0,0 1 1,0 0-1,-1 0 0,5 3 0,-6-2-32,0-1-1,0 0 0,0 1 0,-1 0 0,1-1 1,-1 1-1,0 0 0,0 0 0,0 0 0,0 0 1,0 0-1,0 0 0,-1 0 0,0 0 0,1 0 1,-1 0-1,0 0 0,-1 1 0,1-1 0,0 0 1,-1 0-1,0 0 0,0 0 0,-1 4 0,-3 5 35,-1 0-1,0 0 0,-1 0 1,0-1-1,-1 0 1,-1-1-1,1 1 0,-1-1 1,-20 15-1,14-11 491,1 1 1,1-1-1,-16 24 1,28-38-526,1 0-1,0 1 1,0-1 0,-1 0 0,1 0 0,0 1 0,0-1 0,-1 0 0,1 1 0,0-1 0,0 0-1,0 1 1,-1-1 0,1 0 0,0 1 0,0-1 0,0 1 0,0-1 0,0 0 0,0 1 0,0-1-1,0 1 1,0-1 0,0 0 0,0 1 0,0-1 0,0 0 0,0 1 0,1-1 0,-1 1 0,0-1-1,0 0 1,0 1 0,0-1 0,1 0 0,-1 1 0,0-1 0,0 0 0,1 0 0,-1 1 0,0-1-1,1 0 1,-1 0 0,0 1 0,1-1 0,24 0 162,29-14-484,40-26-3456,-32 9-1834,-8 2-2348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33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14926,'-10'7'1975,"-1"1"-1317,0 0-1,0 1 1,-17 17-1,25-23-493,1 0-1,-1 0 0,1 0 0,0 0 1,-1 0-1,2 1 0,-1-1 0,0 0 1,1 1-1,-1-1 0,1 1 0,0 0 1,0 0-1,0-1 0,1 1 0,-1 0 1,1 0-1,0 0 0,0-1 0,1 1 1,-1 0-1,2 6 0,0-7-125,0-1 0,0 1 0,0-1 0,0 0 0,0 1 0,1-1 0,-1 0 0,1 0 0,0-1 0,-1 1 0,1 0 0,0-1 0,0 0 0,0 0 0,0 0 0,0 0 0,0 0 0,0 0 0,0-1 0,1 1 0,-1-1 0,5 0 0,6 1-15,0-1 0,0 0 0,25-4 0,-34 3-14,0-1-1,0 1 0,0-1 0,0 0 1,-1-1-1,1 1 0,-1-1 0,1 0 1,-1 0-1,0 0 0,0 0 0,-1-1 1,1 1-1,-1-1 0,1 0 0,-1 0 1,0-1-1,3-6 0,-5 9-1,0 0-1,0 0 1,0-1-1,0 1 1,-1 0-1,1-1 1,-1 1-1,1-1 1,-1 1-1,0-1 1,0 1-1,0-1 1,0 1-1,-1-1 1,1 1-1,-1 0 1,1-1-1,-1 1 1,0-1-1,0 1 1,0 0-1,0 0 1,0 0 0,0-1-1,-1 1 1,1 0-1,-1 1 1,0-1-1,1 0 1,-1 0-1,0 1 1,0-1-1,0 1 1,0-1-1,0 1 1,0 0-1,-1 0 1,-3-2-1,-1 1-68,0-1 0,0 1 0,0-1 0,0 2 0,0-1-1,-1 1 1,1 0 0,0 1 0,-1 0 0,1 0 0,0 1-1,-1-1 1,-13 5 0,20-5-19,1 0 0,-1 0-1,0 0 1,1 0 0,-1 1 0,1-1 0,-1 0-1,0 1 1,1-1 0,-1 0 0,1 1-1,-1-1 1,1 0 0,-1 1 0,1-1 0,-1 1-1,1-1 1,0 1 0,-1 0 0,1-1-1,0 1 1,-1-1 0,1 1 0,0-1-1,0 1 1,0 0 0,-1-1 0,1 1 0,0 0-1,0-1 1,0 1 0,0 0 0,0-1-1,0 1 1,0 0 0,0-1 0,0 1-1,1 0 1,-1-1 0,0 1 0,0-1 0,0 1-1,1 0 1,-1-1 0,0 1 0,1-1-1,-1 1 1,1-1 0,-1 1 0,1-1-1,-1 1 1,0-1 0,1 1 0,0-1 0,-1 0-1,2 1 1,1 1-594,0 0 0,0 0 0,0 0 0,0-1-1,1 0 1,-1 1 0,1-1 0,-1 0 0,7 0 0,23 0-4178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22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0 1602,'0'0'14910,"-10"9"-14499,-36 27 204,-72 62 3260,108-88-3457,-1 1 0,1 0 0,1 1 0,0 0 0,0 0 1,1 1-1,1 0 0,-7 16 0,13-26-395,-1 0 0,1 1 0,0-1 0,0 0 0,0 1 1,1-1-1,-1 1 0,1-1 0,0 1 0,0-1 0,0 1 0,0-1 1,0 1-1,1-1 0,0 1 0,0-1 0,0 0 0,0 1 0,0-1 0,1 0 1,-1 0-1,1 0 0,3 5 0,-1-4-6,0-1 0,0 0 0,0 0 0,1-1 0,-1 1 0,1-1 0,-1 0 0,1 0 0,0 0 0,0-1 0,-1 0 0,1 0 0,0 0 0,0 0 0,9-1 0,-8 0 1,61 0 97,-63 0-110,0 0 1,0-1-1,0 0 1,0 0-1,0 0 0,0 0 1,-1-1-1,1 1 0,0-1 1,-1 0-1,1 0 1,-1 0-1,6-5 0,-9 7 18,1-1 0,0 1 0,-1-1 0,1 0 0,0 1 0,-1-1 0,1 0 0,-1 0 0,1 0 0,-1 1 0,1-1 0,-1 0 0,0 0 0,1 0 0,-1 0 0,0 0 0,0 0 0,0 1 0,0-1 0,1 0 0,-1 0 0,-1 0 0,1 0 0,0 0 0,0 0 0,0 0 0,0 0 0,-1-1 0,0 1 5,0-1 1,0 1-1,-1-1 1,1 1-1,-1 0 1,1-1-1,-1 1 1,1 0-1,-1 0 1,1 0-1,-1 0 1,0 0-1,-2 0 1,-6-3-3,0 1 0,-1 0 0,-19-2 0,-23 2-381,18 3-4819,33 0 4686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33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 14574,'0'0'2899,"-10"-1"-748,4 1-2012,0 0 0,-1 1 0,1-1 0,-1 1 0,1 0 0,0 1 0,0 0 0,-1 0 0,1 0 0,0 0 0,1 1 0,-1 0 0,0 1 0,1-1 1,0 1-1,0 0 0,0 0 0,0 1 0,1-1 0,-1 1 0,-5 8 0,6-6 4,-1-1-1,1 1 1,0 0 0,1 0 0,0 0-1,0 1 1,0-1 0,1 1 0,0 0-1,-1 13 1,3-19-127,0 1 0,0-1 1,0 1-1,0-1 0,0 1 0,0-1 0,1 0 0,0 1 0,-1-1 1,1 1-1,0-1 0,0 0 0,0 1 0,0-1 0,1 0 0,-1 0 0,0 0 1,1 0-1,0 0 0,-1 0 0,1-1 0,0 1 0,0 0 0,0-1 1,0 0-1,0 1 0,1-1 0,-1 0 0,0 0 0,0 0 0,1 0 0,-1 0 1,1-1-1,-1 1 0,1-1 0,3 0 0,3 2-14,1-2 0,-1 1 0,1-1 0,-1-1 0,0 0 0,1 0 0,-1-1 0,0 0 0,1 0 0,-1-1 0,-1 0 0,16-9 0,-19 10-4,0-1 0,0-1 0,-1 1 0,0-1 0,1 1 0,-2-1 0,1 0 0,0-1 0,-1 1 0,1-1 0,-1 0 0,-1 1 0,1-1 0,-1 0 0,0-1 1,0 1-1,0 0 0,-1-1 0,1 1 0,-1-1 0,-1 1 0,1-1 0,-1-5 0,0 8 27,0 1 1,0 0 0,0-1-1,0 1 1,-1 0 0,1-1-1,-1 1 1,0 0-1,0 0 1,0-1 0,0 1-1,0 0 1,0 0-1,0 0 1,0 0 0,-1 0-1,1 1 1,-1-1-1,0 0 1,-3-2 0,1 2-1,1 0 1,-1 0 0,0 0-1,1 1 1,-1-1 0,0 1-1,0 0 1,0 1-1,0-1 1,0 1 0,-7-1-1,3 1-21,0 1-1,0-1 1,0 2-1,0-1 1,0 1 0,0 0-1,1 0 1,-1 1-1,1 0 1,-1 1-1,1 0 1,-7 4-1,12-6-48,0-1-1,0 0 0,0 1 0,0-1 1,0 1-1,1 0 0,-1-1 0,1 1 1,-1 0-1,1 0 0,0 0 0,-1 0 0,1 0 1,0 0-1,0 0 0,1 1 0,-1-1 1,0 0-1,1 0 0,-1 1 0,1-1 1,0 0-1,0 1 0,0-1 0,0 0 1,0 4-1,2-4-263,-1 0 1,0 0-1,1 0 1,-1-1-1,1 1 1,0 0-1,-1-1 1,1 1-1,0-1 1,0 0-1,0 0 1,0 1-1,0-1 1,0 0-1,1-1 1,-1 1-1,0 0 1,0-1-1,1 1 1,-1-1-1,0 0 1,1 0-1,-1 0 1,0 0-1,4 0 1,21 0-4785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34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52 7431,'0'0'9545,"-7"-7"-6838,4 4-2562,0 0 1,1 1-1,-1-1 1,0 1 0,0-1-1,0 1 1,-1 0-1,1 0 1,0 0 0,-1 1-1,1-1 1,-1 1-1,0 0 1,0 0-1,1 0 1,-1 0 0,0 1-1,0-1 1,0 1-1,0 0 1,1 0 0,-1 0-1,0 1 1,0 0-1,0 0 1,0 0 0,1 0-1,-1 0 1,1 0-1,-1 1 1,1 0 0,-5 2-1,1 2-24,0 0 0,1 1 1,-1 0-1,1 0 0,1 0 0,-1 1 0,1-1 0,1 1 1,-1 0-1,-4 14 0,8-20-97,0 0 0,0 1 0,0-1 1,1 1-1,-1-1 0,0 1 0,1-1 0,0 1 1,0-1-1,0 1 0,0 0 0,0-1 0,0 1 1,1-1-1,-1 1 0,1-1 0,-1 1 0,1-1 1,0 1-1,0-1 0,0 0 0,1 1 0,-1-1 1,0 0-1,1 0 0,0 0 0,-1 0 0,1 0 1,0 0-1,0-1 0,0 1 0,0-1 0,0 1 0,0-1 1,1 0-1,-1 0 0,0 0 0,1 0 0,-1 0 1,1 0-1,3 0 0,2 1-16,0 0 0,0-1 0,0 0 0,0 0 0,0-1 0,0 0 0,0 0-1,1-1 1,-1 0 0,0 0 0,0-1 0,-1 0 0,1-1 0,0 0 0,10-5 0,-14 6-4,0-1-1,0 0 1,0 0 0,0 0 0,0 0 0,-1-1-1,0 0 1,1 1 0,-1-1 0,-1 0 0,1 0 0,-1-1-1,1 1 1,-1-1 0,0 1 0,-1-1 0,1 0-1,-1 1 1,0-1 0,0 0 0,-1 0 0,1 0-1,-1 0 1,0 0 0,0 0 0,-2-8 0,2 11-88,-1-1 0,1 1 0,-1 0 1,0 0-1,0 0 0,0-1 1,0 1-1,0 0 0,0 0 1,0 0-1,-1 1 0,1-1 0,-1 0 1,1 0-1,-1 1 0,0-1 1,0 1-1,1-1 0,-1 1 0,0 0 1,0 0-1,-4-2 0,-3 0-985,-1 0 0,0 0-1,-20-3 1,-3 0-1820,22 0-4387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35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1 6150,'2'10'6411,"4"23"-4980,3 0 0,0 0-1,2-1 1,16 33 0,-12-32-919,-2 1 1,-1 0-1,-2 1 1,10 57-1,-19-64-330,0-1 0,-2 1 1,-1-1-1,-1 0 0,-2 0 0,0 0 0,-2 0 0,-1-1 0,-1 0 1,-1 0-1,-24 42 0,10-27-556,-2-1 0,-2-1 0,-1-1 0,-2-2-1,-71 64 1,76-78-2015,9-12-3277,11-9-3532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35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8840,'0'0'10955,"80"30"-9706,-30-25-64,11 1-512,3-3-481,9-1-128,-5-2-32,-5 0 32,-13 0-128,-11 0-609,-16 0-704,-19 0-1378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35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 13997,'0'0'737,"46"2"1089,0-2-737,13-10-641,13-5 321,6-4-257,4-1-416,-1 3-64,-6-1-224,-11 2-2851,-10 2-9064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37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8008,'0'0'8552,"-4"76"-6631,8-37-799,1 3-226,1 4-383,1-3-385,2-3-96,0-6-32,1-4-224,1-9-897,-6-6-449,-5-10-1601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37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0 156 10666,'0'0'3139,"1"-8"-982,0 5-1987,-1 0 1,1 0 0,-1-1 0,1 1-1,0 0 1,0 0 0,1 0-1,-1 0 1,1 0 0,-1 1 0,1-1-1,0 0 1,0 1 0,4-5-1,0 2 24,1 0 0,0 0 0,0 1 0,0 0 0,1 0 0,9-4 0,25-6-1,1 0 0,0 3 0,1 2 0,-1 2-1,2 1 1,-1 3 0,85 4 0,-111 0-180,1 0 1,0 2-1,35 10 0,-49-12-10,0 1 0,0 0 0,-1 0 0,1 1 0,0-1 0,-1 1 0,0 0 0,6 6 0,-8-7 1,-1-1-1,1 1 0,-1 0 1,1 0-1,-1 0 1,0 0-1,0 0 1,0 0-1,0 0 1,-1 0-1,1 0 1,0 1-1,-1-1 1,1 0-1,-1 0 1,0 1-1,0-1 0,0 0 1,-1 5-1,0-3 28,0 0-1,0-1 0,-1 1 0,0 0 0,0 0 0,0-1 1,0 0-1,0 1 0,-1-1 0,1 0 0,-1 0 0,0 0 1,0 0-1,0-1 0,0 1 0,-4 1 0,-63 36 546,58-34-485,-21 10-118,0-1-1,-1-1 0,0-2 1,-1-1-1,-40 6 1,75-17 60,-8 0-1723,8 0 1541,0 0-1,0 0 1,0 0-1,0 0 0,0 0 1,0 0-1,0 0 1,0 0-1,1 0 1,-1 0-1,0 0 1,0 0-1,0 0 1,1-2-2393,-1 2 2392,0 0 0,0 0 1,0 0-1,0 0 1,0 0-1,0 0 1,0 0-1,0 0 1,0-1-1,0 1 1,0 0-1,0 0 1,0 0-1,0 0 0,0 0 1,0 0-1,0 0 1,-1 0-1,1-1-1345,16-9-6747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37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4 13773,'0'0'5472,"-10"-2"-3865,5 2-1493,0-1 0,0 1 0,-1-1 1,1 1-1,0 1 0,0-1 0,0 1 0,0 0 0,0 0 1,0 1-1,0-1 0,0 1 0,0 0 0,1 0 1,-1 1-1,1 0 0,-1-1 0,1 1 0,0 1 1,0-1-1,0 1 0,-6 7 0,-4 4 181,0 0 0,1 1-1,1 1 1,1 0-1,0 1 1,1 0 0,1 0-1,1 1 1,0 0 0,1 0-1,-5 30 1,10-40-278,0 1 1,0-1-1,1 0 0,1 1 1,0-1-1,0 1 0,0 0 1,1-1-1,1 0 0,0 1 1,0-1-1,1 0 0,0 0 1,0 0-1,1 0 0,0-1 1,1 1-1,0-1 0,0 0 1,1-1-1,0 1 0,0-1 1,1 0-1,0-1 0,0 1 1,13 7-1,-9-7-794,1 0 0,0-1 0,24 8 0,16-3-5633,-12-10-3066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38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9513,'0'0'9059,"11"-4"-7559,4-1-1051,-1 1 0,1 1 1,0 0-1,0 1 0,16-1 0,-23 3-341,-1 0 0,0 0 1,1 0-1,-1 1 0,1 0 0,-1 1 1,0-1-1,0 1 0,0 1 1,0-1-1,0 1 0,0 1 0,-1-1 1,10 7-1,-15-9-80,1 0 0,-1 1-1,0-1 1,1 0 0,-1 1-1,0-1 1,0 1 0,0-1 0,0 1-1,0 0 1,-1-1 0,1 1-1,0 0 1,-1 0 0,1-1 0,-1 1-1,0 0 1,0 0 0,1 0-1,-1-1 1,0 1 0,-1 0 0,1 0-1,0 0 1,0-1 0,-1 1-1,1 0 1,-1 0 0,0-1 0,1 1-1,-1 0 1,0-1 0,0 1-1,-2 2 1,-3 5 166,-1 0 0,-1-1 0,1 0 0,-15 11 0,11-9-68,-29 24 183,18-16-212,-31 32-1,49-45-67,-1 0 0,1 0 0,0 1 0,0 0 0,0 0 0,1 0 0,0 0-1,1 1 1,-1-1 0,1 1 0,-2 10 0,4-15-22,0-1 1,0 1-1,0-1 1,1 1-1,-1-1 1,1 1-1,-1-1 1,1 1-1,-1-1 1,1 1 0,0-1-1,0 0 1,-1 1-1,1-1 1,0 0-1,0 0 1,1 0-1,-1 0 1,0 0-1,0 0 1,0 0-1,1 0 1,-1 0-1,0-1 1,1 1-1,-1 0 1,1-1-1,-1 1 1,1-1-1,-1 0 1,1 1-1,-1-1 1,1 0-1,2 0 1,63 4 44,-59-4-47,25 0-906,-1-1-1,41-7 1,-60 5-746,-1 0-1,-1 0 1,1-1 0,0 0 0,15-9-1,-3-4-6856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38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11723,'0'0'12268,"84"0"-11724,-30 0-416,8 0-64,-1 0-64,0-2-160,-9-2-1698,-8-1-1633,-13-1-2979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27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8584,'0'10'6022,"0"7"-5253,-9 3 832,0 5-448,-2 2-352,0 0-481,8 1-256,-3-5-64,6-4-160,0-8-609,8-7-159,8-4-546,3-9-640,1-12-1601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38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1 9769,'0'0'15626,"-7"11"-15034,2-3-501,-1 0-3,1 1 1,-1-1-1,-1-1 1,0 1-1,0-1 0,0 0 1,-1 0-1,-8 5 0,-15 7 287,12-8-170,1 0-1,0 2 1,1 0-1,0 1 1,-15 16-1,31-30-200,1 1 1,-1-1-1,1 1 1,-1-1-1,1 1 1,0-1-1,-1 1 1,1-1-1,-1 1 1,1-1-1,0 1 1,-1-1-1,1 1 1,0 0-1,0-1 1,0 1-1,-1-1 1,1 1-1,0 0 1,0-1-1,0 1 1,0 0-1,0-1 1,0 1-1,0 0 1,0-1-1,0 1 1,0-1-1,1 1 1,-1 0-1,0-1 1,0 1-1,1-1 1,-1 1-1,0 0 1,1-1-1,-1 1 1,0-1-1,1 1 1,-1-1-1,1 1 1,-1-1-1,1 0 1,-1 1-1,1-1 1,-1 1-1,1-1 1,-1 0-1,1 0 1,0 1-1,-1-1 1,1 0-1,-1 0 1,1 0-1,0 0 1,-1 1-1,1-1 1,0 0-1,-1 0 1,2-1-1,50 3 57,-41-2-44,141-8-391,-74 2-1683,-1 3-4112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39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15695,'0'0'6822,"68"5"-6021,-20-10 192,0-1-673,2-1-256,0 1-32,-9 1-224,-7 2-1858,-7-1-1986,-9 0-6822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43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26 7847,'0'0'7020,"10"-3"-4836,7-3-1225,1 2 1,0 0-1,32-2 0,-45 5-866,0 0-1,0 1 1,0 0-1,0 0 0,0 0 1,0 1-1,0-1 1,0 1-1,-1 0 0,1 0 1,0 1-1,-1 0 1,1 0-1,0 0 0,-1 0 1,0 0-1,0 1 1,0 0-1,0 0 1,0 0-1,0 0 0,3 5 1,-6-5-81,0 0 1,0 0-1,0 0 1,0 0-1,0 0 1,-1 0-1,0 0 1,0 1-1,1-1 0,-2 0 1,1 0-1,0 0 1,-1 0-1,1 0 1,-1 0-1,0 0 1,0 0-1,0 0 1,-1 0-1,1 0 1,0-1-1,-1 1 1,0-1-1,0 1 1,0-1-1,0 1 0,0-1 1,-5 4-1,-8 9 52,-2-1 0,0-1 0,-19 12 0,20-14-51,-20 14 81,9-7 622,-39 34 0,65-52-664,0 1 0,0 0-1,0-1 1,0 1 0,1 0-1,-1 0 1,0-1 0,1 1-1,-1 0 1,1 0 0,-1 0-1,1 0 1,-1 0-1,1 0 1,-1 0 0,1 0-1,0 0 1,-1 2 0,2-2-35,-1-1 0,0 1 1,0-1-1,1 1 0,-1-1 1,0 1-1,1-1 0,-1 1 1,1-1-1,-1 1 0,1-1 1,-1 0-1,0 1 1,1-1-1,-1 0 0,1 1 1,0-1-1,-1 0 0,1 0 1,-1 0-1,1 1 0,-1-1 1,1 0-1,0 0 0,47 2 123,-37-2-72,25-2-578,-1 0 0,42-10-1,18-10-6221,-63 10-780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43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13965,'0'0'7431,"-11"56"-6150,8-33 65,-3 0-481,1 1-737,2-1-64,3-2-64,0-4-609,0-4-1409,10-5-929,-3-8-2562,4 0-4324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43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16592,'0'0'6870,"-5"10"-5391,2-5-1216,-3 5 35,0 0 0,2 1 0,-1-1 1,-3 15-1,7-23-288,0-1 1,1 1-1,-1 0 0,1 0 1,-1 0-1,1-1 1,0 1-1,0 0 1,0 0-1,0 0 1,0 0-1,0-1 1,1 1-1,-1 0 1,0 0-1,1-1 0,-1 1 1,1 0-1,0 0 1,0-1-1,0 1 1,0-1-1,0 1 1,0-1-1,0 1 1,0-1-1,0 1 1,1-1-1,-1 0 1,1 0-1,-1 0 0,1 0 1,-1 0-1,1 0 1,-1 0-1,1 0 1,3 0-1,60 9-883,6 0-1526,-67-9 2305,1 0-1,-1 0 0,1 1 0,-1 0 0,0 0 1,1 0-1,-1 1 0,0-1 0,0 1 0,-1 0 1,7 6-1,-9-8 105,0 0 0,0 0 0,0 0 0,0 0 0,0 0 0,0 1 0,-1-1 0,1 0 0,0 1 0,-1-1 1,1 0-1,-1 1 0,0-1 0,1 1 0,-1-1 0,0 1 0,0-1 0,0 1 0,0-1 0,0 0 0,0 1 0,0-1 0,-1 1 0,1-1 0,-1 2 1,0 0 69,-1 0 1,1-1 0,-1 1 0,0-1 0,0 1 0,0-1 0,0 0 0,-1 0 0,1 0 0,-1 0-1,-3 2 1,-9 4 362,1 0 0,-1-2 0,-24 8-1,34-12-413,-11 4 170,-1 0-1,0-1 1,0-1-1,0 0 1,0-1 0,-1-1-1,1-1 1,-1-1-1,-22-2 1,39 2-310,-1-1 1,1 0-1,-1 0 0,1 0 1,-1 0-1,1 0 1,0 0-1,0 0 0,0 0 1,-1-1-1,1 1 1,0 0-1,0-1 1,1 1-1,-1-1 0,0 1 1,0-1-1,1 1 1,-1-1-1,1 0 0,-1 1 1,1-1-1,0 0 1,0 1-1,0-1 0,0 0 1,0 1-1,0-1 1,0 0-1,0 1 0,1-3 1,10-56-9665,1 24-320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44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14157,'0'0'8809,"59"-4"-6919,-25 4-225,0 0-704,5 0-481,-1 0-287,-1 0-161,-3 0-64,-5 0-1089,-6 3-1730,-5-1-1217,-4-2-3715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44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1 10186,'0'0'7217,"9"10"-5994,3 3-856,0 1 1,-2 1 0,1 0 0,-2 0 0,0 1 0,-1 0 0,0 1 0,-2-1-1,0 1 1,5 22 0,-9-25-154,0 0 0,-1 1 1,-1-1-1,0 0 0,-1 0 0,0 0 0,-1 1 0,-1-1 1,0-1-1,-1 1 0,-1 0 0,0-1 0,-1 0 0,0 0 1,-1 0-1,-8 11 0,-10 11-330,-2-2 0,-1 0 0,-2-2 0,-1-1 0,-1-1 0,-54 35 0,51-43-3636,5-9-3071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4:45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9065,'0'0'15935,"11"-5"-15103,1 0-673,-1 0-1,1 1 0,0 1 0,1 0 0,-1 1 0,1 0 0,20 0 1,-12 1-96,44 2 66,-61-1-125,0 1 1,0-1-1,1 1 1,-1 0-1,0 0 1,0 0-1,0 1 0,0-1 1,-1 1-1,1 0 1,6 4-1,-10-5-2,0-1 0,0 0 0,0 1 0,0-1 0,0 0 0,0 1 0,0-1 0,-1 1 0,1-1-1,0 0 1,0 1 0,0-1 0,0 0 0,0 1 0,-1-1 0,1 0 0,0 1 0,0-1 0,0 0 0,-1 1 0,1-1 0,0 0 0,0 0-1,-1 1 1,1-1 0,0 0 0,-1 0 0,1 0 0,0 1 0,-1-1 0,1 0 0,-1 0 0,1 0 0,0 0 0,-1 0 0,1 0 0,0 0-1,-1 0 1,1 0 0,-1 0 0,1 0 0,0 0 0,-1 0 0,1 0 0,0 0 0,-1 0 0,-23 4 126,23-4-123,-61 6 30,28-3-18,0 1 0,-65 16 0,98-20-12,42-2-245,-1-2 0,1-2-1,-1-1 1,74-25 0,-145 31 243,-56 7-1,70-2-280,-12 2-1730,11-6-6270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6:58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14253,'0'0'5638,"9"61"-5126,-9-27-63,0 5-225,0 1-160,0-1-64,0-3 32,-3-2 32,-3-9-64,5-5-416,-3-10-1026,0-10-1793,1-24-6854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6:59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13453,'0'0'4836,"5"12"-4382,-5-11-432,51 126 960,-43-112-950,0 1 0,0-1 0,2 0 0,0 0 0,0-1 0,21 20 0,-29-32-23,-1 0-1,1-1 1,-1 1 0,1-1 0,0 1 0,0-1-1,0 0 1,0 0 0,0 0 0,0 0-1,0 0 1,0 0 0,0 0 0,0-1 0,0 1-1,0-1 1,1 1 0,-1-1 0,0 0-1,0 0 1,0 0 0,1 0 0,2-1 0,-3 0 76,0-1 1,0 1-1,0-1 1,-1 1-1,1-1 1,0 1-1,-1-1 1,1 0-1,-1 0 1,0 0-1,1 0 1,-1 0-1,0 0 1,0 0-1,0-1 1,-1 1-1,2-4 1,2-13 504,-1 1 1,-1-1 0,0-36-1,-2 55-592,1-42 546,0 25-399,-1-1 1,0 0-1,-1 0 1,-6-29-1,9 58-5162,12 17-3493,-1-17 561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27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227 181 10025,'0'0'4837,"-38"59"-3748,24-35-192,3-1-128,3 0-321,8-5-384,0-5-128,0-6-1217,14-7-1250,-3 0-768,-3-9-1249</inkml:trace>
  <inkml:trace contextRef="#ctx0" brushRef="#br0" timeOffset="1">0 0 9129,'0'0'10345,"34"35"-10216,-9-34-161,4-1-1506,-4 0-3299,0-9-3074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6:59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3 5573,'0'0'15668,"-8"2"-14744,5-2-890,0 1 0,0-1 0,-1 1 0,1 0 0,0 0-1,1 0 1,-1 0 0,0 1 0,0-1 0,0 1 0,1 0 0,-1 0 0,1 0 0,-1 0 0,1 0 0,0 0 0,0 1-1,0-1 1,0 1 0,0-1 0,1 1 0,-1 0 0,1 0 0,0 0 0,0 0 0,0 0 0,0 0 0,0 0 0,0 0-1,1 0 1,0 0 0,0 0 0,0 5 0,-1-6-28,1 0 0,0 0 1,0 0-1,0 0 0,0 0 0,0 0 0,1 0 0,-1 0 1,0 0-1,1 0 0,0 0 0,-1 0 0,1 0 1,0 0-1,0-1 0,0 1 0,0 0 0,0-1 0,0 1 1,1-1-1,-1 1 0,0-1 0,1 1 0,0-1 0,-1 0 1,1 0-1,-1 0 0,1 0 0,0 0 0,0 0 1,0 0-1,0-1 0,-1 1 0,1-1 0,0 1 0,0-1 1,0 0-1,0 0 0,0 1 0,0-1 0,0-1 0,0 1 1,0 0-1,0 0 0,0-1 0,0 1 0,0-1 0,0 0 1,0 0-1,2-1 0,-1 1 11,1-1-1,-1 0 1,0 0 0,0 0-1,0-1 1,0 1 0,0-1-1,-1 1 1,1-1 0,-1 0-1,0 0 1,1 0 0,-1 0-1,-1 0 1,1-1 0,0 1-1,1-5 1,-1 0 238,1-1 1,-1 0-1,0 0 0,-1 1 1,0-1-1,-1-10 0,0 19-246,0 0 0,0 1 0,0-1 0,0 0 0,-1 0-1,1 1 1,0-1 0,0 0 0,-1 0 0,1 1 0,0-1 0,0 0-1,-1 0 1,1 1 0,0-1 0,-1 0 0,1 0 0,0 0-1,-1 0 1,1 0 0,0 1 0,-1-1 0,1 0 0,0 0 0,-1 0-1,1 0 1,0 0 0,-1 0 0,1 0 0,-1 0 0,1 0-1,0-1 1,-1 1 0,1 0 0,0 0 0,-1 0 0,1 0 0,0 0-1,-1-1 1,1 1 0,0 0 0,0 0 0,-1 0 0,1-1-1,0 1 1,0 0 0,-1 0 0,1-1 0,0 1 0,0 0 0,0-1-1,-1 1 1,1 0 0,0-1 0,0 1 0,0 0 0,0-1-1,0 1 1,0 0 0,0-1 0,0 1 0,0 0 0,0-1 0,0 1-1,0-1 1,0 1 0,0 0 0,0-1 0,-18 25-166,16-17 14,-1 0-1,2 0 1,-1-1-1,1 1 1,0 0-1,1 0 1,0 14-1,0-19-106,1 0 1,-1 0-1,1-1 0,0 1 1,-1 0-1,1-1 0,0 1 1,0-1-1,0 1 0,0-1 1,0 1-1,0-1 0,1 1 1,-1-1-1,0 0 0,1 0 1,-1 0-1,1 0 0,-1 0 1,1 0-1,-1 0 0,1 0 0,0-1 1,0 1-1,-1-1 0,1 1 1,0-1-1,0 0 0,-1 1 1,1-1-1,0 0 0,0 0 1,0 0-1,2-1 0,21-1-4228,-2-8-1309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6:59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56 157 4676,'0'0'10186,"-6"9"-8318,0 0-1494,-27 46 1779,31-52-2037,1 0 0,-1 1 0,1-1 1,0 1-1,0-1 0,0 1 0,1-1 0,-1 1 0,1-1 0,0 1 0,0 0 0,0-1 0,0 1 0,1-1 1,-1 1-1,2 4 0,-1-6-109,1-1 1,-1 1-1,1-1 0,-1 1 1,1-1-1,-1 0 0,1 0 1,0 0-1,-1 0 1,1 0-1,0 0 0,0 0 1,0 0-1,0-1 1,0 1-1,0-1 0,0 0 1,0 1-1,0-1 0,0 0 1,0 0-1,0 0 1,0 0-1,0-1 0,0 1 1,0 0-1,2-2 1,3 1 31,0 0 0,0-1 0,0 0 0,0 0 0,0-1 0,9-5 0,-6 1 14,-1 0 1,0 0-1,0-1 0,0-1 0,-1 0 0,-1 0 0,1 0 0,-2-1 1,1 0-1,-1 0 0,-1-1 0,0 0 0,0 0 0,-1 0 0,0 0 1,-1-1-1,-1 1 0,0-1 0,0 0 0,-1 0 0,-1 0 1,-1-19-1,1 30-33,0-1 0,0 0 0,0 1 0,-1-1 0,1 0 0,-1 1 0,1-1 0,-1 0 0,0 1 0,0-1 0,1 1 0,-1-1 1,0 1-1,0 0 0,-1-1 0,1 1 0,0 0 0,0 0 0,-1-1 0,1 1 0,0 0 0,-1 1 0,1-1 0,-1 0 0,0 0 0,1 0 0,-1 1 0,1-1 1,-1 1-1,0 0 0,0-1 0,1 1 0,-1 0 0,0 0 0,1 0 0,-1 0 0,0 0 0,0 0 0,-2 2 0,-1-2-22,1 1 0,-1 1 1,1-1-1,0 1 0,-1 0 0,1 0 0,0 0 0,0 0 0,0 1 0,1-1 0,-1 1 0,1 0 1,-1 0-1,-3 5 0,5-6-5,0 0 0,1 1 0,-1-1 0,0 1 0,1-1 0,-1 1 0,1 0 0,0-1 0,0 1 0,0 0 0,0 0 0,0 0 0,1 0 0,-1 0 1,1 0-1,0 0 0,0 0 0,0 0 0,0 0 0,0 0 0,1 0 0,1 4 0,-1-4-76,2 0 0,-1 1 0,0-1 0,1 0 0,0-1 0,-1 1 1,1 0-1,0-1 0,0 0 0,1 1 0,-1-1 0,0 0 0,1-1 0,-1 1 0,1-1 0,5 2 0,27 9-1783,-22-9 1259,0 2 1,0 0-1,-1 0 0,14 9 1,-24-13 607,0 1 1,0 1 0,0-1 0,0 0-1,0 1 1,-1-1 0,1 1 0,-1 0-1,0 0 1,1 0 0,-2 0-1,1 1 1,0-1 0,0 0 0,-1 1-1,0-1 1,0 1 0,0-1 0,0 1-1,0 6 1,0 42 420,-1-32-3102,0-15-4105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00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131 192 4676,'0'0'9994,"-2"-8"-7501,1 4-2243,1 1-1,-1 0 1,0-1 0,-1 1-1,1-1 1,-1 1 0,1 0-1,-1 0 1,0 0 0,-3-4-1,4 6-200,-1 0 0,1 0-1,0 0 1,-1 0 0,1 1 0,0-1-1,-1 0 1,1 1 0,-1-1 0,1 0-1,-1 1 1,1 0 0,-1-1 0,1 1-1,-1 0 1,0 0 0,1 0 0,-1 0-1,1 0 1,-1 0 0,1 1-1,-1-1 1,1 0 0,-1 1 0,1-1-1,-1 1 1,1 0 0,-1-1 0,1 1-1,-1 0 1,1 0 0,0 0 0,0 0-1,-2 2 1,-3 2 19,1 1 0,-1 0 0,1 1 0,1-1 0,-1 1 0,1 0 0,0 0 0,1 0 0,0 1 0,0-1 0,0 1 0,1 0 0,0 0 0,-1 11 0,3-18-61,0 0-1,-1 0 1,1 0 0,0 0 0,0-1 0,0 1 0,0 0 0,0 0 0,0 0-1,0 0 1,1 0 0,-1 0 0,0 0 0,0-1 0,1 1 0,-1 0-1,1 0 1,-1 0 0,0 0 0,1-1 0,-1 1 0,1 0 0,0-1-1,-1 1 1,1 0 0,0-1 0,-1 1 0,1-1 0,0 1 0,0-1 0,0 1-1,2 0 13,0 0-1,-1-1 1,1 0-1,-1 1 1,1-1-1,0 0 1,-1 0-1,1-1 0,0 1 1,4-2-1,5-1 78,-1 0 0,0-1 0,0-1 0,11-5 0,4-6 39,-1-1 0,-1-1 0,44-43 0,-56 50-100,-1-1 1,0-1 0,-1 1-1,-1-2 1,0 0 0,-1 0 0,0 0-1,-1-1 1,5-15 0,-36 90-470,19-50 403,0 1 1,0 0-1,1 0 1,1 0-1,0 1 1,0-1-1,-1 19 1,3-25-283,1 0 0,0 0-1,0 0 1,1 0 0,0 0 0,-1 0 0,3 5 0,-2-9-3,-1 1 1,1-1-1,0 0 1,0 0-1,0 0 1,0 0-1,0 1 1,0-1-1,0 0 1,0-1-1,0 1 1,1 0-1,-1 0 1,0 0-1,0-1 1,1 1-1,-1-1 1,1 1-1,-1-1 1,0 0-1,1 1 1,-1-1-1,1 0 1,-1 0-1,1 0 1,2 0-1,19 0-6298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01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5029,'0'0'17963,"7"5"-17717,-2-1-213,0-1-1,0-1 1,0 1-1,0-1 1,1 0-1,-1 0 1,10 1 0,-14-2-20,1-1 0,-1 0 0,1 0 1,-1 0-1,1 0 0,-1 0 0,1 0 0,0 0 1,-1 0-1,1-1 0,-1 1 0,0 0 1,1-1-1,-1 0 0,1 1 0,-1-1 1,0 0-1,1 0 0,-1 1 0,0-1 1,0 0-1,1 0 0,-1 0 0,0-1 1,0 1-1,0 0 0,-1 0 0,1-1 1,0 1-1,0 0 0,-1-1 0,1 1 1,0 0-1,-1-1 0,0 1 0,1-1 1,-1 1-1,0-1 0,0 0 0,0 1 0,0-3 1,0 3-10,1 1 1,-1-1 0,0 1 0,0-1-1,0 0 1,0 1 0,0-1 0,-1 1-1,1-1 1,0 0 0,0 1 0,0-1-1,0 1 1,-1-1 0,1 0-1,0 1 1,-1-1 0,1 1 0,0-1-1,-1 1 1,1-1 0,-1 1 0,1 0-1,0-1 1,-1 1 0,1-1-1,-1 1 1,1 0 0,-1-1 0,0 1-1,1 0 1,-1 0 0,1-1 0,-1 1-1,1 0 1,-1 0 0,0 0 0,1 0-1,-1 0 1,0 0 0,1 0-1,-1 0 1,1 0 0,-1 0 0,0 0-1,1 0 1,-1 0 0,1 1 0,-1-1-1,0 0 1,1 0 0,-1 1-1,1-1 1,-1 0 0,1 1 0,-1 0-1,-3 0-28,1 1 0,-1-1-1,1 1 1,-1 0 0,1 0-1,0 1 1,-6 4-1,5-2 10,1 1-1,0-1 0,0 1 0,0-1 0,1 1 0,0 0 0,0 0 0,-2 10 0,3-15 15,1 1-1,-1 0 0,1-1 0,0 1 1,0 0-1,0-1 0,0 1 0,0 0 1,0 0-1,0-1 0,0 1 0,1 0 1,-1-1-1,1 1 0,-1-1 0,1 1 1,-1-1-1,1 1 0,0-1 0,0 1 0,0-1 1,0 1-1,0-1 0,0 0 0,0 0 1,1 1-1,-1-1 0,0 0 0,1 0 1,-1 0-1,0-1 0,1 1 0,-1 0 1,1 0-1,0-1 0,1 1 0,9 1-67,0-1 0,0-1 0,-1 0 0,1 0-1,0-1 1,0-1 0,0 0 0,-1 0 0,1-1-1,14-7 1,-11 5-174,0 1 1,0 0-1,0 1 0,29-2 0,-42 6 307,0-1 1,-1 1-1,1-1 0,0 1 1,-1-1-1,1 1 0,-1 0 1,1 0-1,-1 0 0,1 0 0,-1 0 1,0 0-1,0 0 0,1 0 1,-1 1-1,0-1 0,0 0 1,0 1-1,0-1 0,0 1 1,-1-1-1,1 1 0,0-1 1,-1 1-1,1 0 0,-1-1 0,1 1 1,-1 0-1,0 2 0,0-2-14,1 0-1,-1 0 1,1 0-1,-1 0 1,1 0-1,0 0 1,0 0-1,0 0 0,0 0 1,0 0-1,1 0 1,-1 0-1,0-1 1,1 1-1,-1 0 1,1-1-1,0 1 1,-1-1-1,1 0 0,0 0 1,0 0-1,0 0 1,0 0-1,2 1 1,5-1-54,0-1 0,-1-1 0,1 1 0,-1-1 0,1-1 0,-1 0 0,1 0 0,-1 0 0,0-1 0,0 0 0,0-1 0,0 0 0,-1 0 0,1-1 0,9-7 0,-9 6-153,0 1 0,0 0-1,0 0 1,1 1 0,0 0 0,0 0-1,0 1 1,0 0 0,1 1-1,17-2 1,-26 8 309,1 1 0,-1-1 0,0 1 1,0-1-1,-1 1 0,1 0 0,-1-1 0,0 1 0,0 0 0,-2 6 1,2-4-124,0 2-722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01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8 115 4164,'-8'3'9139,"14"-6"-3912,32-17-1907,58-27-2984,-86 43-259,5-4-48,1 1 1,-1 1-1,2 0 1,-1 1-1,1 1 1,30-4-1,-45 8-84,-1 0 0,1 1 0,-1-1 0,0 0 0,1 0 0,-1 0 0,0 1 0,0-1 0,1 1 0,-1-1 0,0 1 0,0-1 0,1 1 0,-1 0 0,0 0 0,0-1 0,0 1 0,0 0 0,0 0 0,0 0 1,0 0-1,-1 0 0,1 0 0,0 0 0,1 3 0,-1 0-49,1 0 1,-1 0 0,0 1 0,0-1-1,0 0 1,-1 1 0,0-1 0,0 6-1,-1 8-1569,0-1-1,-2 0 0,-5 20 0,3-18-3029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02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38 7815,'0'0'14425,"-7"11"-13940,0-2-323,1 0 0,0 1 0,1 0-1,0 0 1,0 0 0,1 1-1,1 0 1,-1 0 0,2 0-1,0 0 1,0 0 0,1 0-1,0 22 1,2-32-151,-1 1 0,1 0 0,-1 0 0,1 0 0,0-1 0,0 1 0,0 0 0,0-1 0,0 1 0,0-1 0,0 1-1,1-1 1,-1 0 0,0 1 0,1-1 0,-1 0 0,1 0 0,0 0 0,-1 0 0,1 0 0,0-1 0,-1 1 0,1 0 0,0-1 0,0 1 0,0-1 0,0 0 0,-1 1 0,1-1 0,0 0 0,0 0 0,0 0 0,0 0 0,0-1 0,3 0 0,1 0 15,0 1 1,1-2 0,-1 1-1,0-1 1,0 0 0,0 0 0,0-1-1,-1 1 1,10-7 0,-3-2-31,-1-1-1,0 0 1,-1-1 0,0 0 0,-1 0-1,-1-1 1,0 0 0,-1 0-1,-1-1 1,0 0 0,0 0 0,-2-1-1,0 1 1,2-18 0,-26 116-190,14-64 207,1 0 0,0 0 0,2 0 1,-3 31-1,6-48-77,1 0 1,-1 0-1,0 0 1,1 0 0,-1 1-1,1-1 1,0 0-1,-1 0 1,1-1-1,0 1 1,0 0 0,0 0-1,1 0 1,-1 0-1,0-1 1,1 1-1,-1-1 1,1 1 0,-1-1-1,1 0 1,0 1-1,-1-1 1,1 0-1,0 0 1,0 0 0,0 0-1,0-1 1,0 1-1,0 0 1,0-1-1,0 1 1,0-1 0,0 0-1,1 0 1,2 0-1,1 0-553,-1 0-1,1 0 0,0 0 0,-1-1 0,1 0 0,-1 0 1,1-1-1,-1 1 0,0-1 0,1 0 0,-1-1 0,0 1 1,5-4-1,14-16-4139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02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4773,'0'0'15956,"-5"11"-14664,-11 17-615,-39 76 2550,51-95-3108,0-1 0,1 1 0,0 0 1,0 0-1,1 0 0,1 0 0,-1 0 1,1 0-1,1 0 0,0 13 0,1-20-158,0-1 0,-1 0 0,1 1 0,0-1 0,0 0 0,0 0 0,0 0-1,0 0 1,0 0 0,0 0 0,0 0 0,1 0 0,-1 0 0,0-1 0,0 1 0,1-1-1,-1 1 1,1 0 0,-1-1 0,0 0 0,1 1 0,-1-1 0,1 0 0,-1 0-1,1 0 1,2 0 0,51 0-2282,-37-1 1001,4 0 161,-15 0 924,0 0-1,1 1 0,-1 0 1,0 0-1,1 1 0,13 3 1,-20-4 287,0 0-1,0 1 1,-1-1 0,1 1 0,0-1 0,-1 1 0,1 0 0,-1-1 0,1 1 0,-1 0 0,1-1 0,-1 1-1,1 0 1,-1-1 0,1 1 0,-1 0 0,0 0 0,0 0 0,1-1 0,-1 1 0,0 0 0,0 0-1,0 0 1,0 0 0,0 0 0,0-1 0,0 1 0,0 0 0,0 0 0,0 0 0,-1 0 0,1-1 0,0 1-1,0 0 1,-1 0 0,1 0 0,-1-1 0,1 1 0,-1 0 0,1-1 0,-1 1 0,1 0 0,-1 0-1,-27 28 1771,12-19-1059,0 0 0,0-1 0,-20 7 0,29-13-675,-1 0-1,1-1 1,-1 0 0,0 0 0,0-1-1,0 0 1,1 0 0,-1-1-1,-15-1 1,22 1-197,0-1 1,1 1 0,-1 0-1,1 0 1,-1-1-1,1 1 1,-1-1-1,0 1 1,1-1-1,0 1 1,-1-1-1,1 1 1,-1-1-1,1 1 1,0-1-1,-1 1 1,1-1-1,0 0 1,-1 1 0,1-1-1,0 0 1,0 1-1,0-1 1,0 0-1,0 1 1,0-1-1,0 0 1,0 1-1,0-1 1,0 0-1,0 1 1,0-2-1,7-22-6059,8 7-542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03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5445,'0'0'19122,"11"2"-18465,-3 0-597,1-2 0,0 1 1,-1-1-1,1 0 0,-1-1 1,1 0-1,8-2 0,-14 2-48,1 1 0,-1-1 0,0 0 0,0 0 1,0 0-1,0-1 0,0 1 0,0-1 0,0 0 0,0 1 0,0-1 0,-1-1 0,1 1 0,-1 0 0,1 0 0,-1-1 0,0 0 0,0 1 0,0-1 0,0 0 0,-1 0 0,1 0 0,-1 0 0,0 0 0,2-6 0,-4 9-9,0 0 0,0 0 1,0 1-1,0-1 0,0 0 0,0 1 0,0-1 0,0 1 0,0-1 0,0 1 0,0 0 0,0-1 0,0 1 1,0 0-1,0 0 0,1-1 0,-1 1 0,-1 2 0,-2 1-11,1 0 1,0 1-1,0 0 1,0 0-1,1 0 1,0 0-1,0 0 1,0 0-1,-2 10 0,4-13 4,-1-1-1,1 1 0,0-1 0,0 1 1,1-1-1,-1 1 0,0 0 0,0-1 1,1 1-1,-1-1 0,1 1 0,-1-1 1,1 0-1,0 1 0,-1-1 0,1 0 1,0 1-1,0-1 0,0 0 0,0 0 1,0 0-1,0 1 0,1-1 0,-1-1 1,0 1-1,0 0 0,1 0 0,-1 0 1,0-1-1,1 1 0,-1 0 0,1-1 1,-1 0-1,1 1 0,-1-1 0,1 0 1,2 1-1,17 2-195,0-1 1,0 0 0,32-3-1,-46 1 152,0-1 0,0 1-1,0-1 1,0-1 0,0 0 0,0 0-1,0 0 1,0 0 0,-1-1-1,1-1 1,-1 1 0,0-1 0,11-8-1,-16 11 106,0 0 0,0 0 1,0 0-1,0 0 0,0 0 0,0 0 0,0-1 0,0 1 0,0 0 0,0-1 0,-1 1 0,1-1 0,-1 1 0,1 0 0,-1-1 0,1 1 0,-1-1 0,0 0 0,0 1 0,0-1 0,0 1 0,0-1 0,0 1 1,0-1-1,0 1 0,-1-1 0,1 1 0,-1-1 0,1 1 0,-1-1 0,1 1 0,-1-1 0,0 1 0,0 0 0,0 0 0,1-1 0,-1 1 0,-1 0 0,1 0 0,0 0 0,0 0 0,-2-1 0,-4-3 116,0 0-1,0 1 0,0 0 0,0 1 0,-12-5 0,14 6-1040,20 4-1065,17 4-444,30-2-5812,-26-4 1409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03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1 6022,'0'0'7239,"-10"5"-4602,5-2-2473,0-1 0,0 1 0,0-1 0,1 1 0,0 0 0,-1 1 0,1-1 0,0 1 0,1 0 0,-1 0 0,1 0 0,-1 1 0,1-1 0,0 1 0,1-1 0,-1 1 0,1 0 0,0 0 0,0 0 0,1 0 0,0 1 0,0-1 0,0 0 0,0 9 0,2 13-119,2 1 0,7 30 0,-6-42-8,-1 0 0,0 1 0,-1-1 1,-1 1-1,0 0 0,-1-1 0,-1 1 0,-1 0 1,-5 24-1,4-35 200,0 0 1,-1 0-1,1 0 1,-1-1-1,0 1 0,0-1 1,-1 0-1,0 0 1,0-1-1,0 1 1,-10 5-1,14-8-192,-1-1 1,1 0-1,-1 0 0,0 0 1,1 0-1,-1 0 0,0 0 0,0 0 1,1 0-1,-1-1 0,0 1 1,0-1-1,0 0 0,0 1 0,0-1 1,0 0-1,0 0 0,0 0 1,0 0-1,0-1 0,0 1 0,0 0 1,0-1-1,0 1 0,1-1 1,-1 0-1,0 0 0,0 0 0,0 0 1,1 0-1,-1 0 0,1 0 0,-1 0 1,1-1-1,-1 1 0,1 0 1,0-1-1,-1 1 0,1-1 0,0 0 1,0 1-1,0-1 0,0-2 1,-2-3-188,0-1 1,0 0-1,1 0 1,0 0 0,1 0-1,0 0 1,0-1-1,0 1 1,1 0-1,1 0 1,-1 0 0,2-1-1,-1 1 1,4-11-1,-3 11-355,1 0-1,0-1 1,1 1-1,0 0 1,0 1-1,1-1 1,0 1 0,1 0-1,-1 0 1,1 0-1,0 1 1,1 0-1,8-6 1,53-26-6491,-31 22 245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04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13 5701,'0'0'14313,"-9"-4"-13182,7 3-1039,-1-1-1,0 1 1,0 0-1,0 0 1,0 0-1,0 1 1,0-1-1,0 1 0,0-1 1,-6 1-1,8 1-36,-1-1-1,0 1 1,1 0 0,-1-1-1,1 1 1,-1 0-1,1 0 1,-1 0-1,1 0 1,0 0-1,-1 1 1,1-1-1,0 0 1,0 0 0,0 1-1,0-1 1,0 1-1,0-1 1,1 1-1,-1 0 1,0-1-1,1 1 1,-1-1 0,1 1-1,0 0 1,-1 0-1,1-1 1,0 1-1,0 2 1,0-3-37,0 1 1,-1-1 0,1 0-1,0 1 1,0-1 0,1 1-1,-1-1 1,0 0-1,0 1 1,1-1 0,-1 0-1,0 1 1,1-1 0,0 0-1,-1 1 1,1-1-1,0 0 1,-1 0 0,1 0-1,0 0 1,0 1 0,0-1-1,0-1 1,0 1-1,0 0 1,2 1 0,1 0-22,0 0 1,1 0 0,-1 0 0,0-1-1,1 1 1,-1-1 0,1 0-1,6 0 1,8 0-676,0-1-1,0-1 1,23-3-1,-1-5-1779,-32 6 2057,0 1 0,0 0 0,0 0 1,0 1-1,15 0 0,-23 2 500,-1-1-1,1 1 1,0 0-1,-1 0 1,1-1 0,0 1-1,-1 0 1,0 0-1,1 0 1,-1 0-1,1 0 1,-1 0 0,0 0-1,0 0 1,1 0-1,-1 0 1,0 0 0,0 0-1,0 0 1,0 0-1,0 0 1,0 0-1,-1 0 1,1 0 0,0 0-1,-1 1 1,-5 31 981,-3 6-583,-3 10 1192,-10 77 1,22-121-1705,-1 0-1,0-1 1,0 1-1,0-1 1,0 1-1,-1-1 1,1 0 0,-6 9-1,7-12 12,-1 0 1,0 1-1,-1-1 0,1 0 0,0 0 0,0 0 1,0 0-1,-1 0 0,1 0 0,-1 0 0,1 0 0,-1 0 1,1-1-1,-1 1 0,1 0 0,-1-1 0,1 1 1,-1-1-1,0 0 0,1 0 0,-1 0 0,0 1 1,1-2-1,-1 1 0,0 0 0,1 0 0,-4-1 0,4 0 11,0 0 0,-1 0 0,1 0-1,0 0 1,0 0 0,0 0-1,0 0 1,0 0 0,1 0 0,-1 0-1,0-1 1,0 1 0,1 0-1,-1-1 1,1 1 0,-1-1-1,1 1 1,-1 0 0,1-1 0,0 1-1,0-1 1,0 1 0,0-1-1,0 1 1,0-3 0,3-39-11,-2 34-20,1 1 0,1-1 0,-1 1 0,1 0 0,1 0 0,-1 0 0,1 0 0,1 1 0,-1 0 0,2 0 0,-1 0 0,0 0-1,1 1 1,1 0 0,-1 0 0,1 0 0,12-7 0,-2 2 106,1 1 0,1 1-1,0 1 1,0 0 0,1 1-1,26-5 1,2-5-5863,-26 4-2659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28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4869,'0'0'15310,"15"4"-16079,4-4-1056,-1-1-1923,-2-6-1537</inkml:trace>
  <inkml:trace contextRef="#ctx0" brushRef="#br0" timeOffset="1">74 4 10570,'0'0'1794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04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86 3459,'0'0'8883,"-4"-10"-6512,-11-30 36,15 39-2291,0 0-1,-1 0 0,1 0 1,0 0-1,0 0 1,0-1-1,0 1 0,0 0 1,1 0-1,-1 0 1,0 0-1,0 0 0,1 0 1,-1 0-1,1 0 0,-1 0 1,1 0-1,-1 0 1,1 0-1,0 0 0,-1 0 1,1 1-1,0-1 1,0 0-1,-1 0 0,1 1 1,0-1-1,0 0 1,0 1-1,0-1 0,0 1 1,0-1-1,0 1 0,0 0 1,0-1-1,0 1 1,0 0-1,0 0 0,2-1 1,46-2 2120,-44 3-1892,-4 0-322,0 0-1,1 0 0,-1 0 0,0 0 1,1 0-1,-1 0 0,0 0 0,1 1 1,-1-1-1,0 1 0,0-1 0,1 1 1,-1-1-1,0 1 0,0 0 0,0-1 1,0 1-1,0 0 0,0 0 0,0 0 1,0 0-1,0 0 0,0 0 0,1 2 1,-1-1-11,0 1 1,-1-1-1,1 0 1,-1 1 0,1-1-1,-1 1 1,0-1-1,0 1 1,0-1 0,0 1-1,0-1 1,-2 4-1,-1 7 6,-1-1-1,0 0 0,0-1 0,-9 15 1,-3 2 7,10-20-22,1 0-1,0 1 1,1 0 0,0 0 0,0 0 0,-4 19 0,8-28-1,0 1 0,0-1 0,0 1 0,0-1 0,0 1 0,0-1 0,0 1 0,0-1 0,0 0 0,0 1 0,1-1 0,-1 1 0,0-1 0,0 1 0,0-1 0,1 0 0,-1 1 0,0-1 0,0 1 0,1-1 0,-1 0 0,0 1 0,1-1 0,-1 0 0,0 1 0,1-1 0,-1 0 0,1 0 0,-1 0 0,0 1 0,1-1 0,-1 0 0,1 0 0,0 0 0,23 1 43,22-13 21,-22 1-145,1 0-1,-2-2 0,0-1 1,0-1-1,-1 0 1,-1-2-1,-1-1 0,0 0 1,17-23-1,-34 39 69,-1-1 0,0 0 0,0 1 1,0-1-1,-1 0 0,1 0 0,-1 0 0,1 0 0,-1 0 0,0 0 0,0 0 0,1-6 0,-17 21-89,7-3 177,1 0-1,0 0 1,1 0 0,0 1 0,-6 14 0,9-20-6,1 1 0,0 0 1,0 0-1,1 0 1,0 0-1,-1 0 0,1 0 1,1 0-1,-1 1 1,1-1-1,0 0 0,0 0 1,1 0-1,1 7 1,-1-11-54,0 1 1,0-1 0,0 1 0,1-1 0,-1 1 0,0-1-1,1 1 1,0-1 0,-1 0 0,1 0 0,0 0 0,-1 0-1,1 0 1,0 0 0,0-1 0,0 1 0,0-1 0,0 1-1,0-1 1,0 1 0,0-1 0,0 0 0,0 0 0,0 0-1,0 0 1,3-1 0,1 0-7,1 1-1,0-1 1,-1 0-1,1-1 1,0 1-1,10-6 1,-11 4-16,0-1 0,0 0 0,0-1 0,-1 0 1,1 1-1,-1-2 0,-1 1 0,1-1 0,-1 1 0,0-1 0,0 0 1,0-1-1,-1 1 0,0-1 0,0 1 0,-1-1 0,0 0 0,0 0 1,0 0-1,-1 0 0,1-14 0,-2 20-70,-3 4 74,1 1 0,0-1-1,0 1 1,1 0 0,-1 0-1,1-1 1,-2 6 0,0 1 8,1 0 1,0 0 0,0 0 0,1 1-1,0-1 1,1 1 0,0-1-1,3 20 1,-2-28-136,0 0 1,-1-1-1,1 1 0,0 0 0,0-1 0,1 1 1,-1-1-1,0 0 0,0 1 0,1-1 1,-1 0-1,1 0 0,-1 0 0,1 0 0,-1 0 1,1 0-1,0 0 0,-1 0 0,1-1 1,0 1-1,3 0 0,39 5-6045,-19-6-191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05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90 3523,'0'0'7618,"9"-9"-6983,-5 6-509,29-36 1049,-14 0 4267,-32 65 999,5-14-6107,0 1 0,1 0 0,1 0 1,1 0-1,-1 1 0,2 0 0,0 0 1,-3 22-1,6-26-318,1-8-14,0 0 1,-1 0-1,1 0 0,0 1 1,0-1-1,0 0 0,1 0 1,-1 0-1,0 0 0,1 0 1,-1 0-1,1 0 0,0 0 0,-1 0 1,1 0-1,0-1 0,0 1 1,0 0-1,1 0 0,-1-1 1,0 1-1,3 1 0,-4-2 46,-3-39-1238,2 37 1152,0-1 1,1 0 0,-1 0 0,1 1-1,-1-1 1,1 0 0,0 0-1,0 0 1,0 1 0,0-1-1,0 0 1,0 0 0,0 0-1,1 1 1,-1-1 0,1 0-1,-1 0 1,1 1 0,-1-1 0,1 0-1,0 1 1,0-1 0,0 1-1,0-1 1,0 1 0,0-1-1,1 1 1,1-2 0,2 0 64,0 0 1,1 1 0,0 0 0,-1-1-1,1 2 1,0-1 0,7 0 0,-1-1-54,10-1-516,29-8 1848,-32-1-3524,-18 13 1790,0-1-1,-1 0 0,1 0 1,0 0-1,-1 0 0,1-1 1,-1 1-1,1 0 0,-1 0 1,1 0-1,-1 0 0,0-1 1,0 1-1,0 0 0,1-2 1,-1-11-8204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06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47 4452,'0'0'14713,"-10"-9"-12567,6 5-2017,-1 0-1,0 1 1,0-1 0,0 1-1,0 0 1,0 0 0,-1 1-1,1 0 1,-1-1 0,0 2-1,0-1 1,1 1 0,-1 0 0,0 0-1,0 0 1,0 1 0,0 0-1,0 1 1,0-1 0,0 1-1,0 0 1,0 0 0,0 1-1,0 0 1,1 0 0,-1 0 0,-8 5-1,7-2-111,0 0 0,0 0 0,0 0 0,1 1 0,0 0 0,-9 11 0,14-16-15,0 0 0,0 1-1,0-1 1,0 0 0,1 1 0,-1-1 0,0 0-1,1 1 1,-1-1 0,1 1 0,-1-1-1,1 1 1,0-1 0,-1 1 0,1-1 0,0 1-1,0-1 1,0 1 0,0-1 0,0 1 0,1-1-1,-1 1 1,0-1 0,1 1 0,-1-1 0,1 1-1,0-1 1,-1 1 0,1-1 0,0 0-1,0 1 1,0-1 0,0 0 0,0 0 0,0 0-1,0 0 1,0 0 0,0 0 0,1 0 0,-1 0-1,0 0 1,1-1 0,2 2 0,27 12-363,0-1 0,66 17 0,-65-22 43,-2 2 0,1 1 0,37 18 1,-66-28 310,-1 0 1,0-1 0,1 1-1,-1-1 1,0 1 0,0 0-1,0 0 1,1 0 0,-1 0-1,0 0 1,0 0 0,0 0-1,0 0 1,-1 0 0,1 1-1,0-1 1,0 0 0,-1 0-1,1 1 1,-1-1 0,1 1-1,0 1 1,-2-2 45,1 0-1,0 1 1,-1-1-1,1 0 1,-1 0-1,1 0 1,-1 1-1,0-1 1,1 0 0,-1 0-1,0 0 1,0 0-1,0 0 1,0 0-1,0 0 1,0-1 0,0 1-1,0 0 1,-2 0-1,-7 5 399,-1 0 1,-1-1-1,-21 6 0,27-9-393,-28 8 430,0 0 0,-1-3 0,0-1 0,-62 3 0,96-8-523,1-1-1,-1 0 1,1 0-1,-1 0 1,1 0-1,0 0 1,-1 0-1,1 0 1,-1 0-1,1 0 1,-1 0-1,1 0 1,-1 0-1,1 0 1,-1 0-1,1-1 1,-1 1-1,1 0 1,0 0-1,-1 0 1,1-1-1,-1 1 1,1 0 0,0-1-1,-1 1 1,1 0-1,0-1 1,-1 1-1,1 0 1,0-1-1,-1 1 1,1-1-1,0 1 1,0 0-1,0-1 1,0 1-1,-1-1 1,1 0-1,10-17-1940,26-16-2055,-2 7-765,3-4-1825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06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5317,'0'0'16640,"-6"11"-15338,-4 11-895,0 0-1,2 1 0,0 0 1,1 1-1,2-1 1,0 1-1,-1 35 0,5-48-442,0 10-108,0 0 1,0-1-1,2 1 1,1 0-1,1-1 0,0 0 1,10 32-1,-26-82-8282,-2 0 3773,-6-5 2839,-11-18 3706,-1 1 1073,33 51-2835,-1 1-1,0-1 1,1 0 0,-1 0-1,1 0 1,-1 1 0,0-1-1,1 0 1,0 0 0,-1 0-1,1 0 1,0 0 0,-1 0-1,1 0 1,0 0 0,0 0-1,0 0 1,0 0 0,0 0-1,0 0 1,0 0 0,0 0-1,0 0 1,1 0 0,-1 0-1,0 0 1,1 0-1,-1 0 1,0 0 0,1 1-1,-1-1 1,1 0 0,-1 0-1,1 0 1,0 1 0,-1-1-1,1 0 1,0 0 0,0 1-1,-1-1 1,1 1 0,0-1-1,0 1 1,0-1 0,0 1-1,0-1 1,0 1 0,0 0-1,0 0 1,0-1 0,0 1-1,1 0 1,8-2 42,0 1 0,0 1-1,1 0 1,12 1 0,-8-1 62,60-2-659,-26-2-2882,-9-3-3723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07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48 3972,'0'0'20163,"-4"13"-19005,-5 15-753,-3 7-368,1 1 1,2 0 0,1 0-1,-3 48 1,31-128-6103,-7-5-1264,7-60 0,-17 83 7647,0 8 9293,-3 36-8938,1 0 1,1 0 0,0 0-1,1 0 1,1 0 0,13 33 0,-15-45-570,0 0-1,1-1 1,0 1 0,0-1 0,0 0 0,1 0 0,0 0 0,0 0 0,0 0 0,0-1 0,1 0-1,0 0 1,0 0 0,0 0 0,0-1 0,0 0 0,1 0 0,0-1 0,-1 1 0,1-1 0,0 0-1,0-1 1,0 1 0,7 0 0,-10-3 4,0 1 0,0 0 0,0-1-1,0 0 1,0 0 0,0 1 0,0-2 0,0 1-1,0 0 1,-1-1 0,1 1 0,0-1 0,-1 0-1,1 0 1,-1 0 0,0 0 0,0 0 0,0 0-1,0-1 1,0 1 0,0-1 0,0 0 0,-1 1-1,3-7 1,4-8 166,0-1-1,9-34 0,-13 36 115,1-2-263,-1 0 1,0 0 0,-2-1 0,0 0 0,-2 1 0,-1-32-1,1 49-110,0 0 0,-1 1-1,1-1 1,0 1-1,0-1 1,0 0-1,0 1 1,-1-1 0,1 0-1,0 1 1,0-1-1,-1 1 1,1-1-1,-1 1 1,1-1 0,0 1-1,-1-1 1,1 1-1,-1-1 1,1 1-1,-1 0 1,1-1 0,-1 1-1,1 0 1,-1-1-1,-1 1 1,-4 2-1602,3 7-5323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07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4388,'0'0'14227,"1"10"-12759,3 37-511,3-1-1,1-1 1,2 1 0,23 58-1,-33-102-880,0 0 0,1 0 0,0 0 0,-1 0-1,1-1 1,0 1 0,0 0 0,0 0 0,0 0 0,0-1 0,1 1 0,-1-1-1,0 1 1,1-1 0,-1 1 0,1-1 0,-1 0 0,1 0 0,0 0-1,-1 0 1,1 0 0,0 0 0,0 0 0,0 0 0,0-1 0,0 1-1,0-1 1,0 0 0,0 1 0,0-1 0,0 0 0,0 0 0,0 0-1,0 0 1,0-1 0,0 1 0,0 0 0,0-1 0,0 0 0,0 1-1,0-1 1,-1 0 0,1 0 0,0 0 0,0 0 0,2-2 0,5-5 113,0 1 0,0-1 0,-1 0 0,0-1 1,-1 0-1,13-19 0,-2 0-250,-1-2 1,-2 0-1,0-1 0,-2-1 1,-2 0-1,-1-1 0,6-34 0,-15 60-599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11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4292,'0'0'14328,"0"11"-13842,-1 108 60,2 66-366,-1-183-139,0 0 1,0 0-1,0-1 1,0 1-1,1 0 0,-1-1 1,0 1-1,1 0 0,-1-1 1,1 1-1,0 0 0,-1-1 1,1 1-1,0-1 1,0 1-1,0-1 0,0 0 1,0 1-1,0-1 0,1 0 1,-1 0-1,0 0 0,1 0 1,-1 0-1,0 0 1,4 1-1,-2-1 38,-1-1 0,1 0 0,0 0 0,0 0 0,0-1 0,-1 1 0,1 0 0,0-1 0,-1 0 0,1 0 0,0 0 0,-1 0 0,1 0 0,3-3 0,10-6 141,-1 0 0,-1-1 0,22-21 0,-13 8-164,0 0 1,-2-1-1,33-53 1,-45 64-105,0-2-1,-2 1 1,0-1 0,0 0 0,-2-1 0,0 1-1,-1-1 1,0 0 0,0-19 0,-3 36-93,-1-1 0,0 1 0,0-1 0,1 0 1,-1 1-1,0-1 0,0 1 0,0-1 1,0 0-1,0 1 0,0-1 0,0 0 0,0 1 1,0-1-1,0 1 0,0-1 0,0 0 1,0 1-1,-1-1 0,1 1 0,0-1 0,0 0 1,-1 1-1,1-1 0,0 1 0,-1-1 1,1 1-1,0-1 0,-1 1 0,1 0 0,-1-1 1,1 1-1,-1-1 0,1 1 0,-1 0 1,1-1-1,-1 1 0,0 0 0,1 0 1,-1-1-1,1 1 0,-1 0 0,0 0 0,1 0 1,-1 0-1,1 0 0,-1 0 0,0 0 1,1 0-1,-1 0 0,0 0 0,1 0 0,-1 0 1,-18 0-7008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12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11339,'0'0'6726,"57"52"-5124,-34-45-577,1-1-673,2-3-352,-2-2-1441,-1-1-2051,-4 0-2914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12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2 2787,'0'0'6726,"-9"0"-4228,5-1-2274,-1 1 0,1-1 0,-1 1 0,1 0-1,-1 0 1,1 1 0,-1 0 0,1 0-1,0 0 1,-1 0 0,1 0 0,0 1 0,0 0-1,0 0 1,0 0 0,0 0 0,0 1-1,0 0 1,1-1 0,-1 1 0,1 0 0,0 1-1,0-1 1,-3 5 0,3-4-18,0 0-1,0 1 1,0 0-1,0-1 1,1 1-1,0 0 1,0 0-1,0 1 1,1-1-1,-1 0 1,1 1-1,1-1 1,-1 0-1,1 1 1,0 10-1,1-15-186,0 1-1,0-1 1,1 1-1,-1-1 1,0 0-1,0 0 0,1 0 1,-1 1-1,1-1 1,-1-1-1,1 1 0,0 0 1,-1 0-1,1 0 1,0-1-1,-1 1 1,1-1-1,0 0 0,0 1 1,-1-1-1,1 0 1,0 0-1,0 0 0,0 0 1,-1 0-1,1-1 1,2 1-1,53-8 59,-36 2-268,1-1 0,-1-2 0,0 0 0,0-1-1,-2-1 1,1-1 0,-1-1 0,-1 0 0,21-20 0,-47 76 2081,8-42-1852,0-1 1,-1 1 0,1 0-1,0 1 1,0-1 0,0 0-1,-1 0 1,1 0 0,0 0 0,1 0-1,-1 0 1,0 0 0,0 0-1,0 0 1,1 0 0,-1 0-1,0 0 1,1 0 0,-1 0-1,1-1 1,-1 1 0,1 0-1,-1 0 1,1 0 0,0 0 0,-1-1-1,1 1 1,0 0 0,1 0-1,0 0 4,0 0 0,0-1 0,1 0 0,-1 1 0,0-1 0,0 0 0,0 0 0,1 0 0,-1-1 0,0 1 0,0 0 0,0-1 0,3 0 0,13-6-87,-1 1-1,28-17 0,-35 18-135,9-6-243,-12 7 348,1 0 0,-1 0 0,1 0-1,0 1 1,-1 0 0,2 0-1,-1 1 1,9-2 0,-16 9 308,0 0 0,0 0 0,0 0-1,-1 1 1,0-1 0,0 0 0,-1 6 0,1-7 32,0-2-197,0 0 0,0-1-1,-1 1 1,1-1 0,1 1-1,-1 0 1,0-1-1,0 1 1,1 0 0,-1-1-1,0 1 1,1-1 0,0 1-1,-1-1 1,1 1 0,0-1-1,0 1 1,0-1 0,0 0-1,0 1 1,1 0-1,1-1-32,0 0 0,0 0 0,0-1 0,0 1 0,0-1 0,-1 1 0,1-1 0,0 0 0,0 0 0,0-1 0,4 0 0,6-1-629,0 0 1,0-1-1,23-8 0,-11 1-3659,-2 0-4317,-17 7 2865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12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55 128,'0'0'8328,"8"-8"-5536,3-3-1757,24-25 6044,-37 84-2752,0-2-3972,3-45-345,-1 0-1,1 0 0,0-1 1,-1 1-1,1 0 1,0-1-1,0 1 1,-1-1-1,1 1 1,0-1-1,0 1 1,0-1-1,0 1 0,0-1 1,0 0-1,0 1 1,0-1-1,0 0 1,0 0-1,0 0 1,0 0-1,0 0 0,0 0 1,0 0-1,0 0 1,0 0-1,1-1 1,33-2-19,40-24-1519,-63 21 1353,0 1 1,0 1-1,1 0 0,0 0 1,-1 1-1,1 1 1,16-2-1,-28 5 245,-1 1-1,0-1 1,1 0 0,-1 0 0,0 0 0,0 1-1,0-1 1,0 0 0,0 0 0,0 1 0,0-1-1,0 0 1,-1 0 0,1 1 0,0-1 0,-2 2 0,-6 10-4460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28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1 4068,'0'0'8168,"20"59"-6727,-6-30-192,2 4-128,-7 4 128,2 4-320,-2 3 96,-9 7-128,-9 7-64,-11 6-225,-14 5-223,-10 0-257,-1 2-96,-5-7-705,4-11-2209,-2-15-3845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13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9321,'0'0'6908,"-2"8"-4848,0-2-1714,-11 53 1368,12-55-1614,0 1 0,0-1 0,1 1 1,0-1-1,0 0 0,0 1 0,0-1 0,1 1 0,-1-1 1,1 0-1,3 9 0,-2-12-74,0 1-1,1 0 1,-1-1-1,0 0 1,1 1-1,-1-1 1,1 0-1,-1 0 1,1-1 0,0 1-1,-1 0 1,1-1-1,0 1 1,-1-1-1,1 0 1,0 0-1,-1 0 1,1-1-1,3 0 1,56-8 339,-39 2-327,-1-1 1,33-16 0,-38 15-81,0 1-1,1 1 0,0 0 1,0 2-1,25-5 1,-43 10 45,1 0 0,-1 0 0,1 0 0,-1 0-1,0 0 1,1 0 0,-1 0 0,1 0 0,-1 0 0,1 0 0,-1 0 0,0 1 0,1-1 0,-1 0 0,1 0 0,-1 0 0,0 1 0,1-1 0,-1 0 0,0 0 0,1 1 0,-1-1 0,0 0-1,0 1 1,1-1 0,-1 1 0,0-1 0,0 0 0,0 1 0,1-1 0,-1 0 0,0 1 0,0-1 0,0 1 0,0-1 0,0 1 0,0-1 0,0 1 0,0 25 613,0-24-557,-1 0 0,1 0-1,-1 0 1,1-1 0,0 1-1,0 0 1,0 0 0,0 0 0,0 0-1,1 0 1,-1-1 0,0 1 0,1 0-1,-1 0 1,1-1 0,0 1-1,0 0 1,-1 0 0,1-1 0,2 3-1,3-3-10,1 0 0,-1 0-1,0 0 1,1-1 0,-1 0 0,1 0-1,-1-1 1,0 1 0,1-1-1,-1-1 1,0 1 0,0-1 0,0-1-1,0 1 1,8-5 0,-5 3-805,0 1 1,0 0 0,0 0 0,1 1-1,17-2 1,-14 10-7291,-10-4 5038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14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5 3587,'0'0'13928,"-11"-2"-12284,1 1-1356,0 0 0,0 1-1,0 0 1,0 0-1,0 1 1,-11 3 0,19-4-205,-1 1 0,0-1 0,0 1 0,1 0 1,-1 0-1,0 0 0,1 0 0,-1 1 1,1-1-1,0 0 0,-1 1 0,1 0 1,0 0-1,0 0 0,0 0 0,0 0 0,1 0 1,-1 0-1,0 0 0,1 1 0,-1-1 1,1 1-1,0-1 0,0 1 0,0 0 0,0-1 1,1 1-1,-1 0 0,1 0 0,-1-1 1,1 5-1,0-6-78,0 0 0,0 0 1,0 0-1,0 0 0,1 0 0,-1-1 1,0 1-1,0 0 0,1 0 0,-1 0 1,0 0-1,1-1 0,-1 1 0,1 0 1,-1-1-1,1 1 0,0 0 0,-1-1 0,1 1 1,0 0-1,-1-1 0,1 1 0,0-1 1,0 0-1,-1 1 0,2 0 0,30 3 37,-23-4-181,0-1 0,0 0 0,0-1 0,14-4-1,-15 2-58,0 1 0,-1-1-1,0 0 1,0-1-1,0 0 1,-1 0 0,1 0-1,-1-1 1,-1 0-1,1 0 1,6-10-1,-11 14 237,-1 4 32,-1-1 0,1 1 0,0-1 1,0 1-1,0 0 0,0-1 0,1 1 0,-1-1 1,0 1-1,1 0 0,-1-1 0,1 1 0,-1-1 1,1 1-1,0-1 0,0 0 0,0 1 0,-1-1 1,1 0-1,0 1 0,2 1 0,0-2-49,0 0 0,0 0 0,0-1 0,0 1-1,0-1 1,0 0 0,0 1 0,1-1 0,4-1 0,5 1 14,10-1-501,-1-2 0,0 0 0,35-10 0,29-5-5886,-85 18 6347,-1 0 0,1 0 0,-1 0 0,1 0 0,-1 0-1,1 0 1,-1 0 0,1 0 0,-1 0 0,1 0 0,-1 0-1,1 0 1,-1 0 0,1 0 0,-1 1 0,1-1 0,-1 0-1,1 0 1,-1 1 0,1-1 0,-1 0 0,1 1 0,-1-1-1,0 0 1,1 1 0,-1-1 0,1 0 0,-1 1 0,0-1-1,0 1 1,1-1 0,-1 1 0,0-1 0,0 1 0,1-1-1,-1 1 1,0-1 0,0 1 0,0-1 0,0 1 0,0-1-1,0 1 1,0-1 0,0 1 0,0-1 0,0 1 0,0-1-1,0 1 1,0 0 0,-1-1 0,1 1 0,0-1 0,0 0-1,0 1 1,-1-1 0,1 1 0,-1 0 0,1-1-21,0 1 1,-1-1 0,1 1-1,0-1 1,0 1 0,-1-1-1,1 1 1,0-1-1,0 1 1,0-1 0,0 1-1,0-1 1,0 1 0,0-1-1,0 1 1,0-1 0,0 1-1,0-1 1,0 1-1,0-1 1,0 1 0,0-1-1,0 1 1,1-1 0,-1 1-1,0-1 1,0 1-1,1-1 1,-1 1 0,0-1-1,1 1 1,-1-1 0,0 0-1,1 1 1,-1-1-1,1 0 1,-1 1 0,1-1-1,-1 0 1,0 0 0,1 1-1,-1-1 1,1 0-1,-1 0 1,1 0 0,0 0-1,-1 1 1,1-1 0,9 0-3344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16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10 165 3876,'6'-34'5400,"-1"20"-6079,2 0-1,0 0 0,13-19 1,-7 12 2967,-7 9 1448,-10 11 1171,-5 11-1157,3-1-4639,-4 11 1365,2 0-1,0 0 1,1 1 0,1 0-1,2 0 1,0 0 0,1 1 0,-1 38-1,4-58-467,0-1 0,0 1 0,0-1 0,0 1 0,0-1 0,1 1 0,-1-1 0,0 1 0,1-1 0,-1 1-1,1-1 1,-1 0 0,1 1 0,0-1 0,0 0 0,0 1 0,0-1 0,0 0 0,0 0 0,0 0 0,0 0 0,0 0 0,0 0-1,2 1 1,-1-1 7,1 0 0,0 0 0,-1-1 0,1 1-1,0 0 1,0-1 0,0 0 0,-1 0 0,1 0-1,0 0 1,0 0 0,3-1 0,3-1 12,1 0 0,0 0 1,-1-2-1,0 1 1,0-1-1,14-8 0,-3-2-13,-1 0-1,-1-2 0,0 0 1,-1-1-1,-1-1 0,-1 0 1,0-1-1,-2-1 0,0 0 1,-1-1-1,11-27 0,-18 36 3,-23 55-24,13-34 6,1-1 0,1 1 0,0 0-1,0 0 1,-2 12 0,4-14 3,0 0 1,0 0-1,1 0 0,-1 1 1,2-1-1,-1 0 0,1 0 1,3 12-1,-3-17 0,0 1 0,0-1 1,1 0-1,-1 0 0,0 0 0,1 0 1,-1 0-1,1 0 0,0-1 0,0 1 1,0 0-1,0-1 0,0 1 0,0-1 1,0 0-1,0 0 0,0 0 0,1 0 1,-1 0-1,0 0 0,1-1 0,-1 1 1,0-1-1,1 1 0,-1-1 0,1 0 1,-1 0-1,3 0 0,3-1 27,0 0 0,-1 0-1,1 0 1,-1-1 0,0 0-1,1-1 1,-1 0 0,0 0 0,0 0-1,-1-1 1,1 0 0,-1 0 0,0 0-1,0-1 1,0 0 0,-1 0 0,1-1-1,6-9 1,-7 10-9,-1-1 0,0-1 0,0 1 0,0-1 0,-1 1 0,1-1 0,-2 0 0,1 0 0,-1 0 0,0-1 0,0 1 0,-1 0 0,0-1 0,-1 1 0,1-1 0,-1 1 1,-1-1-1,0 1 0,-1-10 0,1 16-105,1-1 1,-1 1 0,0 0 0,1 0-1,-1 0 1,0-1 0,0 1 0,0 0-1,0 0 1,0 0 0,0 0-1,0 1 1,0-1 0,0 0 0,0 0-1,0 0 1,0 1 0,-1-1 0,1 1-1,0-1 1,-1 1 0,1 0 0,0-1-1,-1 1 1,1 0 0,-3 0 0,3 0-421,-1 0 1,1 0 0,-1 0 0,1 0 0,-1 0 0,1 0 0,-1 1 0,1-1 0,0 1 0,-1-1 0,1 1 0,0 0 0,-1-1 0,1 1-1,-2 2 1,-7 9-6114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17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6 290 3876,'0'0'11296,"8"-1"-8921,-2 1-2034,0-1 0,0 0 0,-1-1 0,1 0 0,0 0-1,-1 0 1,1 0 0,-1-1 0,6-3 0,-8 4-208,-1 0 1,1 0 0,0 0-1,-1 0 1,0 0-1,1-1 1,-1 1-1,0-1 1,0 0 0,0 1-1,-1-1 1,1 0-1,-1 0 1,1 0 0,-1 0-1,0 0 1,0-1-1,-1 1 1,1 0-1,-1 0 1,1-5 0,-1 7-112,0 1 0,0 0 1,0-1-1,0 1 1,0 0-1,0-1 1,0 1-1,0-1 0,0 1 1,-1 0-1,1-1 1,0 1-1,0 0 1,0-1-1,0 1 1,0 0-1,-1 0 0,1-1 1,0 1-1,0 0 1,-1 0-1,1-1 1,0 1-1,0 0 0,-1 0 1,1-1-1,0 1 1,-1 0-1,1 0 1,0 0-1,-1 0 0,1 0 1,0 0-1,-1 0 1,1-1-1,-1 1 1,-18 4 191,-13 16-239,27-16 37,0 1-1,0 0 0,1 0 1,0 0-1,0 1 0,0-1 1,1 1-1,0 0 0,0 0 1,0 0-1,1 0 0,-1 1 1,2-1-1,-1 1 0,-1 9 1,4-15-8,-1 0 0,0 0 1,0 0-1,0 0 0,1 0 0,-1 0 1,0 0-1,1 0 0,-1-1 1,1 1-1,-1 0 0,1 0 1,-1 0-1,1-1 0,0 1 0,-1 0 1,1-1-1,0 1 0,-1 0 1,1-1-1,0 1 0,0-1 0,0 1 1,0-1-1,1 1 0,34 6 71,-23-6-348,0-1-1,0-1 1,20-3-1,-27 3 37,1 0-1,-1-1 1,1-1-1,-1 1 0,0-1 1,1 0-1,-2 0 1,1-1-1,0 1 1,-1-1-1,11-10 1,-16 14 239,0 0 0,0 0 0,0 0 0,0 0 0,0 0 0,0-1 0,0 1 0,0 0 0,0 0 1,0 0-1,0 0 0,0 0 0,0-1 0,0 1 0,0 0 0,0 0 0,0 0 0,0 0 1,0 0-1,0-1 0,0 1 0,0 0 0,0 0 0,0 0 0,0 0 0,0 0 0,0 0 1,0-1-1,0 1 0,0 0 0,0 0 0,0 0 0,-1 0 0,1 0 0,0 0 0,0 0 0,0-1 1,0 1-1,0 0 0,0 0 0,-1 0 0,1 0 0,0 0 0,0 0 0,0 0 0,0 0 1,0 0-1,0 0 0,-1 0 0,1 0 0,0 0 0,0 0 0,0 0 0,0 0 0,0 0 1,-1 0-1,1 0 0,-12 3 414,7 4 12,20-4-273,-5-4-161,0-1 1,0 1 0,0-2-1,-1 1 1,1-1 0,-1-1-1,0 0 1,0 0 0,0-1-1,0 0 1,-1-1-1,1 1 1,-2-2 0,1 1-1,-1-1 1,0 0 0,0-1-1,0 1 1,6-13 0,-4 8 3,0-2 1,-1 1 0,-1-1-1,0 0 1,0-1 0,-2 1-1,0-1 1,-1 0 0,0-1-1,-1 1 1,1-28 0,-22 67 220,9 9-203,2 0 1,2 0-1,0 0 0,3 1 1,2 60-1,0-65-56,1-15-47,1-20-121,-6-30-20,-31-29 219,26 53 290,2-2 1,-1 1 0,2-1-1,-9-24 1,15 37-254,0 0 1,0 0-1,0 1 1,0-1-1,0 0 1,0 1-1,1-1 1,-1 0-1,0 1 1,0-1-1,1 0 1,-1 1-1,0-1 1,1 1-1,-1-1 1,1 1-1,-1-1 0,1 1 1,-1-1-1,1 1 1,-1-1-1,1 1 1,-1-1-1,1 1 1,0 0-1,-1 0 1,1-1-1,0 1 1,-1 0-1,1 0 1,0-1-1,-1 1 1,1 0-1,0 0 1,-1 0-1,1 0 0,0 0 1,0 0-1,0 1 1,38-2 101,-30 2-43,70 2 1,17-1-1686,-33-7-4932,-19-7-5374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18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157 193 6342,'0'0'11504,"-8"-7"-9924,3 3-1400,3 2-111,0-1 0,0 1 0,0 0 0,0 1 0,-1-1 0,1 0 0,0 1 0,-1-1 0,1 1 0,-1 0 0,1 0 0,-1 0 0,0 0 0,0 0-1,1 0 1,-1 1 0,0-1 0,0 1 0,0 0 0,0 0 0,0 0 0,1 0 0,-1 1 0,0-1 0,0 1 0,0-1 0,1 1 0,-1 0 0,0 0 0,1 0 0,-3 2 0,-1 2 16,0-1 0,1 1 0,0 1 0,0-1 1,1 1-1,0-1 0,-7 13 0,9-15-58,0 0 0,1 0 0,-1 1-1,1-1 1,0 1 0,0-1 0,0 0 0,1 1-1,-1 0 1,1-1 0,0 1 0,0-1-1,0 1 1,0-1 0,1 1 0,0-1 0,-1 1-1,3 4 1,-2-7-18,0 0 0,0 0-1,0 1 1,0-1 0,0 0 0,1 0 0,-1 0-1,0 0 1,1 0 0,-1 0 0,1-1 0,-1 1-1,1 0 1,0-1 0,-1 1 0,1-1 0,-1 0-1,1 1 1,0-1 0,-1 0 0,1 0 0,0 0-1,0 0 1,-1 0 0,1-1 0,-1 1 0,1 0-1,0-1 1,1 0 0,5-1 25,-1 0 1,1 0-1,-1-1 0,1 0 1,6-4-1,8-6-19,-1-1-1,-1-1 1,-1-1 0,0-1-1,-1 0 1,-1-1 0,0-1-1,-2-1 1,0 0 0,-1-1-1,20-41 1,-33 61-9,-1 0 0,1-1 0,0 1 0,-1 0 0,1 0 0,-1-1 0,1 1 1,-1 0-1,0-1 0,1 1 0,-1-1 0,0 1 0,0 0 0,0-1 0,0 1 0,0-1 0,0 1 0,-1 0 0,1-1 0,0 1 0,-2-3 0,1 5-3,0-1-1,0 0 0,0 1 0,0-1 0,-1 1 0,1-1 0,0 1 0,0 0 1,0-1-1,0 1 0,0 0 0,1-1 0,-1 1 0,0 0 0,0 0 1,0 0-1,1 0 0,-1 0 0,0 0 0,1 0 0,-1 0 0,1 0 1,-1 1-1,1 0 0,-7 11 0,1-1-1,1 1 1,0 0 0,1 1 0,0-1 0,1 1-1,0 0 1,1 0 0,1 0 0,0 0-1,1 0 1,1 0 0,0 0 0,4 17 0,-3-27-7,-1-1 0,1 0 1,0 1-1,0-1 1,1 0-1,-1 0 0,1-1 1,-1 1-1,1 0 1,0-1-1,0 0 1,0 0-1,0 0 0,0 0 1,1 0-1,-1 0 1,0-1-1,1 0 0,0 1 1,-1-1-1,1-1 1,0 1-1,-1 0 0,1-1 1,0 0-1,0 0 1,6-1-1,-1 1-544,0 0-1,-1-1 1,1-1 0,0 1-1,-1-1 1,1-1-1,-1 1 1,0-2 0,1 1-1,-1-1 1,8-5 0,12-16-5521,-4-2-2664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18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4837,'0'0'8178,"-8"10"-6320,-70 85 4820,77-95-6650,0 1 0,1 0-1,-1 0 1,0-1 0,1 1-1,-1 0 1,1 0 0,-1 0 0,1 0-1,-1 0 1,1 0 0,0 0 0,-1 0-1,1 0 1,0 0 0,0 0-1,-1 0 1,1 0 0,0 0 0,0 0-1,0 0 1,1 0 0,-1 0 0,0 0-1,0 1 1,1-1-12,0 0-1,0 0 1,0 0 0,0-1 0,0 1-1,0-1 1,0 1 0,0 0-1,0-1 1,0 0 0,0 1-1,0-1 1,0 0 0,0 1 0,0-1-1,1 0 1,-1 0 0,1 0-1,6 0 28,0 0 0,0 0 0,0-1-1,-1 0 1,11-3 0,-5-1-81,-1 0-1,1-1 1,-1-1-1,0 0 1,15-11 0,-22 15 37,0-1 0,0 0 1,-1 0-1,0 0 0,1 0 1,-1-1-1,-1 1 0,1-1 1,-1 0-1,0 0 0,0 0 1,0-1-1,-1 1 0,4-12 1,-6 17 24,0 0 0,0-1 0,0 1 0,0 0 0,0 0 0,-1-1 0,1 1 0,0 0 0,0 0 0,0-1 0,0 1 1,0 0-1,0 0 0,-1-1 0,1 1 0,0 0 0,0 0 0,0 0 0,-1 0 0,1-1 0,0 1 0,0 0 0,-1 0 0,1 0 0,0 0 0,0 0 1,-1 0-1,1 0 0,0-1 0,0 1 0,-1 0 0,1 0 0,0 0 0,0 0 0,-1 0 0,1 0 0,0 0 0,0 0 0,-1 0 0,1 1 0,0-1 1,0 0-1,-1 0 0,1 0 0,0 0 0,0 0 0,-1 0 0,1 0 0,0 1 0,0-1 0,-1 0 0,1 0 0,0 0 0,0 1 0,0-1 0,0 0 1,-1 0-1,1 0 0,0 1 0,0-1 0,0 0 0,0 0 0,0 1 0,-16 12 165,11-8-129,0 1-1,1 0 0,0 0 0,0 0 1,0 0-1,1 1 0,0 0 1,0-1-1,1 1 0,0 0 0,0 0 1,1 1-1,-1-1 0,2 0 1,-1 0-1,1 1 0,0-1 0,2 12 1,-1-17-58,0 0 0,1 0 0,0 0 0,-1 0 0,1 0 0,0 0 0,0-1 0,0 1 0,0-1 0,0 1 0,0-1 0,0 0 0,0 0 0,1 0 0,-1 0 0,1 0 0,-1-1 0,0 1 0,1 0 0,-1-1 0,1 0 1,-1 0-1,5 0 0,57-2-2571,-34-7-2134,-2-10-4645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19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29 5029,'0'0'3950,"8"-4"-1724,1 0-1458,12-4 306,-5-5 2417,-30 26 5392,6-7-8838,1 0 1,0 0-1,1 1 1,-1 0-1,-10 15 1,15-19-64,1-1 0,-1 1 1,1 0-1,0 0 0,0-1 1,0 1-1,0 0 0,0 0 1,0 0-1,1 0 0,-1 6 1,2-8-13,-1 0 1,1 0 0,-1 0-1,1 0 1,0 0 0,-1 0-1,1 0 1,0 0 0,0 0-1,0 0 1,0-1 0,-1 1-1,1 0 1,0-1 0,0 1-1,0 0 1,0-1 0,1 1 0,-1-1-1,0 0 1,0 1 0,0-1-1,0 0 1,0 0 0,1 0-1,-1 1 1,0-1 0,0-1-1,0 1 1,2 0 0,34 1-683,-27-2 592,0 1 0,0 0-1,0 0 1,0 1 0,-1 0 0,1 1 0,0 0-1,0 1 1,-1 0 0,19 9 0,-27-12 131,-1 0 0,1 1 0,0 0 1,0-1-1,-1 1 0,1-1 0,0 1 1,-1 0-1,1-1 0,0 1 0,-1 0 1,1 0-1,-1 0 0,0-1 0,1 1 1,-1 0-1,1 0 0,-1 0 0,0 0 0,0 0 1,0 0-1,0 0 0,1 0 0,-1 0 1,0 0-1,0 0 0,-1-1 0,1 1 1,0 2-1,-1-1 96,-1 0 0,1 0 0,0 0 0,-1 0 0,1 0 0,-1 0 0,0 0 0,0-1 0,1 1 0,-1 0 0,-3 1 0,-6 3 377,1 0-1,-1-1 1,-19 7-1,15-8-267,0 0 0,0-1 1,-1-1-1,1 0 0,-16-1 0,30-1-292,1 0-1,0 0 1,0 0-1,0 0 1,-1 0-1,1 0 1,0 0-1,0 0 0,0 0 1,-1 0-1,1 0 1,0 0-1,0-1 1,0 1-1,-1 0 1,1 0-1,0 0 1,0 0-1,0-1 1,0 1-1,0 0 1,-1 0-1,1 0 1,0-1-1,0 1 0,0 0 1,0 0-1,0 0 1,0-1-1,0 1 1,0 0-1,0 0 1,0 0-1,0-1 1,0 1-1,0 0 1,0 0-1,0-1 1,0 1-1,0 0 1,0 0-1,0 0 1,0-1-1,0 1 0,0 0 1,0 0-1,1 0 1,-1-1-1,0 1 1,0 0-1,0 0 1,0 0-1,0 0 1,1-1-1,-1 1 1,0 0-1,0 0 1,0 0-1,0 0 1,1 0-1,-1 0 0,0-1 1,12-11-5833,5 0-3001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20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4612,'0'0'5510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22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4260,'13'-15'8208,"-8"16"-3335,-4 28-1284,-2-9-3779,1 80 2021,0-99-1813,0 0 1,0 0 0,0-1-1,0 1 1,1 0 0,-1 0-1,0 0 1,0-1 0,0 1 0,1 0-1,-1 0 1,0-1 0,1 1-1,-1 0 1,1 0 0,-1-1-1,1 1 1,-1-1 0,1 1-1,0 0 1,-1-1 0,1 1-1,-1-1 1,1 1 0,0-1-1,0 0 1,-1 1 0,1-1 0,0 0-1,1 1 1,32-2 303,-23-1-254,0-1 1,0-1-1,19-8 0,5-12-118,-30 19 19,1 0 1,-1 1 0,1 0 0,0 0 0,1 1 0,-1-1-1,1 1 1,-1 1 0,13-4 0,-18 10 46,1 1 1,-1-1 0,0 1-1,0-1 1,-1 1 0,1-1-1,-1 1 1,0-1-1,0 1 1,-2 5 0,2-2 56,-5 61 989,32-74-4542,8-19-4971,-17 7 956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22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4260,'0'0'15065,"-2"8"-14168,-2 8-588,1 0 1,1 0 0,-1 18-1,3-33-301,1-1-1,-1 1 0,1 0 1,0 0-1,-1-1 1,1 1-1,0 0 0,-1-1 1,1 1-1,0-1 1,0 1-1,-1-1 0,1 1 1,0-1-1,0 0 0,0 1 1,0-1-1,0 0 1,0 1-1,0-1 0,0 0 1,0 0-1,-1 0 0,1 0 1,0 0-1,0 0 1,0 0-1,0-1 0,0 1 1,0 0-1,2-1 1,33-6 33,-17 0-338,-13 4 16,1 0 0,0 1 0,-1 0 0,1 0 0,0 0 0,9 0 0,-15 14-4139,-4-10-160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22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8104,'0'0'11531,"66"-3"-10154,-18-9-320,11 2-288,9-3-257,-4 2-384,2 2-96,-7 1-128,-11 6-801,-12 2-480,-14 0-929,-12 6-1890,-10 3-673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39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 10378,'9'-6'3085,"-1"1"-2869,73-44 2825,-72 44-2664,1 0 0,-1 1 0,1 0 0,0 1 0,0-1 0,0 2 0,16-3 0,-25 5-374,0 1 1,-1-1-1,1 0 1,0 0-1,-1 0 1,1 0-1,-1 1 0,1-1 1,-1 0-1,1 1 1,0-1-1,-1 0 1,1 1-1,-1-1 0,0 1 1,1-1-1,-1 1 1,1-1-1,-1 1 1,0-1-1,1 1 0,-1-1 1,0 1-1,1 0 1,-1-1-1,0 1 1,0-1-1,0 1 0,0 0 1,1-1-1,-1 1 1,0 0-1,0-1 1,0 1-1,0-1 0,-1 1 1,1 0-1,0-1 1,0 1-1,0 0 1,0-1-1,-1 1 0,1-1 1,0 1-1,-11 31 291,-2-11-159,0-1-1,-2 0 0,-22 24 1,23-28 195,1-1 0,0 2 1,1 0-1,1 1 1,-15 28-1,25-43-288,0-1 1,0 0-1,1 1 0,-1-1 1,0 1-1,1 0 1,-1-1-1,1 1 0,0-1 1,0 1-1,0-1 0,0 1 1,1 0-1,0 3 0,0-4-19,-1-1 1,1 0-1,0 1 0,0-1 0,0 0 0,0 0 0,0 0 1,0 1-1,0-1 0,0 0 0,0 0 0,0-1 0,1 1 1,-1 0-1,0 0 0,1 0 0,-1-1 0,3 1 0,5 1 23,1 0-1,0-1 1,-1 0-1,1-1 1,0 0-1,12-1 1,-16 0-52,5 1-530,1-2 0,-1 0 0,0 0 0,13-5-1,19-13-5553,-22 8 955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23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64 4837,'0'0'15246,"-9"1"-14413,2 1-763,-1 0 0,1 0 0,0 0 0,0 1 0,0 0 0,0 0 0,0 1 0,-9 7 0,11-8-66,1 0 0,0 0-1,1 0 1,-1 1 0,1-1 0,-1 1-1,1 0 1,0 0 0,1 0 0,-1 1-1,1-1 1,0 1 0,0-1 0,0 1-1,0 0 1,-1 7 0,3-10-10,-1-1-1,1 0 1,0 1 0,0-1-1,-1 0 1,1 1 0,0-1 0,0 1-1,1-1 1,-1 0 0,0 1 0,0-1-1,1 0 1,-1 1 0,1-1 0,-1 0-1,1 1 1,-1-1 0,1 0 0,0 0-1,-1 0 1,1 0 0,0 1-1,0-1 1,2 1 0,-2-1 8,1-1 0,0 1 0,0-1 0,0 1 0,-1-1 0,1 0 0,0 0-1,0 0 1,0 0 0,0 0 0,-1 0 0,1-1 0,0 1 0,0-1 0,0 1 0,2-2 0,6-2-29,-1 0-1,1-1 1,-1 0 0,0-1-1,12-10 1,1-3-825,32-36 1,-48 49 833,-1 0 1,0-1-1,-1 1 1,1-1 0,-1-1-1,0 1 1,-1 0-1,0-1 1,0 0-1,3-13 1,-34 78 199,26-52-133,0 0 1,1 1 0,-1-1 0,1 1 0,1-1 0,-1 1-1,1-1 1,0 1 0,0-1 0,0 1 0,1-1 0,0 1-1,1 5 1,0-9-21,-1 1-1,0-1 1,1-1-1,-1 1 1,1 0-1,0 0 1,-1-1-1,1 1 0,0 0 1,0-1-1,0 0 1,0 0-1,1 1 1,-1-1-1,0 0 1,0-1-1,1 1 1,-1 0-1,0-1 1,1 1-1,-1-1 1,1 0-1,-1 0 0,0 0 1,1 0-1,-1 0 1,1 0-1,-1-1 1,0 1-1,5-2 1,1-1-6,1 1-1,-1-1 1,0 0 0,-1-1 0,1 0 0,-1 0 0,0 0-1,0-1 1,0 0 0,0-1 0,10-10 0,-14 12-10,1 1 0,0-1 1,-1 0-1,0 0 1,0 0-1,0-1 0,-1 1 1,1-1-1,-1 1 1,0-1-1,0 0 0,-1 0 1,0 0-1,1 0 1,-2 0-1,1 0 0,0 0 1,-1 0-1,0-1 0,-1-7 1,0 12-11,1 1 0,0 0 0,-1 0 0,1 0 1,0 0-1,-1 0 0,1 0 0,0 0 0,-1 0 0,1 0 0,0 0 0,-1 0 1,1 0-1,0 0 0,-1 0 0,1 0 0,0 0 0,-1 1 0,1-1 1,0 0-1,-1 0 0,1 0 0,0 0 0,0 1 0,-1-1 0,1 0 0,0 0 1,0 0-1,-1 1 0,1-1 0,0 0 0,0 1 0,0-1 0,0 0 1,-1 0-1,1 1 0,0-1 0,0 0 0,0 1 0,0-1 0,0 1 0,-10 13 117,8-9-94,0-1 0,0 0 0,1 1-1,0-1 1,0 1 0,0-1 0,0 1 0,1 0 0,-1-1 0,1 1 0,1 0 0,-1 0 0,1 4-1,0-7-12,0 0-1,0 0 1,0 0-1,0 0 1,1-1-1,-1 1 1,0 0-1,1-1 1,-1 1-1,1-1 1,-1 1-1,1-1 1,0 0-1,-1 0 0,1 0 1,0 0-1,0 0 1,0 0-1,0 0 1,0 0-1,0-1 1,0 1-1,0-1 1,0 0-1,1 0 1,-1 1-1,0-1 1,0 0-1,3-1 1,1 1-7,0-1 1,0 1-1,0-1 1,0 0 0,0-1-1,0 1 1,0-1-1,0 0 1,-1-1 0,1 1-1,-1-1 1,6-4-1,2-3-154,-1 0 0,1-1 0,10-13 0,-2 1-168,-20 22 258,-5 55-262,3-41 351,0 1-1,0-1 1,2 22-1,-1-34-89,1 1 0,-1-1 0,0 1 0,1-1 0,-1 1 0,1-1 0,-1 0 0,1 1 0,0-1 0,0 0 0,-1 0 0,1 0 0,0 1 0,0-1 0,0 0 0,0 0 0,0 0 0,1 0-1,-1-1 1,0 1 0,0 0 0,1 0 0,1 0 0,0 0-617,0 0 1,0 0-1,0-1 0,0 1 0,0-1 0,1 1 0,-1-1 1,0 0-1,0-1 0,4 1 0,13-6-6419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23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4901,'0'0'6363,"-8"6"-4244,-1-1-1912,0 1 540,-1 0 0,1 0 0,0 1-1,0 0 1,1 1 0,-14 15 0,22-23-736,0 1 0,0-1 0,0 1 1,0-1-1,0 0 0,0 1 0,0-1 0,0 1 0,1-1 1,-1 1-1,0-1 0,0 1 0,0-1 0,0 0 0,1 1 1,-1-1-1,0 1 0,0-1 0,1 0 0,-1 1 1,0-1-1,1 0 0,-1 1 0,0-1 0,1 0 0,-1 0 1,0 1-1,1-1 0,-1 0 0,1 0 0,-1 0 1,0 1-1,1-1 0,-1 0 0,1 0 0,-1 0 0,1 0 1,-1 0-1,1 0 0,-1 0 0,1 0 0,-1 0 1,0 0-1,1 0 0,-1 0 0,1 0 0,-1 0 0,1-1 1,34 1-518,-28 0 224,15-1-1202,46 2-751,-65 0 2260,-1-1 0,1 0 1,0 1-1,-1-1 0,1 1 0,0 0 1,-1 0-1,1 0 0,-1 0 0,1 0 1,-1 1-1,0-1 0,1 1 0,-1 0 1,0-1-1,0 1 0,0 0 0,0 0 1,2 4-1,-4-5 179,1 0 1,0 1-1,-1-1 0,1 0 1,-1 1-1,0-1 1,1 0-1,-1 1 1,0-1-1,0 1 0,0-1 1,0 0-1,0 1 1,0-1-1,-1 1 0,1-1 1,0 0-1,-1 1 1,1-1-1,-1 0 0,1 1 1,-2 1-1,0 0 75,0 0-1,-1 0 1,1 0 0,-1 0-1,0-1 1,0 1-1,0-1 1,-4 3 0,-7 3 274,0-1 0,0 0 1,-15 4-1,22-8-567,1-1-158,1 1 0,0-2-1,-1 1 1,1 0 0,-1-1 0,1 0-1,-1-1 1,-10 1 0,10-5-4019,2-8-4270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24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72 7431,'0'0'9001,"-7"-7"-6204,-24-23-769,30 29-1956,-1 0 0,1 1 0,-1-1 0,0 0 0,1 0-1,-1 1 1,0-1 0,1 1 0,-1 0 0,0 0-1,0-1 1,0 1 0,1 0 0,-1 0 0,0 1 0,0-1-1,0 0 1,1 1 0,-1-1 0,0 1 0,1-1-1,-1 1 1,0 0 0,1 0 0,-1-1 0,1 1-1,-1 0 1,1 1 0,-1-1 0,-1 2 0,-3 2 2,0 1 1,1 0 0,-1 0 0,-6 11-1,8-12-50,1 0 1,0 1-1,0-1 0,0 1 0,1-1 0,0 1 0,0 0 1,-2 12-1,4-17-20,0 1 0,0-1 0,0 1 0,0-1 0,0 1 0,1-1 0,-1 1 0,0-1 0,1 1 0,-1-1 0,1 1 0,0-1 0,-1 0 0,1 1 0,0-1 0,0 0 0,0 0 0,0 0 0,0 1 1,0-1-1,0 0 0,0 0 0,0-1 0,1 1 0,-1 0 0,0 0 0,1 0 0,-1-1 0,0 1 0,1-1 0,-1 1 0,1-1 0,-1 0 0,1 1 0,-1-1 0,1 0 0,-1 0 0,1 0 0,2 0 0,9 0-296,-1-1 0,1 0-1,-1-1 1,0 0 0,1 0 0,13-6-1,39-7-928,-64 15 1211,0 0 0,0-1 0,0 1 0,0 0 0,1 0 0,-1 1-1,0-1 1,0 0 0,0 0 0,0 1 0,0-1 0,0 0 0,1 1 0,-1-1 0,0 1-1,0-1 1,0 1 0,0 0 0,-1-1 0,1 1 0,0 0 0,0 0 0,0 0 0,1 1-1,-1 0 9,1 1-1,-1 0 0,0 0 1,0 0-1,0 0 1,0 0-1,0 0 0,-1 0 1,1 4-1,0 10 179,-1 0-1,-4 31 1,3-36 9,-2 2 56,0 0 0,0-1 0,-1 1 1,-1-1-1,0 1 0,-1-1 1,0-1-1,-10 14 0,13-20-95,-1 1-1,0-1 1,-1 0 0,1-1 0,-1 1-1,0-1 1,-1 0 0,1 0-1,-1-1 1,0 1 0,0-1-1,-1-1 1,1 1 0,-1-1-1,0 0 1,0-1 0,-9 3-1,16-5-142,-1 0 0,1 0 0,-1 0 0,1 0 0,-1 0 0,1 0 0,-1 0-1,1 0 1,-1 0 0,1 0 0,-1 0 0,1-1 0,-1 1 0,1 0 0,-1 0 0,1 0-1,-1-1 1,1 1 0,-1 0 0,1-1 0,0 1 0,-1 0 0,1-1 0,0 1-1,-1-1 1,1 1 0,0-1 0,0 1 0,-1 0 0,1-1 0,0 0 0,-3-22-141,13-23-446,-4 34 379,0 0 1,1 0 0,1 1 0,-1 0 0,2 0-1,14-14 1,68-57-9,-34 33 19,-49 42 108,16-15-213,29-34 0,-48 50 299,0 0 1,-1 0-1,0 0 1,0 0-1,0-1 1,-1 0-1,0 0 1,0 0 0,-1 0-1,0 0 1,3-15-1,-5 21 28,0 0-1,0 0 1,0 0-1,0 0 0,-1 0 1,1 0-1,0 0 1,0 1-1,0-1 1,-1 0-1,1 0 1,-1 0-1,1 0 1,-1 0-1,1 0 0,-1 1 1,1-1-1,-1 0 1,0 0-1,1 1 1,-1-1-1,0 0 1,0 1-1,1-1 1,-1 1-1,0-1 1,0 1-1,0-1 0,0 1 1,0 0-1,0-1 1,1 1-1,-1 0 1,0 0-1,0 0 1,0-1-1,0 1 1,0 0-1,0 1 0,0-1 1,0 0-1,0 0 1,0 0-1,0 0 1,0 1-1,0-1 1,-1 1-1,-4 0 13,1 1 0,0 0 0,-1 0 1,1 0-1,0 0 0,0 1 0,-6 4 0,4-1-15,0 0 1,1 0-1,0 0 1,0 1-1,1 0 1,-9 14-1,12-18-13,0 1 0,0-1 0,1 1 0,-1 0 0,1 0 0,0 0 0,0-1 0,0 1 1,1 0-1,-1 0 0,1 1 0,0-1 0,0 0 0,1 0 0,-1 0 0,1 0 0,2 6 0,-2-9-37,0 1 0,1-1 0,0 1-1,-1-1 1,1 0 0,0 0 0,-1 0 0,1 0 0,0 0-1,0 0 1,0 0 0,0-1 0,0 1 0,0-1 0,0 1-1,0-1 1,0 0 0,0 0 0,0 0 0,0 0-1,0 0 1,3-1 0,50-5-2252,-43 3 756,-1-1-1,0 0 1,0-1-1,17-10 1,8-8-4197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25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4805,'0'0'9721,"-6"9"-8504,0 3-584,0 0 0,1 0 0,0 1-1,-5 20 1,8-27-468,1 1 0,0 0 0,0 0-1,0 0 1,1 0 0,0 0 0,1 0-1,0 0 1,0 0 0,0 0 0,1 0-1,3 11 1,10 13-30,-8-18-470,-1 0 0,0 0 0,0 0 0,-2 1-1,1 0 1,-2 0 0,0 0 0,-1 0 0,0 1 0,-1-1 0,-1 22 0,-1-31 438,-1 0 1,0 0-1,0 0 1,-1 0-1,1 0 1,-1-1-1,0 1 1,0-1-1,0 0 1,-1 0-1,1 0 1,-1 0-1,0-1 1,0 0-1,-1 1 1,-6 3-1,6-4 67,0 0-1,0 0 1,-1 0 0,1-1-1,-1 1 1,0-1-1,0-1 1,0 1-1,0-1 1,0 0-1,0 0 1,0-1 0,0 1-1,-7-2 1,11 0-165,1 1 1,-1-1 0,1 0-1,0 0 1,-1 0 0,1 0 0,0 0-1,0 0 1,0 0 0,-1 0-1,1 0 1,1 0 0,-1-1 0,0 1-1,0 0 1,0-1 0,1 1-1,-1-1 1,0 1 0,1-1 0,0 1-1,-1-1 1,1 1 0,0-1-1,0 0 1,-1 1 0,1-1 0,1 1-1,-1-1 1,0 1 0,0-1 0,1 0-1,0-2 1,0-3-116,0-1 0,1 1 0,0 0-1,1 0 1,-1 0 0,5-8 0,11-10-373,0 0-1,2 2 1,1 0-1,0 2 1,32-25-1,-32 29 526,0 0 0,-2-2-1,0 0 1,-2-1-1,0-1 1,-1 0 0,21-37-1,-36 55 99,0 0 0,0 0-1,0 1 1,0-1-1,0 0 1,0 0 0,-1 0-1,1 0 1,-1 0-1,0-5 1,0 8-101,-1-1 0,1 0-1,0 1 1,0-1 0,-1 0 0,1 1 0,0-1-1,-1 1 1,1-1 0,-1 1 0,1-1 0,-1 1-1,1-1 1,-1 1 0,1-1 0,-1 1 0,1-1-1,-1 1 1,0 0 0,1-1 0,-1 1 0,0 0-1,1 0 1,-1-1 0,0 1 0,1 0 0,-1 0-1,0 0 1,0 0 0,1 0 0,-1 0 0,0 0-1,1 0 1,-1 0 0,0 0 0,1 1 0,-1-1-1,0 0 1,1 0 0,-1 1 0,0-1 0,1 0-1,-1 1 1,0-1 0,0 1 0,-4 2-5,0-1-1,0 2 1,1-1 0,-1 0 0,1 1-1,0 0 1,0 0 0,0 0-1,0 1 1,1-1 0,-1 1 0,1 0-1,0 0 1,-3 8 0,3-7 64,0 0 0,1 1 0,-1-1 0,1 1 0,1-1 0,-1 1 0,1 0 0,0 0 0,1 0-1,-1 0 1,2 12 0,0-18-124,0 1-1,0 0 1,0-1-1,0 1 1,1 0-1,-1-1 1,1 0-1,-1 1 1,1-1-1,-1 0 1,1 0-1,0 0 1,-1 0-1,1 0 1,0 0-1,0 0 1,0 0-1,0-1 1,0 1-1,-1-1 1,1 1-1,0-1 1,0 0-1,0 0 1,0 0-1,0 0 0,0 0 1,3-1-1,6 1-584,-1-1-1,1 0 0,-1-1 1,13-3-1,-13 1-1032,1-1-1,-1 0 1,1 0 0,-1-1 0,10-8-1,12-11-5262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25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2114,'0'0'18471,"-9"2"-17596,4 0-758,0-1 0,1 1 1,0 0-1,-1 0 0,1 0 0,0 1 0,0 0 0,0-1 0,0 1 0,1 1 0,-1-1 0,1 0 0,0 1 0,0 0 0,0 0 1,0 0-1,1 0 0,-1 0 0,1 0 0,0 1 0,0-1 0,1 1 0,0-1 0,-1 1 0,1 0 0,1 0 0,-1-1 0,1 6 1,-1-7-100,0 0 0,1 0 0,0 0 0,-1 0 0,1 0 0,0-1 0,0 1 0,1 0 0,-1 0 1,1 0-1,-1 0 0,1 0 0,0 0 0,0 0 0,0-1 0,0 1 0,1 0 0,-1-1 1,1 1-1,0-1 0,2 3 0,-1-3-107,1 0 0,0 0 1,0 0-1,0-1 0,0 1 1,0-1-1,0 0 0,0 0 1,1 0-1,-1-1 0,0 1 0,1-1 1,6-1-1,134-17-6461,-145 18 6608,0 0 1,1 0-1,-1 0 1,0 0-1,0 0 1,0 0-1,1 0 0,-1 0 1,0 0-1,0 0 1,1 0-1,-1 0 1,0 0-1,0 0 1,1 0-1,-1 0 1,0 1-1,0-1 0,0 0 1,1 0-1,-1 0 1,0 0-1,0 0 1,0 0-1,0 1 1,1-1-1,-1 0 0,0 0 1,0 0-1,0 0 1,0 1-1,0-1 1,1 0-1,-1 0 1,0 1-1,0-1 1,0 0-1,0 0 0,0 0 1,0 1-1,0-1 1,0 0-1,0 0 1,0 1-1,0-1 1,0 0-1,0 0 1,0 1-1,-9 13 1696,-15 11-100,-44 24 452,63-46-2095,0-1 0,1 1 0,-1-1 0,0 0 0,-1 0 0,1 0-1,0-1 1,-1 1 0,1-1 0,0-1 0,-1 1 0,1-1 0,-7 0 0,11-1-263,0 0 1,0 0-1,0 1 1,0-1-1,0 0 1,1 0-1,-1 0 1,0-1-1,1 1 1,-1 0-1,1 0 1,-1 0-1,1 0 1,-1-1-1,1 1 1,0 0-1,0 0 1,-1 0 0,1-1-1,0 1 1,0 0-1,0-1 1,1 1-1,-1 0 1,0 0-1,0 0 1,1-1-1,-1 1 1,1-1-1,-1 0-344,5-19-6013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25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4644,'0'0'4031,"8"0"-1015,-5 0-2819,5 1 1264,1-1 1,-1-1 0,1 1 0,-1-1 0,14-4 0,-19 5-1207,-1-1 0,1 0 0,-1 0 1,0 0-1,0 0 0,1-1 0,-1 1 0,0-1 0,0 1 0,0-1 1,-1 0-1,1 1 0,0-1 0,1-3 0,-1 3-358,-1 0 1,0-1-1,0 1 0,0 0 0,-1-1 0,1 1 1,0-1-1,-1 1 0,0-1 0,0-4 0,0 6 105,0 1-1,0 0 1,-1-1-1,1 1 1,0-1-1,-1 1 1,1 0-1,0-1 0,-1 1 1,1 0-1,-1-1 1,1 1-1,-1 0 1,1 0-1,-1-1 1,1 1-1,-1 0 1,1 0-1,-1 0 0,1 0 1,-1-1-1,1 1 1,-1 0-1,1 0 1,-1 0-1,1 0 1,-1 0-1,1 1 1,-1-1-1,1 0 0,-1 0 1,1 0-1,-1 0 1,1 1-1,-1-1 1,1 0-1,-1 0 1,1 1-1,-1-1 1,0 1-1,-22 11 4,20-8 42,0 0 1,0-1 0,1 1 0,-1 1-1,1-1 1,0 0 0,0 1 0,0-1 0,1 1-1,-1-1 1,1 1 0,0 0 0,0-1-1,1 1 1,0 0 0,0 6 0,0-8-23,1-1 1,0 1-1,0-1 1,0 0-1,0 1 1,0-1-1,1 0 1,-1 0-1,1 0 1,-1 0-1,1 0 1,0 0-1,0 0 1,0 0-1,0-1 1,0 1-1,0-1 1,0 1-1,0-1 1,1 0-1,-1 0 1,0 0-1,1 0 1,-1-1-1,1 1 1,-1 0-1,1-1 1,-1 0-1,1 0 1,0 0-1,3 0 1,11 1-131,0-1 0,1-1 0,-1-1 0,0 0 0,0-1 0,30-9 0,-14 0-696,-1-2-1,40-23 1,-93 76 3228,19-36-2342,1 0 0,-1 0 0,1 0 1,0 0-1,0 0 0,0 1 0,0-1 0,1 0 1,-1 1-1,1-1 0,0 0 0,0 1 0,0-1 1,0 0-1,1 4 0,1-6-71,-1 1 0,1-1-1,0 0 1,-1-1 0,1 1 0,0 0-1,0 0 1,-1-1 0,1 1 0,0-1 0,0 0-1,0 1 1,0-1 0,0 0 0,0 0 0,0 0-1,2-1 1,37-3-32,31-22-1556,-61 20 1273,0 1 1,0 1-1,0 0 1,0 1 0,1 0-1,0 1 1,15-2-1,-25 20 2108,-2-2-3781,0-12-181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26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54 5669,'0'0'15017,"3"7"-14034,-2-4-918,0-1 1,0 0-1,0 0 1,1 1-1,-1-1 1,1 0-1,-1 0 1,1 0 0,0-1-1,0 1 1,0 0-1,-1 0 1,2-1-1,-1 0 1,0 1 0,0-1-1,5 2 1,-3-2 18,1 0 0,0 0 0,0-1 0,0 1 0,-1-1 0,1 0 0,0-1 0,0 1 0,0-1 0,-1 0 0,8-2 0,-4 0-51,1 0-1,-1-1 0,1 0 1,-1 0-1,8-6 0,-15 9-42,1 0-1,0 0 0,0 0 0,0 0 1,-1-1-1,1 1 0,-1 0 0,1-1 1,-1 1-1,1-1 0,-1 1 0,0-1 1,0 0-1,0 1 0,0-1 0,0 0 1,0 0-1,0 0 0,-1 0 0,1 0 1,-1 0-1,1 0 0,-1 0 0,0 0 1,0 0-1,0 0 0,0 0 1,0-4-1,-1 5-9,-1 0 1,1 0 0,0 0-1,0 0 1,-1 0-1,1 0 1,-1 0-1,1 0 1,-1 0 0,1 1-1,-1-1 1,1 1-1,-1-1 1,0 1-1,1-1 1,-1 1 0,0 0-1,1 0 1,-1 0-1,0 0 1,1 0 0,-1 0-1,-1 1 1,-42 8-215,37-6 226,0 2 0,0-1 0,0 1-1,1 0 1,0 0 0,0 1 0,1 0-1,-1 0 1,1 1 0,1 0-1,-1 0 1,1 0 0,0 1 0,1 0-1,0-1 1,0 2 0,0-1 0,1 0-1,-3 18 1,5-25 10,1 0 1,0 0-1,0 0 0,0 0 1,0 0-1,0 1 0,0-1 1,1 0-1,-1 0 1,0 0-1,0 0 0,1 0 1,-1 0-1,1 0 0,-1 0 1,1 0-1,-1 0 0,1 0 1,0 0-1,-1-1 0,1 1 1,0 0-1,0 0 0,1 1 1,1-1 1,-1 0 0,1 1 0,-1-1 1,1 0-1,0-1 0,-1 1 0,1 0 1,0-1-1,5 1 0,5-1 5,1-1 1,-1 0-1,16-3 1,-29 4-10,25-6-400,0-1 0,-1-1 1,45-21-1,-41 16 136,0 2-1,33-9 1,-61 19 310,0 1 0,1 0 0,-1 0 0,1 0 1,-1 0-1,0 0 0,1 0 0,-1 0 0,1 0 0,-1 0 0,0 0 0,1 0 0,-1 0 0,1 0 0,-1 0 0,0 0 0,1 0 0,-1 0 1,1 0-1,-1 1 0,0-1 0,1 0 0,-1 0 0,0 1 0,1-1 0,-1 0 0,0 0 0,1 1 0,-1-1 0,0 0 0,0 1 0,1-1 1,-1 0-1,0 1 0,0-1 0,0 0 0,1 1 0,-1-1 0,0 1 0,0-1 0,0 0 0,0 1 0,0-1 0,0 1 0,0-1 0,0 1 1,-3 29 1282,2-28-1266,0 0 1,0-1-1,1 1 0,-1 0 0,1 0 0,0 0 1,-1 0-1,1 0 0,0 0 0,0-1 0,0 1 1,0 0-1,0 0 0,1 0 0,-1 0 0,1 0 1,-1-1-1,1 1 0,0 0 0,-1 0 0,1-1 1,2 4-1,7-3-141,-1-1 0,1 0 1,0 0-1,0-1 0,-1 0 0,1 0 1,0-2-1,0 1 0,-1-1 0,1 0 0,15-7 1,26-3-1835,-47 11 1588,56-3-2135,-59 4 2329,1 0 0,-1 0 0,1 0-1,-1 0 1,0 0 0,1 0 0,-1 1 0,1-1 0,-1 0-1,0 1 1,1-1 0,-1 1 0,0 0 0,0 0 0,0-1-1,1 1 1,-1 0 0,0 0 0,0 0 0,0 0 0,0 0-1,0 0 1,-1 0 0,1 0 0,0 1 0,0-1 0,-1 0-1,1 0 1,-1 1 0,1-1 0,-1 0 0,1 1 0,-1-1-1,0 0 1,0 3 0,0 0-4237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27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6406,'0'0'11051,"-18"49"-9034,8-20-960,-1 4-416,2 1-161,4-3-223,5-1-193,0-8 0,0-4-32,5-4-192,2-8-577,0-5-416,-3-1-897,-4-3-2018,-4-14-1793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27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3716,'0'0'16111,"54"-32"-15022,-12 30-192,7 0-385,10 1-320,-6 1-128,1 0-64,-6 0-1025,-9 0-1505,-7-1-2178,-5-1-3332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27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4 4260,'0'0'7468,"-11"3"-5562,9-3-1860,-17 4 1011,0 1 0,1 1 0,-24 11 0,37-16-833,1 1 0,0 0 0,0 0 0,0 1 0,0-1 0,0 1 0,0 0 1,1 0-1,-1 0 0,1 0 0,0 1 0,0 0 0,0-1 0,0 1 0,1 0 0,0 0 0,-1 0 0,1 1 0,1-1 1,-1 1-1,1-1 0,-2 8 0,3-11-205,0-1 0,0 1 0,0 0 0,0 0 1,0 0-1,0 0 0,1 0 0,-1 0 0,0-1 0,0 1 0,1 0 0,-1 0 1,0 0-1,1 0 0,-1-1 0,1 1 0,-1 0 0,1 0 0,-1-1 1,1 1-1,0-1 0,-1 1 0,1 0 0,0-1 0,-1 1 0,1-1 1,0 1-1,0-1 0,0 0 0,0 1 0,0-1 0,3 1 3,0 0 1,0-1-1,-1 1 0,1-1 0,0 0 0,0 0 1,0 0-1,4-2 0,4 0-12,1-1 1,-1 0-1,24-10 1,-22 5-167,1 0 0,-1 0 0,13-12 1,-24 18 125,1-1 0,-1 0 0,0 0 0,0 0 0,0 0 0,0-1 0,0 1 0,-1-1 0,0 0 1,1 0-1,-1 1 0,-1-1 0,1-1 0,-1 1 0,1 0 0,0-6 0,-2 9 30,0 1-1,0-1 1,0 1-1,0-1 1,0 1 0,0-1-1,0 1 1,0-1-1,0 1 1,0-1-1,-1 1 1,1-1-1,0 1 1,0-1 0,0 1-1,-1 0 1,1-1-1,0 1 1,-1-1-1,1 1 1,0 0 0,-1-1-1,1 1 1,0-1-1,-1 1 1,1 0-1,-1 0 1,1-1-1,-1 1 1,1 0 0,-1 0-1,1 0 1,-1-1-1,1 1 1,-1 0-1,1 0 1,-1 0 0,1 0-1,-1 0 1,1 0-1,-1 0 1,1 0-1,-1 0 1,1 0-1,-1 0 1,1 0 0,-1 1-1,1-1 1,-1 0-1,1 0 1,-1 0-1,1 1 1,-1-1-1,1 0 1,0 1 0,-1-1-1,0 1 1,-27 18-44,22-12 46,0 1 0,0 0 0,1 0 1,-8 17-1,11-22 0,1 0 0,-1 1 0,1-1 1,0 0-1,0 0 0,1 0 0,-1 1 1,1-1-1,-1 0 0,1 1 0,0-1 1,0 0-1,1 1 0,-1-1 0,1 0 0,-1 1 1,1-1-1,2 5 0,-1-6-89,-1-1-1,1 1 0,0-1 1,0 1-1,0-1 1,0 1-1,0-1 0,0 0 1,0 0-1,1 0 1,-1 0-1,0-1 1,0 1-1,1-1 0,-1 1 1,1-1-1,-1 0 1,0 0-1,1 0 0,-1 0 1,4-1-1,1 1-830,0 0 0,0-1 0,0-1-1,0 1 1,-1-1 0,11-4 0,11-12-4207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41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34 252 4516,'0'0'12876,"-6"11"-12160,4-6-630,-2 2 155,0-1 0,1 2 0,0-1 0,0 0 0,1 1 1,0-1-1,0 1 0,1 0 0,0-1 0,0 13 0,2-19-206,-1 0-1,1 0 0,0 0 0,0-1 0,0 1 0,-1 0 0,1-1 0,0 1 1,0 0-1,0-1 0,0 1 0,0-1 0,0 0 0,0 1 0,1-1 0,-1 0 1,0 1-1,0-1 0,0 0 0,0 0 0,0 0 0,0 0 0,0 0 1,1 0-1,-1 0 0,1-1 0,35-3 689,-25-1-679,0 1 0,0-2 0,0 0 0,-1 0 0,0-1 0,0-1 1,-1 1-1,13-13 0,-3 3-68,-42 78-558,21-59 607,0 1 0,0-1 0,0 1 0,0-1 0,0 1 0,0-1 0,1 1 0,0-1 0,-1 1 0,1 0 0,0-1 0,0 1 0,0 0 0,1-1 0,-1 1 0,1-1 0,-1 1 0,2 2 0,-1-3-3,1-1 0,0 0 0,-1 0 0,1 1 0,0-1 0,0 0 1,-1-1-1,1 1 0,0 0 0,0 0 0,0-1 0,0 1 0,0-1 0,0 0 1,0 1-1,0-1 0,0 0 0,0 0 0,0 0 0,0-1 0,4 0 0,1 0 6,0-1 0,0 0 0,0 0 0,-1-1 0,1 0-1,-1 0 1,0 0 0,10-7 0,-12 7-43,0 0 0,0 0 1,0 0-1,0 0 0,0-1 0,-1 1 1,0-1-1,0 0 0,0 0 0,0 0 1,0 0-1,3-9 0,-10 17 90,0 1 0,0-1-1,1 1 1,0 0 0,0 0-1,0 0 1,-4 9 0,7-13-49,0-1-1,0 1 1,0-1 0,-1 1-1,1-1 1,0 1 0,0-1-1,0 1 1,0-1 0,0 1-1,0-1 1,0 1 0,0-1-1,0 1 1,0-1 0,0 1-1,0-1 1,0 1 0,1-1-1,-1 0 1,0 1 0,0-1-1,0 1 1,1-1 0,-1 1-1,0-1 1,1 0 0,-1 1-1,0-1 1,1 0 0,-1 1-1,0-1 1,1 0 0,0 1-1,19-3 507,-16 0-489,0 0 0,0 0 1,0 0-1,0 0 1,0-1-1,-1 0 1,1 0-1,5-5 0,-8 6-30,1 0 0,-1-1 0,0 1 0,0 0-1,0-1 1,0 1 0,0 0 0,0-1 0,-1 1-1,1-1 1,-1 0 0,0 1 0,0-1 0,0-4 0,40 6-302,-29 0 301,0 0-1,-1 0 0,1-1 1,0-1-1,-1 1 0,0-2 1,13-4-1,-20 6-7,1 1-1,-1 0 1,0-1 0,0 0-1,1 0 1,-1 0-1,0 0 1,-1 0 0,1-1-1,0 1 1,-1-1 0,1 0-1,-1 0 1,0 0-1,0 0 1,0 0 0,0 0-1,-1 0 1,1-1 0,-1 1-1,0-1 1,0 1 0,0-1-1,1-5 1,-4 9-13,0-1 1,1 1-1,-1-1 1,1 1-1,-1 0 1,0 0-1,1 0 1,-1 0-1,0 0 1,1 0-1,-1 0 1,0 0 0,1 1-1,-1-1 1,0 0-1,-2 2 1,0 1-6,-1 1 0,1-1 0,1 1 1,-1 0-1,0 0 0,1 0 0,0 1 0,0-1 1,0 1-1,1 0 0,-1 0 0,1-1 1,0 2-1,1-1 0,-1 0 0,1 0 1,0 0-1,-1 7 0,3-11 16,0 0-1,0 0 1,-1 0-1,1 0 1,0 0-1,0 0 1,0 0-1,0 0 1,0 0-1,0-1 1,0 1-1,0 0 1,0-1-1,0 1 1,1-1-1,-1 1 1,0-1-1,0 0 1,1 1-1,-1-1 1,0 0-1,0 0 1,1 0-1,-1 0 1,0 0-1,0 0 1,1 0-1,0-1 1,42-2 109,-37 1-120,-1 0 0,1-1 0,-1 0 1,0 0-1,0 0 0,0-1 0,0 0 0,0 0 1,-1-1-1,0 1 0,0-1 0,0 0 1,-1-1-1,1 1 0,-1-1 0,3-6 0,-6 11 84,-11 13 69,8-9-134,0 1 0,-1 0 0,1 0 0,0-1 0,1 1 1,-1 1-1,1-1 0,0 0 0,0 0 0,0 0 0,0 1 0,1-1 0,-1 1 0,1-1 0,1 0 0,0 9 0,0-12-2,0 0 0,0 0 0,0 0 0,0 0 0,0-1 0,0 1 0,0 0 0,1 0 0,-1-1 0,0 1 0,0-1 0,1 1 0,-1-1 0,0 1 0,1-1 0,-1 0 0,0 1 0,1-1-1,-1 0 1,1 0 0,-1 0 0,3-1 0,32-2-31,-27 0-391,-1 0 0,0-1 0,0-1 0,0 1 0,0-1 0,0 0-1,-1-1 1,0 0 0,0 0 0,-1 0 0,0-1 0,0 0 0,0 0 0,6-12-1,3-5-1478,-1-1 0,-1-1 0,12-33 1,-17 38 1562,12-35-308,-16 36 3960,-3 0 3457,-11 58-5157,1-8-1386,1 37-110,3 124-1,5-140-87,2-36 152,2-24 237,3-26-116,-7 27-308,0 0-1,-1-1 1,0 1-1,0 0 1,0 0-1,-1 0 1,-1 0-1,1 0 1,-1 0-1,-1 0 1,1 1-1,-10-15 0,15 25-7,-1-1 1,1 0-1,0 0 0,0 0 0,0 0 0,0 0 0,0 0 0,0 0 0,0-1 0,1 1 0,-1-1 0,0 0 0,6 2 0,-4-1 22,1 0 0,0-1 0,0 0 0,0 0 0,-1 0 0,1-1 0,0 1 0,0-1 0,0-1 0,0 1 0,0 0 1,0-1-1,0 0 0,-1 0 0,1-1 0,0 0 0,-1 1 0,1-1 0,-1-1 0,1 1 0,-1-1 0,0 1 0,0-1 0,0 0 0,3-5 0,7 6-142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28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3203,'0'0'16362,"-10"6"-15668,4-2-480,-1 0-1,0 1 1,1 0-1,0 1 1,-7 7-1,11-11-130,0 0 0,1 0-1,-1 1 1,0 0-1,1-1 1,-1 1 0,1 0-1,0-1 1,0 1 0,0 0-1,0 0 1,1 0-1,-1 0 1,1 0 0,0 0-1,-1 0 1,1 0 0,1 0-1,-1 0 1,0 0 0,1 0-1,1 5 1,-1-6-77,0 0 0,1 0 1,-1-1-1,0 1 0,1-1 0,-1 1 0,1-1 1,-1 1-1,1-1 0,0 0 0,0 0 1,0 0-1,0 0 0,-1 0 0,1 0 0,0 0 1,0-1-1,5 2 0,48 7-708,-26-4-444,-26-5 1019,0 1-1,0 0 0,0 0 0,0 0 1,-1 1-1,1-1 0,0 0 1,-1 1-1,5 3 0,-6-4 153,0 0-1,-1 0 0,1 0 1,0-1-1,-1 1 1,1 0-1,-1 0 0,1 0 1,-1 0-1,1 0 1,-1 0-1,0 0 1,1 0-1,-1 0 0,0 0 1,0 0-1,0 0 1,0 1-1,0 1 0,-1 0 128,0-1 1,0 1-1,-1 0 0,1 0 0,-1-1 0,1 1 0,-1-1 0,0 1 0,0-1 0,0 0 0,0 1 0,-1-1 0,1 0 0,0-1 1,-1 1-1,0 0 0,-4 2 0,-5 3 40,-1 0 0,0-1 0,0 0 0,-1-1 1,1 0-1,-1-1 0,0 0 0,-1-2 0,-22 3 1,37-5-243,-1 0 1,0 0 0,0 0 0,0 0 0,1 0-1,-1 0 1,0-1 0,0 1 0,0 0 0,1 0 0,-1 0-1,0-1 1,0 1 0,1-1 0,-1 1 0,0 0-1,0-1 1,1 1 0,-1-1 0,1 0 0,-1 1 0,0-1-1,1 1 1,-1-1 0,1 0 0,0 1 0,-1-1-1,1 0 1,-1 0 0,1 1 0,0-1 0,0 0 0,-1 0-1,1 0 1,0 1 0,0-1 0,0 0 0,0 0-1,0 0 1,0 1 0,0-1 0,0 0 0,0 0 0,0 0-1,1 0 1,-1 1 0,0-1 0,1 0 0,-1 0-1,0 1 1,1-1 0,-1 0 0,1 0 0,1-4-1051,1 1 1,-1-1 0,1 1-1,-1 0 1,1-1-1,1 1 1,6-6 0,12-5-5633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28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 4164,'0'0'19688,"9"-5"-19341,1-1-140,1 1 1,0 1-1,1 0 0,-1 1 0,21-4 1,-22 5-138,-1 0 0,1 0-1,-1-1 1,1 0 0,8-5 0,-16 7-65,0 1 0,0-1 0,0 0 0,-1 0 0,1 0 0,0 0-1,-1 0 1,1-1 0,-1 1 0,1 0 0,-1-1 0,1 1 0,-1-1 0,0 0 0,0 1 0,0-1-1,0 0 1,0 0 0,0 0 0,-1 1 0,1-1 0,0 0 0,-1 0 0,0 0 0,1 0-1,-1 0 1,0 0 0,0 0 0,0 0 0,-1-4 0,1 4-3,-1 1-1,0-1 1,0 1-1,-1 0 1,1-1-1,0 1 1,0 0 0,-1 0-1,1 0 1,0 0-1,-1 0 1,1 0 0,-1 0-1,1 0 1,-1 1-1,0-1 1,1 0 0,-1 1-1,0 0 1,0-1-1,1 1 1,-1 0 0,0 0-1,1 0 1,-4 0-1,-45 4 17,44-1-12,0-1 1,0 1-1,0 0 1,1 1-1,-1-1 1,1 1-1,0 0 1,0 1-1,0-1 0,0 1 1,1 0-1,0 0 1,0 0-1,0 1 1,0-1-1,1 1 1,0 0-1,0 0 1,1 0-1,0 0 1,0 0-1,0 1 1,1-1-1,0 1 1,0-1-1,1 1 1,0 9-1,1-13-25,0-1 0,0 1 0,0-1 0,1 1 0,-1-1 0,1 0 1,0 0-1,0 1 0,0-1 0,0 0 0,0-1 0,0 1 0,0 0 0,1-1 0,-1 1 0,0-1 0,1 0 0,0 1 0,-1-1 0,1 0 0,0-1 0,-1 1 0,1 0 0,0-1 0,0 0 0,-1 0 0,5 0 1,7 1-893,-1 0 1,0-1 0,0-1-1,23-3 1,-26 1-607,0 0 0,-1 0 0,1-1 0,-1-1 0,13-7 0,12-9-5364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28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1057,'0'0'16127,"-8"10"-15321,-11 19 155,-25 47 0,38-63-655,0-1 1,1 1 0,1 0-1,0 0 1,0 0 0,1 1 0,1-1-1,0 16 1,2-27-314,0 0 0,0-1 1,0 1-1,0 0 0,0-1 0,1 1 0,-1 0 0,0-1 1,1 1-1,0-1 0,-1 1 0,1-1 0,0 1 0,0-1 1,0 1-1,0-1 0,0 0 0,0 1 0,0-1 0,0 0 1,1 0-1,-1 0 0,0 0 0,1 0 0,-1 0 0,1 0 1,-1-1-1,1 1 0,-1 0 0,1-1 0,0 1 0,-1-1 1,1 0-1,0 1 0,-1-1 0,1 0 0,0 0 0,-1 0 1,1 0-1,0-1 0,-1 1 0,1 0 0,0-1 0,2 0 1,5-1-518,0 0 1,0-1-1,0 0 1,0-1-1,0 0 1,14-8-1,-10 2-425,0-1 0,0 0 0,-1 0-1,0-2 1,-1 1 0,-1-1 0,13-20 0,-12 14 1008,0 0 0,-1-1 0,-1 0 0,-1 0 0,6-24 1,-20 57 6970,-5 9-3897,-6 13-2073,-13 37 0,23-50-482,1 0-1,-4 36 1,9-52-777,0 1 1,1 0-1,0 0 0,0 0 1,1 0-1,0-1 1,0 1-1,0 0 1,1-1-1,0 1 0,0-1 1,6 12-1,1-7-3153,1-7-2131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29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29 111 4676,'0'0'11361,"10"4"-9429,-3-1-1716,-1 0 0,1 0 1,0-1-1,0 0 0,0-1 0,0 1 0,0-1 1,0-1-1,0 1 0,0-1 0,0-1 0,0 1 1,1-1-1,-1 0 0,0-1 0,0 0 0,13-5 1,-11 2-175,0 0 0,0-1 0,-1 0 0,11-10 0,-17 15-36,0-1 1,0 0 0,0 1 0,-1-1 0,1 0-1,-1 0 1,1 0 0,-1-1 0,0 1 0,0 0 0,0-1-1,0 1 1,0 0 0,0-1 0,-1 1 0,1-1 0,-1 1-1,1-1 1,-1 1 0,0-1 0,0 1 0,0-1 0,-1-2-1,0 3-2,0 0 0,0 1-1,0-1 1,-1 1 0,1-1-1,0 1 1,-1-1 0,0 1-1,1 0 1,-1-1 0,1 1 0,-1 0-1,0 0 1,0 0 0,0 1-1,0-1 1,0 0 0,1 1-1,-1-1 1,0 1 0,0 0-1,0-1 1,-1 1 0,-1 0-1,-54 1-10,56-1 8,-6 1-3,0 1 0,0-1 0,0 2 1,1-1-1,-1 1 0,1 0 0,-1 0 0,1 1 1,0 0-1,0 0 0,1 1 0,-9 7 0,11-9-1,0 1 0,0 0 0,1 0 0,-1 0 0,1 0 0,0 0 0,0 1 0,1-1-1,-1 1 1,1 0 0,0 0 0,0 0 0,0 0 0,1 0 0,0 0 0,0 1 0,0-1 0,1 0-1,0 8 1,0-11 2,1 0 0,-1-1 0,1 1 0,-1-1 0,1 1 0,-1-1 0,1 0 0,0 1 0,0-1 0,0 0 0,0 1 0,0-1 0,0 0 0,0 0-1,1 0 1,-1 0 0,0 0 0,1 0 0,-1 0 0,0 0 0,1-1 0,-1 1 0,1 0 0,-1-1 0,1 0 0,0 1 0,-1-1 0,1 0 0,2 1-1,56 0 17,-49-1-3,14-2-89,0-1 0,-1-1 0,0-1 0,0-2 0,0 0 0,-1-1 0,0-2 0,-1 0 0,0-1 0,0-1 0,23-19 0,-31 20 188,-18 13 362,-24 22 241,25-21-621,0 0 1,0-1-1,0 1 1,1 0 0,-1 1-1,1-1 1,0 0-1,0 1 1,0-1-1,1 1 1,-1 0-1,1-1 1,0 1 0,0 0-1,0 0 1,1 0-1,-1 0 1,1 5-1,0-8-65,1 0-1,-1-1 0,1 1 0,-1 0 0,1-1 0,-1 1 0,1 0 0,0-1 0,-1 1 0,1-1 1,0 1-1,-1-1 0,1 0 0,0 1 0,0-1 0,0 0 0,-1 1 0,1-1 0,0 0 1,0 0-1,0 0 0,0 1 0,0-1 0,-1 0 0,3-1 0,28 1 70,-23 0-44,11-2-134,-1-1 0,0 0 0,0-1 0,0-1 1,0-1-1,25-12 0,-25 10-131,2 1 1,-1 0 0,1 1-1,34-4 1,-54 10 233,0 0 1,1 0-1,-1 0 1,1 1 0,-1-1-1,1 0 1,-1 1-1,0-1 1,1 0-1,-1 1 1,0-1-1,1 0 1,-1 1 0,0-1-1,0 1 1,1-1-1,-1 1 1,0-1-1,0 0 1,0 1 0,0-1-1,0 1 1,1-1-1,-1 1 1,0-1-1,0 1 1,0-1 0,0 1-1,0-1 1,0 1-1,-1-1 1,1 1-1,0-1 1,0 1 0,0-1-1,0 1 1,0-1-1,-1 1 1,1-1-1,0 0 1,-1 1 0,1-1-1,0 1 1,0-1-1,-1 1 1,-9 21 636,-3-2-529,-12 25 385,18-16-3445,21-33-10453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30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67 4324,'0'0'7960,"-10"0"-4592,7 0-3115,-8 0 553,0 1 1,0-1 0,-21 6-1,30-6-735,-1 1 0,0-1-1,0 1 1,1 0 0,-1 0 0,1 0-1,-1 1 1,1-1 0,-1 1 0,1-1-1,0 1 1,0 0 0,0 0 0,0 0-1,0 0 1,0 0 0,0 0 0,1 0-1,-1 1 1,1-1 0,-1 0 0,1 1-1,0 0 1,-1 3 0,2-6-69,0 0 0,0 1 0,0-1 0,0 1 1,0-1-1,0 0 0,0 1 0,0-1 0,0 1 0,0-1 1,0 0-1,0 1 0,0-1 0,1 1 0,-1-1 0,0 0 1,0 1-1,0-1 0,1 0 0,-1 1 0,0-1 0,0 0 0,1 1 1,-1-1-1,0 0 0,1 1 0,-1-1 0,0 0 0,1 0 1,-1 0-1,0 1 0,1-1 0,-1 0 0,1 0 0,-1 0 1,0 0-1,2 0 0,22 1 90,23-12 6,-16-3-291,0-1 0,-2-1-1,0-2 1,40-31 0,-60 41 145,-23 24 131,1 2 0,-21 33 1,24-35-35,7-11-38,0-1 0,0 1 0,0-1 0,1 1 0,0 0 0,0 0 1,0 0-1,1 0 0,-1 0 0,1 1 0,0 7 0,1-13-13,0 1 0,1 0 0,-1-1 0,0 1 0,1 0 0,-1-1 0,1 1 0,-1-1 0,1 1 0,-1-1 0,1 1 0,-1-1 0,1 1 0,0-1 0,-1 1 0,1-1 0,-1 0 0,1 1 0,0-1 0,-1 0 0,1 0 0,0 1 0,0-1 0,-1 0 0,1 0 0,0 0 0,0 0 0,-1 0 0,1 0 0,0 0 0,0 0 0,0-1 0,30-3-423,-21 0-344,0 0 1,1-1-1,-2 0 0,1-1 0,12-9 1,17-15-4533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30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3748,'0'0'12000,"-11"5"-10169,0 2-1535,0 0-1,0 1 1,1 0-1,0 1 1,0 0-1,-14 17 1,18-19 55,0 1 1,1-1 0,-1 1-1,2 0 1,-1 1 0,1-1-1,1 1 1,-1 0 0,1-1 0,1 2-1,-3 17 1,5-25-333,0 0 0,0 0 0,0 1 1,1-1-1,-1 0 0,1 0 0,0 0 0,0 0 1,0 0-1,0 0 0,0 0 0,0 0 0,0 0 1,0 0-1,1 0 0,-1-1 0,1 1 0,-1-1 0,1 1 1,0-1-1,0 1 0,0-1 0,0 0 0,0 0 1,0 0-1,0 0 0,0 0 0,0-1 0,0 1 0,0 0 1,0-1-1,1 0 0,-1 1 0,4-1 0,13 2-210,0-1 0,0 0 0,23-3 0,-15 1-645,59 1-1641,-85 0 2479,-1 0-1,0 0 1,0 0-1,0 0 1,0 1 0,1-1-1,-1 0 1,0 0-1,0 0 1,0 0 0,0 0-1,0 0 1,1 0 0,-1 0-1,0 0 1,0 0-1,0 1 1,0-1 0,0 0-1,0 0 1,0 0-1,1 0 1,-1 0 0,0 1-1,0-1 1,0 0-1,0 0 1,0 0 0,0 0-1,0 1 1,0-1-1,0 0 1,0 0 0,0 0-1,0 0 1,0 1-1,0-1 1,0 0 0,0 0-1,0 0 1,0 0 0,0 1-1,0-1 1,0 0-1,0 0 1,0 0 0,-1 0-1,1 0 1,0 1-1,0-1 1,0 0 0,0 0-1,0 0 1,0 0-1,0 0 1,-1 0 0,1 1-1,-8 7 419,-6-1 11,1-1 0,-1 0 1,-1-1-1,1-1 1,0 0-1,-20 2 1,-3-2-375,-53 0-1,81-8-3097,10-7-3981,6-1-1033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31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3748,'0'0'16410,"-3"10"-14777,-7 20-443,-1 0 0,-15 29-1,15-38-864,1 0-1,2 0 1,0 1 0,0 0-1,2 1 1,1-1 0,-4 44-1,9-65-371,0 0 0,1 1 0,-1-1 0,0 1-1,0-1 1,1 1 0,-1-1 0,1 0 0,-1 1 0,1-1 0,0 0-1,-1 1 1,1-1 0,0 0 0,0 0 0,0 0 0,0 0 0,0 0-1,0 0 1,0 0 0,0 0 0,0 0 0,1 0 0,-1-1 0,0 1 0,1 0-1,-1-1 1,0 1 0,2 0 0,0-1-622,1 1-1,-1 0 1,0-1 0,0 0 0,0 0 0,1 0-1,-1 0 1,0 0 0,0-1 0,1 0-1,-1 1 1,0-1 0,5-2 0,16-12-8145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31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14189,'0'0'7554,"12"3"-6273,-4 0-1184,1 0 0,-1-1 0,1 0-1,-1-1 1,1 0 0,0 0 0,0-1 0,0 0-1,-1 0 1,1-1 0,0 0 0,0-1-1,-1 0 1,1 0 0,7-4 0,33-26-4,-48 32-89,0-1 0,1 0 0,-1 0 0,0 0 0,1 0 0,-1 0 0,0 0 0,0-1-1,0 1 1,0 0 0,0-1 0,0 1 0,0 0 0,0-1 0,-1 1 0,1-1 0,0 0 0,-1 1 0,0-1-1,1 1 1,-1-1 0,0 0 0,0 1 0,0-1 0,0 0 0,0 1 0,0-1 0,0 1 0,0-1 0,-1 0 0,0-1-1,0 2-1,0 0 0,-1 0 0,1 0 0,0 0 0,-1 1 0,1-1 0,-1 0 0,1 1 0,-1 0 0,1-1 0,-1 1 0,0 0 0,1-1 0,-1 1 0,1 0 0,-1 0 0,0 1 0,1-1 0,-1 0 0,1 0 0,-1 1 0,1-1 0,-1 1 0,-2 1 0,-37 16-20,30-11 12,1 1 0,-1 0-1,1 1 1,1 1 0,-12 14-1,17-21-4,1 1-1,1 0 1,-1 0-1,0 0 1,1 0-1,0 0 1,0 1-1,0-1 1,1 1 0,0-1-1,-1 1 1,1 0-1,1-1 1,-1 1-1,1 0 1,0 0-1,0-1 1,1 8-1,0-11-88,-1 1 1,1-1-1,0 1 0,0-1 0,0 0 0,0 0 0,0 1 1,0-1-1,0 0 0,1 0 0,-1 0 0,0 0 0,1 0 1,-1-1-1,0 1 0,1 0 0,-1-1 0,1 1 0,-1-1 1,1 1-1,-1-1 0,1 0 0,0 1 0,-1-1 1,1 0-1,1 0 0,48-2-4280,-47 2 3832,35-7-5468,5-8-3599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32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2 2787,'0'0'15796,"-8"-1"-13837,1 1-1806,1 0-1,-1 0 1,1 0-1,-1 1 1,1 0-1,0 0 1,-1 1-1,1 0 1,-8 3-1,11-3-69,-1-1 0,0 1 0,1 0 0,0 0-1,-1 0 1,1 0 0,0 1 0,0-1 0,0 1 0,0 0-1,1 0 1,-1 0 0,1 0 0,0 1 0,0-1 0,0 0-1,0 1 1,0 0 0,-1 6 0,3-9-87,0 0 0,0 0 0,0 0 0,0 0 0,0 0 0,1 0 1,-1 0-1,0 0 0,1 0 0,-1 0 0,1 0 0,-1 0 0,1 0 0,0 0 0,-1 0 1,1 0-1,0 0 0,-1 0 0,1-1 0,0 1 0,0 0 0,0-1 0,0 1 0,0-1 1,0 1-1,0-1 0,0 1 0,0-1 0,0 0 0,0 1 0,0-1 0,0 0 0,0 0 1,0 0-1,0 0 0,2 0 0,55 5-1353,-42-5 813,43 11-996,-31 2 1442,-27-13 144,-1 0 1,1 1 0,-1-1 0,1 1-1,-1-1 1,1 0 0,-1 1 0,1-1 0,-1 1-1,0-1 1,1 1 0,-1-1 0,0 1-1,0 0 1,1-1 0,-1 1 0,0-1 0,0 1-1,0 0 1,0-1 0,0 1 0,0-1-1,0 1 1,0 0 0,0-1 0,0 1 0,0 0-1,0-1 1,0 1 0,0-1 0,0 1 0,-1 0-1,1 0 1,-2 1 182,-1 1-1,1-1 1,0 0-1,-1 0 1,0 0-1,1 0 1,-1-1-1,0 1 1,0-1-1,0 1 1,0-1-1,0 0 1,-5 1-1,-47 10 272,52-11-462,-3 0-277,-35 4-152,18-8-6688,17-4-1996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32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52 4484,'0'0'7415,"-5"7"-3048,3-3-3647,0-2-454,0 0-1,0 0 0,0 1 0,1-1 1,-1 1-1,1 0 0,-1-1 0,1 1 1,0 0-1,0 0 0,1 0 0,-1-1 1,0 1-1,1 0 0,0 0 0,-1 0 1,1 0-1,1 4 0,2-6-95,-1 0-1,1 0 0,0 0 1,0-1-1,0 1 1,0-1-1,0 1 0,-1-1 1,1 0-1,0 0 1,0-1-1,0 1 0,0-1 1,4 0-1,4-3-46,-1 0-1,0 0 0,-1-1 1,1 0-1,16-12 1,-21 14-113,0-1 0,0 0 1,0 0-1,0 0 1,-1-1-1,1 1 1,-1-1-1,-1 0 0,1-1 1,-1 1-1,4-7 1,-7 11-16,0 1 0,0-1 1,1 1-1,-1-1 1,0 0-1,0 1 0,0-1 1,0 1-1,0-1 0,0 0 1,0 1-1,0-1 0,0 0 1,0 1-1,0-1 1,-1 1-1,1-1 0,0 0 1,0 1-1,-1-1 0,1 1 1,0-1-1,-1 1 0,1-1 1,0 1-1,-1-1 1,1 1-1,-1-1 0,1 1 1,-1-1-1,1 1 0,-1 0 1,1-1-1,-1 1 1,0 0-1,1 0 0,-1-1 1,1 1-1,-1 0 0,0 0 1,1 0-1,-1 0 0,1 0 1,-1 0-1,0 0 1,1 0-1,-1 0 0,0 0 1,1 0-1,-1 0 0,1 0 1,-1 0-1,0 1 0,1-1 1,-1 0-1,-1 1 1,-2 0-59,0 0 1,-1 0-1,1 1 1,0-1 0,0 1-1,0 0 1,-6 3-1,6-1 50,-1-1 0,1 1 0,-1 0 0,1 1 0,0-1 0,1 1 0,-1 0 0,1-1 0,0 2 0,0-1-1,1 0 1,-1 0 0,1 1 0,0 0 0,1-1 0,-1 1 0,1 0 0,0 0 0,0 6 0,2-11 12,-1 0 0,0 0 0,1 1 0,-1-1 0,0 0 0,1 0 0,0 0 0,-1 0 0,1 0 0,0 0 0,-1 0 0,1 0 0,0 0 0,0 0 0,0 0 0,0 0 0,0-1 0,0 1 0,0 0 0,0-1 0,0 1 0,0-1 0,0 1 0,1-1 0,-1 1 0,0-1 0,0 0 0,3 1 0,42 0 7,-32-1-5,13-2-272,1-2-1,-1-1 0,0-1 0,-1-1 0,1-1 0,39-19 0,-20 9 312,-33 16 550,-10 8-116,-16 25 205,11-29-639,1 1 0,-1-1 1,0 1-1,1 0 1,0 0-1,-1-1 0,1 1 1,0 0-1,1 0 1,-1 0-1,0 0 0,1 0 1,0 0-1,0 0 1,0 0-1,0 6 0,6-7-18,0-1 0,0 0 0,0 0 0,0 0 0,1-1 0,-1 0-1,0 0 1,0 0 0,11-3 0,-16 3-33,46-10-893,-38 7 1,0 1 0,1 0 0,-1 1 1,12-1-1,-20 16-5514,-1-10 2611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42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26 105 4324,'-1'1'749,"0"-1"1,0 1-1,0 0 1,1 0-1,-1 0 0,0 0 1,0 0-1,1 0 0,-1 0 1,0 0-1,1 0 1,-1 0-1,1 0 0,0 0 1,-1 0-1,1 1 1,0-1-1,-1 0 0,1 0 1,0 2-1,9-1 2932,11-5-3849,-12 1 361,0-1 1,0 0-1,-1 0 0,1-1 0,-1 0 0,0 0 1,10-7-1,-14 9-161,0 0 1,0-1 0,-1 1 0,1-1-1,0 1 1,-1-1 0,0 0 0,1 0-1,-1 0 1,-1 0 0,1-1 0,0 1-1,-1 0 1,1-1 0,-1 0-1,0 1 1,0-1 0,0-5 0,-1 8-34,-1 0 1,1 0 0,-1 0-1,1 1 1,-1-1-1,0 0 1,1 1 0,-1-1-1,0 1 1,0-1-1,0 1 1,1-1 0,-1 1-1,0-1 1,0 1-1,0 0 1,0-1 0,0 1-1,1 0 1,-1 0 0,0 0-1,0 0 1,0 0-1,0 0 1,0 0 0,0 0-1,0 0 1,0 0-1,0 0 1,0 1 0,0-1-1,1 0 1,-3 1 0,-34 10-73,-14 28 60,48-36 43,-1 0 1,1 0-1,0 1 1,0-1-1,0 1 1,1 0-1,-1 0 1,1 0-1,0 0 1,0 0-1,-2 8 1,4-11-27,0-1 0,1 1 1,-1 0-1,0 0 0,0-1 1,1 1-1,-1 0 0,0-1 1,1 1-1,-1 0 0,1-1 1,-1 1-1,1-1 0,-1 1 1,1 0-1,0-1 0,-1 0 1,1 1-1,0-1 0,-1 1 1,1-1-1,0 0 0,-1 1 1,1-1-1,0 0 0,0 0 1,-1 1-1,1-1 1,0 0-1,0 0 0,-1 0 1,1 0-1,0 0 0,0 0 1,-1 0-1,2-1 0,40 1 117,-33 0-109,65-11-273,-63 8 212,0 0 0,1 1 1,-1 0-1,0 1 1,1 1-1,-1 0 0,1 0 1,15 3-1,-26-2 107,1 1 0,-1-1 0,0 0 0,0 0 0,1 1 0,-1-1 1,0 1-1,0-1 0,0 1 0,0-1 0,0 1 0,-1 0 0,1-1 0,0 1 0,-1 0 0,0 0 0,1-1 0,-1 1 1,0 0-1,0 0 0,0 0 0,0 0 0,0-1 0,0 1 0,0 0 0,-1 0 0,0 2 0,1 6 702,0-9-418,0-23 106,-5-98-811,5 118 356,0 1-1,1-1 0,-1 1 0,0-1 1,1 1-1,0-1 0,-1 1 0,1-1 1,0 1-1,0 0 0,0-1 1,0 1-1,0 0 0,0 0 0,0 0 1,0 0-1,0 0 0,1 0 1,-1 0-1,0 0 0,1 0 0,-1 0 1,1 1-1,-1-1 0,1 0 1,-1 1-1,1 0 0,-1-1 0,1 1 1,2 0-1,56-2-4055,-45 2 27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34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43 251 3748,'0'0'17365,"-7"9"-16350,7-9-973,-24 35 488,22-34-474,1 0 0,0 1 1,0-1-1,0 1 0,0 0 1,1-1-1,-1 1 0,0 0 1,1-1-1,-1 1 0,1 0 1,0 0-1,-1 0 0,1-1 1,0 1-1,0 0 0,0 0 0,0 0 1,0 0-1,1-1 0,-1 1 1,1 0-1,-1 0 0,1-1 1,-1 1-1,2 1 0,1-1-31,0 0 0,-1-1 0,1 0 0,0 0 0,0 0 0,1 0-1,-1 0 1,0 0 0,0-1 0,0 0 0,0 0 0,1 1 0,-1-2 0,0 1-1,0 0 1,4-2 0,52-12 59,-39 7-195,-2-1 0,1 0 0,-1-2 0,-1 0-1,33-25 1,-45 30-312,-14 11 295,-15 16 145,-4 24 228,21-19 26,7-26-257,0-1 1,0 1-1,0 0 1,0-1-1,1 1 1,-1-1-1,0 1 1,0 0-1,1-1 1,-1 1-1,0-1 1,0 1-1,1-1 1,-1 1-1,1-1 1,-1 1-1,0-1 1,1 1-1,-1-1 1,1 0-1,-1 1 1,1-1-1,-1 0 1,1 1 0,0-1-1,-1 0 1,1 0-1,-1 1 1,1-1-1,-1 0 1,1 0-1,0 0 1,0 0-1,10 0 6,0 0 0,-1-1-1,1 0 1,0-1 0,-1 0 0,0-1-1,1 0 1,-1-1 0,0 0 0,-1 0-1,1-1 1,-1-1 0,0 1 0,0-1-1,0-1 1,-1 0 0,0 0 0,-1 0 0,11-13-1,-11 11-406,-10 14-104,-7 17 339,9-21 150,1 1 0,-1-1 0,0 1 1,1-1-1,0 1 0,-1-1 0,1 1 0,0-1 1,0 1-1,0-1 0,0 1 0,0-1 0,0 1 0,0 0 1,0-1-1,1 1 0,-1-1 0,1 1 0,-1-1 1,1 1-1,0-1 0,-1 0 0,1 1 0,0-1 0,0 0 1,0 1-1,0-1 0,0 0 0,0 0 0,0 0 1,0 0-1,3 1 0,0 0-2,0-1 0,0 0 0,0 0 0,0-1 0,0 1 0,0-1 0,0 0 0,0 0 0,1 0 0,-1-1 0,0 0 0,4 0 0,4-3-171,-1-1 0,0 1 0,0-2 0,0 1 0,-1-1 0,0-1 0,0 0 0,-1-1 0,1 0 0,-2 0 0,1-1 0,-1 0 0,12-17 0,-14 12-182,-11 17 259,-15 20 499,18-21-311,1 1 0,-1 0 0,1-1 0,-1 1 0,1 0 0,0 0-1,0 0 1,0 0 0,1 0 0,-1 0 0,1 0 0,-1 1 0,1-1 0,0 0 0,0 0 0,2 5 0,-1-6-64,0-1 1,1 1-1,-1-1 1,1 1 0,-1-1-1,1 0 1,0 0 0,-1 0-1,1 0 1,0 0-1,0 0 1,0 0 0,0-1-1,0 1 1,0-1 0,0 1-1,0-1 1,0 0 0,0 0-1,0 1 1,0-2-1,0 1 1,0 0 0,0 0-1,0-1 1,2 0 0,8-1-74,0 0 1,0-1 0,-1-1 0,1 0 0,-1-1 0,0 0-1,-1 0 1,1-1 0,15-12 0,-10 6-70,0 0 0,0-2 0,-1 0 0,25-31 1,-32 35 127,-1-1 1,1 0-1,-2 0 0,0-1 1,0 0-1,-1 0 1,0 0-1,-1-1 1,-1 1-1,0-1 1,2-20-1,-13 34 244,2 8-246,0 0-1,0 0 1,1 0-1,0 1 0,1-1 1,0 1-1,1 0 1,0 0-1,0 1 1,-1 11-1,-1 11 136,2-1 0,0 36 1,3-61-137,1-1 0,-1 1 0,1 0 0,1-1 0,-1 1 0,4 8 0,-4-13-8,-1-1-1,1 0 0,-1 0 0,1 1 1,-1-1-1,1 0 0,-1 0 1,1 0-1,0 0 0,0 0 0,0 0 1,-1 0-1,1 0 0,0 0 0,0-1 1,0 1-1,0 0 0,1 0 0,-1-1 1,0 1-1,0-1 0,0 1 0,0-1 1,1 1-1,-1-1 0,0 0 0,0 0 1,1 0-1,-1 1 0,0-1 0,1 0 1,-1-1-1,0 1 0,0 0 0,1 0 1,-1 0-1,0-1 0,0 1 0,1-1 1,-1 1-1,1-2 0,-1-1-277,0 0-1,0 0 0,-1 0 1,1 0-1,-1 0 1,0 0-1,0 0 0,0-1 1,0 1-1,0 0 1,-1 0-1,0 0 1,-1-6-1,-1 4-264,0-1 0,-1 1-1,0 0 1,1 1 0,-2-1 0,1 1 0,0-1 0,-1 1 0,-8-5 0,-54-33-2015,45 29 2698,11 7 89,-24-15 1746,23 5 3020,42 15-1612,190 5-1361,-218-4-2112,0 1 0,0-2 0,1 1-1,-1 0 1,0 0 0,0-1-1,0 1 1,0-1 0,1 0 0,-1 1-1,2-3 1,-3 3-125,0-1 0,0 0 1,0 0-1,-1 0 0,1 1 0,0-1 0,-1 0 0,1 0 1,-1 0-1,1 0 0,-1 0 0,1 0 0,-1-1 0,0 1 0,0 0 1,1 0-1,-1 0 0,0 0 0,0 0 0,0 0 0,0 0 1,-1-2-1,0-14-5637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34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8520,'-3'12'7944,"3"-4"-4966,0-5-191,9-1-801,10 0-737,1-1-704,0-1-481,-1 0-673,-4-6-3138,-5-8-7336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38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2 6726,'1'0'339,"0"-1"-1,-1 1 0,1 0 1,0 0-1,0 0 1,0 0-1,-1 0 0,1 0 1,0 0-1,0 0 0,-1 0 1,1 0-1,0 0 1,0 0-1,0 0 0,-1 1 1,1-1-1,0 0 0,-1 1 1,1-1-1,0 0 0,0 1 1,-1-1-1,1 1 1,-1-1-1,2 2 0,7 22 3860,-9 43-2433,-1-46-517,-2 39-721,-15 83 1,4-40-457,9-85-1639,5-18 1402,-1 1 0,1-1 0,0 0 0,0 0 0,-1 0 0,1 1-1,0-1 1,0 0 0,-1 0 0,1 0 0,0 0 0,-1 1-1,1-1 1,0 0 0,-1 0 0,1 0 0,0 0 0,-1 0-1,1 0 1,0 0 0,-1 0 0,1 0 0,0 0 0,-1 0 0,1 0-1,0 0 1,-1 0 0,1 0 0,0-1 0,0 1 0,-1 0-1,1 0 1,0 0 0,-1 0 0,1-1 0,0 1 0,0 0-1,-1 0 1,1 0 0,0-1 0,0 1 0,-1 0 0,1-1-1,0 1 1,0 0 0,0 0 0,0-1 0,0 1 0,-1 0 0,1-1-1,-9-15-6495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38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14 112 12524,'0'0'4591,"-3"-9"-2509,-7-27-667,10 35-1362,0 0 0,0-1 1,0 1-1,0 0 1,0 0-1,1 0 1,-1 0-1,0 0 1,1 0-1,-1 0 1,1 0-1,-1 0 1,1 1-1,-1-1 0,1 0 1,0 0-1,0 0 1,-1 0-1,1 1 1,0-1-1,0 0 1,0 1-1,0-1 1,0 1-1,0-1 1,0 1-1,1-1 0,32-9 570,-27 8-436,48-9-55,1 3 1,-1 2-1,1 2 1,0 3 0,68 7-1,-117-6-146,-1 1-1,1 0 1,-1 1 0,1 0-1,-1 0 1,0 0 0,1 1-1,-1-1 1,10 8-1,-15-9 35,0 0 0,1 0 0,-1 0 0,0 0 0,0 0 0,0 0 0,0 1 0,0-1 0,0 0 0,0 1 0,0-1-1,0 1 1,-1-1 0,1 1 0,-1-1 0,1 1 0,-1-1 0,1 1 0,-1 0 0,0-1 0,0 1 0,0-1 0,0 1-1,0 0 1,0-1 0,0 1 0,-1 0 0,1-1 0,-1 1 0,1-1 0,-1 1 0,1-1 0,-1 1 0,0-1 0,0 1 0,0-1-1,0 0 1,0 1 0,0-1 0,0 0 0,0 0 0,0 0 0,-1 0 0,-2 2 0,-14 13 233,-2 0 0,0-2 0,-1 0 0,-1-1 0,-37 16 0,-19 11-106,61-25-1612,18-15 1217,-1 0 0,1 1 0,0-1 0,-1 0 0,1 1-1,0-1 1,-1 0 0,1 0 0,0 0 0,-1 0 0,1 0 0,0 1-1,-1-1 1,1 0 0,0-1 0,-1 1 0,1 0 0,0 0-1,-1 0 1,1 0 0,0 0 0,-1-1 0,1 1 0,0 0 0,-1-1-1,1 1 1,0-1 0,28-12-7893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39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 5541,'0'0'13570,"-10"9"-13052,-1 1-349,0 0 0,0 0 0,1 1 0,1 1 0,0 0 1,1 0-1,0 0 0,-11 26 0,7-5 507,3 0 1,-11 62 0,17-75-539,1-1-1,1 1 1,1-1 0,0 1 0,2 0 0,5 27 0,-5-41-179,0 0 0,0 0 1,0 0-1,1-1 1,-1 1-1,1-1 1,1 0-1,-1 0 1,1 0-1,0 0 0,0-1 1,0 1-1,1-1 1,-1 0-1,1 0 1,0-1-1,1 0 1,8 5-1,-3-3-809,1-1 0,-1 0 1,1 0-1,0-2 0,0 1 0,0-1 0,0-1 1,17 0-1,12-1-5172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40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28 6662,'0'0'10058,"12"-6"-9225,1 2-484,0-1 0,0 2 0,0 0-1,1 0 1,25 0 0,-36 2-264,1 1 0,-1 0 0,1 1 0,-1-1 0,1 1 0,-1-1 0,1 1-1,-1 0 1,0 0 0,1 1 0,-1-1 0,0 1 0,0-1 0,4 4 0,-5-3-65,0 0 0,-1 0 0,1 0 0,-1 0 0,0 1 0,0-1 0,0 0 0,0 1 0,0-1 0,0 0 1,-1 1-1,1-1 0,-1 1 0,0-1 0,0 1 0,0-1 0,0 1 0,0-1 0,0 1 0,-1-1 0,1 1 0,-1-1 1,-1 5-1,-1 2 135,0-1 1,0 0 0,-1 0 0,0 0 0,-1-1 0,0 1-1,-10 11 1,-50 49 416,20-21-218,37-38-262,-1 0 45,0 0 0,1 1 0,0 0 0,0 0 0,1 1 0,1 0 1,0 0-1,0 1 0,-5 16 0,11-27-124,0 0 1,0 0-1,0 0 1,0 0-1,0 0 1,0 0-1,0 0 1,0 0-1,0 1 1,1-1-1,-1 0 0,0-1 1,1 1-1,-1 0 1,1 0-1,-1 0 1,1 0-1,-1 0 1,1 0-1,-1 0 1,1-1-1,0 1 0,0 0 1,-1 0-1,1-1 1,0 1-1,0-1 1,1 1-1,1 1 3,1 0 0,-1-1 0,1 0 0,0 0 0,0 0 0,0 0 0,7 0 0,68-4-144,-59 0-719,-1-1 0,1-1-1,-1-1 1,20-8 0,-26 8-1783,0 0 0,1-1 0,16-12 0,-9 1-5639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40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6822,'0'0'10763,"59"1"-10123,-25-1-480,0-1-96,9-3-320,-7-2-1313,-3 1-2980,1-1-3843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40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 1 7591,'0'0'13928,"0"5"-12716,0-1-1114,-1-1 1,0 0-1,0 1 1,0-1-1,-1 1 1,1-1-1,-1 0 1,1 0-1,-1 0 1,0 0-1,0 0 1,-1 0-1,1 0 1,-1-1-1,1 1 1,-1-1-1,0 0 1,0 0-1,0 0 1,-6 3-1,-86 47 953,63-36-695,7-1-176,0 0 0,-23 20-1,48-35-178,1 0 0,-1 0 0,0 0 1,1 1-1,-1-1 0,0 0 0,1 0 0,-1 0 0,0 0 0,1 0 0,-1 0 0,0 0 0,1 1 0,-1-1 0,0 0 0,0 0 0,1 0 0,-1 1 0,0-1 0,0 0 1,1 0-1,-1 1 0,0-1 0,0 0 0,0 1 0,0-1 0,1 0 0,-1 1 0,0-1 0,0 0 0,0 1 0,0-1 0,0 0 0,0 1 0,0-1 0,0 0 0,0 1 1,0-1-1,0 0 0,0 1 0,0-1 0,0 0 0,0 1 0,0-1 0,0 0 0,-1 1 0,1-1 0,0 0 0,0 0 0,0 1 0,0-1 0,-1 0 0,1 1 0,0-1 1,0 0-1,-1 0 0,1 1 0,0-1 0,-1 0 0,1 0 0,0 0 0,0 0 0,-1 1 0,1-1 0,-1 0 0,37 1 45,-27-2-34,146-1 313,-76 1-2668,0 0-7164,-69 1 2135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41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6598,'0'0'16528,"73"9"-15631,-33-9-545,2 0-256,5-1-128,-3-4-1409,-8 0-2083,-4 2-4932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41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4644,'0'0'9738,"11"0"-8233,-1 1-1087,1 0 1,-1 0-1,1 0 1,-1 2-1,0-1 1,13 6-1,-20-7-363,-1 0 1,0 0-1,0 0 1,0 0-1,0 1 1,1-1-1,-2 1 1,1-1-1,0 1 1,0 0-1,0 0 1,-1 0-1,1 0 1,-1 0-1,0 0 1,1 0-1,-1 0 1,0 0-1,0 1 1,-1-1-1,1 0 1,0 1-1,-1-1 1,1 1-1,-1-1 1,0 1-1,0-1 1,0 1-1,0-1 0,0 1 1,0-1-1,-1 1 1,1-1-1,-1 0 1,0 1-1,0-1 1,0 0-1,-2 5 1,-4 6 123,-1 0-1,-1 0 1,0 0 0,-1-1 0,0-1-1,-1 1 1,-18 14 0,16-15 3,0 1 1,1 1-1,0 0 1,1 0-1,-16 27 1,26-39-175,1-1 1,-1 1 0,1 0-1,-1 0 1,1-1-1,0 1 1,0 0 0,-1 0-1,1-1 1,0 1-1,0 0 1,0 0 0,0 0-1,-1-1 1,1 1-1,1 0 1,-1 0 0,0 0-1,0-1 1,0 1-1,0 0 1,0 0-1,1-1 1,-1 1 0,0 0-1,1 0 1,-1-1-1,1 1 1,-1 0 0,0-1-1,1 1 1,0 0-1,-1-1 1,1 1 0,-1-1-1,2 2 1,1-1 19,1 0 0,-1 1 1,0-1-1,1-1 0,-1 1 0,0 0 1,1-1-1,-1 0 0,6 0 1,6 0-540,-1-1 0,0-1 0,0 0 0,15-5 0,9-7-4155,-3-1-3699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42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5637,'0'0'12396,"48"-9"-13165,-25 9-3747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42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6854,'0'0'9770,"-39"55"-7368,26-35-800,2 1-481,4-1-289,4-4-383,3 2-385,0-5-96,0-3-929,10-4-512,-1-6-706,0 0-2497,-3 0-4260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42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9865,'0'0'8600,"-3"8"-6918,-8 19-573,7-19-856,0 0 1,0 0-1,1 1 1,0-1-1,0 1 1,1 0-1,0 0 0,0 11 1,2-19-261,1 0-1,-1 0 1,1 0 0,0 0-1,-1 0 1,1 0 0,0 0 0,0-1-1,-1 1 1,1 0 0,0 0-1,0-1 1,0 1 0,0-1 0,0 1-1,0-1 1,0 1 0,0-1-1,0 1 1,0-1 0,2 1 0,34 8-680,-14-3-105,-15-3 638,1 1-1,-1 1 1,1 0 0,-1 0-1,-1 1 1,8 6 0,-14-11 191,1-1 1,-1 1-1,0 0 1,0 0-1,0 0 1,0 0-1,0 0 1,0 0-1,0 1 1,-1-1-1,1 0 1,0 0-1,-1 0 1,1 1-1,-1-1 1,1 0-1,-1 1 1,0-1 0,1 1-1,-1-1 1,0 0-1,0 1 1,0-1-1,0 1 1,0-1-1,0 0 1,0 1-1,-1-1 1,1 1-1,0-1 1,-1 0-1,1 1 1,-1-1-1,0 0 1,1 0-1,-1 1 1,0-1-1,0 0 1,0 0-1,0 0 1,0 0-1,0 0 1,0 0-1,0 0 1,0 0 0,0-1-1,0 1 1,-3 1-1,-10 5 1,1 0 0,-1-1 0,-1 0-1,1-1 1,-1-1 0,0 0 0,0-1 0,0 0-1,0-2 1,0 1 0,-25-3 0,38 1-186,1 0 0,-1 0 1,1-1-1,-1 1 0,1 0 0,-1-1 0,1 0 1,-1 1-1,1-1 0,0 0 0,-1 0 0,1 1 1,0-1-1,-1 0 0,1 0 0,0 0 1,0-1-1,0 1 0,-1-1 0,-9-29-6121,8 1-2331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42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4004,'0'0'13356,"69"10"-11562,-42-8-801,2 1-288,1 1-481,2-3-160,-5 0-801,2-1-2177,-10 0-3941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43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0 5093,'0'0'14061,"2"12"-12806,12 73 1201,-6-43-1452,-2 0 1,1 58-1,-7-85-969,-1-1 0,0 1-1,-1 0 1,-1-1 0,0 1-1,-1-1 1,-1 0 0,0 0-1,-1 0 1,-15 25 0,16-30-326,-55 76 617,23-48-2787,33-34 1472,0 0-1,0 0 1,-1-1 0,1 1-1,-1-1 1,1 0-1,-7 2 1,-9-2-12400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43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5445,'0'0'10987,"75"6"-8457,-30-6-1025,8 0-544,1-5-256,9-1-225,-3-1-384,-4 1-96,-12-1-352,-10 3-1057,-14 4-673,-17 0-801,-26 0-5541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43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5669,'0'0'11755,"80"46"-9865,-30-44-609,7-2 65,9 0-385,-3-1-545,-1-8-352,-6 1-32,-15-1-1569,-9-1-3364,-14-1-10441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45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0 500 9417,'0'0'9225,"12"-6"-8131,22-12-728,-1-3 1,0 0-1,-2-2 1,30-28-1,117-123-185,-141 133 231,-3-1 1,38-60 0,-84 124-359,2 0 0,0 1 0,1 0 0,1 1-1,2 0 1,0 0 0,1 0 0,2 1 0,0 0 0,2 47 0,1-48-108,0 9-451,0-12-4253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47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17 5926,'-7'-1'516,"-34"4"7845,40-3-8236,1 0 0,-1 0 1,1 0-1,-1 0 0,0 0 1,1 0-1,-1 1 0,1-1 1,-1 0-1,1 0 0,-1 1 1,1-1-1,-1 0 0,1 1 1,-1-1-1,1 0 0,-1 1 1,1-1-1,0 1 0,-1-1 1,1 1-1,0-1 0,-1 1 1,1-1-1,0 1 0,0-1 1,-1 1-1,1-1 0,0 1 1,0-1-1,0 1 0,0 0 0,0-1 1,0 1-1,0-1 0,0 1 1,0-1-1,0 1 0,0 0 1,0-1-1,0 1 0,0-1 1,1 1-1,-1-1 0,0 1 1,0-1-1,1 1 0,-1-1 1,0 1-1,1-1 0,-1 1 1,0-1-1,1 1 0,-1-1 1,1 0-1,-1 1 0,1-1 1,0 1-1,3 2 48,1-1 0,-1 0 1,1 0-1,-1 0 0,1-1 0,0 1 0,0-1 1,0 0-1,0 0 0,0-1 0,0 1 0,0-1 0,0-1 1,0 1-1,5-1 0,6 0 227,21-1 49,1-2 0,-1-2 0,46-12 0,-53 10-473,2 1 0,-1 1 0,1 2 0,62 0 0,-94 4-37,1 0 0,-1 0 0,0 0 0,1 1-1,-1-1 1,1 0 0,-1 0 0,0 0 0,1 1-1,-1-1 1,0 0 0,1 0 0,-1 1 0,0-1-1,1 0 1,-1 0 0,0 1 0,0-1 0,1 0-1,-1 1 1,0-1 0,0 1 0,1-1 0,-1 0-1,0 1 1,0-1 0,0 1 0,0-1 0,0 0 0,0 1-1,0-1 1,0 1 0,0-1 0,0 1 0,0-1-1,0 0 1,0 1 0,0-1 0,0 1 0,0-1-1,0 0 1,-1 1 0,1-1 0,0 1 0,0-1-1,-1 0 1,1 1 0,-13 17-4363,-4-15-1347,-1-2-3048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48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217 208 4388,'10'-3'-523,"-9"3"516,87-28 3823,-80 25-2827,0 0-1,1-1 1,-1-1 0,-1 1 0,1-1 0,-1 0 0,0-1 0,0 1 0,9-12 0,-15 17-808,0-1 0,-1 0-1,1 1 1,-1-1 0,1 0-1,-1 0 1,1 0 0,-1 1-1,0-1 1,1 0 0,-1 0-1,0 0 1,0 0 0,1 0-1,-1 1 1,0-1 0,0 0-1,0 0 1,0 0 0,0 0-1,0 0 1,-1 0 0,1 0-1,0 0 1,0 1 0,-1-1-1,1 0 1,0 0 0,-1 0-1,0-1 1,0 1-23,-1-1 1,0 0-1,0 1 1,0-1-1,0 1 1,0 0-1,0-1 0,-1 1 1,1 0-1,0 0 1,-3 0-1,-8-3-21,0 1 0,0 1 0,-16-1 1,11 1-78,-1 2 1,1 0-1,0 1 1,0 1 0,0 1-1,1 0 1,-1 1-1,1 1 1,-20 8-1,30-10 7,0 1 0,0-1-1,1 1 1,-1 1 0,1-1-1,0 1 1,0 0-1,0 0 1,1 1 0,0 0-1,0 0 1,1 0 0,-1 1-1,1-1 1,0 1-1,1 0 1,0 0 0,0 0-1,1 0 1,-1 1-1,2-1 1,-1 1 0,-1 15-1,3-20-45,0 0 1,0 1-1,0-1 0,0 0 0,1 1 0,-1-1 1,1 0-1,0 1 0,0-1 0,0 0 0,0 0 0,1 0 1,-1 0-1,1 0 0,0 0 0,0 0 0,0-1 0,0 1 1,0-1-1,3 4 0,1-2-3,-1 0 1,1-1-1,0 1 1,0-1-1,1-1 0,-1 1 1,0-1-1,1 0 1,10 2-1,11 0 13,1-1 0,1-2 0,46-3 0,-76 2-31,28-2 11,-1-1 1,1-1-1,52-16 0,-70 17-5,-1 0-1,0 0 1,-1-1-1,1 0 1,0-1-1,-1 0 1,0 0-1,0-1 1,-1 0-1,0 0 1,0 0-1,0-1 1,-1 0-1,1-1 1,5-9-1,-10 13 15,0 0-1,0-1 1,0 1-1,0 0 0,-1-1 1,0 1-1,0-1 1,0 1-1,0-1 0,-1 1 1,0-1-1,0 0 1,0 1-1,0-1 0,-1 1 1,0-1-1,0 0 1,0 1-1,0 0 0,-1-1 1,1 1-1,-1 0 1,-1 0-1,1 0 0,0 0 1,-1 0-1,0 0 0,0 1 1,0-1-1,0 1 1,-1 0-1,1 0 0,-1 0 1,1 0-1,-7-2 1,-5-4-510,0 0 0,-1 2 1,-1 0-1,1 0 0,-1 2 1,0 0-1,-32-5 0,35 8-889,-19-3-2954,14-3-2366,13 2-417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48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8648,'0'0'8606,"-9"9"-6893,8-7-1649,-5 3 172,0 1 0,1 0-1,0 0 1,0 0 0,1 1 0,0 0-1,0 0 1,0 0 0,1 0-1,0 1 1,1-1 0,-3 9 0,-3 33 762,2 0 1,2 1 0,3-1 0,6 79 0,4-55-1047,3-1 1,30 103 0,-40-167-340,12 28-1871,2-16-2480,-6-15-1022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43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85 6854,'4'-9'2173,"1"0"-1078,18-33 1521,-15 17 4975,-10 47-7315,-1 0 1,-1-1 0,-13 42 0,-2 13-183,17-62-65,-10 61 107,12-70-117,-1 0-1,1-1 1,0 1-1,0 0 1,1 0-1,0 0 1,-1 0-1,2 0 1,-1-1-1,0 1 0,1 0 1,2 4-1,-2-7 9,0-1-1,0 1 1,0 0-1,0-1 0,0 1 1,0-1-1,0 0 0,0 1 1,1-1-1,-1 0 1,0 0-1,1-1 0,-1 1 1,1-1-1,-1 1 1,1-1-1,-1 0 0,1 1 1,-1-1-1,1-1 0,0 1 1,-1 0-1,3-1 1,3 0 49,-1-1 1,0 1-1,1-2 1,-1 1-1,0-1 1,11-6 0,-4 1-78,0-2 0,-2 1 0,1-2 0,-1 0 0,-1 0 0,0-1 0,0-1 0,16-26 0,-20 29-6,-1-1 1,0 0 0,-1-1-1,0 0 1,-1 0-1,-1 0 1,1 0 0,-2 0-1,0-1 1,0 1 0,-1-25-1,-1 36 5,0 1 1,0 0-1,0-1 1,0 1-1,0 0 0,0-1 1,0 1-1,0 0 0,0-1 1,0 1-1,0 0 0,0-1 1,0 1-1,0 0 0,0-1 1,0 1-1,0 0 1,-1-1-1,1 1 0,0 0 1,0 0-1,0-1 0,0 1 1,-1 0-1,1-1 0,0 1 1,0 0-1,-1 0 0,1 0 1,0-1-1,-1 1 1,1 0-1,0 0 0,-1 0 1,1 0-1,0-1 0,0 1 1,-1 0-1,1 0 0,0 0 1,-1 0-1,-13 11-129,-9 21-53,21-27 217,0 1 0,0-1 1,0 0-1,1 1 0,-1-1 0,1 1 1,1-1-1,-1 1 0,1-1 1,0 1-1,0 0 0,1-1 1,-1 1-1,1-1 0,0 1 0,1-1 1,2 7-1,-2-8 1,0-1 0,1 1 0,-1-1 0,1 0-1,0 0 1,0 0 0,0 0 0,0 0 0,0-1 0,1 1 0,-1-1 0,1 0 0,-1 0 0,1-1-1,0 1 1,0-1 0,0 1 0,0-1 0,0 0 0,0-1 0,0 1 0,0-1 0,0 0 0,5 0-1,-2 1-21,-1-1 0,1 0 0,0 0 0,0-1 0,-1 0 0,1 0 0,-1-1 0,1 1 0,-1-2 0,1 1 0,-1-1 0,0 1 0,0-2 0,0 1 0,0-1 0,-1 0 0,0 0 0,1 0 0,-1-1 0,-1 0 0,1 0 0,-1 0 0,0 0 0,0-1 0,0 1 0,-1-1 0,0 0 0,0-1 0,-1 1 0,1 0 0,-1-1 0,-1 1 0,1-1 0,-1 1 0,0-1 0,0-13 0,-5-24-2548,-6 24-1502,10 19 3468,-1 0 0,0 0 0,0 1-1,0-1 1,0 0 0,1 1 0,-1-1 0,0 0 0,0 1 0,0-1-1,-1 1 1,1 0 0,0-1 0,0 1 0,0 0 0,-2-1-1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58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61 6598,'0'0'6620,"5"-9"-4181,3 1-1665,-6 5-481,1 1-1,-1-1 0,0 0 0,1 0 1,-1 0-1,-1 0 0,1-1 1,0 1-1,-1 0 0,0-1 1,2-4-1,-7 7 3951,-5 6-3439,-7 8-940,-6 15 548,1 2-1,1 0 1,1 2 0,2 0-1,2 0 1,0 2-1,3 0 1,0 0-1,-8 48 1,17-68-394,0 1 0,1-1 0,1 0 0,0 1 1,1-1-1,1 1 0,0-1 0,4 16 0,-4-25-15,0-1 0,1 1 0,0-1 0,0 1 0,0-1 0,0 0 0,1 0 0,0 0-1,-1 0 1,2-1 0,-1 1 0,0-1 0,1 1 0,-1-1 0,1 0 0,0 0 0,0-1 0,0 1 0,1-1 0,-1 0 0,0 0 0,1-1 0,-1 1 0,1-1 0,0 0 0,0 0 0,7 0 0,5 1-933,0 0 1,0-2-1,20-1 0,-30 0 105,-1 0-1,1 0 0,0 0 0,0-1 1,-1 0-1,1-1 0,-1 1 0,0-1 1,1 0-1,7-7 0,9-9-13342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7:59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1121,'0'0'481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00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61 320,'-1'0'6,"1"0"-1,-1 1 0,1-1 0,0 0 1,-1 0-1,1 0 0,-1 0 0,1 1 1,0-1-1,-1 0 0,1 0 0,0 1 1,-1-1-1,1 0 0,0 1 0,-1-1 1,1 0-1,0 1 0,-1-1 0,1 0 1,0 1-1,0-1 0,0 1 0,0-1 1,-1 1-1,1-1 0,0 0 0,0 1 1,0-1-1,0 1 0,0-1 0,0 1 1,0-1-1,0 1 0,0-1 1,0 1-1,0-1 0,0 0 0,0 1 1,1-1-1,-1 1 0,20 10 152,7 5-86,-20-6 388,-13-8 552,-19-10 476,-9-8-130,25 12-20,1 1 0,-1-2 0,1 1 0,0-1 1,-13-11-1,21 16-1200,-1-1 0,1 1-1,-1 0 1,1-1 0,0 1 0,-1 0 0,1-1 0,0 1 0,0-1 0,-1 1 0,1-1 0,0 1-1,0-1 1,0 1 0,-1-1 0,1 1 0,0-1 0,0 1 0,0-1 0,0 1 0,0-1 0,0 1 0,0-1-1,0 1 1,0-1 0,0 1 0,1-1 0,-1 1 0,0-1 0,0 1 0,0-1 0,1 1 0,-1-1-1,0 1 1,1-1 0,19-13 2271,25 0-108,33 6 46,-74 8-2242,1-1 1,-1 1-1,1 0 1,-1 1 0,0-1-1,1 1 1,-1 0-1,0 0 1,1 0 0,-1 1-1,0-1 1,0 1-1,0 0 1,0 0 0,4 4-1,-7-4-84,1 0-1,-1 0 1,0 0-1,0 0 1,0 0 0,0 1-1,0-1 1,0 0-1,-1 1 1,1-1-1,-1 0 1,0 1-1,1-1 1,-1 1-1,0-1 1,-1 1 0,1-1-1,0 1 1,-1-1-1,1 0 1,-1 1-1,0-1 1,0 0-1,0 1 1,0-1-1,0 0 1,0 0 0,0 0-1,-1 0 1,-2 3-1,-6 8 19,-1 0-1,0-1 1,-16 15 0,25-26-37,-53 41 48,41-33 15,1 1 0,-1 1 0,1 0 0,-14 16 0,27-27-57,0 1 0,-1-1 0,1 0 0,0 0 0,0 0 0,0 0-1,0 1 1,0-1 0,0 0 0,-1 0 0,1 0 0,0 0 0,0 1 0,0-1 0,0 0 0,0 0 0,0 1 0,0-1 0,0 0 0,0 0 0,0 0 0,0 1 0,0-1 0,0 0 0,0 0 0,0 0 0,0 1 0,0-1 0,0 0 0,0 0 0,0 0 0,1 1 0,-1-1 0,0 0 0,0 0 0,0 0-1,0 0 1,0 1 0,0-1 0,1 0 0,-1 0 0,0 0 0,0 0 0,0 0 0,0 0 0,1 1 0,-1-1 0,15 3 159,20-5-26,60-14-264,-31 2-3320,-23 4-2917,-17 4-1380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00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12812,'0'0'9417,"-48"54"-7847,38-34-97,1 2-448,0-1-641,3 0-288,1-1-96,5-3 0,0-4-993,9-6-1377,7-7-609,-2 0-1505,2-13-2466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01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10794,'0'0'12220,"-8"12"-11158,1-3-851,-2 4 101,-1 0-1,2 0 1,0 1-1,0 0 1,1 1-1,-9 29 1,16-44-306,0 1 0,0 0 0,1-1 0,-1 1 0,0 0 0,1-1 0,-1 1-1,0-1 1,1 1 0,-1-1 0,1 1 0,-1-1 0,1 1 0,-1-1 0,1 1 0,-1-1 0,1 1 0,0-1 0,-1 0 0,1 0 0,0 1 0,-1-1 0,1 0 0,0 0 0,-1 0 0,1 1 0,0-1 0,-1 0 0,1 0 0,0 0 0,-1 0 0,1 0 0,0 0 0,0-1 0,34 2 11,-27-2-56,3 1-209,1 1 0,-1 0 0,0 1 0,0 0 0,18 6 0,-28-8 240,1 0 0,-1 1 0,1-1 0,-1 0 0,1 1 0,-1 0 0,0-1 0,1 1-1,-1 0 1,0 0 0,0 0 0,1 0 0,-1 0 0,0 0 0,0 0 0,0 0 0,0 0 0,0 0-1,0 1 1,-1-1 0,1 0 0,0 1 0,-1-1 0,1 1 0,-1-1 0,1 0 0,-1 1 0,0-1-1,1 1 1,-1-1 0,0 1 0,0 0 0,0-1 0,0 1 0,-1-1 0,1 1 0,0-1 0,0 1-1,-1-1 1,1 0 0,-1 1 0,0-1 0,1 1 0,-1-1 0,0 0 0,0 0 0,0 1 0,0-1-1,0 0 1,0 0 0,0 0 0,-1 1 0,-5 6 92,1-1 0,-1 0 0,-1 0 0,1 0 0,-1-1 0,0 0 0,-1-1 0,1 0-1,-1 0 1,0-1 0,-1 0 0,1-1 0,0 0 0,-1 0 0,0-1 0,0 0 0,-10 0 0,18-3-383,1 1 0,-1-1 0,1 0 0,-1-1 0,1 1 1,0 0-1,-1 0 0,1 0 0,0-1 0,0 1 0,0-1 0,0 1 0,0-1 1,1 1-1,-1-1 0,0 1 0,1-1 0,-1 0 0,1 1 0,-1-1 0,1 0 0,0 0 1,0 1-1,0-1 0,0-3 0,-1-2-1731,-4-26-7820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01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0 151 5349,'0'0'15631,"63"-11"-13645,-33 6-577,4 4-320,-4 1-544,2 0-481,-1 0-577,-8 0-2530,0 0-2626,-3-4-8264</inkml:trace>
  <inkml:trace contextRef="#ctx0" brushRef="#br0" timeOffset="1">447 1 7976,'0'0'7975,"0"61"-4996,5-35-865,-2 4-192,3 1-32,-4 5-737,-2 0-641,0 7-352,-8 1-96,-9 4-32,-10 0 0,-5 3 0,-2-2-256,-6-4-1441,1-10-1891,3-7-5124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05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22 3683,'0'0'3898,"-7"-2"-2083,-31-13 287,36 14-1590,0 0 1,-1 1-1,1-1 1,0 1 0,0-1-1,-1 1 1,1 0-1,0 0 1,-1 0 0,1 0-1,-3 0 1,4 3-352,0 1 0,0-1 0,0 0 1,1 1-1,-1-1 0,1 0 1,0 1-1,0-1 0,0 1 0,0-1 1,1 4-1,0 4 194,-1-3-218,0 0 0,1-1 1,1 1-1,-1 0 0,1-1 1,0 1-1,1-1 0,0 1 1,0-1-1,0 0 0,1 0 0,0 0 1,7 8-1,-2-4-53,0-1 1,1-1-1,0 0 1,1 0-1,0-1 0,0 0 1,16 8-1,-1-4-52,0 0 1,1-2-1,1 0 1,0-2-1,0-1 0,51 5 1,-40-9-19,0-3 1,0-1-1,0-1 0,73-16 1,145-54 69,0 1-11,-229 64-37,0 1 0,1 2 0,0 1 0,0 1 0,0 2-1,36 3 1,-63-2-12,1-1 0,-1 1-1,0 0 1,0 0 0,1 0 0,-1 1-1,0-1 1,0 0 0,0 1-1,-1 0 1,1-1 0,0 1 0,-1 0-1,1 0 1,-1 0 0,1 0-1,-1 0 1,0 0 0,0 0-1,0 0 1,0 0 0,0 1 0,0-1-1,-1 0 1,1 1 0,0 4-1,-1-6-111,0 1 0,0 0-1,0 0 1,0 0 0,0 0-1,0 0 1,-1 0 0,1 0-1,-1 0 1,1-1 0,-1 1-1,0 0 1,0 0 0,-1 2-1,1-3-258,0 0 0,0 0 0,0 0 0,0 0-1,-1 0 1,1 0 0,0 0 0,0 0 0,-1-1 0,1 1-1,0 0 1,-1-1 0,1 1 0,-1-1 0,1 0 0,0 1-1,-1-1 1,1 0 0,-1 0 0,-2 0 0,-5 0-6049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06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1 270 7399,'0'0'10106,"9"-7"-9028,12-6-720,0 1 1,1 0-1,1 2 1,0 0-1,0 2 1,25-6-1,-13 5-215,1 2 0,0 2-1,65-2 1,-98 7-113,-1 0 1,1 0-1,-1 0 0,0 0 0,1 0 0,-1 1 0,0-1 1,1 1-1,-1-1 0,0 1 0,0 0 0,0 0 0,1 0 1,-1 0-1,0 0 0,0 1 0,0-1 0,-1 1 1,4 3-1,-2-1 67,-1 0 1,0 1 0,0-1-1,0 1 1,0 0 0,-1 0-1,2 8 1,1 4 76,-3-14-113,0 1 1,0-1-1,0 0 0,1 1 0,-1-1 1,1 0-1,0 0 0,0 0 1,0 0-1,1 0 0,-1 0 1,0-1-1,1 1 0,0-1 1,0 0-1,5 4 0,-2-3 70,0 0 1,0-1-1,0 0 0,1 0 0,-1 0 1,1 0-1,-1-1 0,11 0 0,3 0 46,0-2 0,-1 0-1,1-2 1,0 0-1,22-7 1,-1-1-103,77-33 0,-105 38-53,0 0 1,0-2-1,0 1 1,-1-1-1,0-1 1,-1 0-1,0-1 1,0 0 0,12-16-1,-20 21 39,0 0 0,0-1 0,0 1 0,-1-1-1,0 1 1,0-1 0,-1 0 0,1 1 0,-1-1 0,0 0 0,0-8-1,-1 12-160,0 0-1,0 0 1,0-1-1,0 1 1,-1 0-1,1 0 1,0 0-1,-1 0 1,0-1-1,1 1 1,-1 0-1,0 0 1,0 0-1,0 0 1,0 1-1,-1-1 1,1 0-1,0 0 1,-1 1-1,1-1 0,-1 1 1,0-1-1,1 1 1,-1 0-1,0-1 1,0 1-1,0 0 1,0 0-1,0 0 1,0 1-1,0-1 1,-4 0-1,-9-2-3693,1 1-2296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07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21 514 5733,'0'0'8579,"-5"8"-7020,4-7-1536,-1 0 105,1 1 0,-1 0 0,1 0 0,0 1 0,0-1 0,0 0 0,0 0 0,0 0 0,0 1 0,0-1 0,1 1-1,-1 3 1,1-4-17,1 0 1,0 1-1,0-1 0,0 0 0,0 0 0,0 0 0,0 0 0,1 0 0,-1 0 0,1 0 0,-1-1 0,1 1 0,-1-1 0,1 1 0,0-1 0,0 1 1,0-1-1,0 0 0,3 1 0,27 17 269,0-1 1,2-2 0,0-1 0,0-2 0,2-1-1,-1-2 1,52 7 0,-31-9-310,1-3 0,0-2-1,1-2 1,65-9 0,-60-1-49,-1-3 0,-1-2-1,0-4 1,107-44 0,-71 16-76,-2-3 0,91-64 0,-121 70 5,14-11 42,1 4 0,130-60 0,-158 89 4,1 1 0,1 3 0,1 2 0,0 3 0,1 2 0,100-5 0,-148 15-277,22-2-385,-29 2 428,0 0 0,0 0 0,0 0 0,-1-1 0,1 1 0,0 0 0,0-1 0,0 1 0,0 0 0,-1-1-1,1 1 1,0-1 0,0 0 0,-1 1 0,1-1 0,0 0 0,-1 1 0,1-1 0,-1 0 0,1 1 0,-1-1 0,1 0 0,-1 0 0,1 0 0,-1 0 0,1-1 0,-1-10-4755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07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7783,'0'0'8787,"7"-8"-7425,-1 3-1233,0 0 1,1 0-1,-1 1 0,1 0 1,0 0-1,0 1 1,0 0-1,1 0 1,-1 0-1,1 1 1,0 0-1,-1 1 1,1 0-1,0 0 0,16 0 1,454-2 382,-476 3-450,0 0-1,0 0 0,0 0 0,0 0 1,0 1-1,0-1 0,0 1 0,0-1 1,0 1-1,0 0 0,0 0 0,-1 0 1,1 0-1,0 0 0,0 0 0,-1 0 0,1 1 1,-1-1-1,1 1 0,-1-1 0,0 1 1,1-1-1,-1 1 0,1 3 0,0-2 64,-1 1 0,0 0-1,0 0 1,-1 0-1,1 0 1,-1 0-1,0 0 1,0 0 0,0 0-1,-1 0 1,-1 7-1,-2 5 165,0-1-1,-2 0 1,1 0-1,-2 0 0,-10 16 1,-15 21-49,-70 84 0,34-65-4964,39-46-2435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43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29 115 10122,'0'0'11370,"-4"10"-10430,2-6-842,-3 5 186,1 1-1,1 0 1,0 0-1,-3 12 1,6-20-257,-1 0 0,1 0-1,0 0 1,-1 0 0,1 0-1,0 0 1,0 0 0,0-1-1,0 1 1,1 0 0,-1 0-1,0 0 1,1 0 0,0 0-1,-1 0 1,1-1 0,0 1 0,0 0-1,0 0 1,0-1 0,0 1-1,0-1 1,0 1 0,1-1-1,-1 1 1,1-1 0,-1 0-1,1 0 1,-1 0 0,1 0-1,0 0 1,-1 0 0,4 1 0,2 0-110,1 0 0,-1-1 0,1 0 0,-1-1 0,1 0 1,-1 0-1,1 0 0,-1-1 0,1 0 0,-1-1 0,1 0 1,-1 0-1,0 0 0,0-1 0,0 0 0,0 0 0,-1-1 1,1 0-1,-1 0 0,0-1 0,0 1 0,0-1 0,-1-1 1,0 1-1,0-1 0,0 0 0,0 0 0,-1 0 0,0 0 1,3-9-1,-6 14-200,3 38-5,-1-36 202,-1 0 0,1 0 0,-1 0 0,1-1 0,0 1-1,0-1 1,-1 0 0,1 1 0,0-1 0,-1 0 0,1-1 0,0 1 0,0 0 0,-1-1 0,1 0 0,0 0 0,-1 1 0,1-2 0,-1 1 0,1 0 0,-1 0 0,0-1 0,4-2 0,5-3-1614,0-2-1,0 1 0,11-14 0,-5 5-898,0-1-1,-2-1 0,17-24 0,-13 8 983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12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1313,'0'0'5824,"1"-8"-5156,10-46 1593,-9 34 7745,-5 135-6134,0-49-3164,3 0 0,12 92-1,-12-156-710,2 9 64,0 0 0,1-1 0,0 1 0,7 16-1,-10-25-21,1-1 0,0 1 0,-1 0 0,1-1 0,0 0 0,0 1 0,0-1 0,0 1 0,0-1 0,0 0 0,1 0-1,-1 0 1,0 0 0,1 0 0,-1 0 0,0 0 0,1 0 0,-1 0 0,1 0 0,-1-1 0,1 1 0,0-1 0,-1 1-1,1-1 1,0 0 0,-1 0 0,1 0 0,0 1 0,-1-1 0,1-1 0,0 1 0,-1 0 0,1 0 0,0-1 0,-1 1-1,1-1 1,0 1 0,-1-1 0,3-1 0,4-3 115,0 0 0,0-1 0,-1 0 1,0 0-1,0-1 0,0 0 0,8-10 0,41-63 295,-43 60-375,15-23-34,-3-2-1,-1 0 0,-3-1 0,-1-1 0,17-65 0,-37 111-745,3-13 1751,-4 9-3937,-16 13-16015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13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50 4516,'0'0'8440,"-2"9"-4740,1-3-3394,-2 3 634,1 0-1,0 0 1,1 0 0,0 0 0,1 1-1,1 15 1,-1-22-862,1 0 1,-1-1-1,1 1 0,0-1 1,0 1-1,0-1 0,1 1 1,-1-1-1,0 1 0,1-1 0,0 0 1,-1 0-1,1 0 0,0 0 1,0 0-1,0 0 0,0-1 1,1 1-1,-1-1 0,0 1 1,1-1-1,-1 0 0,1 0 1,-1 0-1,1 0 0,0 0 0,-1-1 1,1 1-1,0-1 0,-1 1 1,5-1-1,1 1-140,0-1 1,-1 0 0,1 0-1,0 0 1,-1-1-1,1 0 1,0-1-1,-1 0 1,0 0-1,1 0 1,-1-1-1,0 0 1,0-1-1,0 1 1,-1-1-1,1-1 1,-1 1-1,0-1 1,0 0-1,-1 0 1,1-1-1,-1 0 1,0 0-1,-1 0 1,1 0-1,-1-1 1,-1 0-1,6-13 1,-6 13 60,0 0 1,-1-1-1,0 1 0,-1 0 1,0-1-1,0 1 0,0-13 1,-2 20 7,1-1 1,-1 1-1,1 0 1,-1 0-1,1 0 1,-1 0 0,1 0-1,-1 0 1,1 0-1,-1 0 1,1 0-1,-1 0 1,1 0-1,-1 0 1,1 0 0,-1 0-1,1 0 1,-1 1-1,1-1 1,-1 0-1,1 0 1,-1 1 0,0-1-1,-5 9 75,0-1-1,0 1 1,1 1 0,0-1 0,0 1-1,1-1 1,1 1 0,0 0-1,-3 15 1,4-20-8,1 0 0,0 0-1,0 0 1,0 0 0,1 0 0,-1 0 0,1 0 0,1 0 0,-1 0-1,1 0 1,-1 0 0,4 9 0,-3-12-59,1 0 0,-1 0 0,1-1 0,-1 1 0,1 0 0,0-1 0,0 1 0,0-1-1,0 1 1,0-1 0,0 0 0,0 0 0,0 0 0,0 0 0,1 0 0,-1-1 0,0 1 0,1-1 0,-1 1 0,0-1 0,1 0 0,-1 0 0,0 0 0,1 0-1,-1 0 1,1-1 0,-1 1 0,3-2 0,4 0-60,1 0 0,-1-1 0,0 0-1,0-1 1,-1 0 0,1-1 0,-1 0 0,0 0 0,0 0-1,-1-1 1,1 0 0,-1-1 0,-1 0 0,1 0-1,-1 0 1,0-1 0,-1 0 0,0 0 0,0 0-1,-1 0 1,0-1 0,0 0 0,-1 0 0,0 0 0,-1 0-1,0-1 1,2-15 0,-5 26 42,1-1-1,0 0 0,0 1 1,-1-1-1,1 0 1,0 1-1,-1-1 1,1 0-1,0 1 1,-1-1-1,1 0 1,-1 0-1,1 0 1,0 1-1,-1-1 1,1 0-1,-1 0 1,1 0-1,0 0 1,-1 0-1,1 0 1,-1 1-1,1-1 1,-1 0-1,1 0 1,-1-1-1,1 1 1,-1 0-1,1 0 1,0 0-1,-1 0 1,1 0-1,-1 0 1,1-1-1,0 1 1,-1 0-1,1 0 1,-1 0-1,1-1 1,0 1-1,-1 0 1,1-1-1,0 1 1,-1 0-1,1-1 1,0 1-1,0 0 1,-1-1-1,1 1 1,0-1-1,0 1 1,0 0-1,0-1 0,0 1 1,-1-1-1,1 1 1,0-1-1,0 1 1,0-1-1,0 1 1,0 0-1,0-1 1,0 1-1,0-1 1,1 1-1,-1-1 1,0 1-1,0 0 1,0-1-1,-23 28 47,19-21 17,0 0-1,0 1 0,0 0 1,1 0-1,0 0 1,1 0-1,0 0 1,0 1-1,0-1 0,1 1 1,0-1-1,0 1 1,1-1-1,1 12 1,0-18-56,-1 1 1,1-1 0,0 1 0,0-1-1,0 1 1,1-1 0,-1 0 0,0 1-1,0-1 1,1 0 0,-1 0 0,1 0-1,-1 0 1,1 0 0,-1 0 0,1-1-1,0 1 1,-1 0 0,1-1 0,0 1-1,0-1 1,-1 0 0,1 1-1,0-1 1,0 0 0,0 0 0,-1 0-1,1-1 1,0 1 0,0 0 0,3-2-1,3 1-55,0 0 0,0-1 0,-1 0 0,1 0 0,12-6 0,-6-1-335,0 0 0,-1-1 0,0-1 0,-1 0 0,20-23 0,-10 10 236,-22 24 157,0 0 1,1-1-1,-1 1 1,0 0-1,0 0 1,0 0-1,0 0 1,0 0-1,0-1 1,0 1-1,1 0 1,-1 0-1,0 0 1,0 0-1,0 0 1,0 0-1,1-1 1,-1 1-1,0 0 1,0 0-1,0 0 1,0 0-1,1 0 1,-1 0-1,0 0 1,0 0-1,0 0 1,1 0-1,-1 0 1,0 0-1,0 0 1,0 0-1,1 0 1,-1 0-1,0 0 1,0 0-1,0 0 1,0 0-1,1 1 1,-1-1-1,0 0 1,0 0-1,0 0 1,0 0-1,1 0 1,-1 0-1,0 1 1,0-1-1,0 0 1,0 0-1,0 0 1,0 0-1,0 0 1,1 1-1,-1-1 1,0 0-1,0 0 1,0 0-1,0 1 1,0-1-1,0 0 1,0 0 0,0 0-1,0 1 1,2 23 509,2 12 273,-4-35-746,1 0 0,-1-1 0,0 1-1,0 0 1,0 0 0,1 0 0,-1 0 0,1 0 0,-1 0 0,0 0 0,1 0-1,0-1 1,-1 1 0,1 0 0,-1 0 0,1-1 0,0 1 0,0 0 0,-1-1-1,1 1 1,0-1 0,0 1 0,0-1 0,-1 1 0,3 0 0,3-1 1,0 0 1,0 0 0,0-1 0,0 1 0,1-1 0,-1-1-1,0 1 1,-1-1 0,1 0 0,0 0 0,5-4 0,67-39-275,-34 18-509,-43 26 707,3-1-65,0-1 0,1 1 0,-1 0-1,0 0 1,1 1 0,-1-1 0,1 1 0,-1 0-1,8-1 1,-12 3 121,1 0-1,0 0 0,-1-1 0,1 1 1,-1 0-1,1 0 0,-1 0 0,1 0 1,-1 0-1,0 0 0,1 0 0,-1 0 1,0 0-1,0 0 0,0 0 0,0 0 1,0 0-1,0 0 0,0 0 0,0 0 1,0 0-1,0 0 0,-1 0 0,0 2 1,-4 27 826,5-29-842,-1 0 0,1-1 0,0 1 0,-1 0-1,1-1 1,0 1 0,0 0 0,-1 0 0,1-1 0,0 1 0,0 0 0,0 0 0,0-1 0,0 1 0,0 0 0,0 0 0,0-1 0,0 1 0,0 0 0,1 0 0,-1-1 0,0 1 0,0 0 0,1 0 0,-1-1 0,0 1 0,1 0 0,-1-1 0,1 1 0,-1-1 0,1 1-1,-1 0 1,1-1 0,-1 1 0,1-1 0,0 1 0,2-1 28,-1 0 0,0 0 0,0 0 0,0 0 0,1 0 0,-1-1 0,0 1 0,0 0-1,0-1 1,0 0 0,0 0 0,3-1 0,60-36 582,-42 20-802,-18 13 92,0 0 0,1 0 0,0 0 0,0 1-1,0 0 1,0 0 0,1 1 0,0-1 0,-1 2 0,15-5 0,-20 7 106,-1 1-1,1 0 1,-1-1-1,0 1 0,1-1 1,-1 1-1,1 0 1,-1 0-1,0-1 0,1 1 1,-1 0-1,0 0 1,0-1-1,0 1 1,0 0-1,0 0 0,0 0 1,0-1-1,0 1 1,0 0-1,0 0 1,0-1-1,-1 2 0,-2 31 532,2-21-231,1-12-292,1 1-1,-1-1 1,0 1 0,0-1 0,1 0 0,-1 1-1,0-1 1,1 0 0,-1 1 0,0-1 0,1 0 0,-1 1-1,1-1 1,-1 0 0,0 0 0,1 1 0,-1-1 0,1 0-1,-1 0 1,1 0 0,-1 0 0,0 0 0,1 0-1,-1 0 1,1 0 0,-1 0 0,1 0 0,-1 0 0,1 0-1,-1 0 1,1 0 0,-1 0 0,1 0 0,-1 0-1,0 0 1,2-1 0,12 2-3599,-10 6-6526,-4-3 4209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14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31 6919,'0'0'16271,"-1"10"-15054,-3 9-722,1-6-58,0 0 0,1 1 1,1-1-1,0 1 0,1-1 1,0 1-1,2 14 0,-1-27-424,0 1 0,0-1-1,0 0 1,0 1 0,0-1 0,1 0-1,-1 0 1,0 0 0,1 0 0,-1 0-1,1 0 1,-1 0 0,1 0 0,-1 0-1,1-1 1,-1 1 0,1-1 0,0 1-1,-1-1 1,1 0 0,0 1 0,-1-1 0,1 0-1,0 0 1,-1 0 0,1 0 0,0-1-1,0 1 1,-1 0 0,1-1 0,2 0-1,3-1-1,0 0-1,0 0 0,0 0 1,0-1-1,0 0 0,7-4 1,-3-1-55,-1 0 1,0-1 0,0 0 0,-1-1 0,0 0 0,9-13-1,-14 17 3,0-1 0,0 1 0,0-1 0,-1 0 0,0-1 0,0 1 0,-1 0 0,0-1 0,0 0-1,-1 1 1,1-14 0,-6 19-25,-3 10 44,-6 8 25,10-9 47,-1 1 0,1 0 0,0-1 0,0 1 0,1 0 0,0 0 0,0 1 0,1-1 0,-1 12 0,2-18-46,0 1-1,1-1 0,-1 0 1,0 1-1,1-1 0,-1 0 1,1 1-1,0-1 0,-1 0 1,1 0-1,0 0 0,0 1 1,1-1-1,-1 0 1,0 0-1,1-1 0,-1 1 1,1 0-1,0 0 0,0-1 1,-1 1-1,1-1 0,0 0 1,0 1-1,0-1 0,1 0 1,-1 0-1,0 0 1,0 0-1,0-1 0,1 1 1,-1-1-1,0 1 0,1-1 1,-1 0-1,4 0 0,41-1-5506,-19-8-962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14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57 4837,'0'0'7612,"3"-9"-5087,-2 2-1817,0 4-478,-1 0 0,1 0 0,-1 1 0,1-1 0,0 0 1,0 1-1,0-1 0,0 0 0,1 1 0,-1-1 0,1 1 0,-1 0 0,4-4 0,-6 27 3169,0 0-2992,-29 84 1126,22-83-1227,0 1 1,2-1-1,1 1 0,0 1 0,2-1 0,1 1 1,1 41-1,1-62-283,0 1 1,1-1-1,-1 0 1,1 0 0,0 0-1,0 0 1,0 0-1,1 0 1,-1 0-1,1 0 1,-1-1-1,1 1 1,0 0-1,0-1 1,0 1-1,0-1 1,1 0-1,-1 0 1,4 3-1,-2-3 15,1 0 0,0 0 0,-1 0 1,1 0-1,0-1 0,0 0 0,0 0 0,0 0 0,0-1 0,0 1 0,6-1 0,4-1-433,-1-1 0,0 0 0,1-1 1,-1 0-1,-1-2 0,1 1 0,21-11 0,4-9-3667,-1-3-2563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19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7655,'5'6'10441,"-5"9"-7711,-4 13-1631,0-4 160,-1-3-901,2 1 0,0 0-1,1 0 1,1 1 0,1-1 0,3 28-1,-2-49-375,-1 0 0,0 0 0,0-1 0,0 1 0,0 0-1,0 0 1,0-1 0,1 1 0,-1 0 0,0-1 0,1 1-1,-1 0 1,1-1 0,-1 1 0,1 0 0,-1-1 0,1 1-1,-1-1 1,1 1 0,-1-1 0,1 1 0,0-1 0,-1 1-1,1-1 1,0 1 0,-1-1 0,1 0 0,0 0 0,0 1 0,-1-1-1,1 0 1,0 0 0,0 0 0,-1 0 0,1 0 0,0 0-1,0 0 1,-1 0 0,1 0 0,0 0 0,0 0 0,0 0-1,-1-1 1,1 1 0,0-1 0,1 0-467,0 0 1,0 0-1,0 0 1,0 0-1,0-1 1,0 1-1,-1 0 1,1-1-1,0 0 0,-1 1 1,0-1-1,1 0 1,-1 0-1,2-3 1,3-13-5890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20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43 222 5733,'0'0'13827,"-7"9"-12258,-21 31-325,27-38-1206,0-1-1,0 0 0,1 0 1,-1 0-1,0 0 0,1 1 1,-1-1-1,1 0 0,-1 0 1,1 1-1,0-1 1,0 0-1,-1 1 0,1-1 1,0 1-1,0-1 0,0 0 1,1 1-1,-1-1 1,0 0-1,0 1 0,1-1 1,-1 0-1,1 1 0,-1-1 1,1 0-1,0 0 1,-1 0-1,1 1 0,0-1 1,0 0-1,0 0 0,0 0 1,-1 0-1,2 0 0,-1-1 1,0 1-1,0 0 1,0 0-1,0-1 0,0 1 1,1-1-1,-1 1 0,0-1 1,1 1-1,-1-1 1,0 0-1,1 1 0,1-1 1,8 2-30,-1 0 1,1 0-1,0-1 1,12-1 0,-23 0 1,10 0-34,-1-1 0,1 0 0,-1-1 0,0 0 0,0-1 1,0 0-1,0 0 0,0 0 0,0-2 0,11-6 0,-17 9 13,1 0 1,-1 0-1,0 0 1,0-1-1,0 0 0,0 1 1,0-1-1,0 0 0,-1 0 1,1-1-1,-1 1 1,0 0-1,0-1 0,0 1 1,-1-1-1,1 0 0,-1 0 1,0 1-1,0-1 1,0 0-1,-1 0 0,1 0 1,-1 0-1,0 0 0,0 0 1,-1-8-1,0 11 16,1 0 1,-1 0-1,0 0 0,1 0 1,-1 0-1,0 0 0,0 1 0,1-1 1,-1 0-1,0 0 0,0 1 1,0-1-1,0 0 0,0 1 1,0-1-1,0 1 0,0-1 0,0 1 1,0 0-1,-1-1 0,1 1 1,0 0-1,0 0 0,0 0 1,0 0-1,-1 0 0,1 0 0,0 0 1,0 0-1,0 0 0,-2 1 1,-37 10 267,31-5-149,0 0 0,1 1 0,0 0 0,0 0 0,0 1 0,1 0-1,-9 12 1,12-15-1,0 1-1,1-1 1,-1 1-1,1 0 1,0 0 0,1 0-1,0 0 1,0 0-1,0 1 1,0-1-1,1 1 1,0-1-1,1 9 1,1-14-114,0 1 0,0-1 0,0 0 0,0 0 1,0 0-1,0-1 0,0 1 0,1 0 0,-1 0 0,0-1 0,1 1 1,-1 0-1,0-1 0,1 0 0,-1 1 0,1-1 0,-1 0 0,1 0 1,-1 1-1,1-1 0,-1 0 0,1-1 0,-1 1 0,3 0 0,43-3 14,17-13-591,-49 11 55,-1 1 0,1 1-1,0 0 1,23 0 0,-37 3 521,0 1 1,-1 0-1,1-1 1,0 1-1,-1 0 1,1 0-1,-1 0 1,1 0-1,-1 0 0,1-1 1,-1 1-1,1 0 1,-1 0-1,0 0 1,1 0-1,-1 0 0,0 0 1,0 0-1,0 0 1,0 0-1,0 0 1,0 0-1,0 2 0,5 20 828,-4-23-831,-1 0 0,1 0 0,0 0 0,0 0 0,-1 0 0,1 1 0,0-1 0,-1-1 0,1 1 0,0 0 0,-1 0 0,1 0 0,0 0 0,0 0 0,-1-1 0,1 1 0,-1 0 0,1 0 0,0-1 0,-1 1 0,1-1 0,-1 1 0,1 0 0,0-1 0,-1 1 0,1-1 0,-1 1 0,0-1 0,1 0 0,-1 1 0,1-1 0,-1 1 0,0-1 0,0 0 0,1 1 0,-1-2 0,10-10-281,-1-1 1,0 0-1,-1 0 1,-1-1-1,0 0 1,-1 0-1,0-1 1,7-30-1,0-38-4094,-10-4-4406,-3 42 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20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3459,'0'0'8141,"0"10"-6555,0 25-246,-9 279 7954,6-292-9093,1 0-1,1 0 1,2 0 0,4 37-1,-5-58-202,1 1 0,0-1 0,-1 1-1,1-1 1,0 0 0,0 0 0,0 1-1,0-1 1,0 0 0,0 0-1,0 0 1,0 0 0,1 0 0,-1 0-1,0 0 1,0-1 0,1 1 0,-1 0-1,1-1 1,-1 1 0,1-1-1,-1 0 1,1 1 0,-1-1 0,1 0-1,-1 0 1,1 0 0,-1 0 0,1 0-1,-1 0 1,1 0 0,-1 0-1,1-1 1,-1 1 0,1-1 0,-1 1-1,0-1 1,1 1 0,-1-1 0,0 0-1,1 0 1,-1 0 0,0 0-1,0 0 1,0 0 0,1 0 0,-1 0-1,0 0 1,-1 0 0,1 0 0,0-1-1,0 1 1,1-3 0,4-11-121,-1-1 1,0 1 0,-2-1 0,1 0-1,-2 0 1,0-1 0,-1 1-1,-1 0 1,0-1 0,-4-21-1,3 28-66,2 7 405,0 5-169,1-1 1,-1 1 0,0-1-1,1 1 1,-1-1 0,0 0-1,1 1 1,0-1 0,-1 0-1,1 0 1,0 0 0,3 1-1,7 2-26,1-1-1,-1-1 0,1 0 0,0 0 1,0-1-1,0-1 0,0 0 0,0-1 0,0 0 1,0-1-1,-1-1 0,1 0 0,-1 0 1,1-1-1,-1-1 0,0 0 0,-1-1 1,18-11-1,-28 17-15,0-1 0,1 0 0,-1 0 0,0 1 1,0-1-1,0 0 0,0 0 0,-1 0 0,1 0 0,0 0 1,0-1-1,0 1 0,-1 0 0,1 0 0,-1 0 1,1-1-1,-1 1 0,1 0 0,-1-1 0,0 1 0,1-3 1,-2 3 4,1 1 0,-1-1 0,1 0 0,-1 0 0,0 1 1,1-1-1,-1 0 0,0 0 0,0 1 0,1-1 1,-1 1-1,0-1 0,0 1 0,0-1 0,0 1 1,0 0-1,1-1 0,-1 1 0,0 0 0,0 0 0,0-1 1,-1 1-1,-7-1 78,-1 0 0,1 1 0,0-1-1,0 2 1,-10 1 0,8 0-44,1 0-1,0 1 1,0 0-1,0 1 1,0 0 0,-17 10-1,24-12 36,0 0 0,-1 0 0,1 1 0,0-1 1,0 1-1,0 0 0,0-1 0,1 1 0,-1 0 0,1 1 0,-1-1 0,1 0 0,0 1 0,1-1 0,-1 1 0,1 0 0,-1-1 1,1 1-1,0 0 0,0 0 0,0 5 0,2-7-54,-1-1 0,1 1 1,0-1-1,0 1 0,-1-1 0,1 0 1,0 1-1,0-1 0,1 0 0,-1 0 1,0 0-1,0 0 0,0 0 0,1 0 1,-1 0-1,1 0 0,-1 0 0,0-1 1,1 1-1,-1 0 0,1-1 0,0 0 1,-1 1-1,1-1 0,-1 0 0,1 0 1,0 0-1,-1 0 0,3 0 0,58 3 71,-53-3-74,15 1-72,-17 0-330,-1-1-1,1 1 0,0-1 1,0-1-1,-1 1 1,1-1-1,0 0 1,12-4-1,-19 4 128,1 1 0,0 0 0,-1-1 0,1 1 0,-1-1 0,1 0 0,-1 1 0,1-1 0,-1 1 0,1-1 0,-1 0 0,0 1 0,1-1 0,-1 0 0,0 0 1,1 1-1,-1-1 0,0 0 0,0 0 0,0 1 0,0-1 0,0 0 0,0 0 0,0 1 0,0-1 0,0 0 0,0 0 0,0 1 0,0-1 0,-1-1 0,-3-16-8379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21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45 8840,'0'0'6086,"-55"-32"-3235,44 24 128,11 4-1538,20 4-1281,8 0-160,6 0-2338,0 0-8008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21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3395,'0'0'9396,"3"-9"-6476,9-23-363,-12 32-2521,0 0 0,0 0 0,0 0-1,0 0 1,0 0 0,0 0 0,0 0 0,0 1 0,0-1 0,0 0-1,0 0 1,0 0 0,0 0 0,0 0 0,0 0 0,0 0 0,1 0 0,-1 0-1,0 0 1,0 0 0,0 0 0,0 0 0,0 0 0,0 0 0,0 0-1,0 0 1,0 0 0,0 0 0,1 0 0,-1 0 0,0 0 0,0 0-1,0 0 1,0 0 0,0 0 0,0 0 0,0 0 0,0 0 0,0 0 0,0 0-1,0 0 1,1 0 0,-1 0 0,0 0 0,0 0 0,0 0 0,0 0-1,0 0 1,0-1 0,0 1 0,0 0 0,0 0 0,0 0 0,0 0-1,0 0 1,0 0 0,0 0 0,0 0 0,0 0 0,0 0 0,0 0 0,0-1-1,0 1 1,0 0 0,0 0 0,3 12 904,-1 16-51,-3 122 2005,3 64-685,-2-212-2187,0 1-1,0 0 1,0-1-1,0 1 0,1 0 1,-1 0-1,1-1 0,-1 1 1,1 0-1,0-1 1,0 1-1,0-1 0,1 1 1,-1-1-1,0 0 0,1 0 1,0 1-1,-1-1 1,1 0-1,0 0 0,0 0 1,0-1-1,1 1 0,-1 0 1,0-1-1,0 0 1,1 1-1,-1-1 0,1 0 1,-1 0-1,1 0 1,0-1-1,-1 1 0,1-1 1,0 1-1,0-1 0,-1 0 1,1 0-1,4 0 1,1-1 35,0-1 0,-1 0 1,1 0-1,0-1 1,-1 0-1,1 0 0,-1 0 1,0-1-1,0 0 1,0-1-1,0 1 1,7-8-1,1-4-19,-1 0-1,-1-1 1,0 0-1,-1-1 1,-1 0-1,-1-1 1,-1 0 0,0-1-1,-1 0 1,6-28-1,-10 32-1447,-1 1 0,0-1 1,0-27-1,-3 77-6149,-1-15 1457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22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0 233 4869,'0'0'12491,"10"0"-9522,-2-1-2637,-1 0 0,1 0 0,0 0 0,-1-1 0,1-1 1,-1 1-1,1-1 0,-1 0 0,0-1 0,0 1 0,-1-2 1,1 1-1,-1-1 0,0 0 0,0 0 0,0 0 0,7-10 1,-8 9-276,0-1 1,-1 1 0,1-1 0,-1 0 0,3-8 0,-6 12 6,1 0-1,-1 0 1,0-1 0,0 1-1,0 0 1,0-1-1,-1 1 1,0-1 0,1 1-1,-1-1 1,0 1 0,-1 0-1,0-7 1,1 9-53,-1 0 1,1 0-1,-1 0 0,1 1 0,-1-1 1,0 0-1,1 0 0,-1 1 1,0-1-1,1 0 0,-1 1 0,0-1 1,1 1-1,-1-1 0,0 1 1,0-1-1,0 1 0,0 0 0,0-1 1,0 1-1,1 0 0,-1 0 0,0 0 1,0-1-1,0 1 0,0 0 1,0 0-1,0 0 0,0 1 0,0-1 1,0 0-1,0 0 0,0 0 1,1 1-1,-1-1 0,0 0 0,0 1 1,-1 0-1,-31 20-3,22-8-5,-1 1-1,2 0 0,0 1 0,-12 23 0,19-32-3,0 0 0,0 0 1,1 0-1,0 0 1,0 0-1,0 1 0,1-1 1,0 1-1,0-1 0,1 1 1,0 0-1,0-1 0,0 1 1,1-1-1,2 10 0,-2-13-4,1 0-1,-1 0 0,1-1 1,0 1-1,0-1 0,0 1 1,0-1-1,0 0 0,0 1 0,1-1 1,-1 0-1,1-1 0,0 1 1,-1 0-1,1-1 0,0 1 1,0-1-1,0 0 0,0 0 0,0 0 1,0 0-1,6 0 0,7 1-208,1 0-1,0-2 0,18 0 1,-15-1-184,-11 1 284,0 0 0,-1-1 0,1 0 0,-1 0 0,1-1 1,-1-1-1,1 1 0,11-6 0,-17 6 174,0 1 1,0-1-1,0 0 0,0 0 0,-1 0 0,1 0 1,-1 0-1,1-1 0,-1 1 0,0-1 0,0 0 0,0 1 1,0-1-1,0 0 0,-1 0 0,1 0 0,-1 0 1,0-1-1,0 1 0,0 0 0,0 0 0,-1-1 1,1 1-1,-1-6 0,-1 1 106,0 0 0,0 0 0,-1 0 0,0 0 0,-1 0 0,1 1 0,-7-12-1,5 12-38,1-1-1,0 1 0,1 0 1,0-1-1,0 1 1,0-1-1,0-11 0,6 18-137,0-1-1,0 2 1,1-1 0,-1 0-1,0 1 1,1 0-1,-1 0 1,9 1 0,-6-1-74,9 0-772,1-1-1,-1-1 1,0 0-1,21-7 1,-29 7-154,0 0 0,0-1 0,-1 0 0,1-1 1,-1 0-1,0 0 0,0-1 0,0 1 0,-1-1 1,10-10-1,1-8-4461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43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5189,'0'0'11146,"-37"69"-10249,33-43-224,4 4 288,0 3-897,0 1 32,0 1-32,4 5-32,5 1-448,-2-1-1250,2 1-3170,-4-6-2595</inkml:trace>
  <inkml:trace contextRef="#ctx0" brushRef="#br0" timeOffset="1">83 518 8264,'0'0'8424,"-43"-65"-6823,32 36-159,0 0-578,4 1-319,-2 2-385,8 3-64,1 5 64,0 8 193,12 3-161,9 6-160,10 1-64,6 0-320,8 0-1762,1 0-2723,10-8-832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22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8360,'0'0'13565,"-5"12"-12556,-1 6-599,1-1 0,0 1 1,2 0-1,0 0 0,1 0 0,0 24 1,2-18-55,-1 21-92,2 1 0,1-1 0,3 1 0,15 62 0,-13-94-187,-3-28 27,-2-25-61,-3 26-109,1 1-1,-1 0 1,-5-21 0,5 29 24,0 0 0,0-1 1,-1 1-1,1 0 0,-1 0 0,0 1 1,-1-1-1,1 0 0,0 1 0,-1-1 1,0 1-1,0 0 0,0 0 0,-4-3 1,7 6 38,0 0 0,0 1 0,0-1 0,0 0 0,0 0 1,0 0-1,0 1 0,0-1 0,0 0 0,0 0 0,0 0 0,0 1 0,0-1 1,-1 0-1,1 0 0,0 0 0,0 0 0,0 1 0,0-1 0,0 0 1,-1 0-1,1 0 0,0 0 0,0 0 0,0 0 0,0 1 0,-1-1 0,1 0 1,0 0-1,0 0 0,0 0 0,-1 0 0,1 0 0,0 0 0,0 0 1,0 0-1,-1 0 0,1 0 0,0 0 0,0 0 0,-1 0 0,1 0 0,0 0 1,0 0-1,0 0 0,-1 0 0,1-1 0,0 1 0,13 19 53,-4-14-26,1 0 0,-1-1 0,1 0 0,0-1 0,1 0 0,-1 0 0,0-1 0,1-1 0,-1 1 0,1-2 0,0 0 0,-1 0 0,1-1 0,0 0 0,-1 0 0,1-1 0,-1-1 0,0 0 0,0 0 0,0-1 0,0-1 0,-1 1 0,1-2 0,-1 1 1,12-10-1,-19 12-17,1 1 0,-1-1 0,0 1 1,0-1-1,0 0 0,0 0 0,0 0 1,-1 0-1,1 0 0,-1 0 1,0 0-1,0-1 0,0 1 0,0 0 1,-1-1-1,1 1 0,-1-1 1,0 1-1,0 0 0,0-1 0,-1-4 1,1 7-8,-1 0-1,1 0 1,-1 1 0,1-1 0,-1 0 0,1 0 0,-1 0 0,1 1 0,-1-1-1,0 0 1,0 1 0,1-1 0,-1 0 0,0 1 0,0-1 0,0 1 0,0 0 0,1-1-1,-1 1 1,0-1 0,0 1 0,0 0 0,0 0 0,0 0 0,0 0 0,0-1-1,0 1 1,0 0 0,0 1 0,0-1 0,0 0 0,0 0 0,0 0 0,0 1-1,0-1 1,0 0 0,1 1 0,-1-1 0,0 0 0,0 1 0,0 0 0,0-1-1,1 1 1,-2 0 0,-3 2 3,0 0-1,1-1 0,0 1 0,-1 1 1,1-1-1,-7 8 0,8-6 52,-1 1 0,1-1 0,1 1 1,-1 0-1,1 0 0,0 0 0,0 0 0,0 0 0,1 0 0,0 9 0,0-13-38,1 0 0,0 0 1,0 0-1,0 0 0,0 0 0,1 0 1,-1 0-1,0-1 0,1 1 0,0 0 1,-1 0-1,1 0 0,0-1 0,0 1 1,0 0-1,0-1 0,0 1 0,0-1 0,0 1 1,1-1-1,-1 0 0,0 1 0,1-1 1,-1 0-1,1 0 0,0 0 0,-1 0 1,1 0-1,0 0 0,-1-1 0,1 1 1,0-1-1,0 1 0,0-1 0,0 1 1,0-1-1,2 0 0,4 0-6,0 0 1,0 0-1,0 0 0,0-1 0,-1-1 1,1 1-1,0-1 0,0-1 0,-1 1 0,1-1 1,-1-1-1,0 1 0,9-7 0,-11 7-33,-1 0 0,0-1-1,0 1 1,0-1 0,0 0-1,0 0 1,-1 0 0,0-1-1,0 1 1,0-1 0,0 1-1,-1-1 1,0 0 0,0 0-1,0 0 1,0-1 0,-1 1-1,0 0 1,0-1 0,0-8-1,-13 37-109,8-15 146,2 1 1,-1 0-1,1-1 1,1 1-1,-1 0 1,2 0-1,-1 0 1,2 16-1,-1-22-19,1 0-1,0 0 0,0 0 1,0 0-1,0 0 1,1 0-1,-1-1 1,1 1-1,-1 0 0,1-1 1,0 1-1,0-1 1,0 0-1,1 0 0,-1 0 1,0 0-1,1 0 1,-1 0-1,1 0 1,0-1-1,0 1 0,-1-1 1,1 0-1,0 0 1,0 0-1,0 0 0,0 0 1,6 0-1,31 3-2596,-37-4 2123,-1-1 0,1 1 0,-1 0 0,1-1 0,-1 1 1,0-1-1,1 0 0,-1 1 0,0-1 0,0 0 0,1-1 1,-1 1-1,0 0 0,3-3 0,9-12-5376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23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6470,'0'0'15407,"-10"67"-15407,26-40-321,2-5-1536,0-3-2179,1-8-2338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23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6534,'0'0'10218,"-9"3"-7917,5-2-2135,0 0 1,0 0 0,0 1-1,0-1 1,0 1 0,0 0-1,1 0 1,-1 1 0,1-1-1,-1 1 1,1 0 0,0-1-1,0 1 1,0 1-1,1-1 1,-1 0 0,1 1-1,0-1 1,0 1 0,0 0-1,0 0 1,-1 5 0,-1 4 237,0-1 1,2 1 0,0 0-1,0 1 1,1-1-1,1 0 1,0 0 0,0 0-1,2 1 1,3 18 0,-3-22-398,1 0 0,0-1-1,1 1 1,0-1 0,0 1 0,1-1 0,0 0 0,0-1 0,1 1 0,0-1 0,1 0 0,0-1 0,16 14 0,-21-19-61,1 1-1,-1-1 1,1-1 0,0 1-1,0 0 1,0-1 0,0 1 0,0-1-1,0 0 1,0 0 0,0 0-1,1 0 1,-1-1 0,0 1-1,1-1 1,-1 0 0,0 0-1,1 0 1,-1-1 0,0 1 0,1-1-1,-1 1 1,5-3 0,0-1-181,0-1 0,0 0 0,-1 0 1,0-1-1,0 0 0,11-12 0,-9 9-203,-9 9 429,0-1-1,1 1 1,-1 0-1,0 0 1,1 0-1,-1 0 1,0 0-1,1 0 1,-1 0-1,0 0 1,1 0-1,-1 0 1,0 0-1,1 0 1,-1 0-1,0 0 1,1 1-1,-1-1 1,0 0-1,0 0 1,1 0-1,-1 0 0,0 0 1,1 1-1,-1-1 1,0 0-1,0 0 1,1 1-1,-1-1 1,0 0-1,0 0 1,0 1-1,1-1 1,-1 0-1,0 1 1,0-1-1,0 0 1,0 1-1,0-1 1,0 0-1,0 0 1,0 1-1,0-1 1,0 0-1,0 1 1,0-1-1,0 0 0,0 1 1,0-1-1,0 0 1,0 1-1,0 0 1,5 34 941,-1-11-217,-2-20-697,-1 0 0,1 0-1,0 0 1,0-1 0,0 1 0,1-1 0,-1 0 0,1 1-1,-1-1 1,1 0 0,0 0 0,1-1 0,-1 1 0,0-1-1,1 0 1,-1 1 0,1-1 0,0-1 0,0 1 0,-1-1 0,1 1-1,0-1 1,1 0 0,-1-1 0,0 1 0,0-1 0,8 1-1,9-2-711,0 0-1,0-1 1,0 0 0,22-7-1,-37 7 278,-5 2 414,-1 0-1,1-1 1,0 1-1,0 0 1,0 0-1,0-1 1,0 1-1,-1 0 1,1 0-1,0 0 1,0 0 0,0 0-1,0 0 1,0 0-1,0 1 1,-1-1-1,1 0 1,0 0-1,0 1 1,0-1 0,-1 0-1,1 1 1,0-1-1,0 1 1,-1-1-1,1 1 1,0-1-1,-1 1 1,1 0 0,0-1-1,-1 1 1,1 0-1,-1-1 1,1 2-1,0 31 1269,-2-24-930,-2 58 1711,2-27-1189,-7 44 1,6-73-703,0-1 1,0 1-1,-1-1 1,-1 0 0,0 0-1,0 0 1,-1 0 0,0-1-1,-7 9 1,10-14-31,-1-1 1,1 0 0,-1 0 0,0 0-1,0 0 1,0-1 0,0 1-1,0-1 1,-1 0 0,1 0-1,-1 0 1,1 0 0,-1-1-1,0 1 1,1-1 0,-1 0 0,-8 1-1,10-2-97,-1 0-1,1-1 0,0 1 1,-1-1-1,1 1 1,0-1-1,0 0 0,0 0 1,0 0-1,0 0 1,0 0-1,0 0 0,0-1 1,0 1-1,0-1 0,1 1 1,-1-1-1,0 0 1,1 1-1,0-1 0,-1 0 1,1 0-1,0 0 1,0 0-1,0 0 0,0 0 1,0-1-1,1 1 1,-1 0-1,1 0 0,-1-4 1,-4-13-77,1-1 1,2 0 0,-1 0 0,2 1 0,1-1-1,0 0 1,5-26 0,-4 38-251,1 0 1,0 0-1,0 0 0,1 0 1,0 0-1,0 0 1,1 1-1,0-1 0,1 1 1,-1 0-1,1 1 1,0-1-1,1 1 0,0 0 1,0 0-1,0 0 1,1 1-1,0 0 0,13-7 1,48-18-9183,-33 14-11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24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14 9865,'0'0'7752,"-8"-2"-3919,-5-2-2387,0 2 1,0-1 0,-20 1-1,27 6-1123,12 7-286,10 7-354,5-6-420,2 0 1,-1-2-1,49 15 0,-43-16 113,51 24-1,-79-33 665,-1 0 1,1 0-1,0 0 0,-1 0 0,1 0 0,0 0 0,-1 1 1,1-1-1,0 0 0,-1 0 0,1 0 0,0 0 1,-1 1-1,1-1 0,0 0 0,0 0 0,-1 1 1,1-1-1,0 0 0,0 0 0,-1 1 0,1-1 0,0 0 1,0 1-1,0-1 0,0 0 0,-1 1 0,1-1 1,0 0-1,0 1 0,0-1 0,0 0 0,0 1 1,0-1-1,0 0 0,0 1 0,0-1 0,0 0 0,0 1 1,0-1-1,0 0 0,0 1 0,1-1 0,-1 0 1,0 1-1,0-1 0,0 0 0,0 1 0,1-1 0,-1 0 1,0 1-1,0-1 0,0 0 0,1 0 0,-1 1 1,0-1-1,1 0 0,-1 0 0,0 0 0,1 1 1,-1-1-1,0 0 0,0 0 0,1 0 0,0 0 0,-34 7 960,30-7-910,-94 8 393,55-8-4094,41 1 3471,1-1-1,0 0 1,-1 0-1,1 0 1,0 0 0,0 0-1,-1 0 1,1 0-1,0 0 1,-1 0 0,1 0-1,0 0 1,0 0-1,-1 0 1,1 0 0,0-1-1,-1 1 1,1 0-1,0 0 1,0 0 0,-1 0-1,1 0 1,0-1-1,0 1 1,-1 0 0,1 0-1,0 0 1,0-1-1,0 1 1,-1 0 0,1 0-1,0-1 1,0 1-1,0 0 1,0 0 0,0-1-1,0 1 1,0 0-1,-1-1 1,1 1 0,0 0-1,0 0 1,0-1-1,0 1 1,0 0 0,0-1-1,0 1 1,0 0-1,1-1 1,-1-9-6223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25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5894,'0'0'12550,"-3"9"-10820,-8 24-712,2 1 1,1 0 0,1 0-1,-3 59 1,7-16 545,7 90 0,-4-157-1542,1 1 1,0 0-1,1-1 0,1 0 0,-1 1 1,1-1-1,1 0 0,0 0 1,1 0-1,6 10 0,-50-89-182,36 64 96,-6-15-251,1 0 0,1 0 0,1-1 0,0 0 0,2-1 0,0 1 0,2-1 0,-1-33 1,6 55 353,-1 0 1,0 0 0,1 1 0,-1-1 0,0 0 0,1 1-1,-1 0 1,0-1 0,0 1 0,0 0 0,1 0 0,1 1-1,11 6 34,1 0 0,0-1-1,0-1 1,0-1-1,1 0 1,0-1-1,0-1 1,0-1 0,1 0-1,25-1 1,-37-1-76,1 0 1,-1-1-1,0 0 0,1 0 1,-1-1-1,0 1 1,0-1-1,0-1 0,0 1 1,0-1-1,-1 0 1,1 0-1,-1-1 0,1 1 1,-1-1-1,-1 0 1,1-1-1,0 1 0,-1-1 1,0 0-1,0 0 1,-1-1-1,1 1 1,-1-1-1,0 1 0,-1-1 1,1 0-1,-1 0 1,0 0-1,-1 0 0,2-11 1,-1 7-73,0 0 0,-1 0 0,0 0 0,-1 0 0,0 0-1,0-1 1,-1 1 0,-1 0 0,0 0 0,0 0 0,-1 0 0,0 1 0,-1-1 0,0 1 0,0-1 0,-1 1 0,-7-9 0,12 16 63,-1 1 1,1 0-1,-1 0 0,0 0 0,1 0 1,-1-1-1,0 1 0,0 0 0,0 0 1,0 0-1,0 1 0,0-1 0,0 0 1,0 0-1,0 1 0,-1-1 0,1 0 1,0 1-1,0-1 0,-1 1 0,1 0 1,0-1-1,-1 1 0,1 0 0,0 0 1,-1 0-1,1 0 0,0 0 0,-1 0 0,1 0 1,0 0-1,-1 0 0,1 1 0,0-1 1,-1 1-1,1-1 0,0 1 0,0-1 1,-1 1-1,1 0 0,0-1 0,0 1 1,0 0-1,0 0 0,0 0 0,0 0 1,0 0-1,0 0 0,1 0 0,-1 0 1,0 0-1,0 2 0,-3 4 2,0 1 0,1-1 0,-1 1-1,2-1 1,-1 1 0,1 0 0,-1 11-1,1-9 23,2 0 0,-1 1 0,1-1 0,1 1 0,0-1 0,4 20-1,-4-26 1,0-1-1,0 1 1,0-1-1,1 0 1,-1 1-1,1-1 1,0 0-1,0 0 0,0 0 1,0 0-1,0-1 1,1 1-1,0-1 1,-1 1-1,1-1 1,0 0-1,0 0 0,0 0 1,0 0-1,1 0 1,-1-1-1,0 0 1,6 2-1,-9-3 133,0-1-99,-2-15-515,-3 14-528,-2 11-798,-2 3-5277,5-9 1329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25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80 4164,'0'0'5781,"0"-8"-2823,0 5-2606,3-40 3182,-3 42-3117,0-1-1,1 0 0,-1 0 1,1 0-1,-1 1 1,1-1-1,0 0 0,0 1 1,0-1-1,-1 0 1,2 1-1,-1-1 0,2-1 1,-3 29 1110,-16 79 928,11-83-2125,0 1 1,2 0-1,1 0 0,0 0 0,2 0 0,3 23 1,-3-43-317,1-1 0,-1 0 0,1 0 1,0 0-1,0 0 0,0 0 0,0 0 0,0-1 1,0 1-1,0 0 0,1 0 0,-1-1 1,1 1-1,-1-1 0,1 1 0,0-1 0,-1 0 1,1 1-1,0-1 0,0 0 0,0 0 1,0 0-1,0-1 0,0 1 0,0 0 0,0-1 1,0 0-1,1 1 0,-1-1 0,0 0 1,0 0-1,0 0 0,0 0 0,3-1 0,1 1 4,0-1 0,0 0-1,-1 0 1,1 0 0,0-1 0,-1 0-1,1 0 1,-1 0 0,1-1-1,-1 1 1,7-7 0,-2 1-147,-1-1 1,0-1-1,-1 0 1,0 0-1,-1-1 1,0 1-1,-1-1 0,0-1 1,0 0-1,-2 1 1,1-1-1,3-17 1,-9 38 72,0 0 0,0 1 0,1-1-1,0 1 1,1-1 0,3 18 0,-3-23 72,0-1 0,0 0-1,0 0 1,0 0 0,1 0-1,-1 0 1,1 0 0,0 0 0,0-1-1,0 1 1,0-1 0,0 1-1,0-1 1,1 0 0,-1 1-1,1-1 1,0-1 0,-1 1 0,1 0-1,0-1 1,0 1 0,0-1-1,0 0 1,5 1 0,6 1-86,0 0 0,1-2 0,-1 0 0,1 0 0,-1-2 0,1 1 0,-1-2 0,1 0 0,-1-1-1,23-7 1,-29 7-465,0 0 0,-1-1 0,1 0 0,-1 0 0,0 0 0,0-1 0,-1 0 0,11-11 0,-13 12-338,0-2-1,0 1 1,0 0 0,0-1 0,-1 1-1,0-1 1,-1 0 0,1 0-1,-1-1 1,0 1 0,-1 0-1,2-8 1,1-25-5688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26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9 4708,'0'0'10410,"-4"10"-8605,-9 31-124,2 1 1,1 0-1,3 0 1,1 1 0,0 55-1,6-96-1647,0 0 0,0 0-1,0 0 1,0 0 0,0 0 0,1 0-1,-1 0 1,1 0 0,0 0-1,-1 0 1,1 0 0,0 0 0,0 0-1,0 0 1,0-1 0,1 1-1,-1 0 1,0-1 0,1 1 0,-1-1-1,4 3 1,-2-3-8,0 1 1,0-1-1,0 0 0,0 0 1,0 0-1,1 0 0,-1 0 1,0-1-1,1 0 0,-1 1 1,0-1-1,6-1 0,0 0-31,-1 0 0,1-1-1,0 0 1,-1-1-1,1 1 1,-1-2 0,0 1-1,0-1 1,12-8 0,-14 8-230,0 0 1,0-1 0,-1 0 0,0 0 0,0-1 0,0 1 0,-1-1 0,0 0-1,0 0 1,0 0 0,-1-1 0,0 1 0,0-1 0,0 0 0,-1 0 0,0 0-1,-1 0 1,0 0 0,0 0 0,0-12 0,-1 19 223,0-1 0,1 1-1,-1 0 1,-1-1 0,1 1 0,0-1 0,0 1 0,0-1 0,0 1-1,0 0 1,0-1 0,0 1 0,0 0 0,-1-1 0,1 1-1,0-1 1,0 1 0,0 0 0,-1-1 0,1 1 0,0 0 0,-1 0-1,1-1 1,0 1 0,-1 0 0,1 0 0,0-1 0,-1 1 0,1 0-1,0 0 1,-1 0 0,1 0 0,-1-1 0,1 1 0,0 0-1,-1 0 1,1 0 0,-1 0 0,1 0 0,0 0 0,-1 0 0,1 0-1,-1 0 1,1 0 0,-1 0 0,1 1 0,0-1 0,-1 0 0,1 0-1,0 0 1,-1 0 0,1 1 0,0-1 0,-1 0 0,1 0-1,0 1 1,-1-1 0,1 0 0,0 1 0,-1-1 0,-20 19-3,17-13 8,1 1 0,0 1 0,0-1 0,1 0 0,0 0 0,0 1 0,1 0 0,0-1 0,0 1 0,0-1 0,1 1 0,1 0 0,1 12 0,-2-18-79,0 1 1,1-1-1,-1 1 0,1-1 0,-1 1 1,1-1-1,0 0 0,0 1 0,0-1 1,0 0-1,1 0 0,-1 0 1,1 0-1,-1 0 0,1 0 0,0 0 1,0 0-1,-1-1 0,1 1 0,0-1 1,1 1-1,-1-1 0,0 0 0,0 1 1,1-1-1,-1-1 0,0 1 0,1 0 1,-1 0-1,1-1 0,-1 0 0,1 1 1,-1-1-1,1 0 0,-1 0 1,1 0-1,-1-1 0,1 1 0,-1-1 1,1 1-1,-1-1 0,0 0 0,1 0 1,2-1-1,2-2-128,-1 1 0,1-1-1,-1 0 1,0-1 0,0 0 0,-1 1 0,0-2 0,1 1 0,-2-1-1,1 0 1,-1 0 0,0 0 0,6-11 0,3-8 259,-1-1 0,10-32 1,-11 20 312,9-53 1,-13 28 5161,-9 220-3486,1 107-1139,3-243-797,2-24-267,-2-36-1637,-4 29 1381,-1-1 0,0 1 0,0 0 0,-1 1 0,0-1 0,-7-12 0,5 12 401,1 0 1,1 0 0,-1-1-1,-3-17 1,12 32 519,1 0 1,-1 0-1,1-1 0,0 1 1,10 4-1,-9-4-235,4 2-262,0 0 1,0-1 0,0 0 0,1 0 0,-1-2 0,1 1 0,0-1 0,1-1 0,-1 0 0,0 0-1,15 0 1,-20-2-52,0-1-1,0 1 1,0-1-1,0 0 1,0-1-1,0 1 1,-1-1-1,1 0 1,0-1-1,-1 0 0,1 1 1,-1-2-1,0 1 1,0 0-1,0-1 1,-1 0-1,1 0 1,-1-1-1,0 1 1,0-1-1,0 0 1,3-6-1,8-21 412,-15 31 532,-6 18-169,4-8-536,-1 0 0,2 0-1,-1 0 1,2 0 0,-1 0-1,1 0 1,0 0 0,1 0-1,0 0 1,0 0 0,5 16-1,-5-22-214,0 0 0,1 1-1,-1-1 1,1 0 0,-1 0-1,1 0 1,0 0 0,0 0-1,0 0 1,0-1-1,1 1 1,-1-1 0,1 1-1,-1-1 1,1 0 0,0 0-1,0 0 1,0-1 0,0 1-1,0-1 1,0 1-1,1-1 1,-1 0 0,0 0-1,1 0 1,-1-1 0,1 1-1,-1-1 1,1 0 0,-1 0-1,1 0 1,-1 0 0,6-2-1,-6 1-362,-1 0 1,0 0-1,0 0 0,0 0 0,0-1 1,0 1-1,0-1 0,0 1 0,0-1 0,-1 0 1,1 1-1,-1-1 0,1 0 0,-1 0 1,1 0-1,-1 0 0,0 0 0,0-1 0,0 1 1,-1 0-1,1 0 0,0-1 0,0-2 1,1-2-1400,9-24-7755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26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13357,'0'0'9737,"-8"51"-9577,24-28-128,4 4-32,2-1-641,1-2-1441,4-3-1505,-2-6-2082,3-4 192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27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36 7399,'0'0'14547,"-8"-7"-12972,-26-17-203,32 24-1295,1-1 1,0 0-1,0 1 1,0-1-1,0 1 1,-1 0-1,1-1 1,0 1-1,0 0 1,-1 0-1,1 0 1,0 0-1,0 0 1,-1 0-1,1 0 1,0 0-1,-1 0 1,1 1-1,0-1 1,0 0-1,0 1 0,-1-1 1,1 1-1,0 0 1,0-1-1,0 1 1,0 0-1,0 0 1,0-1-1,0 1 1,0 0-1,0 0 1,1 0-1,-1 0 1,0 0-1,0 0 1,1 0-1,-1 1 1,1-1-1,-1 0 1,0 2-1,0-1-31,1 0 1,-1 0-1,0 0 0,1 0 0,-1 0 0,1 0 1,0 0-1,-1 0 0,1 0 0,0 0 0,0 0 1,1 0-1,-1 1 0,0-1 0,1 0 1,-1 0-1,1 0 0,-1 0 0,1-1 0,0 1 1,0 0-1,0 0 0,0 0 0,2 1 0,4 2-25,1 0-1,-1-1 1,1-1-1,0 1 1,0-1 0,0-1-1,1 1 1,-1-1-1,1-1 1,-1 1-1,1-2 1,10 1-1,2-1-265,0 0-1,-1-2 1,1 0-1,21-5 0,5-11-429,-40 14 695,1 0 1,0 1-1,0 0 1,0 1-1,0 0 0,0 0 1,9 0-1,-17 46 1891,1-42-1899,-1 0 0,1-1 0,0 1-1,-1-1 1,1 1 0,0-1 0,0 1 0,0-1-1,0 0 1,1 0 0,-1 1 0,0-1 0,0 0-1,1 0 1,-1 0 0,1 0 0,-1 0 0,1-1 0,-1 1-1,1 0 1,-1-1 0,1 1 0,0-1 0,-1 1-1,1-1 1,0 0 0,2 0 0,53 4-1412,-52-4 926,-1 0-382,0 0-1,0 0 0,1-1 0,-1 1 0,0-1 0,0 0 1,0-1-1,0 1 0,5-3 0,13-8-9739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28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138 228 3523,'0'0'4116,"1"-10"-1874,0 4-1799,7-43 2174,-12 17 3585,3 31-6047,0 0-1,1 0 1,-1 1-1,0-1 1,0 0-1,0 1 0,0-1 1,0 0-1,0 1 1,0-1-1,0 1 0,0-1 1,0 1-1,0 0 1,0 0-1,0-1 0,0 1 1,0 0-1,0 0 1,0 0-1,0 0 1,-1 0-1,1 0 0,0 0 1,0 0-1,0 1 1,-2 0-1,-28 13 1037,22-6-1065,1 1-1,1 1 1,-1 0 0,2 0-1,-1 0 1,1 1-1,1 0 1,0 0 0,0 0-1,1 1 1,1-1 0,0 1-1,0 0 1,0 19-1,2-30-121,1 0-1,0-1 1,1 1-1,-1 0 1,0 0-1,0 0 1,0 0-1,0 0 1,1 0-1,-1 0 1,0 0-1,1 0 1,-1-1-1,1 1 1,-1 0-1,1 0 1,-1-1-1,1 1 1,0 0-1,-1 0 1,1-1-1,0 1 1,-1-1-1,1 1 1,0-1-1,0 1 1,0-1-1,0 1 1,-1-1-1,2 1 1,2-1 4,-1 1-1,0-1 1,0 0 0,1 0 0,-1 0 0,0 0 0,1 0-1,-1-1 1,4 0 0,5-2 11,1-1 0,-1-1-1,21-9 1,-15 3-164,0 0 1,-1-1-1,0 0 0,-1-2 0,23-23 0,-33 30 129,0 0 0,0 0 0,0-1 0,-1 0 0,0 0 0,0 0 0,-1-1-1,0 1 1,-1-1 0,0 0 0,0 0 0,-1 0 0,0 0 0,1-16 0,-3 25 15,0-1 1,1 1 0,-1 0 0,0 0 0,0 0-1,0-1 1,0 1 0,0 0 0,0 0 0,0 0-1,0-1 1,0 1 0,0 0 0,0 0-1,0 0 1,0-1 0,0 1 0,0 0 0,0 0-1,0 0 1,0-1 0,0 1 0,0 0-1,0 0 1,-1 0 0,1 0 0,0-1 0,0 1-1,0 0 1,0 0 0,0 0 0,0 0 0,-1-1-1,1 1 1,0 0 0,0 0 0,0 0-1,0 0 1,-1 0 0,1 0 0,0 0 0,0 0-1,0 0 1,-1-1 0,1 1 0,0 0 0,0 0-1,0 0 1,-1 0 0,1 0 0,0 0-1,-1 0 1,-9 11-35,-9 21-20,17-27 71,0 1-1,0-1 0,1 1 1,-1 0-1,1 0 1,0 0-1,1-1 0,0 1 1,0 0-1,0 0 1,0 0-1,3 9 0,-2-12-7,0 0 0,1-1 0,-1 1 0,1-1 0,0 1 0,-1-1 0,1 1 0,0-1 0,1 0 0,-1 0 0,0 0 0,1 0 1,-1-1-1,1 1 0,-1-1 0,1 1 0,0-1 0,-1 0 0,1 0 0,0 0 0,0 0 0,0-1 0,0 1 0,0-1 0,0 0 0,4 0 0,1 1-4,-1-1 0,0 0 0,1 0 0,-1-1 0,1 0 0,-1 0 0,0-1 0,0 0 0,0 0 0,0 0 1,0-1-1,0 0 0,8-6 0,-11 7-4,-1-1 0,1 0 1,0 0-1,-1-1 0,0 1 1,1-1-1,-1 1 0,-1-1 1,1 0-1,0 0 0,-1 0 1,0-1-1,0 1 0,0-1 0,-1 1 1,0-1-1,1 1 0,-2-1 1,1 0-1,0 1 0,-1-8 1,0 11-1,0 1 0,0-1 0,0 0 0,0 1 0,0-1 1,0 0-1,0 0 0,-1 1 0,1-1 0,0 0 0,0 1 0,-1-1 1,1 1-1,0-1 0,-1 0 0,1 1 0,0-1 0,-1 1 0,1-1 1,-1 1-1,1-1 0,-1 1 0,1-1 0,-1 1 0,0 0 0,1-1 1,-1 1-1,0 0 0,1-1 0,-1 1 0,1 0 0,-1 0 0,0 0 1,0 0-1,1-1 0,-1 1 0,0 0 0,1 0 0,-1 0 0,0 1 1,1-1-1,-1 0 0,0 0 0,1 0 0,-1 0 0,0 1 0,1-1 1,-1 0-1,0 0 0,1 1 0,-1-1 0,1 1 0,-1-1 0,1 0 1,-2 2-1,-32 21-8,29-17 61,1-1 0,0 1 1,0 0-1,1 0 1,-1 0-1,1 0 0,1 1 1,-3 6-1,4-11-39,1-1 0,-1 1 0,1 0 0,-1 0-1,1-1 1,0 1 0,0 0 0,0 0 0,0-1 0,0 1-1,0 0 1,0 0 0,1-1 0,-1 1 0,0 0 0,1 0 0,0-1-1,-1 1 1,1-1 0,0 1 0,0 0 0,0-1 0,0 1 0,0-1-1,0 0 1,0 1 0,1-1 0,-1 0 0,0 0 0,1 0 0,-1 0-1,1 0 1,-1 0 0,1 0 0,-1 0 0,3 0 0,16 4-73,1-1 1,0 0 0,-1-2 0,1-1 0,0 0-1,0-1 1,0-2 0,0 0 0,28-6 0,-42 6 8,0 0 0,-1 0 1,1 0-1,-1 0 0,0-1 1,0 0-1,0-1 0,0 1 1,10-9-1,-14 10 62,-1 1 0,0-1 0,1 1 0,-1-1 0,0 0 0,0 0 0,0 1 0,0-1 0,-1 0 0,1 0 0,0 0 0,-1 0 0,1 0 0,-1 0 0,0 0 0,0 0 0,0 0 0,0 0 0,0 0 0,0 0 0,0 0 0,-1 0 0,1 0 0,-1 0-1,1 0 1,-1 0 0,0 0 0,0 0 0,0 0 0,0 0 0,0 1 0,0-1 0,0 0 0,-1 1 0,1-1 0,-3-1 0,-12-15 224,9 10-139,0 1 0,0-1 0,0-1 0,1 1 0,0-1 0,1 0 0,0 0 0,0-1 0,1 0 0,-6-19 0,11 28-95,-1 1-1,1-1 1,0 0 0,-1 0 0,1 1-1,0-1 1,-1 0 0,1 1 0,0-1 0,0 1-1,0-1 1,-1 1 0,1-1 0,0 1-1,0 0 1,0-1 0,0 1 0,0 0-1,0 0 1,0 0 0,0-1 0,0 1 0,0 0-1,0 0 1,0 0 0,0 1 0,0-1-1,-1 0 1,1 0 0,0 0 0,1 1-1,36 4-52,-17-1 20,17 4-1942,62 4 0,-37-11-3146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45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148 240 3523,'0'0'17585,"-10"-2"-16891,7 2-672,0-1 1,0 0-1,-1 1 1,1 0-1,0 0 0,0 0 1,0 0-1,-1 0 0,1 0 1,0 1-1,0 0 1,0-1-1,0 1 0,0 1 1,0-1-1,0 0 1,0 1-1,0-1 0,0 1 1,1 0-1,-1 0 0,1 0 1,-1 0-1,1 0 1,0 1-1,0-1 0,0 1 1,0-1-1,0 1 1,-2 5-1,1-3 0,-1 1 1,1 0-1,1 0 0,-1 0 1,1 0-1,0 1 0,0-1 1,1 1-1,0-1 0,-1 13 1,3-19-18,-1 1 0,1 0 0,-1 0 0,1-1 0,-1 1 1,1 0-1,0 0 0,-1-1 0,1 1 0,0-1 1,0 1-1,-1-1 0,1 1 0,0-1 0,0 1 1,0-1-1,0 0 0,0 0 0,0 1 0,-1-1 0,1 0 1,0 0-1,0 0 0,0 0 0,0 0 0,0 0 1,0 0-1,0 0 0,0 0 0,0-1 0,0 1 1,-1 0-1,1 0 0,0-1 0,0 1 0,1-1 0,36-12 92,-36 11-100,1 0 0,-1 1 0,1-1 0,0 1 0,-1-1 0,1 1 0,0 0 0,0 0 1,0 0-1,0 1 0,-1-1 0,1 1 0,0-1 0,0 1 0,4 0 0,-6 1-5,1 0 0,0 1 0,-1-1-1,0 0 1,1 1 0,-1-1 0,0 1 0,0-1 0,0 1-1,0 0 1,0-1 0,0 1 0,0 0 0,0 0 0,-1 0-1,1 0 1,-1 0 0,1-1 0,-1 1 0,0 0 0,0 0-1,0 0 1,0 0 0,0 2 0,1 15-6,-1 0 1,-1 0-1,0-1 1,-1 1 0,-1-1-1,-1 1 1,-10 27-1,10-32 122,-1-1 0,-1 0 0,0-1-1,-1 1 1,-1-1 0,1 0 0,-2-1 0,0 0 0,0 0-1,-18 15 1,26-25-100,0 0 0,0 0 0,1-1 0,-1 1 1,0 0-1,0 0 0,0-1 0,0 1 0,0-1 0,0 1 0,0-1 0,0 1 0,-1-1 0,1 1 0,0-1 0,0 0 0,0 0 0,0 0 0,-1 0 0,1 0 1,0 0-1,0 0 0,0 0 0,0 0 0,-1 0 0,0-1 0,1 0-20,0 0 1,0 0-1,0 0 0,0-1 1,0 1-1,1 0 1,-1 0-1,0-1 0,1 1 1,-1-1-1,1 1 0,0 0 1,-1-1-1,1 1 1,0-1-1,0 1 0,0-3 1,0-7-151,0-1 0,1 0 0,0 1 0,4-13 0,-1 7 31,1 1-1,1-1 0,1 1 1,0 1-1,1-1 0,1 1 0,0 1 1,1-1-1,1 2 0,0-1 0,17-15 1,1 4 268,1 0 1,1 2 0,68-36-1,-89 53-135,-4 3-40,1-1 0,-1 1 1,0-1-1,0-1 1,6-5-1,-19 19 1,0 1 0,0 0 0,-10 20 0,14-26 83,1 1 0,0 0 0,1 0 1,-1 0-1,1-1 0,0 1 1,0 1-1,0-1 0,1 0 1,0 0-1,0 0 0,1 8 1,-1-12-33,1 0 0,-1 0 0,1 0 0,0 0 0,0 0 0,-1-1 0,1 1 0,0 0 0,0 0 0,0-1 0,0 1 0,0 0 0,0-1 0,0 1 0,0-1 0,0 1 0,0-1 0,1 0 0,-1 0 0,0 1 0,0-1 0,0 0 0,0 0 0,0 0 0,1 0 0,-1 0 0,0 0 0,0 0 0,0-1 0,0 1 0,1 0 0,-1-1 0,0 1 0,0-1 0,1 0 0,42-16 218,-26 5-187,0 0 0,-2-2 0,1 0 0,-2-1 0,0 0 0,0-1 0,15-23 0,-21 26-52,0 0 0,-1 0 0,-1-1 0,0 0 0,0-1 0,-2 1 0,0-1 0,0-1 0,-2 1 0,4-24 0,-7 38-8,0 1 0,0 0-1,0 0 1,0-1-1,0 1 1,0 0 0,0-1-1,0 1 1,0 0 0,0 0-1,0-1 1,0 1-1,0 0 1,0-1 0,0 1-1,0 0 1,0 0-1,0-1 1,0 1 0,0 0-1,0-1 1,0 1 0,-1 0-1,1 0 1,0-1-1,0 1 1,0 0 0,0 0-1,-1 0 1,1-1-1,0 1 1,0 0 0,-1 0-1,1 0 1,0-1 0,0 1-1,-1 0 1,1 0-1,0 0 1,-1 0 0,-11 8-203,-14 25 194,24-30-11,-14 20 80,-26 47-1,38-61-11,-1 1 0,1-1 0,1 1-1,0 0 1,0 0 0,1 1 0,1-1-1,-1 15 1,1-24-29,1 0 0,0 0 0,0 1-1,1-1 1,-1 0 0,0 0 0,0 1 0,0-1-1,1 0 1,-1 0 0,1 1 0,-1-1 0,1 0-1,0 0 1,-1 0 0,1 0 0,0 0 0,-1 0-1,1 0 1,0 0 0,0 0 0,0-1 0,0 1-1,0 0 1,0 0 0,2 0 0,0 0 6,-1 0 0,1-1 0,0 1 1,0-1-1,0 1 0,0-1 0,0 0 1,-1 0-1,1-1 0,0 1 0,4-1 1,2-1-12,0-1 0,-1 1 0,1-2 0,-1 1 0,0-1 0,14-8 0,33-47-164,-55 60 165,-1 0 0,1 0 1,1 0-1,-1 1 1,0-1-1,0 0 1,0 0-1,0 0 0,1 0 1,-1 0-1,1 0 1,-1 0-1,0 0 0,1 0 1,0 0-1,-1 0 1,1-1-1,0 1 1,-1 0-1,1 0 0,0 0 1,0-1-1,0 1 1,-1 0-1,1-1 1,0 1-1,1 0 0,1-1 4,-1 1-1,1 0 0,-1-1 1,1 0-1,0 0 0,-1 1 1,1-2-1,-1 1 0,1 0 1,-1 0-1,4-2 0,1 1 12,-1-1-1,1 0 1,-1-1-1,0 0 0,0 0 1,0 0-1,0 0 1,8-7-1,-4 0-59,-1 0-1,1-1 0,-2 0 1,0 0-1,0-1 1,-1 0-1,0 0 1,-1-1-1,0 0 1,-1 0-1,-1 0 1,0-1-1,-1 1 1,0-1-1,-1 0 1,0-19-1,-2 33 36,-1-1-1,1 1 0,0 0 1,0 0-1,-1 0 1,1 0-1,0 0 1,0 0-1,-1-1 1,1 1-1,0 0 1,-1 0-1,1 0 1,0 0-1,-1 0 1,1 0-1,0 0 1,0 0-1,-1 0 1,1 0-1,0 0 1,-1 1-1,1-1 1,0 0-1,0 0 1,-1 0-1,1 0 1,0 0-1,-1 1 1,1-1-1,0 0 1,0 0-1,0 0 1,-1 1-1,1-1 1,0 0-1,0 0 1,0 1-1,0-1 1,-1 0-1,1 0 1,0 1-1,0-1 1,0 1-1,-12 10-109,3 5 254,1-1-1,0 1 0,2 0 0,0 0 0,-8 35 0,11-39-110,1 0 0,1 0-1,0 0 1,0 0-1,1 0 1,1 0 0,0 0-1,0 0 1,5 18-1,-5-28-10,0 0 0,0 1 0,0-1 0,0 0 0,0 0 0,0 1 0,0-1 0,1 0-1,-1 0 1,1 0 0,0-1 0,-1 1 0,1 0 0,4 2 0,-6-4-10,0 0-1,0 0 1,1 1 0,-1-1 0,0 0-1,1 0 1,-1 0 0,1 0 0,-1 0 0,0 0-1,1 0 1,-1 0 0,0 0 0,1 0-1,-1 0 1,0 0 0,1 0 0,-1 0 0,0-1-1,1 1 1,-1 0 0,0 0 0,1 0-1,-1 0 1,0-1 0,0 1 0,1 0 0,-1 0-1,0-1 1,0 1 0,1 0 0,-1 0-1,0-1 1,5-23-374,-6 18 312,0 0 0,0 1 0,-1-1 0,0 1 0,0-1 0,0 1 0,-1 0 0,0 0-1,0 0 1,0 0 0,0 0 0,-1 1 0,0-1 0,0 1 0,-9-7 0,8 7 76,1 0 0,0 0 0,0 0 0,0 0 0,0-1 0,1 1 0,0-1 0,0 0 0,0 0 0,0 0 0,1-1 0,0 1 0,0 0 0,1-1 0,-3-11 0,4 16 18,1 0 0,-1 0-1,0 0 1,1 0 0,-1 0 0,1 0-1,-1 0 1,1 0 0,-1 0 0,1 0-1,0 1 1,-1-1 0,1 0-1,0 0 1,0 1 0,0-1 0,-1 0-1,1 1 1,0-1 0,0 1 0,0-1-1,0 1 1,0-1 0,0 1-1,0 0 1,0-1 0,0 1 0,1 0-1,-1 0 1,1 0 0,41-3 350,-34 3-271,96-1-316,-105 1 98,0 0-1,1 0 0,-1 0 1,0 0-1,0 0 0,0 0 0,0 0 1,1 0-1,-1 0 0,0 0 1,0 0-1,0 0 0,0 0 1,0 0-1,1-1 0,-1 1 1,0 0-1,0 0 0,0 0 1,0 0-1,0 0 0,0 0 1,1-1-1,-1 1 0,0 0 0,0 0 1,0 0-1,0 0 0,0-1 1,0 1-1,0 0 0,0 0 1,0 0-1,0 0 0,0-1 1,0 1-1,0 0 0,0 0 1,0 0-1,0-1 0,0 1 1,0 0-1,0 0 0,0 0 1,0 0-1,0-1 0,0 1 0,0 0 1,-1 0-1,1 0 0,0 0 1,0 0-1,0-1 0,0 1 1,0 0-1,0 0 0,-1 0 1,1 0-1,-9-9-7581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29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71 4228,'13'-23'8679,"-11"20"-8162,-1 1 1,0 0 0,0 0-1,0-1 1,-1 1-1,1 0 1,0-1-1,-1 1 1,0-1-1,1 1 1,-1-1 0,0 1-1,0-1 1,-1-3-1,0 5-412,0 0-1,0 0 1,0 1-1,0-1 1,0 0-1,0 1 1,0-1-1,0 1 0,-1-1 1,1 1-1,0 0 1,0 0-1,0-1 1,-1 1-1,1 0 1,0 0-1,0 0 1,-1 0-1,1 0 1,0 0-1,0 1 1,0-1-1,-1 0 0,1 1 1,-1 0-1,-33 10 554,24-4-527,0 1 0,0 0-1,0 0 1,1 1 0,1 1 0,-1-1 0,-12 20-1,21-29-133,0 1 1,1 0-1,-1-1 0,1 1 0,-1 0 0,1-1 0,0 1 0,-1 0 0,1 0 0,0 0 0,-1-1 0,1 1 0,0 0 0,0 0 0,0 0 0,0 0 0,0 0 0,0-1 0,0 1 1,0 0-1,0 0 0,0 0 0,0 0 0,1-1 0,-1 1 0,0 0 0,1 0 0,-1 0 0,0-1 0,1 1 0,-1 0 0,1 0 0,-1-1 0,1 1 0,-1-1 0,1 1 0,0 0 0,-1-1 1,1 1-1,0-1 0,-1 1 0,1-1 0,0 0 0,0 1 0,0-1 0,-1 0 0,3 1 0,48 9-759,-35-8 496,27 5-254,-16-3 287,0 1 1,-1 1 0,1 1 0,38 17 0,-63-24 245,-1 1-1,0-1 1,0 1 0,0-1 0,1 1 0,-1-1 0,0 1-1,0 0 1,0 0 0,0-1 0,0 1 0,0 0 0,0 0 0,0 0-1,-1 0 1,1 0 0,0 0 0,0 0 0,-1 0 0,1 1-1,-1-1 1,1 0 0,-1 0 0,0 0 0,1 3 0,-1-2 49,-1-1 0,0 1 1,1-1-1,-1 0 0,0 1 0,0-1 1,0 0-1,0 0 0,0 0 0,0 1 1,0-1-1,0 0 0,0 0 0,-1-1 1,1 1-1,0 0 0,-3 1 0,-9 4 310,0-1 0,0 0-1,-17 5 1,4-4-86,0-1 0,-1-1 1,1-1-1,-28-1 0,53-2-322,0 0 1,0 0-1,0 1 1,0-1-1,0 0 0,0-1 1,0 1-1,1 0 1,-1 0-1,0 0 1,0 0-1,0-1 1,0 1-1,1 0 0,-1-1 1,0 1-1,0-1 1,0 1-1,1-1 1,-1 1-1,0-1 0,1 1 1,-1-1-1,1 0 1,-1 0-1,1 1 1,-1-1-1,1 0 1,-1 0-1,0 0 0,1-1-207,0 0 1,0 0-1,0 0 0,0 0 0,0 0 0,1 0 0,-1 0 0,0 0 0,1 0 0,0 1 0,-1-1 0,1 0 0,1-2 0,3-5-1846,0 0 0,1 1 1,0-1-1,9-9 0,14-11-7141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29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6502,'0'0'16261,"1"11"-15108,3 28-355,-2-9-351,1-1 1,1 1 0,11 35 0,-9-49-356,1 0 0,18 27 0,-16-29-436,-1 1-1,11 25 0,-30-46-6850,-7-9 6377,-6-12 304,3 7 1142,2-1 0,0-2 0,2 1 0,-30-51 1,47 73-580,0 0 0,0-1 1,0 1-1,0 0 0,0-1 1,-1 1-1,1 0 0,0-1 1,0 1-1,0-1 1,0 1-1,0 0 0,0-1 1,0 1-1,0 0 0,0-1 1,0 1-1,0 0 0,0-1 1,1 1-1,-1-1 1,0 1-1,0 0 0,0-1 1,0 1-1,1 0 0,-1-1 1,0 1-1,0 0 0,1 0 1,-1-1-1,0 1 1,0 0-1,1 0 0,-1-1 1,0 1-1,1 0 0,-1 0 1,0 0-1,1 0 0,-1-1 1,1 1-1,24-2 429,29 12-596,57 22-2621,-36-13-4761,-39-10 1302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30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25 8488,'0'0'10324,"-8"-5"-8701,5 2-1470,0 1 0,-1 0-1,1 0 1,-1 0 0,0 0-1,1 1 1,-1-1-1,0 1 1,-7-1 0,8 2-65,1 0-1,-1 0 1,1 1 0,-1-1 0,1 1-1,0-1 1,-1 1 0,1 0 0,0 0-1,-1 0 1,1 1 0,0-1 0,0 0-1,0 1 1,0-1 0,0 1 0,0 0-1,1-1 1,-1 1 0,1 0 0,-1 0-1,-1 4 1,1-5-8,1 1 0,0-1 0,0 1 1,0 0-1,-1 0 0,1-1 0,1 1 0,-1 0 0,0 0 0,0 0 0,1 0 1,-1 0-1,1 0 0,0 0 0,0 0 0,-1 0 0,1 0 0,1 0 0,-1 1 1,0-1-1,0 0 0,2 3 0,-1-3-54,0-1 0,1 1 0,-1-1 0,0 1 0,1-1 0,-1 1 0,1-1-1,0 0 1,0 0 0,-1 0 0,1 0 0,0 0 0,0 0 0,0-1 0,0 1 0,0-1 0,0 1 0,0-1 0,0 0 0,0 1 0,0-1 0,4-1 0,10 1-108,0-1 0,1-2 0,-1 1 0,0-2 0,0 0 0,-1-1 0,1 0 1,23-13-1,40-12-169,-79 30 229,1-1 0,-1 1 1,0 0-1,1 0 0,-1 0 0,1 0 0,-1-1 0,1 1 1,-1 0-1,1 0 0,-1 0 0,1 0 0,-1 0 1,0 0-1,1 0 0,-1 0 0,1 1 0,-1-1 0,1 0 1,-1 0-1,1 0 0,-1 0 0,0 1 0,1-1 1,-1 0-1,1 0 0,-1 1 0,0-1 0,1 0 0,-1 1 1,0-1-1,1 1 0,2 16-1841,-3-16 1726,0 0 0,0 0 0,0 0 0,0 0 0,0 0 0,0 0-1,0 0 1,0 0 0,0 0 0,0 0 0,0 0 0,1 0 0,-1 0 0,0 0 0,1 0 0,-1 0 0,1 0 0,-1 0 0,1 0 0,-1 0-1,1 0 1,0-1 0,-1 1 0,1 0 0,0 0 0,0-1 0,0 1 0,-1 0 0,1-1 0,0 1 0,0-1 0,0 1 0,0-1 0,0 0-1,0 1 1,0-1 0,0 0 0,0 0 0,0 0 0,0 0 0,0 0 0,0 0 0,0 0 0,0 0 0,2 0 0,10-3-6958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30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207 226 4068,'0'0'8338,"1"-8"-5540,0 2-2488,0 3-63,0 1 1,0 0 0,-1 0-1,1-1 1,-1 1 0,0 0-1,1 0 1,-1-1 0,0 1-1,0 0 1,-1-1 0,1 1-1,0 0 1,-1-1 0,0 1-1,1 0 1,-1 0 0,0 0-1,0 0 1,0 0 0,0 0-1,-1 0 1,1 0 0,0 0-1,-1 0 1,1 1-1,-1-1 1,0 0 0,0 1-1,1-1 1,-1 1 0,-4-2-1,0 1-160,1 0-1,-1 0 0,1 1 1,-1-1-1,1 1 0,-1 1 0,0-1 1,0 1-1,1 0 0,-1 0 1,0 1-1,1 0 0,-1 0 0,0 0 1,1 0-1,-1 1 0,1 0 0,0 0 1,-1 1-1,1 0 0,0 0 1,1 0-1,-1 0 0,0 0 0,1 1 1,0 0-1,0 0 0,0 0 1,0 1-1,1-1 0,0 1 0,0 0 1,0 0-1,0 0 0,1 0 1,0 1-1,0-1 0,0 1 0,0-1 1,1 1-1,0-1 0,0 8 1,1-11-75,0 0-1,0-1 1,1 1 0,-1 0 0,0-1 0,1 1 0,-1-1 0,1 1 0,-1 0 0,1-1 0,0 1 0,0-1 0,0 0 0,0 1 0,0-1 0,0 0-1,0 1 1,0-1 0,0 0 0,1 0 0,1 1 0,1 1 0,0-1-1,0 0 0,0-1 1,1 1-1,-1-1 0,0 1 1,10 0-1,2 0 2,0-1 0,0-1 0,27-3 0,-35 2-58,0-1-1,0 0 1,0 0-1,0-1 1,-1 0-1,1-1 1,-1 1-1,1-1 1,-1-1 0,0 1-1,-1-1 1,1 0-1,-1-1 1,0 0-1,0 0 1,-1 0-1,0 0 1,0-1-1,0 0 1,-1 0-1,5-10 1,-3 3 29,-1 1 0,0-1 0,0 0 0,-1 0 1,-1-1-1,-1 1 0,0-1 0,-1 0 0,0 1 0,-1-1 1,-2-16-1,2 30 18,-1 1 0,1 0 0,0-1 0,0 1 0,0 0 0,-1-1 0,1 1 0,0 0 0,-1-1-1,1 1 1,0 0 0,0 0 0,-1 0 0,1-1 0,0 1 0,-1 0 0,1 0 0,-1 0 0,1 0 0,0 0 0,-1-1 0,1 1 0,-1 0 0,1 0 0,0 0 0,-1 0 0,1 0 0,0 0 0,-1 0 0,1 0 0,-1 1 0,1-1 0,0 0 0,-1 0 0,1 0 0,0 0-1,-1 0 1,1 1 0,0-1 0,-1 0 0,1 0 0,0 1 0,-1-1 0,1 0 0,0 0 0,0 1 0,-1-1 0,1 0 0,0 1 0,0-1 0,-1 0 0,1 1 0,0 0 0,-17 15 36,14-11 0,0 1 0,1-1 0,0 1 1,0-1-1,0 1 0,0 0 0,1 0 0,0 0 0,0-1 0,1 1 0,-1 0 1,1 0-1,0 0 0,1 0 0,0 0 0,0 0 0,0 0 0,1 0 0,-1 0 1,6 9-1,3 6 24,2 1 0,0-2 1,29 36-1,-24-34 30,-17-22-118,0 1 0,0 0 0,1-1 0,-1 1 0,0-1 0,0 1 0,1-1 0,-1 1 0,1-1 0,-1 0 0,0 1 0,1-1 0,-1 1 0,1-1 0,-1 0 0,1 1 0,-1-1 0,1 0 0,0 0 0,-1 1 0,1-1 0,-1 0 0,1 0 0,-1 0 0,1 0 0,0 0 0,-1 0 0,1 0 0,-1 0 0,1 0 0,0 0 0,-1 0 0,1 0 0,-1 0 0,1 0 0,0 0 0,-1-1 0,1 1 0,-1 0 0,1 0 0,-1-1 0,1 0 0,0 0-624,1 0-1,-1-1 0,0 1 1,0-1-1,-1 1 0,1-1 1,0 1-1,0-1 0,-1 0 0,1 0 1,-1 1-1,1-4 0,1-18-12865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31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47 129 1217,'0'0'3209,"9"-5"1414,-7 3-4431,44-29 4954,-44 29-4592,1 0 0,-1-1 0,0 1 0,1 0 0,-1-1 0,0 0 0,-1 1-1,1-1 1,0 0 0,-1 0 0,1 0 0,-1 0 0,0 0 0,0-1 0,0 1 0,0-6 0,-1 8-476,-1 0 0,1 0 0,-1 1-1,1-1 1,-1 0 0,1 1 0,-1-1 0,1 1 0,-1-1 0,0 1 0,1-1 0,-1 1-1,0-1 1,1 1 0,-1 0 0,0-1 0,1 1 0,-1 0 0,0-1 0,0 1 0,0 0-1,1 0 1,-1 0 0,0 0 0,0 0 0,0 0 0,1 0 0,-1 0 0,0 0 0,0 0 0,0 0-1,1 1 1,-1-1 0,-1 1 0,-30 6 431,27-4-497,0 0-1,0 0 1,0 0-1,1 0 1,-1 1 0,1 0-1,0 0 1,0 0-1,0 0 1,0 1 0,1-1-1,0 1 1,0 0-1,0 0 1,1 0 0,-1 0-1,1 1 1,1-1-1,-1 1 1,1-1 0,0 1-1,-1 11 1,2-16-9,1 0 1,-1 0-1,0 0 1,1 1-1,0-1 1,-1 0 0,1 0-1,0 0 1,-1 0-1,1 0 1,0 0-1,0 0 1,0 0-1,0-1 1,0 1-1,0 0 1,0 0-1,0-1 1,0 1-1,0-1 1,0 1-1,1-1 1,-1 1 0,0-1-1,0 0 1,0 1-1,1-1 1,-1 0-1,0 0 1,0 0-1,1 0 1,-1 0-1,0 0 1,0-1-1,3 1 1,48-8 45,39-24-239,-64 21 77,49-12 0,-71 22 102,-1 4 194,-1-1 100,5-8-263,41-78-1568,-47 82 890,0 1 1,0 0 0,0 0-1,0 0 1,0 0 0,0 0-1,0 0 1,1 1 0,-1-1-1,0 1 1,1-1 0,-1 1-1,0 0 1,1 0 0,-1 0 0,1 0-1,3 2 1,6-2-2091,10 0-2611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31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137 193 5669,'0'0'13571,"-9"-7"-12066,-33-23-672,40 29-776,0 0 0,-1 1 0,1-1 1,0 0-1,-1 1 0,1-1 0,-1 1 0,1 0 0,-1 0 1,1 0-1,0 0 0,-1 1 0,1-1 0,-1 0 1,1 1-1,0 0 0,-1 0 0,1 0 0,0 0 1,0 0-1,-1 0 0,1 0 0,0 0 0,0 1 1,1-1-1,-1 1 0,-3 3 0,3-4 1,1 1 0,-1-1 1,1 1-1,-1-1 0,1 1 0,-1 0 0,1-1 0,0 1 1,0 0-1,0 0 0,0 0 0,0 0 0,1 0 0,-1 0 0,0 0 1,1 0-1,0 0 0,-1 0 0,1 1 0,0-1 0,0 0 1,0 0-1,0 0 0,1 0 0,-1 0 0,1 1 0,1 3 0,-1-5-46,1 0-1,0 0 0,0 0 0,0 0 0,0 0 0,0-1 0,0 1 0,0 0 0,0-1 1,1 1-1,-1-1 0,0 0 0,0 0 0,0 0 0,0 0 0,1 0 0,-1-1 0,3 0 1,42-9 43,-35 5-73,1-2 0,-2 1 0,1-1 0,-1-1 0,0 0 0,0 0 0,-1-1 0,16-18 0,-20 20 20,0 0 0,0 0 0,-1-1 0,-1 0 0,1 0 0,-1 0 0,0 0-1,-1 0 1,0-1 0,0 0 0,-1 1 0,0-1 0,-1 0 0,1-10 0,-2 19 10,0-1 1,0 1-1,0 0 0,0-1 0,0 1 1,0 0-1,0-1 0,0 1 1,0 0-1,0 0 0,-1-1 1,1 1-1,0 0 0,0-1 1,0 1-1,0 0 0,-1 0 0,1-1 1,0 1-1,0 0 0,0 0 1,-1-1-1,1 1 0,0 0 1,0 0-1,-1 0 0,1 0 1,0-1-1,-1 1 0,1 0 0,0 0 1,0 0-1,-1 0 0,1 0 1,0 0-1,-1 0 0,1 0 1,0 0-1,-1 0 0,1 0 1,0 0-1,-1 0 0,1 0 0,0 0 1,-1 0-1,1 0 0,0 0 1,-1 0-1,1 1 0,0-1 1,0 0-1,-1 0 0,1 0 1,0 0-1,0 1 0,-1-1 0,1 0 1,0 0-1,0 1 0,0-1 1,-1 0-1,1 0 0,0 1 1,0-1-1,0 0 0,0 1 1,-17 17 294,13-12-284,1 1 1,1 0 0,-1 0-1,1 0 1,0 0 0,0 0 0,1 0-1,0 1 1,1-1 0,-1 0-1,1 1 1,1-1 0,-1 0-1,1 0 1,1 1 0,-1-1 0,1 0-1,0 0 1,1 0 0,5 10-1,-5-12-351,0 0 0,1 1-1,0-1 1,0-1-1,1 1 1,-1 0 0,1-1-1,0 0 1,0 0-1,0-1 1,0 1 0,1-1-1,0 0 1,-1-1 0,11 4-1,26 3-3306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32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3844,'0'0'-128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32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3491,'0'0'17398,"-13"11"-15300,10-3-1763,0 0-1,1 0 1,0 1-1,0-1 1,1 0-1,0 1 1,1-1-1,0 1 1,0-1-1,0 1 1,4 13 0,-3-20-303,0 0 0,0-1 1,0 1-1,0-1 1,1 1-1,-1-1 1,0 1-1,1-1 0,-1 0 1,1 0-1,0 0 1,-1 0-1,1 0 0,0 0 1,0 0-1,0-1 1,-1 1-1,1 0 1,0-1-1,0 0 0,0 1 1,0-1-1,0 0 1,3 0-1,51-3 145,-42 0-171,1 0 0,-1-1 0,0 0 0,0-2 0,0 1 0,16-10 0,-22 10-8,0 1 1,0-2 0,0 1-1,0-1 1,-1 0 0,0 0-1,-1-1 1,1 0-1,-1 0 1,10-16 0,-11 10-35,-13 23-44,-11 28-44,18-36 22,0 0 0,1 0 0,-1 0 1,1 0-1,0 0 0,0 0 0,0 0 1,0 0-1,0 0 0,0 0 0,0 0 1,1 1-1,-1-1 0,1 0 0,-1 0 1,1 0-1,0-1 0,0 1 0,0 0 1,0 0-1,0 0 0,0-1 0,0 1 1,1 0-1,-1-1 0,1 1 0,1 1 1,0-2-555,1 1 1,-1-1-1,1 0 1,-1 0 0,1 0-1,0-1 1,-1 1-1,1-1 1,-1 0 0,1 0-1,0 0 1,-1-1 0,1 1-1,0-1 1,5-1-1,14-7-4751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32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15 11082,'0'0'10773,"-8"3"-10063,3-1-598,3-2-31,0 1 0,0-1 0,0 1 0,-1-1-1,1 1 1,0 0 0,0 0 0,0 0-1,1 0 1,-1 1 0,0-1 0,0 0 0,1 1-1,-1-1 1,0 1 0,1 0 0,0-1 0,-1 1-1,1 0 1,0 0 0,0 0 0,0 0 0,0 0-1,0 0 1,1 0 0,-1 0 0,0 0 0,1 0-1,-1 5 1,2-6-62,0-1 1,0 1-1,-1 0 0,1-1 1,0 1-1,0-1 0,0 1 1,0-1-1,0 1 0,0-1 1,0 0-1,0 1 0,0-1 0,0 0 1,0 0-1,0 0 0,0 0 1,0 0-1,0 0 0,2 0 1,31-1 27,-27 1 2,13-2-132,0-1 1,-1 0-1,1-1 1,-1-2-1,22-8 1,-22 7 78,0 1 0,1 0 0,-1 2 1,1 0-1,33-2 0,55 12 853,15-2-3500,-41-12-4644,-53 3 2859,-2-1-582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33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0 284 6566,'0'0'5317,"9"-4"-4521,-4 2-700,41-22 1027,-44 23-974,0-1 0,0 1-1,1-1 1,-1 1 0,0-1 0,-1 0 0,1 1 0,0-1-1,-1 0 1,1 0 0,-1 0 0,1-1 0,-1 1 0,0 0-1,0 0 1,0-1 0,0 1 0,0-1 0,0-3 0,-1 6-97,-1-1 1,1 1-1,0-1 1,-1 1-1,1 0 1,-1-1 0,1 1-1,0 0 1,-1-1-1,1 1 1,-1 0-1,1 0 1,-1 0 0,1-1-1,-1 1 1,0 0-1,1 0 1,-1 0-1,1 0 1,-1 0 0,1 0-1,-1 0 1,1 0-1,-1 0 1,1 0-1,-1 0 1,1 1-1,-1-1 1,0 0 0,1 0-1,-1 0 1,1 1-1,0-1 1,-1 1-1,-20 7 906,18-5-781,0 0 1,0 0-1,0 0 1,0 0-1,1 1 0,-1-1 1,1 1-1,0 0 1,0-1-1,0 1 1,1 0-1,-1 0 0,1 0 1,0 1-1,0-1 1,0 8-1,2-11-164,-1 0-1,1 0 0,0 0 1,-1 0-1,1 0 1,0 0-1,0 0 0,0 0 1,0-1-1,0 1 1,0 0-1,0 0 0,0-1 1,0 1-1,0-1 1,1 1-1,-1-1 0,0 0 1,0 1-1,1-1 1,-1 0-1,0 0 0,0 0 1,1 0-1,-1 0 1,0 0-1,0 0 0,1 0 1,1-1-1,41-3-133,-33 0-364,-1 0 0,1-1-1,-1 0 1,0 0 0,-1-1-1,0 0 1,1-1 0,-2 0 0,15-15-1,-24 23 568,1 0-1,-1 0 0,0 0 0,0 0 0,1 0 0,-1 0 0,1 0 0,-1 0 0,1 0 0,-1 1 0,1-1 0,0 0 0,-1 0 0,1 0 0,0 1 0,0-1 0,0 0 0,0 0 1,0 1-1,0-1 0,0 0 0,0 0 0,1 1 0,-1-1 0,0 0 0,1 0 0,-1 0 0,1 0 0,0 0 0,-1 0 0,1 0 0,0 0 0,-1 0 0,1 0 0,0 0 0,0 0 1,0 0-1,0 0 0,0 0 0,0-1 0,0 1 0,0-1 0,0 1 0,0 0 0,0-1 0,1 0 0,-1 1 0,2-1 0,12 1 10,0-1-1,0 0 1,0-2-1,0 1 1,0-2 0,-1 0-1,1-1 1,-1 0-1,0-1 1,17-9-1,-20 9-191,-1 0-1,0-1 0,0-1 1,0 1-1,-1-2 0,0 1 1,0-1-1,-1-1 0,0 1 1,-1-1-1,0-1 0,0 1 1,9-19-1,-14 23 71,0 0-1,-1-1 1,1 1 0,-1-1-1,0 1 1,0-1 0,-1 1-1,0-1 1,0 0 0,0 1-1,-1-1 1,-2-9 0,3 13 56,-1 0 0,1 1 0,-1-1 1,1 0-1,-1 1 0,0-1 0,0 1 0,0-1 0,0 1 1,0 0-1,0-1 0,0 1 0,0 0 0,0 0 1,-1-1-1,1 1 0,-1 0 0,1 0 0,0 1 1,-1-1-1,0 0 0,1 0 0,-1 1 0,1-1 0,-1 1 1,0-1-1,0 1 0,1 0 0,-1 0 0,0 0 1,1 0-1,-1 0 0,0 0 0,0 0 0,1 0 0,-1 1 1,0-1-1,1 1 0,-1-1 0,0 1 0,1 0 1,-1-1-1,1 1 0,-2 2 0,-2-1 107,1 1 0,0 1 0,0-1 0,0 0 0,1 1 0,-1 0 0,1 0 0,0 0 0,0 0-1,0 1 1,1-1 0,-1 1 0,1 0 0,0 0 0,1-1 0,-1 1 0,1 0 0,-1 6 0,1-6-25,0-1 0,0 1 0,0 0 1,1 0-1,-1 0 0,1 0 0,0 0 0,1 0 0,-1 0 1,1 0-1,0-1 0,1 1 0,-1 0 0,1 0 0,0-1 1,0 1-1,0-1 0,6 8 0,-2-5-126,1-1 1,1 0-1,-1-1 0,1 0 1,0 0-1,0 0 0,0-1 1,1-1-1,-1 1 0,18 3 0,-12-4-1358,0 0-1,0-1 0,22 0 0,4-2-6064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46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 5669,'-5'-1'10250,"10"1"-9193,15 5-929,8 5-64,5-2-1249,2 0-3235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34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86 3940,'0'0'11520,"-10"4"-8984,5-1-2232,0 0 1,-1 0-1,1 0 1,0 1-1,0 0 1,1 0 0,-6 6-1,9-9-173,-1 1-1,0 0 0,1 0 1,0 0-1,0 0 0,-1 0 0,1 1 1,0-1-1,0 0 0,1 1 1,-1-1-1,1 0 0,-1 1 1,1-1-1,0 1 0,-1-1 1,1 0-1,0 1 0,1-1 1,-1 1-1,0-1 0,1 1 1,-1-1-1,1 0 0,0 1 1,0-1-1,1 3 0,0-3-44,0 0 0,0 0 0,1 1 0,-1-2 0,0 1 0,1 0 0,-1 0-1,1-1 1,0 1 0,-1-1 0,1 0 0,0 0 0,0 0 0,0 0 0,0 0-1,0-1 1,0 1 0,0-1 0,4 0 0,5 1 71,0-1-1,-1 0 1,22-4-1,-26 3-167,0-1 0,0 0 0,1 0 0,-2-1 0,1 0 0,0-1 0,0 1 0,-1-1 0,0 0 0,0-1 0,0 0 0,0 1 0,-1-2 0,0 1 0,0-1 0,0 0 0,-1 0 0,0 0 0,0 0 0,0-1 0,-1 0 0,0 0 0,-1 0-1,1 0 1,-1 0 0,0 0 0,-1 0 0,0-1 0,0 1 0,-1-13 0,1 20 6,-1-1-1,0 0 1,0 1-1,0-1 1,0 0-1,0 1 1,0-1-1,1 0 1,-2 1-1,1-1 1,0 0-1,0 1 0,0-1 1,0 1-1,0-1 1,0 0-1,-1 1 1,1-1-1,0 0 1,-1 1-1,1-1 1,0 1-1,-1-1 1,1 1-1,-1-1 1,1 1-1,-1-1 1,1 1-1,-1 0 0,1-1 1,-1 1-1,1 0 1,-1-1-1,1 1 1,-1 0-1,0-1 1,1 1-1,-1 0 1,1 0-1,-1 0 1,0 0-1,1 0 1,-1 0-1,0 0 1,1 0-1,-1 0 0,-1 0 1,1 1 0,0-1 1,-1 1-1,1 0 1,0 0 0,0-1-1,0 1 1,0 0-1,0 0 1,0 0-1,0 0 1,0 1-1,0-1 1,0 0-1,1 0 1,-1 0-1,0 1 1,1-1-1,-1 0 1,1 1-1,-1-1 1,1 0-1,0 4 1,-1-4 5,1 1 1,-1 1-1,1-1 0,0 0 1,0 0-1,0 0 0,0 0 0,0 0 1,1 0-1,-1 0 0,0 0 1,1 0-1,0 0 0,-1 0 1,1-1-1,0 1 0,0 0 0,0 0 1,0-1-1,1 1 0,-1 0 1,0-1-1,1 1 0,-1-1 1,1 1-1,-1-1 0,1 0 0,-1 0 1,1 0-1,4 2 0,2-1 7,0 0-1,0 0 0,1-1 0,-1 0 0,1-1 0,11 0 1,-18 0-8,8-1-114,0 0 1,0-1 0,-1 1 0,1-2-1,-1 0 1,1 0 0,-1 0-1,10-6 1,-16 7 62,1 1 0,-1-1-1,1 0 1,-1 0 0,0-1-1,1 1 1,-1-1 0,0 1-1,0-1 1,-1 0 0,1 0 0,-1 0-1,1 0 1,-1-1 0,0 1-1,0-1 1,-1 1 0,1-1 0,-1 0-1,0 0 1,1 1 0,-1-8-1,-1 11 37,0-1 0,-1 0 0,1 1-1,-1-1 1,0 0 0,1 1-1,-1-1 1,1 1 0,-1-1 0,0 1-1,1-1 1,-1 1 0,0-1 0,0 1-1,1 0 1,-1 0 0,0-1 0,0 1-1,0 0 1,0 0 0,1 0 0,-1 0-1,0 0 1,0 0 0,0 0-1,0 0 1,1 0 0,-1 0 0,0 0-1,0 0 1,0 1 0,1-1 0,-1 0-1,0 1 1,0-1 0,0 1 0,-33 11 51,10 11 169,23-23-179,1 1 1,-1 0 0,1-1 0,0 1 0,-1 0 0,1 0 0,0-1 0,0 1 0,0 0-1,-1 0 1,1 0 0,0-1 0,0 1 0,0 0 0,0 0 0,0 0 0,1-1-1,-1 1 1,0 0 0,0 0 0,0 0 0,1 0 0,1 1 1,-1-1 1,1 1-1,0-1 1,-1 1-1,1-1 0,0 0 1,0 0-1,0 0 1,0 0-1,0 0 1,0 0-1,0 0 0,1-1 1,-1 1-1,0-1 1,0 1-1,0-1 1,1 0-1,-1 0 0,4-1 1,6 1 113,0 0 0,0-1 1,0-1-1,0 0 0,13-4 1,12-14-1948,-34 18 800,0 0 0,0-1-1,-1 0 1,1 0 0,-1 1 0,0-2 0,0 1 0,0 0 0,2-4-1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34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4260,'0'0'15044,"-7"13"-13939,-5 9-495,2 1 1,0 0 0,2 0-1,-9 37 1,12-38-69,-9 60 1075,13-74-1443,0 0 0,1-1 0,0 1 1,1 0-1,-1 0 0,1-1 0,1 1 0,2 8 0,-3-14-161,-1 0-1,1-1 0,0 1 0,0 0 0,0-1 0,0 1 0,0-1 0,0 1 0,0-1 0,1 1 0,-1-1 1,1 0-1,-1 0 0,1 1 0,-1-1 0,1 0 0,-1 0 0,1-1 0,0 1 0,0 0 0,-1-1 1,1 1-1,0-1 0,0 1 0,0-1 0,0 0 0,-1 0 0,1 0 0,0 0 0,0 0 0,0 0 1,0 0-1,0-1 0,0 1 0,-1-1 0,1 1 0,0-1 0,0 0 0,-1 1 0,1-1 0,0 0 1,-1 0-1,1 0 0,-1-1 0,1 1 0,-1 0 0,0-1 0,1 1 0,-1 0 0,0-1 0,0 0 1,0 1-1,0-1 0,0 0 0,0 1 0,-1-1 0,1 0 0,-1 0 0,1-2 0,2-7-205,0-1-1,-1 0 0,-1 0 0,0 0 0,0 0 0,-1 0 1,-1 0-1,0 0 0,-1 1 0,0-1 0,-1 0 1,-6-18-1,13 35 160,0 0 0,0-1 1,0 1-1,1-1 0,-1 0 1,1 0-1,0-1 0,0 1 1,1-1-1,-1 0 0,1 0 1,6 1-1,2 1 59,0-2 0,0 1 0,0-2 0,1 0 0,-1-1 0,1 0 0,20-2 0,-31 0 4,0 1-1,1-1 0,-1 0 0,0 0 0,1 0 0,-1-1 1,0 1-1,0-1 0,0 0 0,0 0 0,-1-1 0,7-3 1,-8 4-9,-1 0 0,1-1 1,-1 1-1,1 0 1,-1 0-1,0-1 0,0 1 1,0-1-1,0 1 1,0-1-1,0 1 0,-1-1 1,1 1-1,-1-1 0,0 0 1,0 1-1,0-1 1,0 0-1,0 1 0,-1-1 1,1 1-1,-2-6 1,2 7-22,-1 0 0,1 0 1,-1 1-1,1-1 0,-1 0 1,1 0-1,-1 0 0,0 1 1,1-1-1,-1 0 0,0 1 1,0-1-1,0 1 0,1-1 1,-1 1-1,0-1 0,0 1 1,0-1-1,0 1 0,0 0 1,0-1-1,0 1 1,0 0-1,0 0 0,0 0 1,0 0-1,0 0 0,0 0 1,0 0-1,0 0 0,0 0 1,0 0-1,0 1 0,0-1 1,1 0-1,-1 1 0,0-1 1,0 1-1,0-1 0,0 1 1,0-1-1,1 1 0,-1-1 1,0 1-1,0 0 0,1-1 1,-1 1-1,0 0 0,1 0 1,-1 0-1,1 0 0,-1-1 1,1 1-1,0 0 1,-1 0-1,1 0 0,0 0 1,-1 0-1,1 0 0,0 0 1,0 0-1,0 0 0,0 0 1,0 1-1,0 1 18,1 0 0,-1 0 0,0 0 0,1 0 0,0 0 0,0 0 0,0 0 0,0-1 0,0 1 0,1 0 0,-1-1 0,1 1 0,-1-1 0,1 1 0,0-1 0,0 0 0,0 0 0,0 0 0,0 0 0,1 0 0,-1 0 0,1-1 0,-1 1 0,1-1 0,0 0 0,-1 0 0,1 1 0,0-2 0,0 1 0,0 0 0,0-1 0,0 1 0,0-1 0,0 0 0,4 0 0,3 0-5,0 0-1,0 0 1,-1-1-1,1 0 0,0-1 1,0 0-1,0 0 0,-1-1 1,19-9-1,-18 7-43,1-1 0,-1-1 0,0 0 0,0 0 0,-1-1 0,0-1 0,15-17 0,-24 77 96,0-46-48,0 0 1,0 1-1,1-1 1,0 0-1,0-1 1,0 1-1,0 0 1,1 0-1,0 0 1,0-1-1,0 1 1,1-1 0,-1 0-1,1 1 1,0-1-1,0 0 1,1-1-1,-1 1 1,1-1-1,0 1 1,0-1-1,0 0 1,0 0-1,1-1 1,-1 0-1,1 1 1,-1-1-1,1-1 1,0 1-1,0-1 1,0 1-1,-1-2 1,1 1 0,0 0-1,1-1 1,-1 0-1,0 0 1,0-1-1,0 1 1,0-1-1,5-1 1,-8 1-178,0 0 0,-1 0 0,1 0-1,0 0 1,-1 0 0,1-1 0,-1 1 0,1 0 0,-1-1 0,0 1 0,0-1 0,1 1 0,-1-1 0,1-2 0,9-28-6232,-9 3-2079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35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12524,'0'0'12780,"5"57"-12716,2-44-64,4-1-1057,0-4-1441,1-6-1730,3-2-3428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8:35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4869,'0'0'7794,"-7"7"-4340,-3 3-2705,0 0 0,1 1 0,1-1 0,0 2 0,0-1 0,2 1 0,-1 0 0,1 1 0,1 0 0,0 0 0,1 0 0,-4 20 0,7-26-694,0 0 0,1-1 0,0 1 0,0 0 0,1-1 0,0 1 0,0-1 0,0 1 0,1-1 0,0 1 0,0-1 0,0 0 0,1 0 1,0 0-1,1 0 0,-1-1 0,1 1 0,0-1 0,0 0 0,1 0 0,-1 0 0,1-1 0,0 1 0,1-1 0,-1 0 0,1-1 0,-1 1 0,1-1 0,0-1 0,0 1 0,9 2 0,-2-1-135,0-1 0,0 0 0,1-1-1,-1-1 1,1 0 0,-1 0-1,1-1 1,-1-1 0,0-1-1,1 0 1,-1 0 0,0-1 0,0-1-1,0 0 1,-1-1 0,1-1-1,-1 0 1,0 0 0,-1-1-1,0 0 1,0-1 0,0-1 0,13-13-1,-24 22 101,1-1 0,-1 1-1,1 0 1,0 0 0,-1 0-1,1-1 1,-1 1 0,1 0-1,-1 0 1,1 0 0,-1 0-1,1 0 1,0 0 0,-1 0-1,1 0 1,-1 0-1,1 0 1,-1 0 0,1 0-1,0 1 1,-1-1 0,1 0-1,-1 0 1,1 1 0,-1-1-1,1 0 1,-1 1 0,1-1-1,-1 0 1,0 1 0,1-1-1,-1 1 1,1-1 0,-1 0-1,0 1 1,1 0 0,20 28 64,-2-3-58,-6-15-112,0-1 0,1-1 0,0 0-1,25 12 1,-22-12-251,-1 0 1,29 21-1,-39-25 330,-1 0 0,0 0-1,0 1 1,0-1 0,-1 1 0,0 0 0,0 0 0,0 0 0,-1 1 0,0 0 0,3 8 0,0 13 198,-1 0 0,-1 0 1,-1 0-1,-2 0 0,-3 36 1,2-17-171,0-37 37,-1 0 0,1-1 0,-1 1 0,-1-1 0,0 1 1,0-1-1,-1 0 0,0 0 0,-1 0 0,0 0 0,0 0 0,-1-1 0,0 0 1,0 0-1,-1 0 0,0-1 0,0 0 0,-1 0 0,0 0 0,0-1 0,-1 0 1,0 0-1,0-1 0,0 0 0,0-1 0,-18 7 0,19-8 79,0 0 0,0-1-1,0 0 1,0 0-1,0 0 1,-1-1 0,1 0-1,-1-1 1,-9 0 0,15-1-108,0 1 1,0-1 0,0 1 0,0-1-1,0 0 1,0 0 0,0 0 0,0 0-1,0 0 1,0 0 0,0 0 0,1-1-1,-1 1 1,0-1 0,1 1 0,0-1-1,-1 0 1,1 0 0,0 1 0,0-1-1,0 0 1,0 0 0,0 0 0,0 0-1,0 0 1,1-1 0,-1 1 0,1 0-1,-1 0 1,1 0 0,0 0 0,0-1-1,0 1 1,1-4 0,0-6 0,0 0 0,1 0 0,0 1-1,1-1 1,1 1 0,0 0 0,0 0 0,10-18 0,57-85-357,-46 77-53,133-178-2835,-65 119-899,-68 73-58,54-35 0,-12 19-5187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2:46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15518 3230 2274,'-30'-17'3715,"2"-1"-1,-31-24 1,-93-95-3614,28 21-157,91 90 3,-1 2 0,-1 1 0,-38-19 0,-120-48 70,60 30 109,-267-147 290,-138-64 92,446 234-366,-2 5 1,-1 3 0,-167-27 0,-303-7 633,238 32-287,270 26-315,1-4 0,0-1 0,1-3 1,0-3-1,1-2 0,0-2 0,-52-29 0,-181-94 213,245 126-359,-2 2 0,0 2 0,0 2 0,-1 1 0,-46-3 0,-59 5 37,-293 21-1,-150 61 224,126-13-229,-544 11-764,797-67 720,1-10 0,0-9 0,1-10 0,-234-56 0,-319-150-622,20-59-127,622 240 713,-160-72 62,-274-96-295,-804-138 270,571 204 29,219 45-74,-11 7-220,449 85 213,-1 5-1,-187 11 1,275 2-153,0 2-1,0 2 0,1 2 1,0 1-1,1 3 1,0 2-1,1 1 0,-77 44 1,94-44 110,0 1 0,0 1 0,2 1 0,0 1-1,2 1 1,0 1 0,2 1 0,0 1 0,2 1 0,1 0 0,1 1 0,1 1 0,-22 57 0,27-55 104,2 0 0,0 1 0,2 0 1,2 0-1,0 0 0,3 1 0,0-1 1,2 1-1,1-1 0,2 0 0,1 0 0,1 0 1,2 0-1,0-1 0,3 0 0,0-1 0,21 37 1,9 9-27,4-2 1,2-2 0,4-1 0,3-3-1,2-3 1,4-2 0,2-3 0,133 98-1,-105-95 38,3-5 0,2-3 0,2-5 0,3-4 0,1-5 0,173 45 0,-170-62-3,1-6 0,1-4 0,147 0 0,327-36 185,-86 0-126,344 52-226,-98 49 110,32 3 73,-277-26-42,-367-34 33,228 70 0,-278-59-6,0 2-1,-2 5 0,85 57 1,-85-49 122,1-3 0,140 58 0,-37-42-6,73 28-311,-196-65 97,-1 3 0,70 43 0,-74-37 38,1-2-1,2-2 0,1-3 0,1-2 0,99 25 1,-95-34 25,-19-5 0,0 1 1,-1 2-1,53 23 0,-85-30 2,1 0-1,0 0 1,-1 0-1,0 1 1,-1 1 0,1-1-1,-1 2 1,0-1 0,-1 1-1,0 0 1,0 0-1,-1 1 1,0 0 0,0 0-1,-1 1 1,0-1-1,-1 1 1,4 15 0,0 8 30,-2 1 0,-1 1 1,-2-1-1,-2 68 1,-27 139 282,15-166-227,3 1 0,2 102 1,7-168-93,0 1 1,1-1 0,0 1 0,1-1-1,0 1 1,0-1 0,1 0 0,0 0 0,1-1-1,1 1 1,-1-1 0,1 0 0,1-1 0,-1 0-1,1 0 1,11 10 0,-5-7-2,1-1 1,0 0-1,0-1 0,1-1 1,0 0-1,0-1 0,0-1 0,1 0 1,28 6-1,492 83 5,-107-23-21,682 71 32,-701-103 4,765 14-7,2-110 65,265-135 237,-1414 186-316,86-15 13,-1-4-1,117-43 1,-167 44 8,-1-2 1,0-4-1,-3-2 0,111-77 0,-151 93 55,0-2 1,-1 0-1,-1-1 1,-1 0-1,0-1 0,-2-1 1,0-1-1,-1 0 1,-1-1-1,14-36 0,-15 29-10,-1-1 0,-2 0 0,-1 0 0,-1-1 0,-2 0 0,-1 0-1,-2 0 1,-2-32 0,-1 46-53,-1 0 0,-1 1 0,0-1 0,-1 1 0,-1 0 0,-1 0 0,0 0 0,-1 1 0,-1 0-1,0 1 1,-1 0 0,-21-23 0,-10-7 68,-3 2 0,-59-45 0,-15-4 84,-74-63 326,168 132-752,1-2-1,1 0 1,2-1-1,0-2 1,-25-44-1,11 2-2209,3-4-1831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3:29.34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81 117 4100,'0'0'2210,"-3"-9"-1367,1 0-625,0 0 0,-1 1-1,0-1 1,-1 1-1,0-1 1,0 1-1,-11-14 1,14 20 163,0 0 1,0 0 0,0 0-1,-1 0 1,1 1 0,-1-1-1,1 0 1,-1 1 0,0 0-1,0-1 1,0 1-1,1 0 1,-1 0 0,0 0-1,0 0 1,-3-1 0,4 3-255,0 1 0,0-1 1,0 1-1,0-1 0,0 1 1,0-1-1,0 1 0,1-1 1,-1 1-1,1 0 0,-1-1 0,1 1 1,0 0-1,0 0 0,0-1 1,-1 1-1,2 0 0,-1-1 1,0 1-1,0 0 0,1 2 1,10 528 1510,-11-496-1643,6 320 482,0-257-315,30 155 0,-24-175 110,-2 0 0,-4 143 1,-7-215-685,-1-12-3821,2-8-705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3:32.52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3:32.8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25 100 0</inkml:trace>
  <inkml:trace contextRef="#ctx0" brushRef="#br0" timeOffset="1">0 94 2402,'0'0'16314,"2"-9"-14765,-1 3-1304,1 1 1,0 0-1,0-1 1,0 1 0,1 0-1,0 0 1,0 0 0,0 1-1,0-1 1,6-5 0,-7 8-181,1 0 0,-1 0 0,0 0 1,0 0-1,1 0 0,-1 1 0,1-1 0,0 1 1,-1 0-1,1-1 0,0 1 0,0 1 0,0-1 1,0 0-1,0 1 0,0-1 0,0 1 0,0 0 1,0 0-1,0 0 0,0 0 0,0 1 1,-1-1-1,1 1 0,0 0 0,5 1 0,-7 0-51,1-1 0,0 1-1,-1-1 1,1 1-1,-1 0 1,0-1-1,1 1 1,-1 0-1,0 0 1,0 0 0,0 0-1,0 0 1,-1 0-1,1 0 1,-1 0-1,1 0 1,-1 0 0,1 1-1,-1-1 1,0 0-1,0 4 1,-3 48 211,1-45-166,0 0 1,-1-1 0,0 0-1,-8 14 1,8-17 46,1 0 0,-1 0 0,1 0 0,0 1 0,0-1 0,0 0 0,1 1 0,-1-1 0,2 1 0,-1 0 0,0-1 1,1 1-1,1 11 0,0-16-86,0-1 1,0 1-1,0 0 1,0 0-1,0-1 1,0 1-1,0-1 1,0 1 0,0-1-1,1 0 1,-1 1-1,0-1 1,0 0-1,0 0 1,0 0 0,1 0-1,-1 0 1,0 0-1,2 0 1,30-1 101,-28 0-95,7 0-220,0-1 0,0 0 0,0-1 1,0 0-1,14-6 0,25-18-6060,-33 14 290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3:33.2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19 8904,'0'0'16998,"9"-2"-16961,25-5-66,60-3-1,-93 11 27,0-1-1,0 1 0,0 0 0,0-1 0,0 1 0,0 0 0,0 0 0,-1 0 0,1 0 0,0 0 1,0 0-1,-1 0 0,1 0 0,-1 0 0,1 0 0,-1 0 0,1 0 0,-1 0 0,1 1 0,-1-1 1,0 0-1,0 0 0,0 0 0,0 1 0,0-1 0,0 0 0,0 0 0,0 1 0,-1 0 0,-1 42 90,2-44-87,-3 16-12,0-1-1,-1 1 1,-1-1-1,-1 0 1,0 0-1,-11 18 1,-12 12-3918,28-43 3436,0-1-1,0 0 0,0 0 0,0 0 0,0 0 1,0-1-1,-1 1 0,1 0 0,0 0 0,0-1 0,-1 1 1,1-1-1,0 1 0,-1-1 0,-1 1 0,-6 0-5995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3:33.57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39 12107,'0'0'7656,"57"-19"-7400,-30 17-192,4-3-993,1 0-2979,-2-3-3619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46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0 169 19506,'0'0'6962,"9"-3"-6380,28-12-182,69-31-336,-94 40-283,-1 0 0,0-1 1,0 0-1,-1 0 0,0-1 0,15-16 0,-24 23 202,1 0 1,-1 0-1,0-1 0,0 1 1,0 0-1,0-1 0,0 1 1,-1-1-1,1 0 0,0 1 1,-1-1-1,1 1 1,-1-1-1,1 0 0,-1 1 1,0-4-1,0 5 9,0-1 1,0 0-1,-1 1 1,1-1-1,0 1 1,-1-1-1,1 1 1,0-1-1,-1 1 1,1-1-1,-1 1 1,1-1-1,-1 1 0,1-1 1,-1 1-1,1-1 1,-1 1-1,1 0 1,-1-1-1,0 1 1,1 0-1,-1 0 1,1 0-1,-1-1 1,0 1-1,1 0 0,-2 0 1,-1 0-8,-1 0 0,1 0 0,0 0 1,0 0-1,0 0 0,-1 1 0,1 0 0,0 0 0,0 0 1,0 0-1,0 0 0,0 0 0,0 1 0,1-1 0,-4 3 1,-1 2 15,1 0 0,-1 0 1,1 1-1,1-1 0,-1 2 1,1-1-1,1 0 0,-1 1 1,1 0-1,0 0 0,1 0 1,0 0-1,0 1 0,1-1 1,0 1-1,1 0 0,0-1 1,0 1-1,1 15 0,0-22-95,1-1 0,-1 1-1,1-1 1,0 0 0,-1 1-1,1-1 1,0 0 0,0 0-1,0 1 1,0-1 0,0 0-1,0 0 1,0 0 0,0 0-1,1 0 1,-1-1 0,0 1-1,0 0 1,1 0 0,-1-1-1,1 1 1,-1-1 0,1 1-1,-1-1 1,1 0 0,-1 1-1,1-1 1,-1 0 0,1 0-1,-1 0 1,2-1 0,2 1-995,0 0 1,-1 0 0,1-1 0,-1 1-1,1-1 1,-1 0 0,1-1 0,-1 1-1,8-5 1,14-13-8686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3:33.9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127 0 10474,'0'0'7911,"-11"3"-6437,5-2-1311,0 0-1,0 1 1,0 0 0,0 1 0,1-1 0,-1 1 0,1 0-1,-1 1 1,1-1 0,0 1 0,0 0 0,1 0-1,-1 1 1,1-1 0,0 1 0,0 0 0,1 0 0,-1 1-1,1-1 1,0 1 0,1-1 0,-1 1 0,-1 6-1,3-10-131,0 1 0,0-1-1,0 1 1,1-1-1,-1 0 1,1 1 0,-1-1-1,1 1 1,0-1-1,0 1 1,0 0 0,0-1-1,1 1 1,-1-1-1,1 0 1,-1 1-1,1-1 1,0 1 0,0-1-1,0 0 1,0 1-1,0-1 1,1 0 0,2 3-1,-2-3-6,0-1 0,1 1 0,-1-1 1,0 0-1,1 0 0,0 0 0,-1 0 0,1 0 0,0-1 0,-1 1 0,1-1 0,0 1 0,-1-1 0,1 0 0,0 0 0,0 0 1,-1-1-1,1 1 0,0-1 0,0 1 0,-1-1 0,4-2 0,-2 2 31,-1-1-1,0 0 0,0 0 1,0 0-1,0 0 1,0-1-1,-1 1 1,1-1-1,-1 0 1,1 1-1,-1-1 1,0 0-1,0-1 0,0 1 1,-1 0-1,1 0 1,-1-1-1,0 1 1,0-1-1,0 1 1,0-1-1,-1 0 1,1 1-1,-1-1 0,0-5 1,0 7-138,1 0 1,-1 0-1,0 0 1,0 0-1,-1 0 1,1-1-1,0 1 1,-1 0-1,1 0 1,-1 0-1,0 0 1,0 0-1,1 0 1,-1 1-1,0-1 0,-1 0 1,1 0-1,0 1 1,0-1-1,-1 0 1,1 1-1,-1-1 1,0 1-1,1 0 1,-1 0-1,0-1 1,0 1-1,0 0 1,0 0-1,1 1 1,-1-1-1,0 0 0,-1 1 1,1-1-1,0 1 1,0 0-1,0 0 1,0-1-1,0 1 1,0 1-1,0-1 1,0 0-1,-4 1 1,5 0-113,0-1 1,1 0 0,-1 1 0,0-1-1,1 1 1,-1-1 0,1 0 0,-1 1 0,1 0-1,-1-1 1,1 1 0,-1-1 0,1 1-1,0-1 1,-1 1 0,1 0 0,0-1-1,-1 1 1,1 0 0,0 0 0,0-1 0,0 1-1,-1 0 1,1-1 0,0 2 0,3 11-7157,4-7 1014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3:34.23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134 12 11499,'0'0'9043,"-8"1"-8103,0 1-818,2 0 1,-1 1 0,0-1 0,0 1 0,1 1-1,-1-1 1,1 1 0,0 0 0,0 1-1,1-1 1,-1 1 0,1 0 0,0 1 0,0-1-1,1 1 1,0 0 0,0 0 0,-6 11 0,8-14-105,1 0 0,0 0 1,-1 0-1,1 0 0,0 0 1,0 0-1,0 0 0,1 0 1,-1 1-1,1-1 0,0 0 1,0 0-1,0 0 0,0 1 1,1 5-1,1-8-15,-1 1-1,0 0 1,1-1-1,-1 1 1,1-1 0,0 0-1,0 0 1,-1 0-1,1 1 1,0-2-1,0 1 1,0 0-1,0 0 1,0-1 0,0 1-1,0-1 1,0 1-1,0-1 1,0 0-1,0 0 1,1 0 0,-1 0-1,0 0 1,2-1-1,2 1-27,-1-1 0,0 0 0,0-1 0,0 1 0,0-1 0,0 0 0,0 0 0,-1 0 0,1-1 1,-1 1-1,1-1 0,-1-1 0,0 1 0,0 0 0,0-1 0,-1 0 0,1 0 0,-1 0 0,4-6 0,-3 5 42,-1 0-1,0-1 1,0 1 0,0 0 0,-1-1-1,0 0 1,0 1 0,0-1 0,-1 0-1,1 0 1,-2 0 0,1 0 0,-1 0 0,1 0-1,-2 0 1,1-1 0,-2-5 0,2 12-11,-1-1-1,1 0 1,0 0 0,-1 0 0,0 1 0,1-1-1,-1 0 1,1 1 0,-1-1 0,0 1 0,1-1-1,-1 1 1,0-1 0,0 1 0,1-1 0,-1 1 0,0 0-1,0-1 1,0 1 0,0 0 0,0 0 0,1-1-1,-1 1 1,0 0 0,0 0 0,0 0 0,0 0-1,0 0 1,0 0 0,0 1 0,1-1 0,-1 0 0,0 0-1,0 1 1,0-1 0,0 0 0,1 1 0,-1-1-1,0 1 1,0-1 0,-1 2 0,-32 21 150,30-19-220,0 0 1,0 0-1,0 1 0,0 0 1,1 0-1,-1 0 0,1 0 0,0 0 1,1 0-1,0 1 0,0 0 1,0-1-1,0 1 0,-1 12 0,3-18-57,0 1-1,0-1 0,1 1 0,-1-1 0,0 1 0,0-1 0,1 1 0,-1-1 0,0 0 0,0 1 1,1-1-1,-1 1 0,1-1 0,-1 0 0,0 1 0,1-1 0,-1 0 0,1 1 0,-1-1 0,1 0 0,-1 0 1,1 0-1,-1 1 0,1-1 0,-1 0 0,1 0 0,-1 0 0,1 0 0,-1 0 0,1 0 0,-1 0 0,1 0 1,0 0-1,21-2-4670,-5-5-1043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3:34.61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79 0 5926,'0'0'11723,"-9"10"-10880,4-4-747,-5 4 200,1 1 0,0 1 1,-9 13-1,16-20-206,-1-1 0,1 1 0,0 0 0,0 0 0,0 0 0,1 0 0,-1 0 1,1 0-1,0 0 0,1 1 0,-1-1 0,1 0 0,0 1 0,2 6 0,-1-10-57,0 0-1,0 0 1,0 0-1,1-1 1,-1 1 0,0 0-1,1 0 1,0-1-1,-1 1 1,1-1-1,0 0 1,0 1 0,0-1-1,0 0 1,0 0-1,0 0 1,0 0 0,0-1-1,1 1 1,-1 0-1,0-1 1,0 0 0,1 1-1,-1-1 1,5 0-1,3 0 176,0 1-1,1-1 1,-1-1-1,17-2 0,-21 0-58,1 1 0,-1-1-1,0 0 1,0-1-1,0 1 1,0-1-1,-1 0 1,1-1-1,-1 1 1,0-1 0,0 0-1,-1-1 1,5-5-1,-6 7 36,1-1 1,-1 1-1,0-1 0,-1 0 0,1 1 0,-1-1 0,0-1 0,0 1 1,0 0-1,-1 0 0,0-1 0,0 1 0,0 0 0,-1-1 0,0 1 1,0-11-1,-1 14-176,0 1-1,-1 0 1,1-1 0,0 1 0,0 0 0,-1-1 0,1 1 0,-1 0 0,1 0 0,-1 0 0,1 0 0,-1 1-1,0-1 1,1 0 0,-1 1 0,0-1 0,0 1 0,0-1 0,1 1 0,-1 0 0,0 0 0,0 0-1,0 0 1,0 0 0,1 0 0,-5 1 0,1-1-48,-1 1 0,0 0 0,1 0 0,-1 0 0,1 0 0,-1 1 0,-9 4 0,-2 11-1258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3:35.89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192 42 4356,'0'0'4933,"4"-8"-2307,15-25-528,-103 170 4251,-40 69-6196,123-205-164,1 0 0,-1 1 1,0-1-1,0 0 0,1 0 0,-1 1 0,1-1 0,-1 1 0,1-1 0,0 0 0,-1 1 0,1-1 0,0 1 0,0-1 0,0 1 0,0-1 0,0 1 0,1 1 0,-1-3-33,1 0 1,-1 1-1,1-1 1,0 0-1,-1 0 1,1 1-1,0-1 1,-1 0-1,1 0 1,-1 0-1,1 0 1,0 0-1,-1 0 1,1 0-1,0 0 1,-1 0-1,1 0 1,0 0-1,-1 0 1,1-1-1,0 1 1,-1 0-1,1 0 1,-1-1-1,1 1 1,0-1-1,48-29-3516,-15 2-913,3-3-2782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3:36.22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164 0 3555,'0'0'7346,"-5"8"-4511,-49 68 1057,34-50-3322,1 1 0,0 1-1,-27 57 1,46-84-574,0-1 0,0 0-1,0 1 1,0-1 0,0 0 0,0 0 0,0 1 0,0-1-1,0 0 1,0 1 0,0-1 0,0 0 0,0 1 0,0-1 0,0 0-1,0 0 1,0 1 0,0-1 0,0 0 0,0 0 0,1 1-1,-1-1 1,0 0 0,0 0 0,0 1 0,0-1 0,1 0 0,-1 0-1,0 1 1,0-1 0,1 0 0,-1 0 0,0 0 0,0 0-1,1 0 1,-1 1 0,0-1 0,0 0 0,1 0 0,-1 0 0,0 0-1,1 0 1,-1 0 0,0 0 0,0 0 0,1 0 0,-1 0-1,0 0 1,1 0 0,-1 0 0,0 0 0,0 0 0,1 0 0,-1 0-1,0 0 1,1-1 0,-1 1 0,0 0 0,0 0 0,1 0-1,-1 0 1,0-1 0,0 1 0,0 0 0,1 0 0,-1-1-1,22-9-362,72-65-6797,-61 47 3261,1-1-1632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3:36.5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107 0 8904,'0'0'5670,"-8"10"-4224,-2 2-1098,-2 1 311,0 1 0,1 1 0,0 0 0,1 0-1,1 1 1,-14 34 0,23-50-670,0 1 0,0 0 0,0-1 0,0 1 0,0-1 0,0 1 0,0-1 0,1 1 0,-1-1 0,0 1 0,0-1 0,1 1 0,-1-1 0,0 0 0,1 1 0,-1-1 0,0 1 0,1-1 0,-1 0 0,1 1 0,-1-1 0,0 0 0,1 1 0,-1-1 0,1 0 0,-1 0 0,1 1 0,-1-1 0,1 0 0,-1 0 0,1 0 0,-1 0 0,1 0 0,0 0 0,-1 0 0,1 0 0,-1 0 0,1 0 0,-1 0 0,1 0 0,-1 0 0,1 0 0,-1-1 0,1 1 0,0 0 0,29-6-860,-6-3-1087,-1 0 1,0-2 0,31-20 0,32-15-2370,-86 45 4425,1 1 0,-1 0 0,0-1 0,1 1 0,-1 0 0,0 0 0,1-1 1,-1 1-1,1 0 0,-1 0 0,0 0 0,1 0 0,-1-1 0,1 1 0,-1 0 0,1 0 0,-1 0 0,1 0 0,-1 0 0,0 0 0,1 0 0,-1 0 0,1 0 0,-1 0 1,1 0-1,-1 1 0,0-1 0,1 0 0,-1 0 0,1 0 0,-1 0 0,0 1 0,1-1 0,-1 0 0,0 0 0,1 1 0,-1-1 0,1 1 0,-7 18 2208,-22 22 543,14-25-1935,4-6-400,2 0 0,-1 0 0,2 1 0,-1 0-1,1 0 1,-6 15 0,13-26-513,0 1 1,0-1-1,0 0 0,0 0 1,0 1-1,1-1 0,-1 0 0,0 0 1,0 1-1,0-1 0,0 0 1,0 0-1,1 0 0,-1 1 0,0-1 1,0 0-1,1 0 0,-1 0 1,0 0-1,0 1 0,1-1 0,-1 0 1,0 0-1,0 0 0,1 0 1,-1 0-1,0 0 0,0 0 0,1 0 1,-1 0-1,0 0 0,1 0 1,-1 0-1,0 0 0,0 0 0,1 0 1,-1 0-1,0 0 0,0 0 1,1 0-1,-1 0 0,0-1 0,0 1 1,1 0-1,-1 0 0,0 0 1,0 0-1,1-1 0,-1 1 0,0 0 1,0 0-1,0 0 0,1-1 1,-1 1-1,0 0 0,20-10-84,38-29-2434,29-24-6368,-54 34 4101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3:36.92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114 6 3395,'0'0'6449,"-11"11"-3305,-91 86 3935,143-112-6540,-9-7-2068,-15 9-874,1 0 0,0 2 0,1 0 0,36-15 1,-54 26 2421,-1 0 1,0-1 0,0 1 0,1 0-1,-1 0 1,0 0 0,1-1 0,-1 1-1,0 0 1,1 0 0,-1 0-1,1 0 1,-1 0 0,0 0 0,1 0-1,-1 0 1,0 0 0,1 0 0,-1 0-1,1 0 1,-1 0 0,0 0-1,1 0 1,-1 0 0,0 0 0,1 0-1,-1 0 1,0 1 0,1-1 0,-1 0-1,0 0 1,1 0 0,-1 1-1,0-1 1,1 0 0,-1 1 0,0-1-1,0 0 1,0 0 0,1 1 0,-1-1-1,0 0 1,0 1 0,-6 19 2088,-21 18 1717,14-23-2478,5-8-603,2 1 0,-1 0-1,1 0 1,-8 14 0,17-17-483,10-7-419,12-8-1317,3-5-1418,5-3-1650</inkml:trace>
  <inkml:trace contextRef="#ctx0" brushRef="#br0" timeOffset="1">359 82 3203,'0'0'7976,"-50"50"-7336,39-39-63,8-6-513,-1-5-2851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3:51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1 229 4068,'0'0'14002,"8"-5"-13366,154-117 484,-45 29-1023,-117 93-88,1-1 0,-1 0 0,1 1 0,-1-1 0,1 1-1,-1-1 1,1 1 0,0-1 0,-1 1 0,1-1 0,-1 1 0,1 0 0,0-1 0,0 1 0,-1 0 0,1-1 0,0 1 0,-1 0 0,1 0 0,0 0 0,0 0 0,0 0-1,-1 0 1,1 0 0,0 0 0,0 0 0,-1 0 0,1 0 0,0 0 0,0 1 0,-1-1 0,1 0 0,0 0 0,-1 1 0,1-1 0,0 1 0,-1-1 0,2 1 0,-1 2 69,0-1 1,-1 1 0,1 0 0,-1-1 0,0 1 0,0-1 0,0 1-1,0 0 1,0-1 0,0 1 0,-1 3 0,-22 78 1338,4-30-1122,8-26-222,0 1 0,3 0-1,0 0 1,2 1 0,-5 46-1,11-76-88,0 1 0,0-1-1,0 0 1,0 1 0,0-1-1,0 1 1,0-1 0,0 1 0,0-1-1,0 0 1,0 1 0,0-1-1,0 1 1,0-1 0,0 0-1,0 1 1,1-1 0,-1 0 0,0 1-1,0-1 1,0 0 0,1 1-1,-1-1 1,0 0 0,1 1 0,-1-1-1,0 0 1,0 0 0,1 1-1,-1-1 1,1 0 0,-1 0 0,0 0-1,1 1 1,-1-1 0,0 0-1,2 0 1,14-8-916,15-22-1547,-4-9-2385,-2-8-2593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3:51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 13677,'0'0'4794,"10"5"-3977,-1-1-638,1 0 0,-1 2 1,0-1-1,-1 1 0,1 0 1,-1 1-1,0 0 1,-1 0-1,0 0 0,0 1 1,0 1-1,-1-1 0,-1 1 1,7 12-1,-6-5-29,-1 0 0,-1 0 0,-1 0-1,0 1 1,-1-1 0,-1 1 0,-1-1-1,0 1 1,-1-1 0,-1 1 0,-5 25 0,-4 3-64,-2-2-1,-36 84 1,25-76-569,-51 83 0,58-109-1264,-1 0-1,-33 33 1,10-22-4323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3:53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6 5765,'0'0'11878,"8"-1"-11258,-2 0-540,1-1 56,0 2 0,0-1 0,0 1-1,0-1 1,1 2 0,-1-1 0,7 3 0,-13-3-105,0 0 0,0 0 0,0 1 0,0-1 0,0 1 0,0-1 0,0 1 0,0 0 0,0-1 0,0 1 1,0 0-1,0 0 0,-1-1 0,1 1 0,0 0 0,-1 0 0,1 0 0,0 0 0,-1 0 0,1 0 0,-1 0 1,1 1-1,-1 1 19,0 0 0,0-1 1,0 1-1,0 0 0,0-1 1,-1 1-1,1-1 0,-1 1 1,1 0-1,-1-1 0,0 1 1,0-1-1,-1 0 0,0 3 1,-9 14 114,-1-1-1,-1-1 1,0 0 0,-27 25 0,25-27 21,1 1 1,1-1-1,0 2 1,-20 34-1,33-50-189,-1-1 0,1 1 0,-1 0 0,1-1 0,0 1 0,-1 0 0,1 0 0,0-1 0,-1 1 0,1 0 0,0 0 0,0-1 0,0 1 0,0 0 0,0 0 0,0 0 0,0-1 0,0 1 0,0 0 0,0 0 0,1 0 0,-1-1 0,0 1 0,0 0 0,1 0 0,-1-1 0,1 1 0,-1 0 0,0-1 0,1 1 0,-1 0 0,1-1 0,0 1 0,-1-1 0,1 1 0,0 0 0,2 0 8,0 0 1,0 0-1,0 0 1,1 0-1,-1 0 1,0-1-1,0 1 1,0-1 0,7 0-1,6-2-81,0 1 1,32-9-1,33-17-3341,-31 4-2903,-14 1-1159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23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13389,'0'0'8231,"68"8"-6597,-18-8-481,7 0-704,6-3-321,-3 0-96,-2-2-577,-10 0-2530,-14-2-3267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46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2434,'0'0'18412,"-9"8"-17488,-26 26-486,33-32-486,1 0 1,0-1-1,-1 1 1,1 0-1,0 0 1,0 0-1,0 0 1,0 0-1,0 0 1,1 0-1,-1 1 1,1-1-1,-1 0 1,1 0-1,0 0 1,0 1-1,0-1 1,0 0-1,0 0 1,0 1-1,1-1 1,-1 0-1,1 0 1,-1 0-1,1 1 1,0-1-1,0 0 1,0 0-1,0 0 1,3 3-1,2 3-777,1 0 0,0 0-1,0 0 1,17 12 0,-12-10-319,3 1-171,-12-9 1251,0 0 0,1 1 0,-1-1 1,0 0-1,0 1 0,-1 0 0,1-1 0,0 1 0,-1 0 0,0 1 0,0-1 0,0 0 0,0 1 0,0-1 0,-1 1 0,3 5 0,-5-8 295,1 0 1,-1 0-1,1-1 0,-1 1 1,0 0-1,1 0 1,-1 0-1,0-1 0,0 1 1,0 0-1,1-1 0,-1 1 1,0-1-1,0 1 1,0-1-1,0 1 0,0-1 1,0 0-1,0 1 0,0-1 1,-2 0-1,-29 8 1174,24-6-747,-71 13 2061,26-11-6601,45-4-2263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3:54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 11819,'0'0'5990,"7"8"-4938,-1-1-880,0 1 0,0 0 1,-1 0-1,0 1 1,0 0-1,-1-1 1,0 2-1,-1-1 1,0 0-1,-1 1 1,1-1-1,0 12 1,-2 11-48,0 1 1,-2-1 0,-2 0-1,-1 0 1,-1 0-1,-2-1 1,-13 41 0,-95 211-405,93-236 28,-16 30-2517,9-31-2712,-2-5-5928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3:56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7399,'0'0'12396,"20"72"-12108,-20-38-224,0 3 0,0-2-32,0 0 0,0-2-128,0-3-801,0-7-1537,-9-6-2339,-7-7-3010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3:57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0 136 9641,'0'0'4415,"5"-9"-2349,-2 2-1836,1 1 0,0-1 0,0 1-1,1 0 1,-1 0 0,1 1 0,1-1 0,-1 1 0,1 0 0,0 1 0,0-1 0,0 1-1,1 1 1,-1-1 0,10-3 0,12-2-13,1 0-1,0 2 1,0 2-1,0 0 1,1 2-1,-1 1 1,1 2-1,53 5 1,-75-4-220,-1 0-1,1 1 1,0 0 0,-1 1 0,0-1 0,1 1 0,-1 1 0,13 7 0,-18-10 12,-1 1-1,1-1 1,0 0-1,0 1 1,-1-1-1,1 1 1,-1 0-1,1 0 1,-1-1-1,0 1 1,1 0 0,-1 0-1,0 0 1,0 0-1,-1 0 1,1 0-1,0 1 1,-1-1-1,1 0 1,-1 0-1,0 1 1,0-1-1,0 0 1,0 0-1,0 1 1,0-1 0,0 0-1,-1 0 1,1 0-1,-1 1 1,0-1-1,1 0 1,-1 0-1,0 0 1,0 0-1,-2 2 1,-2 2 93,1-1 0,0-1 0,-1 1 0,0-1 0,0 0 0,-1 0 0,1 0 0,-1 0 0,0-1 0,0 0 0,0-1 0,-7 3 0,-83 24 420,83-26-539,-37 11-2973,59-14-11834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3:57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11050,'0'0'5579,"-8"13"-4890,-14 23-114,2 1 1,1 1 0,3 0-1,1 1 1,-12 48 0,22-65-393,0 0 0,2 0 0,0 0 0,2 0 0,1 1 0,2 28 0,-1-44-191,0 0 1,1 0-1,0 0 1,0 0-1,0-1 1,1 1-1,0-1 0,0 1 1,1-1-1,0 0 1,0 0-1,0-1 1,0 1-1,1-1 0,0 0 1,0 0-1,1 0 1,0-1-1,-1 0 1,1 0-1,0 0 0,1-1 1,9 4-1,-5-3-976,1 0-1,0-1 1,1-1-1,-1 0 1,0 0-1,21-1 1,-3-1-3810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3:58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1 14350,'0'0'3806,"-6"11"-2343,-172 271 4000,106-174-5380,55-88-2459,16-20 2209,1 0 0,0 0 0,0 1 0,-1-1-1,1 0 1,0 0 0,-1 0 0,1 1 0,0-1 0,-1 0 0,1 0 0,0 0 0,-1 0 0,1 0 0,-1 0-1,1 0 1,0 0 0,-1 0 0,1 0 0,0 0 0,-1 0 0,1 0 0,0 0 0,-1 0 0,1 0 0,-1-1-1,1 1 1,0 0 0,0 0 0,-1 0 0,1 0 0,0-1 0,-1 1 0,1 0 0,0 0 0,0-1 0,-1 1 0,1 0-1,0-1 1,0 1 0,-1 0 0,1-1 0,0 1 0,0 0 0,0-1 0,0 1 0,0 0 0,0-1 0,-1 1-1,1 0 1,0-1 0,0 1 0,0 0 0,0-1 0,0 1 0,0-1 0,1 1 0,-1 0 0,0-1 0,0 1-1,0 0 1,0-1 0,0-20-7611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3:58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13389,'0'0'8103,"39"71"-6821,-21-43-578,3-1-287,1 1-257,4-2-96,-3-2-32,1-6-673,-1-4-1056,0-4-1026,-1-5-1889,-1-5-2787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3:59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16271,'0'0'6940,"10"3"-6641,165 46-75,-174-49-215,1 0 0,-1 1 0,0-1-1,0 0 1,0 1 0,1-1-1,-1 1 1,0-1 0,0 1 0,0-1-1,0 1 1,0 0 0,0 0-1,0 0 1,0-1 0,0 1 0,0 0-1,-1 0 1,1 0 0,0 0-1,-1 1 1,1-1 0,0 0 0,-1 0-1,1 2 1,-1-1 26,0 0 1,0 0-1,-1 0 1,1 0-1,-1 0 0,1 0 1,-1 0-1,1 0 0,-1-1 1,0 1-1,0 0 1,0 0-1,0-1 0,-3 4 1,-7 6 234,0 1 1,-1-2-1,-17 14 1,20-17-167,-20 15 17,-9 9-382,-50 49 0,83-72-2115,9-7-3071,6-5-458,-4 0 5011,11-11-6974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3:59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0 11851,'0'0'7015,"-63"61"-4997,35-37-577,-1 0-608,1 0-673,1 0-128,7-3 0,1-6-160,11-4-737,7-5-704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3:59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11755,'0'0'2146,"9"-6"-1057,-1 1-752,0 1 0,0 0 0,0 0 0,1 1 0,-1 0 0,1 1 0,14-3 0,-20 4-247,0 1-1,0-1 1,1 1-1,-1-1 1,0 1 0,0 0-1,0 1 1,0-1-1,0 0 1,0 1-1,1 0 1,-1 0-1,0 0 1,-1 0-1,1 0 1,0 0-1,0 1 1,0 0 0,-1-1-1,1 1 1,-1 0-1,1 0 1,-1 0-1,0 1 1,0-1-1,0 0 1,0 1-1,0 0 1,-1-1-1,3 5 1,-3-3 54,0-1-1,0 1 0,0-1 1,-1 1-1,1 0 1,-1-1-1,0 1 1,0 0-1,0 0 1,-1-1-1,1 1 1,-1 0-1,0-1 1,0 1-1,0-1 1,-1 1-1,1-1 1,-1 0-1,-3 6 1,-5 6 217,-1 1-1,-25 25 1,-6 10-122,40-48-238,1-1 1,-1 1 0,1-1 0,0 1 0,0-1-1,0 1 1,0-1 0,0 1 0,0 0 0,1 0-1,-1 0 1,1 5 0,0-7-3,1 0-1,-1 0 1,1 0-1,-1 0 1,1 0 0,-1 0-1,1 0 1,0 0 0,0-1-1,-1 1 1,1 0 0,0 0-1,0-1 1,0 1 0,0-1-1,0 1 1,0 0 0,0-1-1,0 0 1,0 1 0,0-1-1,0 0 1,0 1-1,0-1 1,0 0 0,0 0-1,1 0 1,-1 0 0,0 0-1,0 0 1,0 0 0,2-1-1,5 1-365,1-1 0,-1 0 0,1 0 0,-1-1 0,1 0-1,-1 0 1,0-1 0,13-6 0,33-24-6461,-12 2-3283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00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12780,'0'0'6791,"8"1"-5665,24 3-1040,0-1 1,-1-1-1,1-2 1,41-6-1,-72 7-80,-1 0-1,1-1 0,-1 1 1,0 0-1,1 0 0,-1-1 1,0 1-1,0 0 0,1 0 1,-1 0-1,0-1 0,0 1 1,0 0-1,0 0 0,0 0 1,0-1-1,0 1 0,0 0 1,0 0-1,-1-1 0,1 1 1,0 0-1,0 0 0,-1 0 1,0 0-1,-5 12 232,0 0 0,-1-1 0,-15 19 0,-10 19 305,17-22-374,-29 62 845,41-83-1498,1 1 0,0-1 0,0 1-1,1 0 1,-1 15 0</inkml:trace>
  <inkml:trace contextRef="#ctx0" brushRef="#br0" timeOffset="1">0 191 9417,'0'0'10730,"59"-17"-10153,-28 15-321,6 2-192,2 0-32,-1 0-384,5-1-1218,-2-3-1024,2-3-3012,-4-2-3875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47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0 120 5509,'0'0'10997,"6"-9"-9625,1 0-1054,1 1-1,0 0 0,0 0 0,1 0 1,0 1-1,1 1 0,-1-1 0,1 1 1,0 1-1,1 0 0,-1 0 0,1 1 1,13-3-1,-19 6-194,56-13 773,-56 13-875,-1 0 1,1 1-1,0-1 1,-1 1-1,1 0 0,0 1 1,0-1-1,-1 1 1,1 0-1,6 2 0,-10-2-21,1 0 0,-1 0 0,0 0 0,0 0-1,0 0 1,0 1 0,0-1 0,0 0 0,0 1-1,-1-1 1,1 0 0,0 1 0,-1-1 0,1 1 0,-1-1-1,0 1 1,1 0 0,-1-1 0,0 1 0,0-1-1,0 1 1,0-1 0,0 1 0,0 0 0,-1-1 0,1 1-1,0-1 1,-1 1 0,1-1 0,-1 1 0,-1 1-1,-21 49 189,-6-10-93,20-30-94,0 0 0,1 1 0,1 0 0,0 1 0,-11 27 0,19-40-4,-1-1 1,0 1-1,0-1 0,0 1 0,0-1 0,0 1 1,1-1-1,-1 0 0,0 1 0,0-1 0,1 1 1,-1-1-1,0 0 0,1 1 0,-1-1 0,0 0 1,1 1-1,-1-1 0,1 0 0,-1 1 1,0-1-1,1 0 0,-1 0 0,1 0 0,-1 1 1,1-1-1,-1 0 0,1 0 0,-1 0 0,1 0 1,-1 0-1,1 0 0,-1 0 0,1 0 0,-1 0 1,1 0-1,-1 0 0,0 0 0,1-1 0,-1 1 1,1 0-1,-1 0 0,1 0 0,0-1 0,26-6 1,-11 1-45,0-2-1,-1 0 1,0-1 0,-1-1-1,0 0 1,0 0 0,15-17-1,-10 8 72,-1-1 0,0-2 0,26-41 0,-43 61-8,-5 43-107,3-39 96,0 10-9,0 1 0,0-1 1,1 1-1,0-1 0,3 16 0,-2-25 73,-1-1 0,1 0-1,0 1 1,0-1 0,0 0-1,0 1 1,0-1 0,0 0-1,0 0 1,1 0 0,-1 0-1,1 0 1,-1 0 0,1 0-1,0 0 1,0-1-1,0 1 1,0-1 0,0 1-1,0-1 1,0 0 0,1 0-1,-1 0 1,0 0 0,1 0-1,-1-1 1,1 1 0,-1-1-1,1 1 1,-1-1 0,1 0-1,3 0 1,-2-1 24,1 1-1,-1-1 1,0 0 0,0 0 0,0 0 0,0-1-1,0 1 1,0-1 0,0 0 0,0 0 0,-1 0-1,1-1 1,-1 1 0,1-1 0,-1 0-1,0 0 1,0 0 0,0 0 0,-1-1 0,1 1-1,-1-1 1,3-6 0,-2 6-111,-1-1 0,0 0 0,0 0 0,0 0 0,0-1 1,-1 1-1,0 0 0,0 0 0,-1-1 0,1 1 0,-1-1 0,0 1 0,0-1 0,-1 1 0,0 0 0,0-1 0,0 1 1,-3-6-1,4 11 7,0 0 1,0-1 0,0 1 0,0 0 0,0-1-1,0 1 1,0 0 0,0-1 0,-1 1-1,1 0 1,0-1 0,0 1 0,0 0 0,-1 0-1,1-1 1,0 1 0,0 0 0,-1 0-1,1 0 1,0-1 0,-1 1 0,1 0 0,0 0-1,-1 0 1,1 0 0,0-1 0,-1 1-1,1 0 1,0 0 0,-1 0 0,1 0 0,0 0-1,-1 0 1,1 0 0,0 0 0,-1 0 0,1 0-1,0 0 1,-1 0 0,1 1 0,0-1-1,-1 0 1,1 0 0,0 0 0,-1 0 0,1 0-1,0 1 1,0-1 0,-1 0 0,1 0-1,0 1 1,0-1 0,-1 0 0,1 0 0,0 1-1,0-1 1,0 0 0,-1 1 0,1-1 0,0 0-1,0 0 1,0 1 0,0-1 0,0 0-1,0 1 1,-1 1-2,1-1-1,-1 0 1,1 0 0,-1 0-1,1 0 1,0 1-1,0-1 1,0 0 0,-1 0-1,1 0 1,0 1 0,1-1-1,-1 0 1,0 0-1,0 0 1,0 1 0,1-1-1,-1 0 1,1 0 0,-1 0-1,1 0 1,-1 0-1,2 2 1,1 0-46,0-1 0,-1 0-1,1 0 1,1 0 0,-1 0 0,0 0-1,0-1 1,1 0 0,-1 1 0,0-1-1,1 0 1,0-1 0,-1 1 0,1-1-1,3 1 1,36 0-4163,-37-2 3160,19 1-5393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00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 11339,'0'0'3261,"-9"0"-474,0 0-2512,0 1 1,0 0-1,0 1 0,0-1 0,0 2 1,1-1-1,-1 1 0,1 1 0,0 0 0,0 0 1,0 0-1,-12 9 0,16-10-178,-1 0 0,1 1-1,0-1 1,0 1 0,0 0-1,1 0 1,-1 0 0,1 1-1,0-1 1,0 1 0,1 0-1,-1-1 1,1 1 0,0 0-1,0 1 1,1-1 0,0 0-1,0 0 1,0 1 0,0-1-1,1 1 1,0-1 0,0 0-1,1 7 1,-1-9-96,1-1 0,0 1 1,0-1-1,0 1 0,0-1 0,1 0 0,-1 1 0,1-1 0,-1 0 0,1 0 1,0 0-1,0 0 0,0 0 0,0 0 0,0-1 0,0 1 0,0 0 1,0-1-1,1 0 0,-1 0 0,1 0 0,-1 0 0,1 0 0,-1 0 0,1 0 1,0-1-1,-1 1 0,1-1 0,0 0 0,-1 0 0,1 0 0,5-1 0,-2 1 5,0-1-1,1 1 1,-1-1-1,0-1 0,1 1 1,-1-1-1,0 0 0,0-1 1,0 1-1,-1-1 0,1 0 1,9-8-1,-10 6 40,0 0 1,0 0-1,-1-1 0,1 1 1,-1-1-1,-1 0 1,1-1-1,-1 1 0,0-1 1,-1 1-1,4-12 0,-6 16-21,0 0-1,1 0 0,-1 0 1,0 0-1,0 0 0,0 0 0,0 0 1,-1 0-1,1 0 0,-1 0 0,1 0 1,-1 0-1,1 0 0,-1 0 1,0 0-1,0 0 0,-2-2 0,1 2-27,0 0-1,0 0 1,0 0-1,0 1 1,0-1-1,-1 1 0,1 0 1,-1 0-1,1-1 1,-1 2-1,1-1 1,-1 0-1,0 0 1,1 1-1,-1-1 1,-5 1-1,-31 1-1974,38-1 1775,1 0 0,-1 0 0,0 0 1,0 1-1,0-1 0,0 0 0,1 1 0,-1-1 0,0 0 0,0 1 0,0-1 0,1 1 0,-1-1 0,0 1 0,1-1 0,-1 1 0,1 0 0,-1-1 0,0 1 0,1 0 1,-1-1-1,1 1 0,0 0 0,-1 0 0,1-1 0,0 1 0,-1 0 0,1 0 0,0 0 0,0 0 0,0 0 0,0-1 0,0 1 0,0 0 0,0 0 0,0 0 0,0 0 0,0 0 1,0-1-1,1 3 0,5 6-3896,10-1-1575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00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17 11627,'0'0'7260,"-8"-4"-4954,3 2-2146,1 0 0,-1 0 0,0 1-1,1-1 1,-1 1 0,0 0 0,0 0-1,0 1 1,0-1 0,0 1 0,0 0-1,0 1 1,0-1 0,1 1 0,-1 0-1,0 0 1,0 0 0,0 1-1,1 0 1,-1 0 0,1 0 0,0 0-1,-1 1 1,1 0 0,-5 4 0,1-1-52,1-1 0,1 2-1,-1-1 1,1 1 0,1 0 0,-1 0 0,1 0 0,-7 13 0,12-18-106,-1-1-1,0 1 1,1 0 0,-1-1-1,1 1 1,-1 0 0,1 0-1,0 0 1,0-1-1,0 1 1,0 0 0,0 0-1,0 0 1,0-1 0,0 1-1,1 0 1,-1 0-1,1-1 1,0 3 0,1-2 0,-1 0 0,1-1-1,0 1 1,-1 0 0,1-1 0,0 1 0,0-1 0,0 0 0,0 0 0,0 0 0,1 0 0,-1 0 0,0 0 0,0 0 0,1-1 0,-1 1 0,0-1 0,5 1 0,5 0-78,0 0 1,1 0 0,-1-2 0,1 1 0,-1-2 0,1 1-1,-1-2 1,0 0 0,0 0 0,12-6 0,-19 8 83,0-1 1,0 0 0,0-1-1,-1 1 1,1-1 0,-1 0 0,0 0-1,0 0 1,0-1 0,0 1-1,0-1 1,-1 0 0,1 0-1,-1-1 1,0 1 0,-1 0-1,1-1 1,-1 0 0,0 0-1,0 0 1,0 0 0,-1 0-1,1 0 1,-1 0 0,-1 0-1,1-6 1,-1 10 6,0 0-1,0 0 1,0 0 0,0 0-1,-1 0 1,1 0 0,0 0-1,-1 0 1,1 0 0,-1 1-1,1-1 1,-1 0 0,1 0-1,-1 0 1,1 0 0,-1 1-1,0-1 1,0 0 0,1 0-1,-1 1 1,0-1 0,0 1-1,0-1 1,-2 0 0,-31-7 53,25 8-236,1 0 0,-1 0-1,1 1 1,-1 0 0,1 1 0,-10 2 0,15-2-64,0-1-1,0 1 1,0-1-1,1 1 1,-1 0-1,1 0 1,-1 0-1,1 1 1,0-1-1,0 0 1,0 1-1,-3 5 1,4-7 81,1-1-1,0 1 1,-1 0 0,1 0 0,0 0-1,0 0 1,-1 0 0,1 0-1,0-1 1,0 1 0,0 0 0,0 0-1,0 0 1,0 0 0,0 0-1,1 0 1,-1 0 0,0 0 0,0-1-1,1 1 1,-1 0 0,1 0 0,-1 0-1,1-1 1,-1 1 0,1 0-1,-1 0 1,1-1 0,-1 1 0,1 0-1,0-1 1,-1 1 0,1-1-1,0 1 1,0-1 0,0 1 0,-1-1-1,1 0 1,0 1 0,0-1 0,0 0-1,0 1 1,0-1 0,0 0-1,-1 0 1,1 0 0,0 0 0,0 0-1,1 0 1,26 3-3597,3-2-1878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01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4 14606,'0'0'3144,"-9"-1"-971,3 0-1928,0 0 1,0 1 0,-1 0-1,1 0 1,0 0-1,0 1 1,0 0-1,0 0 1,0 0 0,0 1-1,0 0 1,0 0-1,1 0 1,-1 1-1,1 0 1,-1 0-1,1 1 1,0-1 0,0 1-1,1 0 1,-1 0-1,1 1 1,-6 6-1,8-7-207,-1-1 0,1 0-1,0 1 1,0-1-1,0 1 1,1 0-1,-1 0 1,1 0-1,0 0 1,0 0-1,1 0 1,-1 0 0,1 0-1,0 0 1,0 0-1,0 0 1,0 0-1,1 0 1,0 4-1,1-5-31,-1 0 0,1 0 0,-1 0 0,1 0 0,0-1-1,0 1 1,0-1 0,0 1 0,1-1 0,-1 0 0,1 0-1,-1 0 1,1 0 0,0 0 0,0-1 0,0 1 0,-1-1-1,2 0 1,-1 0 0,0 0 0,0 0 0,0 0 0,0-1-1,4 1 1,4 0 11,-1 0 1,1-1-1,0-1 0,-1 1 0,1-2 0,-1 1 0,1-1 0,-1-1 1,14-5-1,-21 7-17,0 0 0,0 0 0,0 0 0,0 0 0,-1-1 0,1 1 0,0-1 0,-1 0 0,1 0 0,-1 0 0,0 0 0,0 0 0,0-1-1,0 1 1,0-1 0,0 1 0,0-1 0,-1 0 0,1 1 0,-1-1 0,0 0 0,0 0 0,0 0 0,0 0 0,-1 0 0,1 0 0,-1 0 0,0 0 0,0 0 0,0-1 0,0 1 0,0 0 0,-1 0 0,1 0 0,-1 0 0,-1-5 0,1 7-115,0-1 0,0 1-1,0-1 1,0 1 0,0 0-1,-1 0 1,1-1 0,0 1 0,-1 0-1,1 0 1,0 0 0,-1 0-1,1 0 1,-1 0 0,0 1 0,1-1-1,-1 1 1,0-1 0,1 1-1,-1-1 1,0 1 0,-2 0 0,-21-2-3738,5 3-3816,8 1-718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01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340 1 8776,'0'0'4485,"0"47"-2820,7-19 225,12 3-417,-1 4-256,4 3 289,-8-2-289,-3 0-160,-8 5-384,-3 0-97,-21 3-320,-13 5-159,-13 3-1,-13 4-257,-8-1-1120,-3-4-1057,-3-6-1794,15-8-6502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9:19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16 14125,'0'0'2643,"-8"1"-38,-26 5-32,25-1 1181,15-2-2528,14 1-617,55-5 394,115-17-1,-39 2-3220,-128 19-86,-23-3 2206,0 0 1,0 0-1,0 1 1,0-1-1,0 0 1,1 1-1,-1-1 1,0 0-1,0 1 1,0-1-1,0 0 0,0 0 1,-1 1-1,1-1 1,0 0-1,0 1 1,0-1-1,0 0 1,0 1-1,0-1 1,0 0-1,-1 0 1,1 1-1,0-1 0,0 0 1,0 0-1,0 1 1,-1-1-1,1 0 1,0 0-1,0 0 1,-1 0-1,1 1 1,0-1-1,0 0 0,-1 0 1,-37 21-5799,-55 11-2828,-1-6 4453,16-5 5778,2 3 5919,56-12-2374,30-5-1012,33-1-1185,148-13 747,-104 3-5205,1 2-5547,-60 2-1296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9:20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1 334 5093,'0'0'17350,"12"-7"-16523,17-12-662,-1-1 0,-1-2 0,0 0 0,-2-2 0,0-1 0,-2-1 0,-1 0 0,-1-2 0,29-53 0,-41 60-116,-3 8 362,-6 29-119,-16 95-64,7-63-190,-3 88 1,12-134-107,0 1 0,0 0 0,0-1 0,1 1 0,-1-1 1,0 1-1,1-1 0,0 1 0,0-1 0,-1 1 0,1-1 1,1 0-1,-1 1 0,0-1 0,0 0 0,1 0 0,0 0 1,-1 0-1,1 0 0,0 0 0,0-1 0,0 1 0,0-1 1,0 1-1,4 1 0,-3-2-397,0 0 0,0 0 0,1 0 0,-1 0 0,0-1 0,0 0 0,1 0-1,-1 0 1,0 0 0,0 0 0,1 0 0,-1-1 0,4-1 0,19-9-6187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9:20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9513,'0'0'15054,"53"15"-14029,-19-23-608,5-1-353,-1 0-96,-2 1-769,-8 1-1089,3-3-1281,-17 1-3427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9:21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69 11050,'0'0'6278,"-10"-5"-4778,6 2-1213,2 1-224,0 0-1,1 1 0,-1 0 0,0-1 1,0 1-1,0 0 0,0 0 0,0 0 1,0 0-1,0 0 0,-1 0 1,1 1-1,0-1 0,0 1 0,0 0 1,-1-1-1,1 1 0,0 0 0,-1 0 1,1 1-1,0-1 0,0 0 1,-1 1-1,1-1 0,0 1 0,0 0 1,0 0-1,-3 1 0,-2 5 139,1 0 0,-1 0-1,2 1 1,-1 0 0,1 0-1,0 0 1,0 0 0,1 1 0,0 0-1,-4 16 1,3-5 119,0-1-1,1 1 1,1 0 0,-1 24-1,4-42-300,0 1 0,0-1 0,0 0 0,0 0 0,0 1-1,0-1 1,1 0 0,-1 0 0,1 1 0,0-1-1,-1 0 1,1 0 0,0 0 0,0 0 0,1 0 0,-1 0-1,0 0 1,1 0 0,-1-1 0,1 1 0,-1 0 0,1-1-1,2 2 1,-1-1 21,0-1 0,1 1-1,-1-1 1,0-1 0,1 1-1,-1 0 1,1-1 0,-1 1-1,1-1 1,-1 0 0,1 0-1,-1-1 1,6 0-1,5-2 92,0-1 0,0 0 0,0-1-1,-1-1 1,0 0 0,17-10-1,-16 6-92,0 0 0,0-1 0,-1 0-1,-1-1 1,0 0 0,14-19 0,-21 24 15,0 0 1,-1 0-1,1 0 1,-2 0 0,1-1-1,-1 0 1,0 1-1,-1-1 1,0 0-1,0 0 1,-1-1-1,0 1 1,0 0-1,-1 0 1,0-10-1,-1 15-57,0 0-1,0 0 0,0 0 0,0 0 0,0 0 1,-1 0-1,1 0 0,-1 0 0,0 1 1,0-1-1,0 1 0,0-1 0,0 1 1,0 0-1,-1-1 0,1 1 0,-1 1 0,0-1 1,1 0-1,-1 1 0,0-1 0,0 1 1,0 0-1,0 0 0,0 0 0,0 0 1,-1 0-1,1 1 0,0 0 0,0-1 1,0 1-1,-1 0 0,1 1 0,0-1 0,0 0 1,0 1-1,-1 0 0,1 0 0,0 0 1,0 0-1,0 0 0,0 1 0,1-1 1,-1 1-1,0 0 0,1 0 0,-1 0 1,1 0-1,-1 0 0,1 0 0,0 1 0,0-1 1,0 1-1,0 0 0,-1 3 0,0 0-267,1-1-1,0 1 0,0 0 0,0 1 1,1-1-1,0 0 0,0 0 1,1 1-1,0-1 0,0 0 0,0 0 1,2 8-1,-2-10-494,1 0-1,0 1 1,1-1 0,-1 0-1,1 0 1,0 0 0,0 0-1,0 0 1,0 0 0,1-1-1,4 6 1,16 10-7417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9:21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15983,'0'0'1730,"-20"56"544,4-23-641,3-3-319,3 0-353,4-1-513,3-6-384,3-2-416,0-4-1154,9-8-1120,-4-8-2499,4-1-6182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9:22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 67 4773,'0'0'9806,"3"-9"-7137,7-27-587,-10 36-1996,0-1-1,0 0 0,0 0 0,0 1 0,0-1 1,0 0-1,-1 0 0,1 0 0,0 1 1,0-1-1,-1 0 0,1 1 0,0-1 1,-1 0-1,1 0 0,0 1 0,-1-1 1,1 1-1,-1-1 0,1 0 0,-1 1 0,0-1 1,1 1-1,-1-1 0,0 1 0,1 0 1,-1-1-1,0 1 0,1 0 0,-1-1 1,0 1-1,0 0 0,1 0 0,-1 0 1,0-1-1,-1 1 0,-31-2 1139,29 3-979,-7-1-36,-1 1 0,1 0 1,-1 1-1,1 1 0,0 0 0,-1 0 0,1 1 0,1 0 0,-1 1 0,1 1 0,-14 8 0,17-9-110,1 0 0,-1 0 0,1 0 1,0 0-1,1 1 0,0 0 0,-1 0 0,2 1 0,-1 0 0,1 0 0,0 0 0,1 0 0,-1 0 0,1 1 0,1-1 0,-1 1 0,-1 11 0,4-17-84,0 0 0,-1 0 0,1 0 0,0 0 0,0 0 0,1 0 0,-1 0 0,0 0 0,0 0 0,1-1 0,-1 1 0,1 0 0,0 0 0,0 0 0,-1-1-1,1 1 1,0 0 0,0-1 0,1 1 0,-1-1 0,0 1 0,1-1 0,-1 1 0,3 1 0,0-1-1,0 0-1,0 0 1,0 0-1,0-1 1,1 0 0,-1 0-1,0 0 1,1 0 0,-1 0-1,8-1 1,4 0 0,0-1 0,0-1 0,0 0 1,0-2-1,18-5 0,-15 3-80,0-2 1,0-1-1,-1 0 1,0-1-1,23-17 0,-35 23 45,-1-1 0,1 1 0,-1-1 0,0 0 0,0 0-1,0 0 1,-1-1 0,0 1 0,0-1 0,0 0 0,-1-1 0,0 1-1,0 0 1,0-1 0,-1 0 0,0 0 0,0 0 0,1-12 0,-3 18 20,0 1 1,0 0-1,-1-1 1,1 1-1,0-1 1,0 1-1,0 0 1,0-1-1,0 1 1,-1-1 0,1 1-1,0 0 1,0-1-1,0 1 1,-1 0-1,1-1 1,0 1-1,-1 0 1,1 0-1,0-1 1,-1 1 0,1 0-1,0 0 1,-1 0-1,1-1 1,0 1-1,-1 0 1,1 0-1,-1 0 1,1 0 0,0 0-1,-1 0 1,1 0-1,-1 0 1,1 0-1,-1 0 1,1 0-1,0 0 1,-1 0-1,1 0 1,-1 0 0,1 0-1,0 0 1,-1 1-1,1-1 1,0 0-1,-1 0 1,1 0-1,-1 1 1,1-1-1,0 0 1,0 0 0,-1 1-1,1-1 1,-1 1-1,-21 16-32,15-4 39,1-1 0,0 1 0,1 1 0,0-1 0,1 1 0,0 0 0,1 0 0,1 0 0,0 0 0,1 0 0,0 1 0,1-1 0,1 0 1,3 19-1,-1-23 1,0 0 1,0 0-1,1 0 1,0 0 0,1 0-1,5 8 1,-5-11 0,0 1 0,-1 0 0,-1 0 0,1 0 0,-1 0 0,0 0 0,-1 1 0,0-1 0,1 17 0,-3-22 31,-1-1 0,0 1 0,0-1 0,0 0 0,0 1 1,0-1-1,0 0 0,-1 0 0,1 0 0,-1 0 0,1 0 0,-1 0 0,0-1 0,0 1 0,0 0 0,0-1 0,0 0 0,0 1 1,0-1-1,0 0 0,-1 0 0,1 0 0,0 0 0,-1-1 0,1 1 0,0-1 0,-1 1 0,-2-1 0,-12 4 335,-1-1-1,-27 0 0,34-2-324,-4 0 34,0 0 1,0 0-1,-1-1 0,1-1 0,0-1 0,0 0 0,0-1 0,0-1 1,-24-9-1,38 13-127,0 0 1,0-1 0,0 1-1,-1-1 1,1 0 0,0 1-1,0-1 1,0 0 0,0 0-1,0 0 1,0 0-1,0 0 1,0 0 0,1 0-1,-1 0 1,0 0 0,1 0-1,-1 0 1,0-3 0,1 3-47,0 1 0,0-1 1,0 0-1,1 1 1,-1-1-1,1 0 1,-1 0-1,0 1 0,1-1 1,-1 1-1,1-1 1,-1 1-1,1-1 0,0 1 1,-1-1-1,1 1 1,-1-1-1,1 1 1,0-1-1,0 1 0,-1 0 1,1 0-1,1-1 1,58-12-5354,-53 12 4518,32-6-5460,4-1-5327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48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73 9097,'0'0'14525,"11"-1"-14076,-7 0-405,53-10 63,-55 10-95,0 1 0,0-1 0,0 1 0,0-1 0,0 0 0,0 0 0,0 0 0,0 0 0,0 0 0,0-1 0,-1 1 0,1-1 0,0 1 0,-1-1 0,1 1 0,-1-1 0,0 0 0,0 0 0,1 1 0,-1-1 0,0 0 0,-1 0 0,1 0 0,0 0 0,0 0 0,0-4 0,-1 5-17,0 0 0,0 1 0,0-1 0,-1 0-1,1 1 1,0-1 0,0 0 0,0 1 0,-1-1 0,1 0 0,0 1 0,0-1 0,-1 1 0,1-1-1,-1 1 1,1-1 0,0 0 0,-1 1 0,1 0 0,-1-1 0,1 1 0,-1-1 0,0 1 0,1 0-1,-1-1 1,1 1 0,-1 0 0,0-1 0,0 1 0,-26-1-462,21 2 394,1 0 1,-1 0 0,0 1-1,1 0 1,-1 0 0,-8 4-1,8-1 73,0-1-1,1 1 1,-1 0-1,1 0 1,0 0-1,0 1 0,1 0 1,-1 0-1,2 0 1,-1 0-1,0 1 0,1-1 1,0 1-1,1 0 1,0 0-1,0 0 0,-2 13 1,4-19 0,0 0 0,0 0 0,0 0 0,1 0 1,-1 0-1,0 0 0,0 0 0,1 0 0,-1-1 0,1 1 1,-1 0-1,1 0 0,-1 0 0,1-1 0,-1 1 0,1 0 0,0-1 1,-1 1-1,1 0 0,0-1 0,-1 1 0,1-1 0,0 1 1,1 0-1,30 6 79,30-9-829,-47-1-94,0-1 0,0 0 1,-1-1-1,0-1 0,0 0 1,17-10-1,49-20 1112,-80 37-69,1 0 0,-1 0 0,0 0 0,1 0 0,-1 0 0,0 0 0,0 1-1,1-1 1,-1 0 0,0 0 0,0 0 0,0 0 0,-1 0 0,1 0 0,0 0 0,0 0 0,0 0 0,-1 0-1,1 0 1,-1 0 0,1 0 0,-2 2 0,1 0-41,0-1-1,1 1 1,-1-1-1,0 1 1,1 0-1,0 0 1,-1-1-1,1 1 0,0 0 1,1-1-1,-1 1 1,0 0-1,2 4 1,2-5-53,0-1 1,0 1-1,0-1 1,0 0-1,0 0 1,0-1-1,1 1 1,-1-1-1,0 0 1,0 0-1,6-1 1,50-7 96,48-29-4078,-117 66 5638,8-29-1777,1 1 1,0-1 0,-1 1-1,1-1 1,-1 1-1,1-1 1,0 1-1,0-1 1,-1 1-1,1-1 1,0 1-1,0-1 1,0 1-1,-1 0 1,1-1-1,0 1 1,0 0-1,0-1 1,0 1-1,0-1 1,0 1-1,0 0 1,1-1-1,-1 1 1,0-1-1,0 1 1,0 0-1,1-1 1,-1 1-1,0-1 1,0 1-1,1-1 1,-1 1-1,0-1 1,1 1-1,-1-1 1,1 1-1,-1-1 1,1 0-1,-1 1 1,1-1-1,-1 0 1,1 1 0,-1-1-1,1 0 1,-1 0-1,1 1 1,0-1-1,-1 0 1,1 0-1,-1 0 1,2 0-1,1 0-909,0 0 0,0-1 0,1 1-1,-1-1 1,0 0 0,0 1 0,0-2 0,0 1 0,4-3 0,12-7-7757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9:26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74 4740,'0'0'12909,"-4"-10"-11057,-15-29-229,19 38-1530,-1-1 0,0 1 1,0-1-1,0 1 0,0-1 0,0 1 1,-1-1-1,1 1 0,0 0 0,-1 0 1,1-1-1,-1 1 0,1 0 0,-1 0 1,1 1-1,-1-1 0,0 0 0,1 0 1,-1 1-1,0-1 0,0 1 0,0 0 1,1-1-1,-1 1 0,0 0 0,0 0 1,0 0-1,1 0 0,-1 1 0,0-1 1,0 0-1,0 1 0,1-1 0,-1 1 1,0 0-1,1-1 0,-1 1 0,0 0 1,-1 1-1,-3 2 62,0 0 0,0 1 0,1-1 0,0 1 0,0 0 0,0 1 0,-6 8 0,6-8-12,1 0 1,0 0-1,1 0 1,-1 0-1,1 1 1,0 0-1,1-1 0,0 1 1,0 0-1,0 0 1,1 0-1,0 0 1,0 0-1,1 13 0,1-19-134,0 1 0,0-1 0,-1 0-1,1 0 1,0 1 0,1-1 0,-1 0 0,0 0-1,0 0 1,0 0 0,1 0 0,-1-1-1,0 1 1,1 0 0,-1 0 0,0-1-1,1 1 1,-1-1 0,1 0 0,-1 1 0,1-1-1,-1 0 1,1 0 0,0 0 0,-1 0-1,1 0 1,-1 0 0,1 0 0,-1 0-1,1-1 1,-1 1 0,1-1 0,-1 1 0,2-1-1,53-19 102,-41 12-113,0-2 0,-1 1 0,0-2 0,16-15 0,-24 20-20,-1 0 1,1 0 0,-1 0-1,0-1 1,-1 0 0,1 0-1,-1 0 1,-1 0 0,1-1 0,-1 1-1,2-10 1,-5 15-21,-16 43-106,9-15 160,2 1 1,0-1 0,2 1 0,1 0-1,2 0 1,3 40 0,-1-21 163,-5 49 0,2-91-114,0 0 0,0-1 0,-1 1 0,1-1 0,-1 0 0,0 1 0,1-1 0,-2 0 0,1 0 0,0 0-1,-1 0 1,1-1 0,-1 1 0,0-1 0,0 1 0,0-1 0,0 0 0,0 0 0,0 0 0,0-1 0,-1 1 0,1-1 0,-1 0 0,1 0 0,-1 0 0,0 0 0,-4 0 0,-6 2 84,1-1 0,-1-1 0,0 0 0,0-1 0,0 0 1,-15-3-1,24 2-127,0 0-1,0 0 1,0-1 0,0 0 0,0 0 0,0 0 0,0-1 0,1 0 0,-1 0-1,-5-5 1,8 6-123,0 1-1,0-1 1,0 0-1,0 0 0,0-1 1,1 1-1,-1 0 1,1 0-1,-1-1 1,1 1-1,0-1 0,0 1 1,0-1-1,1 0 1,-1 1-1,0-1 1,1 0-1,0 1 0,0-1 1,0 0-1,0 0 1,0-3-1,1 4-208,0 0-1,0 0 0,0 0 0,0 0 1,1 1-1,-1-1 0,1 0 1,-1 0-1,1 1 0,-1-1 1,1 1-1,0-1 0,0 1 0,0 0 1,-1 0-1,6-2 0,41-18-5286,-31 15 2320,21-11-5063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9:27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3716,'0'0'15630,"0"-9"-13302,0 7-2230,0 0-1,-1 0 1,1 0 0,0 0-1,0 0 1,0 1 0,1-1-1,-1 0 1,0 0 0,1 0-1,-1 0 1,1 0 0,0 1-1,-1-1 1,1 0 0,0 1-1,0-1 1,0 0 0,0 1-1,0-1 1,1 1 0,-1 0-1,0-1 1,1 1 0,-1 0-1,1 0 1,-1 0 0,1 0-1,0 0 1,-1 0 0,1 0-1,0 0 1,0 1 0,0-1-1,-1 1 1,1-1 0,0 1-1,0 0 1,0 0 0,0 0-1,0 0 1,0 0 0,3 1-1,3-2 77,-1 1 0,1 0 0,-1 1 0,1 0 1,-1 0-1,1 0 0,-1 1 0,0 0 0,0 1 0,8 3 0,-13-4-157,1 0 1,0 0 0,-1 0-1,1 1 1,-1-1-1,1 1 1,-1-1 0,0 1-1,0 0 1,0 0-1,-1 0 1,1 0-1,-1 0 1,0 0 0,0 1-1,0-1 1,0 0-1,0 1 1,-1-1 0,1 0-1,-1 1 1,0-1-1,0 1 1,-1 4-1,0-2 77,0 1-1,0-1 0,-1 0 0,0 0 0,0 0 1,-1 0-1,1-1 0,-1 1 0,-1-1 0,1 1 1,-1-1-1,0 0 0,0 0 0,0-1 0,-1 1 1,-5 4-1,-6 3 213,1 0 0,-2-1 0,-33 18-1,100-31-983,-37 0 220,-1 1-1,1 0 0,0 2 1,-1-1-1,24 5 0,-34-5 414,1 1-1,-1 0 1,1 0 0,-1 0-1,0 0 1,0 0-1,1 1 1,-1-1-1,0 1 1,0-1-1,0 1 1,-1 0 0,1-1-1,0 1 1,-1 0-1,1 0 1,-1 1-1,1-1 1,-1 0-1,0 0 1,0 1 0,0-1-1,0 0 1,-1 1-1,1-1 1,0 1-1,-1-1 1,0 1-1,0-1 1,0 1 0,0-1-1,0 1 1,0-1-1,-1 1 1,0 3-1,-1 0 229,0 1 0,0-1 0,0 0 0,-1 0 0,0 0 0,-1 0 0,1 0 0,-1 0 0,0-1 0,0 0 0,-1 0 0,0 0-1,0 0 1,-8 5 0,-2 2 251,0-1 0,-1-1 0,-32 16-1,46-25-434,0 0-1,0 0 0,0 0 0,-1 0 1,1 0-1,0-1 0,-1 1 1,1 0-1,0-1 0,-1 0 1,1 0-1,0 0 0,-1 0 1,1 0-1,-3 0 0,4-1-108,1 1 0,-1-1 0,0 1 0,1-1 0,-1 1 0,1-1 0,-1 1 0,1-1 0,0 0 0,-1 1 0,1-1 0,0 0 0,-1 1 0,1-1 0,0 0 0,0 1 0,-1-1 0,1 0 0,0 0 0,0 1 0,0-1 0,0 0 0,0 0 0,0 1 0,0-1 0,0 0 0,0 1 0,1-1 0,-1-1 0,3-7-1800,0-1 0,1 1 0,0 1 0,0-1 0,9-12 0,10-15-7603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9:27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4837,'0'0'14296,"10"-1"-12454,112-27 422,-48 10-1683,-74 18-573,1 0 1,0 0 0,0-1-1,-1 1 1,1 0-1,0 0 1,0 0-1,-1 0 1,1 0-1,0 0 1,0 0-1,-1 0 1,1 0 0,0 0-1,0 1 1,-1-1-1,1 0 1,0 0-1,0 1 1,-1-1-1,1 0 1,0 1-1,-1-1 1,1 1-1,-1-1 1,1 1 0,0-1-1,-1 1 1,1-1-1,0 2 1,-1 0 40,1 0 1,-1 0-1,1 0 1,-1 0-1,0 0 1,1 0-1,-1 0 1,0 0-1,-1 0 1,1-1-1,0 1 1,-1 3-1,-23 67 1464,17-56-1185,-6 18 289,1 1-1,1 0 1,2 0-1,2 1 1,-5 65 0,13-95-34,3-5-5981,-3-1 4940,-1-1-1,0 1 0,1-1 1,-1 1-1,0-1 0,0 1 0,1-1 1,-1 0-1,0 1 0,0-1 1,0 1-1,0-1 0,0 0 0,1 1 1,-1-1-1,0 1 0,-1-1 1,1 0-1,0 1 0,0-1 0,0 1 1,0-1-1,0 1 0,-1-2 1,-6-12-6258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9:27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49 120 2915,'0'0'11082,"-48"-43"-7462,48 37-802,0 1-896,5 1-513,13-1-127,5-2-417,8 1-481,3 0-224,5 0-96,-2 1-64,3 1-1345,-1 0-1730,0-4-1025,1-2-3459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9:28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4 4933,'0'0'10271,"-11"-1"-6449,4 0-3549,0 0 1,0 1-1,0 0 1,0 0-1,0 0 0,0 1 1,0 0-1,0 0 0,0 0 1,0 1-1,1 1 1,-1-1-1,1 1 0,-1 0 1,1 0-1,0 1 1,0-1-1,-8 8 0,10-7-105,0 0-1,0 1 0,0-1 0,0 1 1,1 0-1,-1 0 0,1 0 0,1 1 1,-1-1-1,1 1 0,0 0 0,0-1 1,0 1-1,1 0 0,0 0 1,0 0-1,1 0 0,0 0 0,0 0 1,1 10-1,0-14-155,0 0 1,1-1-1,-1 1 1,1 0-1,-1-1 0,1 1 1,-1-1-1,1 0 1,0 0-1,0 1 1,0-1-1,0 0 0,0 0 1,0-1-1,0 1 1,0 0-1,0-1 1,0 1-1,0-1 0,0 0 1,0 1-1,1-1 1,-1 0-1,0 0 0,0-1 1,3 1-1,4-1-28,0 0-1,-1 0 0,1-1 0,0 1 1,10-5-1,-9 0-168,0 1 0,0-1 0,-1-1 0,0 0 0,0 0 0,0-1 0,-1 0 0,0 0 0,-1-1 0,8-11 0,-11 15 106,-3 43-140,-1-7 640,1-1 0,1 0-1,2 0 1,1 0 0,11 35 0,-13-56-264,-1 0 0,1 0 1,-2 0-1,1 1 0,-1-1 0,0 0 1,-1 1-1,0-1 0,-2 11 0,1-17-55,0 1-1,0 0 1,0-1 0,-1 1-1,1-1 1,-1 1-1,0-1 1,0 0-1,0 0 1,-1 0-1,1 0 1,-1 0-1,1 0 1,-1-1-1,0 1 1,0-1-1,0 0 1,0 0-1,-1 0 1,1 0-1,0 0 1,-1-1-1,1 0 1,-6 2 0,-2 0-26,0-1 0,-1 0 0,1-1 0,-1 0 0,1-1 0,-1 0 0,0-1 0,-19-3 0,27 3-102,0 0-1,-1 0 1,1-1 0,0 1 0,0-1-1,0 0 1,0 0 0,1-1 0,-1 1-1,1-1 1,-6-4 0,8 5-46,-1 0-1,1 0 1,-1 0 0,1 0 0,0-1-1,-1 1 1,1 0 0,0-1 0,1 1-1,-1-1 1,0 1 0,1-1 0,0 0-1,-1 1 1,1-1 0,0 1 0,0-1 0,0 0-1,1 1 1,0-5 0,2 2-641,-1 0 0,1 1 1,1-1-1,-1 1 0,1-1 0,-1 1 1,1 0-1,1 0 0,-1 1 1,0-1-1,1 1 0,0 0 0,8-4 1,2-2-2742,16-11-5269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9:28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7655,'0'0'17457,"84"27"-16112,-29-27-768,-2 0-449,6 0-64,-5-5-192,-6-1-545,-9 4-736,-10 2-865,-9 0-545,-10 0-1794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9:28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6951,'0'0'16944,"82"19"-16016,-27-27-287,-3 0-481,0-1-128,-6 3-608,-8 2-994,-10 0-1184,-6-1-3428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9:31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4548,'0'0'16047,"9"3"-15214,-6-2-757,1-1 1,-1 1-1,1 0 0,0-1 0,-1 0 0,1 0 1,-1 0-1,1 0 0,0-1 0,-1 1 0,1-1 1,-1 0-1,1 0 0,-1 0 0,0 0 0,1-1 1,-1 0-1,0 1 0,0-1 0,0 0 0,4-4 1,9-6 356,26-18 416,-39 29-811,-1 0-1,1-1 1,-1 1-1,1 0 1,0 0 0,0 1-1,-1-1 1,1 0 0,0 1-1,0 0 1,0 0 0,0 0-1,0 0 1,5 1 0,-7-1-20,0 1 1,1 0-1,-1 0 1,0-1-1,0 1 1,1 0-1,-1 1 0,0-1 1,0 0-1,0 0 1,0 0-1,0 1 1,0-1-1,-1 0 1,1 1-1,1 2 1,-2-2-7,1-1 0,0 1 0,0 0 0,0 0 0,0-1 0,0 1 0,0-1 0,1 1 0,-1-1 0,0 0 0,1 1 1,-1-1-1,1 0 0,0 0 0,2 2 0,-1-2 11,0-1 1,-1 1 0,1-1 0,0 1-1,0-1 1,0 0 0,-1 0-1,1 0 1,0 0 0,0 0 0,0-1-1,-1 1 1,1-1 0,0 0-1,0 0 1,-1 0 0,1 0 0,-1 0-1,5-4 1,1-1-525,-1 0-1,0 0 1,0-1 0,8-11 0,-8 10-1167,-6 6 155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9:31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4356,'0'0'16651,"8"-8"-16139,0-1-409,1 0 0,1 1 0,-1 1 1,1 0-1,1 0 0,11-6 0,-16 10-29,-1 0 0,1 1-1,0-1 1,0 1 0,0 0-1,1 1 1,-1 0 0,0 0 0,1 0-1,-1 1 1,0-1 0,1 1-1,-1 1 1,1 0 0,-1 0 0,7 1-1,-12-1-47,1 0-1,0 0 0,-1 0 1,1 0-1,-1 0 1,0 0-1,1 0 0,-1 0 1,0 1-1,0-1 1,0 1-1,0-1 0,0 0 1,0 1-1,0 0 0,0-1 1,0 1-1,-1-1 1,1 1-1,-1 0 0,1 0 1,-1-1-1,1 4 1,-1 48 443,-1-34-267,1-19-186,0 1-1,0-1 0,0 0 0,0 1 1,0-1-1,0 0 0,0 0 0,0 1 1,0-1-1,0 0 0,0 1 1,0-1-1,0 0 0,0 1 0,1-1 1,-1 0-1,0 0 0,0 1 0,0-1 1,0 0-1,0 0 0,1 1 0,-1-1 1,0 0-1,0 0 0,1 0 0,-1 1 1,0-1-1,0 0 0,1 0 0,-1 0 1,0 0-1,0 1 0,1-1 0,-1 0 1,0 0-1,1 0 0,-1 0 0,14-6 358,9-13-113,-15 11-391,0 0 0,0 0 0,1 1-1,10-7 1,8-2-6350,-17 9 331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9:32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68 4676,'0'0'10074,"1"-9"-7864,1-29-448,-3 37-1679,1 0-1,0 0 1,-1 0 0,1 0 0,0 0 0,-1 0 0,1 0-1,-1 0 1,0 0 0,1 0 0,-1 0 0,0 1 0,0-1-1,1 0 1,-1 0 0,0 1 0,0-1 0,0 0 0,0 1-1,0-1 1,0 1 0,0 0 0,0-1 0,0 1 0,0 0-1,0-1 1,0 1 0,0 0 0,0 0 0,-1 0 0,1 0-1,0 0 1,-1 0 0,-34 6 811,28-2-821,0 0 0,1 1 0,0 1 0,0-1 0,0 1 1,0 0-1,1 0 0,0 1 0,-6 8 0,1 1 229,0 0-1,1 1 1,-9 21 0,16-32-155,0 0 0,1 1 0,0-1 0,0 1 0,1-1 0,-1 1 0,1 0 1,1 0-1,0 11 0,0-16-118,0 0 0,1 0 0,-1 1 0,1-1 0,0 0 0,0 0 0,-1 0 0,1 1 0,1-1 0,-1 0 0,0-1 0,0 1 0,1 0 0,-1 0 0,1 0 0,0-1 0,-1 1 0,1-1 0,0 1 0,0-1 0,0 0 0,0 0 0,0 0 0,0 0 0,0 0 0,1 0 0,-1-1 0,0 1 0,0 0 0,5-1 0,8 2 2,-1-2 0,1 0 0,0 0 0,0-2 0,0 0 0,-1 0 0,1-1 0,-1-1 0,0-1 0,0 0 0,0 0 0,-1-2-1,0 0 1,0 0 0,0-1 0,-1 0 0,0-1 0,-1-1 0,20-21 0,-29 28-22,1 0-1,0-1 1,-1 1-1,0-1 1,0 0-1,0 0 1,0 0-1,-1 0 1,0 0-1,1 0 1,-1 0-1,-1-1 1,1 1-1,-1 0 1,1 0-1,-1-1 1,0 1-1,-1-5 1,0 6-7,0 1 1,0-1 0,0 1 0,0-1 0,0 1 0,-1-1 0,1 1 0,-1 0 0,1 0 0,-1 0 0,0 0-1,0 0 1,0 0 0,0 0 0,0 1 0,0-1 0,-1 1 0,1-1 0,0 1 0,-1 0 0,1 0-1,-1 0 1,1 0 0,-1 0 0,0 1 0,1-1 0,-1 1 0,-3 0 0,1-1-129,-59-2-507,61 2 251,-1 1 0,1 1 0,0-1 0,0 0 0,0 1 0,0-1 0,0 1 0,0 0 1,0 0-1,1 0 0,-1 1 0,0-1 0,0 0 0,1 1 0,-1 0 0,1 0 0,-4 2 0,5 1-4679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48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13357,'0'0'9315,"-5"8"-8706,-11 27-364,15-34-238,1-1-1,0 1 0,0-1 1,-1 1-1,1-1 0,0 1 1,0 0-1,0-1 1,0 1-1,0 0 0,0-1 1,0 1-1,0-1 0,0 1 1,0 0-1,0-1 1,0 1-1,0 0 0,0-1 1,1 1-1,-1-1 0,0 1 1,0-1-1,1 1 0,-1-1 1,0 1-1,1-1 1,-1 1-1,1-1 0,-1 1 1,1-1-1,-1 1 0,1-1 1,-1 0-1,1 1 1,-1-1-1,1 0 0,-1 1 1,1-1-1,-1 0 0,1 0 1,0 0-1,-1 1 0,1-1 1,-1 0-1,1 0 1,0 0-1,0 0 0,34 0 151,-29-1-135,6 1-418,1-2-1,-1 0 0,0 0 0,21-8 0,-22 7 650,1-1-1,-1 1 1,1 1 0,21-1 0,-32 4-102,-1 0 0,1 0 1,0 0-1,-1 1 1,1-1-1,-1 0 0,0 1 1,1-1-1,-1 0 1,0 1-1,0-1 0,0 0 1,0 1-1,0-1 0,0 0 1,0 1-1,0-1 1,-1 2-1,-2 30 218,2-17-2047,1-11-3941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9:36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5733,'0'0'10239,"8"-2"-8295,25-10-343,-32 12-1520,-1 0 1,1 0-1,-1 0 1,1 0-1,-1 0 0,1 0 1,-1 0-1,1 0 0,-1 0 1,1 0-1,-1 0 0,1 0 1,-1 0-1,0 0 0,1 0 1,-1 0-1,1 1 0,-1-1 1,1 0-1,-1 0 1,1 0-1,-1 1 0,0-1 1,1 0-1,-1 1 0,0-1 1,1 0-1,-1 1 0,0-1 1,1 0-1,-1 1 0,0-1 1,0 1-1,1-1 0,-1 1 1,0-1-1,0 1 0,0-1 1,0 0-1,0 1 1,0-1-1,0 1 0,0-1 1,0 2-1,0 24 1205,0-19-825,-2 21 340,-1 1 0,-9 42 0,6-42-675,1-1 0,-1 45 0,6-72-189,0 0 0,0 0 0,0 0 1,1-1-1,-1 1 0,0 0 0,1 0 0,-1-1 0,0 1 0,1 0 0,-1 0 0,1-1 0,-1 1 1,1-1-1,-1 1 0,1 0 0,-1-1 0,1 1 0,0-1 0,-1 1 0,1-1 0,0 0 0,0 1 1,-1-1-1,1 0 0,0 1 0,0-1 0,1 0 0,-1 0-221,-1 1 1,1-1-1,0 0 0,-1 0 1,1 0-1,-1 0 1,1 0-1,0-1 0,-1 1 1,1 0-1,0 0 0,-1 0 1,1 0-1,-1-1 0,1 1 1,0 0-1,-1-1 1,1 1-1,-1 0 0,1-1 1,-1 1-1,1-1 0,-1 1 1,1-1-1,3-12-8257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9:37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15 9289,'0'0'11040,"-9"-5"-9594,7 4-1369,-1 0-1,1-1 0,-1 1 1,1 0-1,-1 0 0,1 1 0,-1-1 1,0 0-1,0 1 0,1 0 1,-1 0-1,0 0 0,0 0 1,1 0-1,-1 0 0,-4 1 1,3 1 4,0 0 1,0 1-1,1-1 1,-1 1 0,1 0-1,0-1 1,0 2-1,0-1 1,0 0 0,0 0-1,1 1 1,-1 0-1,-2 5 1,-3 3 122,0 1 1,1 0-1,0 0 1,1 1-1,1 0 1,0 0-1,1 0 1,1 0-1,0 1 1,0 0-1,2-1 1,0 19-1,1-31-184,0 1-1,0-1 0,1 0 0,0 1 0,-1-1 1,1 0-1,0 0 0,0 0 0,0 0 1,0 0-1,1 0 0,-1 0 0,0 0 0,1 0 1,-1 0-1,1-1 0,0 1 0,0-1 0,-1 1 1,1-1-1,0 0 0,3 2 0,0-1 24,0 0 1,0-1-1,0 1 0,0-1 0,0 0 0,1 0 0,-1 0 0,0-1 1,10 0-1,-8 0-18,1-1 1,-1 0-1,0 0 0,1 0 1,-1-1-1,0 0 1,0-1-1,0 1 0,0-1 1,-1-1-1,1 1 1,-1-1-1,0 0 1,10-9-1,-14 12-16,-1-1 1,1 1-1,-1-1 0,1 1 1,-1-1-1,0 0 0,0 0 0,0 1 1,0-1-1,0 0 0,0 0 1,0 0-1,-1 0 0,1 0 1,-1 0-1,1 0 0,-1 0 1,0-1-1,0 1 0,0 0 0,0 0 1,0 0-1,0 0 0,-1 0 1,1 0-1,-1 0 0,1 0 1,-1 0-1,0 0 0,0 0 1,0 0-1,0 0 0,0 0 1,0 1-1,0-1 0,-1 0 0,1 1 1,-1-1-1,1 1 0,-1-1 1,0 1-1,1 0 0,-5-2 1,-1-1 28,-1 0 1,0 1-1,0 0 1,0 0 0,-1 1-1,1 0 1,-1 1-1,1 0 1,-14-1-1,16 2-52,0 1 1,0-1-1,0 1 0,1 0 0,-1 0 0,0 0 0,0 1 0,1 0 0,-10 5 1,13-6-6,0 0 1,0 0-1,1 1 1,-1-1-1,0 1 1,1-1-1,-1 1 1,1-1-1,0 1 0,-1 0 1,1 0-1,0 0 1,0 0-1,0 0 1,0 0-1,0 0 1,1 0-1,-1 0 1,1 0-1,-1 0 1,1 0-1,0 1 1,0-1-1,0 0 1,0 0-1,0 0 1,0 1-1,1-1 1,0 3-1,0-3-182,0 1 0,0-1 1,1 0-1,-1 1 0,1-1 0,0 0 0,-1 0 0,1 0 0,0 0 0,0 0 0,1-1 0,-1 1 0,0-1 0,0 1 0,1-1 0,-1 0 0,1 0 1,-1 0-1,1 0 0,-1 0 0,1-1 0,0 1 0,-1-1 0,4 1 0,68 4-10380,-38-5-571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9:37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0 4644,'0'0'20873,"-8"11"-20221,-135 178 971,134-178-1792,5-8 31,1 1 1,-1 0 0,1 0-1,0 0 1,0 0-1,1 1 1,-1-1-1,1 1 1,0-1 0,0 1-1,0 0 1,1 0-1,-2 7 1,14-23-11036,-6-5 3341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9:38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94 6983,'0'0'5034,"-8"-2"-2579,-1-1-1832,1 1 1,-1 0-1,0 1 0,-1 0 0,1 1 0,0 0 0,0 0 0,-9 2 0,15-2-470,0 0 0,0 1 1,0 0-1,0-1 0,0 1 0,0 0 0,0 1 0,1-1 0,-1 0 0,1 1 1,-1-1-1,1 1 0,-1 0 0,1 0 0,0 0 0,0 0 0,0 0 0,0 1 0,0-1 1,0 1-1,1-1 0,-1 1 0,1-1 0,0 1 0,0 0 0,0 0 0,0 0 1,0 0-1,0-1 0,1 1 0,-1 0 0,1 4 0,0-6-102,0 1 0,0-1 0,0 1 0,0-1 0,0 0 0,0 1-1,1-1 1,-1 1 0,0-1 0,1 1 0,0-1 0,-1 0 0,1 1 0,0-1 0,-1 0-1,1 1 1,0-1 0,0 0 0,0 0 0,0 0 0,0 0 0,0 0 0,0 0 0,2 1 0,0-1-1,0 1 0,0-1 0,1 0-1,-1 0 1,0 0 0,0-1 0,1 1 0,-1-1 0,1 0 0,4 0 0,2 0-15,0-2-1,0 1 1,0-1-1,0 0 1,0-1-1,-1 0 1,10-5-1,-11 3-20,0 1 0,-1-1 0,1-1 0,-1 1 0,0-1 1,-1-1-1,12-12 0,-16 16-6,1 0 0,-1 0 0,0 0 0,0-1 0,-1 1 0,1 0 0,-1-1 0,1 1 0,-1-1 0,0 1 0,0-1 0,-1 0 0,1 1-1,-1-1 1,0 0 0,0 1 0,0-1 0,0 0 0,0 1 0,-1-1 0,-2-7 0,2 9-5,-1 0 0,0-1 1,0 1-1,0 0 0,0 0 0,0 0 0,0 0 0,-1 0 0,1 1 0,0-1 0,-1 1 0,0 0 0,1-1 0,-1 1 0,0 0 0,0 0 0,1 1 0,-1-1 0,0 1 1,0-1-1,0 1 0,0 0 0,-3 0 0,-3 0 4,0 0 0,0 0 0,0 1 0,0 0 0,1 1 0,-15 4 0,16-3-206,1 0 0,-1 0 0,1 1 0,0 0 0,0 1 0,0-1 0,1 1 0,-1 0 0,1 1 0,0-1-1,1 1 1,-1 0 0,1 0 0,1 0 0,-1 1 0,1-1 0,0 1 0,-4 12 0,6-14-27,-1 0 0,1 0 0,0 0 0,0 0 0,1 0 0,0 0 0,-1 0 0,2 1 0,-1-1 0,1 0 0,0 0 0,0 0 0,0 0 0,0 0 0,1 0 0,0-1 0,0 1-1,0 0 1,1-1 0,0 1 0,0-1 0,0 0 0,0 0 0,0 0 0,1-1 0,0 1 0,4 3 0,18 9-5806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09:38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10 12204,'0'0'9230,"-10"8"-7720,5-3-1375,-5 3 328,0 0 0,1 1-1,-12 14 1,18-20-305,1 1 0,-1-1 0,1 1 0,0 0 0,0 0 0,0 0 0,1 0 0,-1 0 0,1 0 0,0 0 0,0 1 0,0-1 0,1 0 0,-1 1 0,1-1 0,1 7-1,-1-10-138,1 0-1,0 1 1,0-1-1,0 0 0,0 0 1,0 0-1,0 0 1,0 0-1,0 0 0,0 0 1,1 0-1,-1 0 0,0-1 1,1 1-1,-1 0 1,0-1-1,1 1 0,-1-1 1,1 1-1,-1-1 0,1 0 1,-1 0-1,1 0 1,-1 0-1,1 0 0,-1 0 1,1 0-1,-1 0 0,0 0 1,3-1-1,47-9 144,-46 8-136,1-1 0,0 0 1,-1 0-1,0-1 1,0 0-1,0 1 0,0-2 1,-1 1-1,0-1 0,1 1 1,-2-1-1,1 0 0,0-1 1,3-8-1,-6 12-18,0 0 0,0 0 1,0 0-1,0 0 0,-1 0 0,1 0 1,-1 0-1,0 0 0,0 0 0,1 0 1,-1-1-1,-1 1 0,1 0 0,0 0 1,0 0-1,-1 0 0,1-1 0,-1 1 1,0 0-1,0 0 0,1 0 0,-1 0 1,-1 1-1,1-1 0,0 0 0,0 0 1,-1 1-1,1-1 0,-1 0 0,1 1 1,-1-1-1,0 1 0,1 0 0,-1 0 1,0 0-1,0 0 0,0 0 0,0 0 1,0 0-1,0 0 0,0 1 0,0-1 1,-5 1-1,-3-3-415,0 1-1,0 0 1,0 1 0,0 0 0,-14 1-1,21-1 188,1 1 0,-1 1 0,0-1 0,1 0 0,-1 1 1,1-1-1,-1 1 0,1-1 0,-1 1 0,1 0 0,0 0 0,-1 1 0,1-1 0,0 0 0,0 1 0,0-1 0,0 1 0,0 0 0,0-1 0,0 1 0,0 0 0,1 0 0,-1 1 0,1-1 0,-2 3 0,2 1-8006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07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6054,'0'0'8199,"49"16"-5732,-19-16-481,6 0-225,5 0-640,7-1-608,-3-4-321,-3 2-64,-8 3-64,2 0-192,-16 0-737,-4 8-864,-9-3-1474,-2-2-3235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07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13036,'0'0'1137,"10"2"289,103 4 1983,-71-5-2657,0 2-1,64 11 1,-104-13-748,-1-1 0,1 0 0,0 1 0,-1-1 1,1 1-1,-1-1 0,0 1 0,1 0 0,-1-1 1,1 1-1,-1 0 0,0 0 0,0 0 0,1 0 0,-1 0 1,0 0-1,0 1 0,0-1 0,0 0 0,0 0 1,-1 1-1,1-1 0,0 1 0,0 1 0,-1 0 37,1-1 0,-1 1 0,0 0 0,-1-1 0,1 1 0,0-1 0,-1 1 0,1-1 0,-1 1 0,0-1 0,0 1 0,0-1 0,-2 4 0,-6 7 196,0 1 1,0-2-1,-20 21 1,24-28-254,-186 193 582,184-187-2036,17-24-8233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09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8200,'0'0'167,"0"0"-1,1 0 1,-1 0 0,0-1 0,0 1 0,0 0 0,1 0-1,-1 0 1,0 0 0,0 0 0,0 0 0,1 0 0,-1 0-1,0 0 1,0 0 0,0 0 0,0 0 0,1 0 0,-1 0-1,0 0 1,0 1 0,0-1 0,1 0 0,-1 0-1,0 0 1,0 0 0,0 0 0,0 0 0,1 0 0,-1 0-1,0 1 1,0-1 0,0 0 0,0 0 0,0 0 0,0 0-1,1 1 1,-1-1 0,0 0 0,0 0 0,0 0 0,0 0-1,0 1 1,0-1 0,0 0 0,0 0 0,0 0 0,0 1-1,0-1 1,0 0 0,0 0 0,0 1 0,3 21 2775,-2 36-3334,-1-47 1262,0 21-839,-6 145-436,6-177 293,0 0-1,0 1 1,0-1-1,0 0 1,0 0-1,0 1 1,0-1-1,-1 0 1,1 1-1,0-1 1,0 0-1,0 0 1,0 0-1,-1 1 1,1-1-1,0 0 1,0 0-1,0 0 1,-1 1-1,1-1 1,0 0-1,0 0 1,-1 0-1,1 0 1,0 0-1,-1 1 1,1-1-1,0 0 1,0 0 0,-1 0-1,1 0 1,0 0-1,-1 0 1,1 0-1,0 0 1,0 0-1,-1 0 1,1 0-1,0 0 1,-1 0-1,1-1 1,0 1-1,0 0 1,-1 0-1,1 0 1,0 0-1,0 0 1,-1-1-1,1 1 1,0 0-1,0 0 1,0 0-1,-1-1 1,1 1-1,-7-12-4051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09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11371,'0'0'3192,"9"-9"-1927,-3 3-1039,1 0 0,0 0 0,1 1 0,-1 0 0,1 0-1,0 1 1,1 0 0,-1 0 0,1 1 0,-1 0 0,1 0 0,18-2-1,91-5 764,-104 10-922,1 0 0,-1 1 0,1 0 0,-1 1 0,1 0 0,14 6 0,-27-8-57,0 1 0,0-1 0,0 1 0,0 0 0,-1 0 0,1 0 0,0 0 0,0 0 0,0 0 0,-1 0 1,1 0-1,-1 1 0,1-1 0,-1 1 0,1-1 0,-1 1 0,0 0 0,0-1 0,0 1 0,2 4 0,-3-5 8,0 1 0,0 0 0,0 0-1,0-1 1,-1 1 0,1 0 0,0 0 0,-1-1-1,1 1 1,-1 0 0,0-1 0,1 1 0,-1-1-1,0 1 1,0-1 0,0 1 0,0-1 0,-3 3-1,-4 5 65,-2-1 0,1 0 0,-1-1 0,0 0 0,-14 7 0,9-4-97,-1-2 1,1 0 0,-2-1-1,1 0 1,-1-1-1,0-1 1,0-1-1,-1 0 1,-25 1 0,43-5-21,0 0 0,0 0 0,0 0 0,0 0 1,0 0-1,0 0 0,0 0 0,0 0 1,-1 0-1,1 0 0,0 0 0,0 0 0,0 0 1,0 0-1,0 0 0,0 0 0,0 0 0,0 0 1,-1 0-1,1 0 0,0 0 0,0 0 0,0 0 1,0 0-1,0 0 0,0 0 0,0 0 0,0 0 1,0-1-1,0 1 0,-1 0 0,1 0 1,0 0-1,0 0 0,0 0 0,0 0 0,0 0 1,0 0-1,0 0 0,0-1 0,0 1 0,0 0 1,0 0-1,0 0 0,0 0 0,0 0 0,0 0 1,0 0-1,0-1 0,0 1 0,0 0 0,0 0 1,0 0-1,0 0 0,0 0 0,0 0 1,0 0-1,0 0 0,0 0 0,0-1 0,0 1 1,1 0-1,-1 0 0,0 0 0,0 0 0,0 0 1,0 0-1,0 0 0,10-10-1992,16-6-2060,7 2-541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10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 14221,'0'0'5227,"-8"0"-4539,3 0-621,-1 1 0,0 0-1,0 0 1,1 0-1,-1 1 1,1 0 0,-1 0-1,1 0 1,0 1-1,0 0 1,0 0 0,0 0-1,0 0 1,1 1-1,-1 0 1,1 0 0,0 0-1,0 1 1,1-1-1,-6 9 1,2-2 60,0-1 0,1 1 0,0 0 1,1 1-1,0-1 0,1 1 0,0 0 0,1 0 0,0 1 0,1-1 0,0 1 0,1-1 1,1 1-1,0-1 0,1 16 0,0-25-149,0 1-1,1 0 1,-1 0 0,0-1 0,1 1-1,0-1 1,0 1 0,0-1-1,0 0 1,1 0 0,-1 0 0,1 0-1,0 0 1,-1 0 0,2-1-1,-1 0 1,0 1 0,0-1 0,1 0-1,-1-1 1,1 1 0,-1 0-1,6 0 1,42 9-2753,-2-9-4122,-15-5-2077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50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13837,'0'0'4831,"3"9"-4169,2 17-473,-2-1 0,0 1 0,-2-1-1,-1 1 1,-5 44 0,3-22-67,1-47-87,1 0 1,0 0 0,0-1-1,0 1 1,0 0 0,0 0-1,0-1 1,0 1 0,0 0-1,1 0 1,-1-1 0,0 1-1,0 0 1,1 0-1,-1-1 1,0 1 0,1 0-1,-1-1 1,1 1 0,-1-1-1,1 1 1,-1 0 0,1-1-1,-1 1 1,1-1 0,-1 0-1,1 1 1,0-1-1,0 1 1,25-3 835,25-23 104,14-20-714,116-102 1,-179 145-484,6-7 90,-6 2-3684,-2 4-1880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10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 13549,'0'0'3016,"12"0"-1948,2-1-769,1 0 1,-1 1-1,1 1 1,-1 0-1,1 1 1,-1 1-1,0 0 1,1 1-1,25 11 1,-38-14-278,-1 0 0,0 0 0,1 0 0,-1 1 0,0-1 0,0 0 0,1 0 1,-1 1-1,0-1 0,0 1 0,-1-1 0,1 1 0,0-1 0,0 1 1,-1 0-1,1-1 0,-1 1 0,1 0 0,-1 0 0,0-1 0,0 1 1,0 0-1,0 0 0,0-1 0,0 1 0,0 0 0,-1 0 0,1-1 1,0 1-1,-1 0 0,1-1 0,-1 1 0,0-1 0,0 1 0,0 0 0,0-1 1,0 0-1,0 1 0,0-1 0,-2 2 0,-5 8 293,-2 0-1,1 0 1,-20 16-1,21-20-157,-23 19 519,-31 29 588,58-51-1180,1 0 1,-1 0-1,1 1 0,0-1 1,0 1-1,0 0 0,0 0 1,1 0-1,0 0 0,0 0 1,-2 9-1,5-13-80,-1 0 0,0 0 0,1 0 0,-1-1 1,1 1-1,-1 0 0,1 0 0,-1 0 0,1 0 0,-1 0 1,1-1-1,0 1 0,-1 0 0,1-1 0,0 1 0,0 0 1,0-1-1,-1 1 0,1-1 0,0 1 0,0-1 0,0 0 1,0 1-1,0-1 0,0 0 0,0 0 0,0 0 0,0 1 0,0-1 1,0 0-1,0 0 0,0 0 0,0-1 0,0 1 0,1 0 1,44-3 74,-27 0-454,0-1 0,-1-1-1,27-10 1,18-15-5709,-50 21 1471,-8 1-1056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11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21 9129,'0'0'4868,"-57"-9"1442,69 9-5317,17 0-192,8 0-481,8 0-160,7 0-128,1-1 0,6-2-640,-14 1-1891,-8 0-3298,-3-1-7528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13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5701,'16'0'4027,"43"1"4987,32 6-5915,-80-5-3122,0 0 0,0 0 0,0 2 0,0-1 0,0 1 0,0 1 0,-1 0 0,0 0 0,0 1 0,16 13 0,-25-19 26,-1 0 0,1 1 0,0-1 0,-1 0 0,1 1-1,-1-1 1,1 1 0,-1-1 0,0 1 0,1-1 0,-1 1-1,1-1 1,-1 1 0,0-1 0,1 1 0,-1 0 0,0-1-1,0 1 1,1 0 0,-1-1 0,0 1 0,0 0 0,0-1-1,0 1 1,0 0 0,0-1 0,0 1 0,0 0 0,0-1-1,0 1 1,0-1 0,-1 1 0,1 0 0,0-1 0,0 1-1,-1 0 1,1-1 0,0 1 0,-1-1 0,1 1 0,-1-1-1,1 1 1,0-1 0,-1 1 0,1-1 0,-1 1 0,1-1-1,-1 0 1,0 1 0,1-1 0,-1 0 0,1 1 0,-1-1-1,0 0 1,1 0 0,-1 0 0,0 1 0,1-1 0,-1 0-1,-1 0 1,-51 11 138,44-10-140,-19 3 0,-68 14 33,87-15-49,0 0 1,0 0 0,0 0-1,0 1 1,0 1 0,1-1 0,-13 10-1,64-12-7394,-18-13 2124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13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1 12780,'0'0'1570,"-57"9"1024,28-1-1024,-1 4-257,1 1 96,6 2-416,0 1-673,1 3-288,5 0 32,-1-2-64,5 3 32,-1-4-32,7-1-256,3-4-577,3-5-1409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20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1 193 7079,'0'0'15380,"6"-2"-14457,17-7-489,0-1-1,-1-1 1,-1-1-1,29-21 1,79-70-258,-112 90-32,-26 30 60,-3 1-168,0 2 34,3-8-39,1 1 0,0 0 0,0 1 0,1 0 0,1 0 0,1 1 0,0 0 0,1 0 0,0 0 0,-3 28 0,8-42-141,-1 0-1,1 0 1,0-1-1,-1 1 0,1-1 1,0 1-1,-1-1 1,1 1-1,0-1 1,0 1-1,-1-1 1,1 1-1,0-1 1,0 0-1,0 0 1,0 1-1,-1-1 1,1 0-1,0 0 0,0 0 1,0 0-1,0 0 1,0 0-1,0 0 1,-1 0-1,1 0 1,0 0-1,0-1 1,0 1-1,0 0 1,1-1-1,30-9-7365,-19-3 1289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20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 13773,'0'0'5755,"7"8"-4543,7 9-670,42 51 1266,-51-61-1642,-1 0-1,0 0 0,0 1 1,-1-1-1,0 1 0,0-1 1,0 1-1,-1 0 0,1 14 0,-2-5-22,-2 0-1,0 0 0,-1 0 0,-1 0 0,0 0 0,-1 0 0,-1-1 0,-1 1 0,0-1 1,-12 20-1,1-4-171,-3-1-1,0 0 1,-45 50 0,65-81 14,-7 8-436,0 0 0,0-1 1,-16 12-1,20-17-250,0 0 0,0-1-1,0 1 1,0-1 0,-1 0 0,1 1 0,0-2 0,-1 1 0,-4 1-1,-9-2-9771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34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25 7111,'-5'8'5701,"5"-2"-4388,0-3 193,21-2-65,6-1-480,9 0 192,9 0-352,5-9-481,1-1-224,-1 0-96,-3 3 32,-10 3-320,-12 2-513,-5 2-576,-11 0-1153,-9 4-802,0 2-639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34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11627,'0'0'8360,"82"7"-7111,-39-16-704,7-1-417,3 1-64,-1 1-96,-2 1-769,-9 2-1217,-5 0-1986,-4-2-1217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34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30 13100,'0'0'1490,"8"-3"298,14-4-1229,0 2-1,0 0 1,1 1-1,0 1 1,0 1-1,0 1 1,23 3-1,-44-2-557,-1 0 0,1 1 0,0-1 0,0 1 0,-1 0 1,1-1-1,-1 1 0,1 0 0,0 0 0,-1 0 0,0 0 0,1 0 0,-1 0 0,0 0 0,1 1 0,-1-1 0,0 0 0,0 1 0,0-1 0,0 1 0,0-1 0,-1 1 0,1 0 0,0-1 0,-1 1 0,1 0 0,-1-1 0,1 1 0,-1 0 0,0 0 0,0-1 0,0 1 0,0 0 0,0 0 0,0-1 0,0 1 0,-1 0 0,1 0 0,-2 2 0,0 5 15,0 0-1,-1 0 1,0-1-1,0 1 1,-1-1-1,-6 10 1,-15 20-47,-2-2 0,-1-1 0,-38 37 1,-8-8-2399,46-45-1110,5-10-2205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36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81 138 4773,'0'0'2268,"-9"0"-351,3 0-1357,-33 1 860,15-7 3908,24 6-5268,-1 0 1,1 0-1,0-1 0,0 1 1,0 0-1,0 0 1,-1 0-1,1 0 0,0-1 1,0 1-1,0 0 0,0 0 1,0 0-1,-1-1 0,1 1 1,0 0-1,0 0 1,0-1-1,0 1 0,0 0 1,0 0-1,0-1 0,0 1 1,0 0-1,0 0 0,0-1 1,0 1-1,0 0 0,0 0 1,0 0-1,0-1 1,0 1-1,0 0 0,1 0 1,-1-1-1,0 1 0,0 0 1,0 0-1,0 0 0,0-1 1,1 1-1,-1 0 1,0 0-1,0 0 0,0 0 1,1-1-1,-1 1 0,0 0 1,0 0-1,0 0 0,1 0 1,-1 0-1,0 0 0,0 0 1,1 0-1,-1 0 1,0 0-1,0 0 0,0 0 1,1 0-1,-1 0 0,17-6 169,-17 6-164,229-48 2761,121-1-2772,-211 32-73,-252 26-141,94-6 189,-265 49 682,206-34-320,-120 44 0,198-61-390,0-1 0,0 0 0,0 0 0,0 0 0,0 0 0,0 0 0,0 0 1,0 0-1,1 0 0,-1 0 0,0 0 0,0 0 0,0 0 0,0 0 0,0 0 1,0 1-1,0-1 0,0 0 0,0 0 0,0 0 0,0 0 0,0 0 0,0 0 1,0 0-1,0 0 0,0 0 0,0 0 0,0 1 0,20-4 25,31-7-4,532-123-652,-551 129 463,-30 6 40,-8 2-1,-49 16 27,-123 36-348,-224 40 1,399-95-4913,13-1 2268,-4-1 1441,13 1-2565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51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12268,'0'0'6854,"-2"47"-5348,20-41-97,9-2-512,7 0-641,5-3-192,4-1-1121,2 0-2338,-11 0-3332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37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1 146 10730,'0'0'9604,"11"-6"-9449,-7 4-135,5-3 41,0 1-1,0 0 0,1 0 0,-1 1 0,1 0 0,0 1 0,17-2 1,39-1-23,0-2 0,0-3 1,-1-3-1,103-35 1,-146 37-55,-22 10 16,0 1-1,0 0 1,0 0 0,0 0-1,0 0 1,0-1-1,0 1 1,0 0 0,0 0-1,0 0 1,0-1 0,0 1-1,0 0 1,0 0 0,0 0-1,0 0 1,0-1-1,0 1 1,0 0 0,0 0-1,0 0 1,0 0 0,-1-1-1,1 1 1,0 0-1,0 0 1,0 0 0,0 0-1,0 0 1,0-1 0,-1 1-1,1 0 1,0 0 0,0 0-1,0 0 1,0 0-1,0 0 1,-1 0 0,1 0-1,0 0 1,0 0 0,0 0-1,-1 0 1,1 0 0,0 0-1,0 0 1,0 0-1,0 0 1,-1 0 0,1 0-1,0 0 1,0 0 0,-46 1 24,13 7 116,-1 1-1,2 2 1,-59 27-1,18-7 392,53-23-361,6-1-29,-1-1-1,0-1 1,0 0-1,0-1 0,-1-1 1,-23 2-1,39-5-138,0 0 0,0 0 0,0-1 0,0 1 0,-1 0 0,1 0 0,0 0 0,0 0 0,0-1-1,0 1 1,0 0 0,0 0 0,0 0 0,0-1 0,-1 1 0,1 0 0,0 0 0,0-1 0,0 1 0,0 0 0,0 0 0,0 0 0,0-1 0,0 1-1,0 0 1,1 0 0,-1 0 0,0-1 0,0 1 0,0 0 0,0 0 0,0-1 0,0 1 0,0 0 0,0 0 0,1 0 0,-1 0 0,0-1-1,0 1 1,0 0 0,0 0 0,0 0 0,1 0 0,-1 0 0,0-1 0,1 1 0,11-8-4,1-1 0,0 2 1,0 0-1,1 0 0,0 1 0,0 1 0,20-5 1,-8 2-22,55-14-1074,2 4 1,150-15 0,-267 35 1117,-357 34 1677,379-35-1691,9-1-5,-1 0 0,1 1 0,-1-1 0,1 1 1,-1-1-1,1 1 0,0 0 0,-1 0 0,1 0 1,0 1-1,0-1 0,0 1 0,-4 2 0,7-4-25,0 1 0,0-1-1,0 0 1,0 0-1,0 1 1,1-1 0,-1 0-1,0 0 1,0 1-1,0-1 1,0 0 0,0 0-1,0 1 1,0-1-1,1 0 1,-1 0 0,0 0-1,0 1 1,0-1-1,1 0 1,-1 0 0,0 0-1,0 0 1,0 1-1,1-1 1,-1 0 0,0 0-1,0 0 1,1 0-1,-1 0 1,0 0 0,0 0-1,1 0 1,-1 0-1,0 0 1,1 0 0,-1 0-1,0 0 1,0 0 0,1 0-1,-1 0 1,0 0-1,0 0 1,1 0 0,-1 0-1,17 0-595,-16 0 505,68-3-6009,-25-8 224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37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1 299 10570,'0'0'8995,"8"2"-7852,-2-1-1077,0-1 1,0 1 0,0-1-1,1-1 1,-1 1 0,0-1-1,0 0 1,0-1 0,0 1-1,0-1 1,0 0 0,-1-1-1,1 0 1,-1 1 0,1-2-1,9-6 1,17-13-58,43-40 0,-65 54 35,-10 9-43,84-79 129,-75 70 47,-1-1-1,-1 0 1,1 0-1,-1 0 1,-1-1-1,0 0 1,5-14-1,-63 134 1767,45-89-1760,1 0 0,1 1-1,1 0 1,1 0 0,1 0 0,1 1-1,0-1 1,6 40 0,3-34-247,1-16-1622,3-9-3873,-3-7-1642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38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12556,'0'0'6758,"47"6"-5028,-4-9-65,6-9-127,0 0-897,6-2-545,-9 5-64,-3 1 0,-9 7-417,-7 1-800,-14 0-769,-6 0-1857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40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200 137 4516,'0'0'5296,"8"-5"-2541,-2 0-2479,39-29 3903,-42 31-3855,-1 1 0,1-1 0,-1 0 0,0 0 0,0 0 0,0 0 0,0 0 1,-1 0-1,1 0 0,-1 0 0,0-1 0,0 1 0,0-1 0,0 1 1,0-8-1,-2 10-257,1 0 1,0 0 0,-1-1-1,1 1 1,0 0 0,-1 0-1,0 0 1,1 0 0,-1 0-1,0 0 1,1 0 0,-1 0-1,0 0 1,0 0 0,0 0-1,0 0 1,0 0 0,0 1-1,0-1 1,0 0 0,0 1-1,0-1 1,0 1 0,-1-1-1,1 1 1,0 0 0,0-1-1,0 1 1,-1 0 0,-1 0-1,-47-3 214,41 3-198,0 1-65,0 0 1,0 1 0,0 0-1,0 0 1,1 1-1,-1 0 1,1 1 0,-1 0-1,1 0 1,0 1-1,1 0 1,-1 0 0,-9 9-1,11-9 41,0 0 0,0 1 1,0 0-1,1 0 0,0 0 0,0 1 0,0 0 0,1 0 0,0 0 0,1 0 1,-1 1-1,1 0 0,1-1 0,0 1 0,-2 11 0,3-18-44,1 1 0,0-1 0,0 1 0,1-1 0,-1 1 0,0-1 0,0 1 0,1-1 0,-1 1 0,1-1 0,-1 0 0,1 1 0,-1-1 0,1 0-1,0 1 1,0-1 0,0 0 0,0 0 0,0 0 0,0 0 0,0 0 0,1 2 0,2-1 1,-1-1 0,0 1 0,0 0 0,1-1 0,-1 1 1,1-1-1,0 0 0,6 1 0,7-1 9,-1 1-1,1-2 1,18-2 0,-31 2-10,13-2-6,-1 0-1,1-1 1,-1-1-1,0-1 1,0 0-1,25-13 1,-34 15-3,0 0 1,0-1 0,0 0-1,-1 0 1,1-1-1,-1 0 1,0 0-1,-1-1 1,1 1-1,-1-1 1,0 0-1,0-1 1,-1 1 0,0-1-1,0 0 1,3-8-1,-6 13-25,0-1 1,-1 1-1,1 0 0,-1 0 1,1 0-1,-1-1 0,0 1 0,0 0 1,0-1-1,0 1 0,0 0 1,0-1-1,-1 1 0,1 0 0,-1 0 1,1-1-1,-1 1 0,0 0 1,0 0-1,0 0 0,0 0 0,0 0 1,-1 0-1,1 0 0,-1 0 1,1 1-1,-1-1 0,0 1 0,1-1 1,-1 1-1,0-1 0,0 1 1,0 0-1,-3-2 0,-37-10-2948,0 6-3389,41 7 6079,-19-2-5707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40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12844,'0'0'10186,"-1"10"-8948,-2 33-485,1 0 0,3 0-1,1 0 1,16 80 0,3 46-537,-2-11-155,-19-157-70,0 1 0,0-1-1,0 0 1,0 0-1,0 0 1,1 0-1,-1 0 1,0 0-1,1 0 1,-1 0-1,0 0 1,1 0-1,0 0 1,-1 0-1,1 0 1,-1 0-1,1 0 1,0 0-1,0 0 1,0-1 0,1 2-1,-1-2-64,-1 0 1,1 0-1,0 0 0,0-1 1,-1 1-1,1 0 1,0-1-1,0 1 0,-1 0 1,1-1-1,-1 1 0,1-1 1,0 1-1,-1-1 0,1 1 1,-1-1-1,1 1 0,-1-1 1,1 0-1,-1 1 0,0-1 1,1-1-1,13-23-4216,-6 4-3707,-4 2-4586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41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7 6278,'0'0'12129,"-9"-3"-11302,7 2-771,-1 1 0,1-1 0,-1 0 0,0 1 0,1 0-1,-1 0 1,0-1 0,1 1 0,-1 1 0,0-1 0,1 0 0,-1 1 0,1-1-1,-4 2 1,2 0 37,0 1 0,0-1-1,1 1 1,-1 0 0,1 0-1,-1 0 1,1 1 0,0-1 0,0 1-1,-2 4 1,-8 10 399,2 1 0,0 0 1,1 1-1,-14 37 0,20-45-320,1 0 0,0 0 0,0 0-1,1 0 1,1 0 0,0 1 0,1-1-1,0 0 1,0 1 0,4 13 0,-3-23-168,0 1 0,1-1 0,0 1 0,0-1 0,0 0 0,0 0 0,0 0 0,1 0 0,-1 0 0,1 0 0,0-1 0,0 1 1,0-1-1,0 0 0,0 0 0,1 0 0,-1 0 0,0-1 0,1 1 0,0-1 0,-1 0 0,1 0 0,0 0 0,5 0 0,12 3-1139,0-1-1,0-2 1,21 0 0,-39-1 776,38-2-5327,-1-8-3987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42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0 232 2915,'0'0'16159,"12"-5"-14910,15-11-853,0 0 1,-2-2-1,0 0 0,0-2 0,-2-1 1,-1-1-1,0-1 0,35-50 0,-69 100 37,1 0-1,1 1 0,1 0 1,1 0-1,2 1 1,0-1-1,0 32 1,6-60-485,-1 1 1,1 0-1,0 0 1,0-1-1,0 1 1,0 0 0,0 0-1,0-1 1,0 1-1,0 0 1,0 0 0,0-1-1,0 1 1,0 0-1,1 0 1,-1-1 0,0 1-1,1 0 1,-1-1-1,0 1 1,1 0-1,-1-1 1,1 1 0,-1 0-1,1-1 1,-1 1-1,1-1 1,-1 1 0,1-1-1,0 0 1,-1 1-1,1-1 1,0 1 0,-1-1-1,1 0 1,0 0-1,-1 1 1,1-1-1,0 0 1,0 0 0,-1 0-1,1 0 1,0 0-1,0 0 1,-1 0 0,1 0-1,0 0 1,0 0-1,-1 0 1,1 0 0,0-1-1,0 1 1,-1 0-1,1-1 1,0 1-1,-1 0 1,1-1 0,0 1-1,-1-1 1,1 0-1,4-1-995,-1-1 0,0 0 0,0 0-1,0-1 1,0 1 0,-1-1 0,0 0 0,4-4-1,7-19-8006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42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0 12908,'0'0'6604,"9"2"-5190,-3-1-1240,0 1 0,-1-1-1,1 1 1,0 1-1,-1-1 1,1 1 0,-1 0-1,0 0 1,0 0-1,0 1 1,-1 0 0,1 0-1,-1 0 1,0 0-1,0 1 1,0 0 0,0 0-1,-1 0 1,0 0-1,0 0 1,-1 1 0,1-1-1,-1 1 1,0-1-1,0 1 1,0 9 0,0 1-83,-1 0 0,-1 1 0,-1-1 0,0 1 0,-1-1 0,-1 0 0,0 0 0,-1 0 0,-1 0 0,0 0 0,-2-1 1,1 0-1,-17 25 0,-5 4-509,-2-1 1,-2-2-1,-38 39 1,11-23-2628,17-21-2148,-6 0-7048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48.6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1 130 3107,'0'0'1516,"1"-10"2258,1-10-2605,4-40 3322,-5 20 2976,-1 61-6351,-4 103 152,1-63-719,7 103-1,-3-149-546,38 412 99,-35-320-67,-19 214 0,11-298-557,3-33-989,4-40-4135,-2 29-3551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49.40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153 1 4260,'0'0'13858,"-3"12"-12699,-80 201 1260,25-73-1934,58-139-666,-8 25 658,8-27-545,0 1 0,0 0 1,1 0-1,-1 0 0,0 0 0,0-1 0,0 1 0,1 0 0,-1 0 0,0 0 0,1 0 0,-1 0 0,0 0 0,0 0 1,1 0-1,-1 0 0,0 0 0,0 0 0,1 0 0,-1 0 0,0 0 0,0 0 0,1 0 0,-1 0 0,0 0 0,0 0 1,1 0-1,-1 0 0,0 1 0,0-1 0,1 0 0,-1 0 0,0 0 0,0 0 0,1 0 0,-1 1 0,0-1 0,0 0 1,0 0-1,0 1 0,1-1 0,-1 0 0,0 0 0,0 0 0,0 1 0,0-1 0,0 0 0,0 1 0,0-1 0,0 0 1,0 0-1,0 1 0,0-1 0,0 0 0,0 0 0,0 1 0,0-1 0,0 0 0,0 0 0,0 1 0,0-1 0,0 1 1,43-47-7930,-15 10-636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51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 4773,'0'0'16581,"10"-1"-15455,1 0-972,1 0 0,-1-1-1,0-1 1,0 0 0,14-5 0,-21 7-132,-1 0 0,0-1 0,0 1 0,0 0 0,0-1 0,0 0 0,0 0 0,0 0 0,0 0 0,0 0 0,-1-1 0,1 1 0,-1-1 0,0 1 0,0-1 0,0 0 0,0 0 0,0 0 0,-1 0 0,1 0 0,-1 0 0,0-1 0,0 1 0,0 0 0,0-5 0,-1 7-35,0 1 0,0-1 1,-1 1-1,1 0 1,0-1-1,-1 1 0,1 0 1,-1-1-1,1 1 1,0 0-1,-1-1 0,1 1 1,-1 0-1,1 0 1,-1 0-1,1-1 0,-1 1 1,1 0-1,0 0 1,-1 0-1,1 0 0,-1 0 1,1 0-1,-1 0 0,1 0 1,-1 0-1,1 0 1,-1 0-1,1 0 0,-1 1 1,1-1-1,-1 0 1,1 0-1,-1 0 0,1 1 1,0-1-1,-1 1 1,-21 8-502,18-4 498,-1-1 0,1 1 1,0 0-1,0 0 0,0 0 0,1 1 1,0-1-1,0 1 0,0 0 1,1 0-1,0 0 0,0 0 0,1 0 1,-1 0-1,1 1 0,0-1 1,1 11-1,1-16 21,0 1 1,0-1-1,0 0 1,0 0-1,0 1 1,0-1-1,0 0 1,1 0-1,-1 0 1,0 0-1,1 0 1,-1 0-1,1-1 1,-1 1-1,1 0 1,-1-1-1,1 1 1,-1-1-1,1 0 1,0 1-1,-1-1 1,1 0-1,0 0 0,-1 0 1,1 0-1,2-1 1,48-4 86,-40 1-318,-1-1-1,0 0 1,0 0 0,0-1-1,11-9 1,-15 10 103,1 0 0,-1 0 0,1 0 0,0 1 0,1 0-1,-1 1 1,1 0 0,0 0 0,0 1 0,17-3 0,-25 6 126,0-1 0,0 0 0,-1 0-1,1 1 1,0-1 0,-1 0 0,1 1 0,0-1-1,-1 0 1,1 1 0,0-1 0,-1 1 0,1 0 0,-1-1-1,1 1 1,-1-1 0,1 1 0,-1 0 0,0-1-1,1 1 1,-1 0 0,0-1 0,1 1 0,-1 0-1,0 0 1,0-1 0,1 3 0,4 30 554,0-6 72,-4-26-596,1 1-1,-1-1 1,1 1 0,-1-1-1,1 0 1,0 1-1,0-1 1,0 0 0,0 0-1,0 0 1,0-1-1,0 1 1,0 0-1,0-1 1,0 1 0,0-1-1,0 0 1,0 0-1,1 0 1,-1 0-1,0 0 1,0 0 0,0 0-1,3-2 1,4 1 7,0 0 0,0-1 0,-1-1 0,15-5 0,4-9-571,-23 13 227,1 1-1,0 0 0,0 0 1,0 0-1,0 1 0,0-1 1,0 1-1,11-3 0,0 31 775,-13-24-395,1 0 0,-1-1 0,0 1-1,1-1 1,-1 0 0,1 0 0,0 0 0,-1 0 0,1-1 0,0 0 0,-1 1-1,1-1 1,0 0 0,0-1 0,-1 1 0,8-3 0,-3 2-125,1-1 0,-1 0 0,0-1 0,0 0 0,0 0 0,9-6 1,18-19-928,-34 27 973,0-1 1,0 1-1,0 0 1,1-1-1,-1 0 0,-1 1 1,1-1-1,0 1 1,0-1-1,-1 0 1,1 0-1,-1 1 0,1-1 1,-1 0-1,0 0 1,1 0-1,-1 0 1,0 0-1,0 1 0,-1-4 1,1 4 19,-1 1 0,0-1-1,1 0 1,-1 1 0,0-1 0,1 0 0,-1 1 0,0-1 0,0 1-1,1-1 1,-1 1 0,0 0 0,0-1 0,0 1 0,0 0-1,0-1 1,1 1 0,-1 0 0,0 0 0,0 0 0,0 0 0,0 0-1,0 0 1,0 0 0,0 0 0,0 0 0,0 1 0,-1-1 0,-28 9 95,27-7 4,-1 1 1,1-1-1,-1 1 1,1 0-1,0 1 1,0-1-1,0 0 0,1 1 1,-1 0-1,1-1 1,0 1-1,0 0 1,0 0-1,-1 5 0,3-8-101,-1 1 0,1 0 0,0-1 0,0 1 0,0-1 0,0 1 0,0-1-1,0 1 1,0 0 0,1-1 0,-1 1 0,0-1 0,1 1 0,0-1-1,-1 1 1,1-1 0,0 0 0,-1 1 0,1-1 0,0 0 0,0 0-1,0 1 1,0-1 0,1 0 0,-1 0 0,0 0 0,0 0 0,1 0-1,-1 0 1,0-1 0,1 1 0,-1 0 0,1-1 0,-1 1 0,1-1 0,-1 0-1,1 1 1,-1-1 0,1 0 0,-1 0 0,1 0 0,1 0 0,28 3-1838,-10-4-4504,-12-2-1461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49.7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129 1 4484,'0'0'8510,"-6"8"-5275,-61 90 915,57-82-3927,1 0 0,0 0 0,2 1 0,0 0 0,-6 22 0,13-39-238,0 0 1,0 0 0,0 1 0,0-1 0,0 0 0,-1 1-1,1-1 1,0 0 0,0 1 0,0-1 0,0 1 0,0-1-1,0 0 1,0 1 0,0-1 0,0 0 0,0 1-1,1-1 1,-1 0 0,0 1 0,0-1 0,0 0 0,0 1-1,0-1 1,1 0 0,-1 0 0,0 1 0,0-1 0,0 0-1,1 0 1,-1 1 0,0-1 0,0 0 0,1 0 0,-1 1-1,0-1 1,1 0 0,-1 0 0,16-4-1080,16-15-2053,-11 0-515,0-2-566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50.09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97 0 4132,'0'0'13196,"-29"50"-12811,13-25 255,4 2-95,1-1-257,-1 0-192,4-5-64,-1-4-32,9-8-32,0-7-865,6-2-1793,5-10-1122,5-10-2306</inkml:trace>
  <inkml:trace contextRef="#ctx0" brushRef="#br0" timeOffset="1">231 3 3908,'0'0'11338,"-6"10"-9950,-14 24-533,-35 63 2404,50-87-3224,1-1-1,-1 1 0,2 1 0,-1-1 1,1 0-1,1 1 0,-2 16 1,20-29-3820,17-27-2241,-26 22 4514,16-18-5017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50.42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65 49 3235,'0'0'12759,"-1"10"-11403,0-1-1141,0 0 1,0 0 0,-1 0-1,-1 0 1,0 0 0,0-1-1,0 1 1,-1-1 0,-7 11-1,6-12-70,1 1-1,0 0 0,0-1 0,0 2 0,1-1 0,-4 17 0,7-25-171,0 0 0,0 1 1,0-1-1,0 0 0,0 0 0,0 1 0,0-1 0,0 0 0,1 0 0,-1 1 0,0-1 0,0 0 0,0 0 0,0 0 0,1 0 0,-1 1 0,0-1 0,0 0 0,0 0 0,1 0 0,-1 0 0,0 0 0,0 1 0,1-1 0,-1 0 0,0 0 0,0 0 0,1 0 0,-1 0 0,0 0 1,0 0-1,1 0 0,-1 0 0,0 0 0,0 0 0,1 0 0,-1 0 0,0 0 0,0 0 0,1 0 0,-1-1 0,0 1 0,0 0 0,1 0 0,-1 0 0,0 0 0,0 0 0,0-1 0,1 1 0,-1 0 0,15-7-1849,6-10-1786,2-7-843</inkml:trace>
  <inkml:trace contextRef="#ctx0" brushRef="#br0" timeOffset="1">329 0 5637,'0'0'10474,"-32"66"-8392,12-35-608,2 0-610,-1 1-159,6-5-224,2-6-321,10-8-128,1-6-64,1-7-353,15-4-479,2-12-546,5-6-1024,4-2-2050,-4-2 224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50.75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44 0 1089,'0'0'16223,"2"6"-15150,-1-2-931,-1 0-1,0 0 1,0 0 0,0 0-1,0 0 1,-1 0-1,0 0 1,0 0-1,0 0 1,0-1-1,0 1 1,-1 0 0,0-1-1,1 1 1,-1-1-1,-1 1 1,-3 4-1,-15 30 1155,21-37-1307,-1-1 1,1 1-1,0-1 1,0 1-1,-1-1 1,1 0-1,0 1 0,0-1 1,-1 1-1,1-1 1,0 1-1,0 0 1,0-1-1,0 1 0,0-1 1,0 1-1,0-1 1,0 1-1,0-1 1,0 1-1,0-1 0,0 1 1,0-1-1,0 1 1,0 0-1,1-1 1,-1 1-1,0-1 0,0 0 1,1 1-1,0 0 1,15-5-1288,19-19-2965,-35 23 4167,25-19-5589,2-2-3391</inkml:trace>
  <inkml:trace contextRef="#ctx0" brushRef="#br0" timeOffset="1">230 9 4292,'0'0'10538,"-16"48"-8456,0-29-513,5 0-447,-1-1 63,1-2-385,6-2-575,5-5-161,0-6-96,9-3 64,8-1-609,5-14-640,3-3-1634,7-4-3170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51.14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86 22 3427,'0'0'12268,"-16"60"-9962,-2-35-1057,0 0-352,2-3 160,4-4-320,6-6-417,6-7-192,2-5-96,18-6-192,-1-12-769,10-5-1153,5-4-2754,0-2-2595</inkml:trace>
  <inkml:trace contextRef="#ctx0" brushRef="#br0" timeOffset="1">284 1 3491,'0'0'10923,"-28"59"-8809,10-37-673,2-1-256,0-2 96,9-6-64,5-6-608,14-7-545,10-10-448,3-7-737,3-2-1089,4-4-1794,-1 5-865,-3 2-1793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51.4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28 1 256,'16'0'-32,"-13"0"2499,-3 16 1216,0 2 1314,-2 4-1442,-10 3-1505,-2-3-673,5-3-352,0-5-64,9-5-224,0-7-545,9-2-96,10-6-320,5-9-897,2-5-1409,6 2-2852,-3 2 994</inkml:trace>
  <inkml:trace contextRef="#ctx0" brushRef="#br0" timeOffset="1">276 69 5285,'0'0'8136,"7"52"-6118,-7-41-961,3-6-321,6-5-447,11 0-65,5-12-384,9-7-1282,0-1-1665,5 1-928</inkml:trace>
  <inkml:trace contextRef="#ctx0" brushRef="#br0" timeOffset="2">583 69 3683,'0'0'9898,"-14"46"-6503,-6-25-1281,4-6-256,7-6-833,0-6-321,7-3-255,2-12-1858,0-5-2275,0-4-5284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52.33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56 237 3427,'0'0'2018,"-7"10"2248,2-3-3143,-27 39 1528,30-43-1888,1 0 0,-1 0 0,1 0-1,0 1 1,0-1 0,0 0-1,0 1 1,0 5 0,15-12 1233,-4-4-1595,-1-1-1,0 1 0,0-1 0,0-1 0,-1 0 0,13-19 0,38-69 67,-42 67-254,9-23 47,-20 39-201,0 1 0,1-1 1,13-17-1,-20 31-59,0-1 0,0 1 1,0 0-1,0 0 0,0 0 1,0 0-1,0 0 0,0-1 1,0 1-1,1 0 0,-1 0 1,0 0-1,0 0 1,0 0-1,0-1 0,0 1 1,0 0-1,1 0 0,-1 0 1,0 0-1,0 0 0,0 0 1,0 0-1,1 0 0,-1 0 1,0 0-1,0 0 0,0 0 1,0 0-1,1 0 1,-1 0-1,0 0 0,0 0 1,0 0-1,1 0 0,-1 0 1,0 0-1,0 0 0,0 0 1,0 0-1,1 0 0,-1 0 1,0 0-1,0 0 0,0 0 1,0 0-1,0 1 1,1-1-1,-1 0 0,3 13 41,-2 26 71,-1-31-80,-16 235 951,15-242-1031,1 0-1,0 0 1,0 0 0,0-1 0,0 1 0,0 0-1,0 0 1,0 0 0,0-1 0,0 1 0,0 0 0,0 0-1,1-1 1,-1 1 0,0 0 0,0 0 0,1-1-1,-1 1 1,1 0 0,-1 0 0,0-1 0,1 1 0,-1-1-1,1 1 1,0 0 0,-1-1 0,1 1 0,-1-1-1,1 1 1,0-1 0,0 0 0,-1 1 0,1-1 0,0 0-1,-1 1 1,1-1 0,0 0 0,0 0 0,0 0-1,-1 0 1,1 0 0,0 1 0,1-2 0,0 1-428,0-1 0,-1 1 0,1-1 0,0 0 0,0 0 0,-1 0 0,1 0 0,-1 0 0,1 0 0,-1 0 0,1 0 0,-1-1 0,0 1 0,1-1 0,-1 1 0,0-1 0,2-2 0,9-24-10708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4:57.5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715 72 4869,'0'0'1815,"-8"-7"229,-3-2-1368,0 1 0,0 1 0,-1-1-1,0 2 1,-22-9 0,28 13-440,0-1 1,0 2-1,-1-1 1,1 1-1,0 0 1,0 0-1,-1 1 1,1-1-1,-1 2 1,1-1 0,0 1-1,-1 0 1,1 0-1,0 0 1,0 1-1,0 0 1,-9 4-1,2 2-166,1 1 0,0 0 0,0 1 0,1 0 0,0 1-1,1 0 1,-14 19 0,-56 96-90,20-21 31,5 2-1,-40 116 1,72-160-23,4 0 1,2 1-1,3 1 1,3 1-1,-4 84 1,14-124 0,2 0 0,0-1 0,2 1 0,1 0 0,1-1 0,1 0 0,1 0 1,1 0-1,1-1 0,13 23 0,-13-32-71,0 0 0,0 0 0,2-1 0,-1-1 0,2 0 0,0 0 0,0-1 0,1-1 1,1 0-1,0-1 0,0 0 0,1-1 0,0-1 0,1 0 0,30 10 0,-24-12 62,0 0 0,0-1 0,0-2 0,1 0-1,-1-2 1,1 0 0,0-1 0,-1-2 0,1 0 0,35-9-1,-29 3 40,1-1-1,-1-2 0,0-1 0,-1-1 0,-1-2 0,0-1 1,27-21-1,-14 5 56,-2-1 0,-1-1 1,-2-3-1,-2 0 1,-1-3-1,-2 0 0,-1-2 1,-3-1-1,29-63 1,-34 54 175,-2-2 1,-3 0 0,-2-1 0,-2-1 0,-3 1 0,-2-2 0,-3 1 0,-3-71 0,-2 103-236,0-1-1,-2 1 1,-1-1 0,-1 1 0,-1 0 0,0 1 0,-2-1 0,-1 1 0,-16-28 0,18 37-75,-2 1 0,0 0 1,0 1-1,-1 0 0,-1 0 1,0 1-1,-1 0 0,0 1 0,0 0 1,-1 1-1,0 1 0,-1 0 1,0 1-1,0 0 0,-24-7 1,17 8 36,0 0 1,0 2 0,0 1 0,0 0 0,-1 2 0,1 1 0,-1 0-1,1 1 1,0 2 0,-33 7 0,27-3-551,1 1 0,0 2 1,1 1-1,0 1 0,1 1 0,0 0 0,-38 32 1,1 7-4217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5:24.33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39 6694,'0'0'14142,"9"-2"-12626,74-9 1137,-1-1-2306,99-2 0,-190 20-7455,-3 3 4820,-37 6-5751,21-9 1921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5:24.6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54 0 3555,'0'0'1420,"-8"5"3663,-22 16-1816,28-20-3023,1-1 0,0 1 1,0 0-1,0 0 0,0-1 0,0 1 1,0 0-1,1 0 0,-1 0 1,0 0-1,0 0 0,1 0 1,-1 0-1,1 1 0,-1-1 1,1 0-1,-1 0 0,1 0 0,-1 3 1,1-3-103,0-1 1,1 1-1,-1 0 1,0 0-1,1 0 1,-1 0-1,0-1 1,1 1-1,-1 0 1,1 0-1,-1-1 1,1 1-1,-1 0 0,1-1 1,0 1-1,-1-1 1,1 1-1,0-1 1,0 1-1,1 0 1,3 1 253,0 0 0,0 0 0,0 0 0,0 0 0,0-1 0,9 1 0,210 2 1982,-126-6-9678,-83 2 1540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52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12940,'0'0'3011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5:25.31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1 249 2659,'0'0'19255,"11"-5"-18230,25-16-875,-1 0-1,-1-3 0,-1 0 1,-1-2-1,-1-2 1,-1-1-1,33-41 1,-71 94 2578,-2 8-2175,0 0 1,-10 66-1,19-83-1047,0-4 788,1 0-1,0 0 0,3 22 0,9-8-1889,-11-24 1290,0 0-1,0 0 1,0 0-1,0-1 0,0 1 1,1 0-1,-1-1 0,0 1 1,0-1-1,1 1 1,-1-1-1,0 0 0,1 1 1,-1-1-1,0 0 0,1 0 1,-1 0-1,3 0 1,7-2-7125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5:25.9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3203,'0'0'19923,"57"21"-18674,-18-21-576,1 0-449,1 0-128,0 0-96,-4 0-1537,-3 0-2019,-5-7-4900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5:26.3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249 35 4869,'0'0'14173,"-9"-7"-12940,3 3-1060,4 2-138,-1-1-1,0 1 1,1 0-1,-1 0 1,0 0 0,0 1-1,0-1 1,0 1-1,0 0 1,-1 0 0,1 0-1,0 0 1,-1 0-1,1 0 1,0 1 0,-1 0-1,1 0 1,-1 0 0,1 0-1,0 0 1,-6 2-1,-2 3 103,0 1 0,1 1-1,0 0 1,0 0-1,1 1 1,0 0-1,0 1 1,0 0 0,2 0-1,-1 0 1,1 1-1,0 1 1,1-1-1,0 1 1,1 0 0,0 0-1,1 1 1,0-1-1,1 1 1,0 0-1,1 0 1,0 0 0,0 13-1,2-22-119,0 0-1,0-1 1,0 1 0,1 0-1,-1 0 1,1 0 0,-1 0-1,1 0 1,0 0-1,0-1 1,0 1 0,1 0-1,-1-1 1,1 1 0,-1-1-1,1 0 1,0 1-1,0-1 1,0 0 0,0 0-1,0 0 1,0 0-1,1 0 1,-1-1 0,1 1-1,-1-1 1,1 0 0,0 1-1,-1-1 1,1 0-1,0-1 1,0 1 0,0 0-1,0-1 1,-1 0 0,1 1-1,6-2 1,-1 1 0,-1 0 1,1-1-1,0 0 0,-1-1 1,1 0-1,-1 0 1,0 0-1,1-1 1,-1 0-1,0 0 0,-1-1 1,1 0-1,11-9 1,-11 7 13,0-2 1,0 1-1,0-1 1,-1 0-1,0 0 1,0 0-1,-1-1 1,0 0-1,-1 0 1,0-1-1,0 1 1,-1-1-1,-1 0 1,1 0 0,-1 0-1,-1 0 1,0 0-1,-1 0 1,1 0-1,-3-14 1,2 22-51,-1 0 0,1 0 1,-1 0-1,1 0 1,-1 0-1,0 0 1,0 0-1,0 0 0,0 1 1,0-1-1,0 0 1,-1 0-1,1 1 1,0-1-1,-1 1 0,1-1 1,-1 1-1,0 0 1,1 0-1,-1-1 0,0 1 1,0 0-1,0 1 1,0-1-1,0 0 1,0 0-1,0 1 0,0 0 1,0-1-1,0 1 1,0 0-1,0 0 1,0 0-1,-1 0 0,1 0 1,0 0-1,-3 1 1,2 0-141,-1-1 0,1 1 1,-1 0-1,1 0 0,-1 0 1,1 1-1,0-1 1,0 1-1,-1 0 0,1 0 1,0 0-1,1 0 0,-1 0 1,0 0-1,1 1 0,-1 0 1,1-1-1,0 1 1,-1 0-1,1 0 0,-2 5 1,0 39-5928,4-26 529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5:26.70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61 0 11563,'0'0'6951,"-23"50"-4934,12-25 1,4 2-352,-4 4-833,6-6-481,1 1-288,4-5-929,0-1-1665,5-7-1442,4-6-3811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5:27.60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60 43 3203,'0'0'5397,"3"-8"-2792,1-5-3004,3-9 6467,-4 25-2941,-2 18-2047,-1-8-962,1 1 1,1-1-1,0 0 0,0 1 0,2-1 0,-1 0 0,2 0 1,0-1-1,0 1 0,1-1 0,1 0 0,0-1 0,0 0 0,17 19 1,-16-20-89,2 2-25,-1 1-1,1-1 1,-2 2 0,0-1-1,6 15 1,-13-26 3,0 1 0,-1-1 1,1 0-1,0 0 0,-1 0 1,0 1-1,0-1 0,1 0 0,-1 1 1,0-1-1,-1 0 0,1 1 1,0-1-1,-1 0 0,1 0 0,-1 1 1,-1 1-1,0-1 15,1-1 0,-1 0 0,0 0 0,0-1 0,0 1 1,0 0-1,0-1 0,0 1 0,0-1 0,-1 0 0,1 1 0,0-1 0,-1 0 0,1-1 0,-1 1 0,1 0 0,-1-1 0,-5 1 1,-4 0 91,0 0-1,0 0 1,-1-1 0,1-1 0,0 0 0,0-1 0,-22-6 0,30 7-105,0 0-1,0-1 0,1 0 1,-1 0-1,0 0 1,1 0-1,-1 0 1,1 0-1,0-1 0,0 0 1,-6-6-1,8 7-3,0 0 0,-1 0 0,1 0 0,0-1 0,0 1 0,0-1 0,1 1 0,-1-1 0,1 1 0,-1-1 0,1 1 0,0-1 0,0 1 0,0-1 0,0 1 0,0-1 0,1 0 0,-1 1 0,1-1 0,1-4 0,0 4-5,0 0-1,0 0 1,0-1 0,1 1 0,-1 0-1,1 1 1,0-1 0,-1 0 0,1 1-1,1 0 1,-1-1 0,0 1 0,0 1-1,1-1 1,-1 0 0,5-1 0,70-22-18,-52 18 21,-5 0 27,-2 2-45,1-1 1,-1-1-1,20-11 1,-37 17 26,1 0 1,0 0 0,0-1 0,0 0 0,-1 1-1,1-1 1,-1 0 0,0 0 0,1 0 0,-1-1-1,0 1 1,0 0 0,0-1 0,-1 0 0,1 1-1,0-1 1,-1 0 0,0 0 0,0 0 0,0 0-1,0 0 1,0 0 0,0 0 0,-1 0 0,0 0-1,1 0 1,-2-4 0,1 4 23,-2 1 1,1-1-1,0 1 1,0-1-1,-1 1 0,1 0 1,-1-1-1,0 1 1,0 0-1,0 0 0,0 0 1,0 0-1,0 1 1,0-1-1,-1 0 0,1 1 1,-1 0-1,1-1 1,-1 1-1,1 0 0,-1 0 1,-3 0-1,-64-15 24,70 16-58,-14-2-269,1 0 0,-1 1 0,1 0 0,-24 3 0,28 4-2309,10 2-5115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7:31.48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57 7 3683,'0'0'21744,"7"-2"-21045,-5 1-690,-1 1 25,1-1 0,-1 0 0,1 1 0,-1-1 0,1 1 0,-1 0 0,1-1 0,-1 1 0,1 0 0,-1 0 0,1 0 1,-1 0-1,1 0 0,0 1 0,-1-1 0,1 0 0,1 1 0,-2 1 25,0 0 0,0 0 0,0 0 0,0 1-1,0-1 1,0 0 0,-1 0 0,1 1 0,-1-1 0,1 0 0,-1 1 0,0-1 0,0 1-1,0-1 1,-1 5 0,-1 5 72,0 1 0,-1-1 0,0 1 1,-1-1-1,0 0 0,-1 0 0,0-1 0,-1 1 0,0-1 0,-14 17 0,-21 46-57,41-74-69,-1 1-1,1-1 0,0 0 0,0 0 1,0 1-1,0-1 0,0 0 0,0 1 1,-1-1-1,1 0 0,0 1 0,0-1 1,0 0-1,0 0 0,0 1 0,0-1 1,0 0-1,0 1 0,0-1 0,0 0 1,0 1-1,1-1 0,-1 0 1,0 0-1,0 1 0,0-1 0,0 0 1,0 0-1,1 1 0,-1-1 0,0 0 1,0 0-1,0 1 0,1-1 0,-1 0 1,0 0-1,0 0 0,1 1 0,14-1 178,18-10 84,-14 1-174,16-7 59,-1 2 0,61-16 0,-94 29-175,0 1 1,0 0 0,0-1-1,0 1 1,0 0 0,0 0-1,0 0 1,0 0 0,0 0-1,0 0 1,0 0 0,0 0-1,0 0 1,0 0 0,0 0-1,0 0 1,0 1 0,0-1 0,-1 1-1,3 0 1,-3-1-1,0 1 1,0 0-1,0-1 0,0 1 1,0-1-1,0 1 1,0 0-1,0-1 1,0 1-1,-1-1 0,1 1 1,0-1-1,0 1 1,-1-1-1,1 1 0,0-1 1,-1 1-1,1-1 1,0 1-1,-1-1 0,1 1 1,-1-1-1,1 1 1,-1-1-1,-19 16-2827,-1-9-4424,19-14-17,2-4 2408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7:31.83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81 1 8200,'0'0'15412,"-5"11"-14179,-11 32-633,2 0 1,1 2 0,3-1-1,1 1 1,-4 76-1,13-120-666,0-1 0,0 1 0,0-1 0,0 1 0,0-1 0,0 1 0,0-1 0,0 1 0,1-1 0,-1 1 0,0-1 0,0 0 0,1 1 0,-1-1 0,0 1 0,0-1 0,1 0 0,-1 1 0,1-1 0,-1 0 0,0 0 0,1 1 0,-1-1 0,1 0 0,-1 0-1,0 1 1,1-1 0,-1 0 0,1 0 0,-1 0 0,1 0 0,-1 0 0,1 0 0,-1 0 0,1 0 0,-1 0 0,1 0 0,-1 0 0,1 0 0,-1 0 0,0 0 0,1 0 0,-1 0 0,1 0 0,-1-1 0,1 1 0,-1 0 0,1 0 0,-1-1 0,1 1 0,23-15-4307,-9-7-1217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7:32.3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43 1 3427,'0'0'16304,"-2"8"-14799,-10 38 299,3 1 1,-4 55-1,6 35-1254,11-126-1113,-1-7-1613,5-14-13123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7:34.72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47 42 7335,'-5'-4'2160,"-25"-20"3911,19 11 832,51 19-4778,-37-5-1989,9 3 53,0 0 1,0 1-1,0 0 1,14 10 0,-24-14-189,-1 0 1,1 0 0,-1-1 0,0 1-1,1 1 1,-1-1 0,0 0 0,1 0-1,-1 0 1,0 1 0,0-1 0,0 0-1,0 1 1,0-1 0,0 1 0,-1 0-1,1-1 1,0 1 0,-1-1-1,1 1 1,-1 0 0,0-1 0,0 1-1,1 0 1,-1 0 0,0-1 0,0 1-1,-1 0 1,1 0 0,0-1 0,-1 1-1,1 0 1,-1-1 0,1 1-1,-1-1 1,0 1 0,1 0 0,-1-1-1,0 1 1,0-1 0,0 0 0,-2 2-1,-12 13 28,11-13-23,0 0 0,0 1 0,0-1 0,1 1 1,-1 0-1,1 0 0,0 0 0,1 1 0,-1-1 0,-2 7 0,7-9-10,0 0-1,0 0 1,0 0-1,1-1 0,-1 1 1,0-1-1,1 1 0,-1-1 1,1 0-1,0 0 0,-1 0 1,1 0-1,3 0 0,2 2-47,1 1-57,0 1 1,0-1-1,-1 2 0,1-1 0,-1 1 1,-1 0-1,14 14 0,-19-18 118,0-1 0,-1 1 0,0-1 0,1 1 0,-1 0-1,0 0 1,0 0 0,0-1 0,0 1 0,0 0 0,0 0 0,0 0 0,-1 1 0,1-1-1,-1 0 1,0 0 0,0 0 0,1 0 0,-1 0 0,0 1 0,-1-1 0,1 0 0,0 0 0,-1 0-1,1 0 1,-1 0 0,0 0 0,1 0 0,-1 0 0,0 0 0,0 0 0,-1 0 0,1 0-1,0-1 1,0 1 0,-1 0 0,1-1 0,-1 1 0,0-1 0,1 0 0,-4 3 0,-6 3 199,-1-1 0,1 0 0,-1 0 0,0-1 1,0-1-1,-1 0 0,1-1 0,-1 0 0,0-1 1,0 0-1,0-1 0,-19-1 0,31 1-345,1-1 1,0 0-1,-1 0 0,1 0 0,0 0 1,-1 0-1,1 0 0,0 0 0,-1 0 1,1 0-1,0-1 0,-1 1 0,1 0 1,0 0-1,0 0 0,-1 0 0,1 0 1,0-1-1,0 1 0,-1 0 0,1 0 1,0 0-1,0-1 0,-1 1 0,1 0 1,0 0-1,0-1 0,0 1 0,-1 0 1,1 0-1,0-1 0,0 1 0,0 0 1,0-1-1,0 1 0,0 0 1,0 0-1,0-1 0,-1 1 0,1 0 1,0-1-1,0 1 0,1 0 0,-1-1 1,0 1-1,0 0 0,0-1 0,0 1 1,0-1-1,0-3-2203,0-10-10434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5:33.00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1 175 7783,'0'0'6081,"4"-10"-4272,-1 2-1523,1-1-1,0 2 0,0-1 0,1 0 0,0 1 0,0 0 1,1 0-1,0 0 0,0 1 0,1 0 0,8-7 0,0 2 176,-6 4-292,-1 0-1,1 1 1,1 0 0,-1 0 0,1 1-1,0 0 1,0 1 0,1 0 0,-1 0-1,18-2 1,-10 61 461,-16-49-584,1 1 0,1-1 0,0 1-1,0-1 1,0 0 0,0-1 0,1 1-1,0-1 1,0 0 0,1 0 0,-1 0 0,1-1-1,0 0 1,0 0 0,0 0 0,1-1-1,-1 0 1,1 0 0,0-1 0,0 0 0,0 0-1,0 0 1,0-1 0,1 0 0,-1-1-1,0 0 1,0 0 0,1 0 0,-1-1 0,0 0-1,0 0 1,11-4 0,-16 4-214,1 0 0,-1-1 0,0 1 0,-1-1 0,1 1 0,0-1 0,0 0 0,-1 1 0,1-1-1,-1 0 1,1 0 0,-1 0 0,0 0 0,0-1 0,0 1 0,0 0 0,0 0 0,0-4 0,0 5-275,-1-1-1,0 0 1,0 1 0,0-1-1,0 0 1,0 1 0,0-1-1,0 0 1,0 1 0,-1-1-1,1 1 1,0-1-1,-1 0 1,0 1 0,1-1-1,-1 1 1,-1-3 0,-8-5-3833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52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7 8168,'0'0'7650,"-11"-2"-5430,9 2-2134,-1-2 11,0 2 1,0-1-1,0 0 0,-1 1 0,1-1 1,0 1-1,0 0 0,-1 0 0,1 1 0,0-1 1,0 0-1,0 1 0,-1 0 0,1 0 1,0 0-1,0 0 0,0 0 0,0 1 0,1-1 1,-1 1-1,0 0 0,1 0 0,-1 0 1,1 0-1,-1 0 0,1 1 0,-4 4 0,2-2 53,0 0-1,0 1 0,1-1 1,0 1-1,0 0 0,0 0 1,0 0-1,1 1 0,0-1 1,1 0-1,-1 1 0,1 0 1,0-1-1,1 1 0,0-1 1,0 1-1,0 0 0,3 12 1,-1-14-145,0 0-1,0 0 1,0-1 0,0 1 0,1-1 0,0 0 0,0 1-1,0-1 1,0-1 0,1 1 0,0 0 0,-1-1-1,1 0 1,0 0 0,1 0 0,-1 0 0,1-1 0,-1 1-1,1-1 1,0 0 0,-1-1 0,1 1 0,0-1 0,0 0-1,7 1 1,-7-2-33,-1 1 1,0 0-1,0-1 0,1 0 1,-1 0-1,0 0 0,1-1 0,-1 1 1,0-1-1,7-2 0,-10 2 41,0 0 0,1 1 0,-1-1 0,0 0 0,0 0 0,0 0 0,0 0 0,0 0-1,0 0 1,0-1 0,-1 1 0,1 0 0,0 0 0,-1-1 0,1 1 0,0 0 0,-1-1 0,0 1 0,1 0 0,-1-1 0,0 1-1,0-1 1,0 1 0,0-1 0,0 1 0,0 0 0,0-1 0,0 1 0,0-1 0,-1 1 0,1-1 0,-1 1 0,1 0 0,-1-1-1,-1-1 1,0 0 42,0 1 0,0-1 0,0 1 0,0-1 0,-1 1 0,1 0 0,-1 0 0,0 0 0,1 0-1,-1 0 1,0 1 0,0-1 0,0 1 0,0 0 0,-1 0 0,1 0 0,0 0 0,0 0 0,-1 1-1,1-1 1,-6 1 0,2-1-68,0 1 0,0 0 0,0 0 0,0 0 0,0 0 1,0 1-1,0 1 0,0-1 0,-10 4 0,-3 16-448,20-21 312,-1 1 0,1-1 0,0 1 0,-1-1 0,1 1 0,0-1 0,0 1 0,-1 0 0,1-1 1,0 1-1,0-1 0,0 1 0,0 0 0,0-1 0,0 1 0,0-1 0,0 1 0,0 0 0,0-1 0,0 1 0,0-1 0,0 1 0,1 0 0,-1-1 0,0 1 0,0-1 0,1 1 0,-1-1 0,0 1 0,1-1 0,-1 1 0,0-1 0,1 1 0,-1-1 0,1 1 0,-1-1 0,1 0 0,-1 1 0,1-1 0,-1 0 1,1 1-1,-1-1 0,1 0 0,0 1 0,18 2-8030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5:33.42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53 49 8712,'0'0'3961,"-8"0"-1873,-36 0 1131,44 0-3177,0 0 0,0 0 1,0 0-1,0 0 0,0 0 1,1 0-1,-1 0 0,0 0 1,0 0-1,0 0 0,0 0 1,0 0-1,0 0 0,0-1 1,0 1-1,0 0 0,0 0 1,0 0-1,0 0 0,0 0 1,0 0-1,0 0 0,0 0 1,0 0-1,0 0 0,0 0 1,0-1-1,0 1 0,0 0 1,0 0-1,0 0 0,0 0 1,0 0-1,0 0 0,0 0 1,0 0-1,0 0 0,0 0 1,0-1-1,0 1 0,0 0 1,0 0-1,0 0 0,0 0 1,0 0-1,0 0 0,0 0 1,0 0-1,0 0 0,-1 0 1,1 0-1,0 0 0,0 0 1,0 0-1,0 0 0,14-9 548,20-5-417,-10 8-141,0 0 0,1 2 0,-1 1 0,1 1 0,31 1 0,-55 1 3,1 0-1,0 1 0,0-1 0,-1 0 0,1 1 1,0 0-1,0-1 0,-1 1 0,1 0 0,-1 0 1,1 0-1,-1 0 0,1 0 0,-1 0 0,0 0 1,1 1-1,-1-1 0,0 0 0,0 1 0,0-1 0,0 1 1,0-1-1,0 1 0,0 0 0,-1-1 0,1 1 1,0 0-1,-1-1 0,0 1 0,1 0 0,-1 0 1,0-1-1,0 4 0,0-4 28,0 1 1,0 0-1,0-1 0,1 1 1,-1 0-1,0-1 1,1 1-1,-1-1 0,1 1 1,0-1-1,-1 1 0,1-1 1,0 1-1,0-1 0,0 1 1,0-1-1,0 0 1,0 0-1,0 0 0,0 1 1,1-1-1,-1 0 0,0 0 1,1-1-1,-1 1 1,1 0-1,-1 0 0,1-1 1,-1 1-1,1-1 0,0 1 1,-1-1-1,3 1 1,3-1-72,0-1 0,0 1 1,0-1-1,-1-1 1,1 1-1,0-1 0,0 0 1,-1-1-1,1 1 0,-1-1 1,0 0-1,0-1 1,8-5-1,-11 6-705,1 0-1,-1 0 1,0 0-1,0 0 1,-1 0 0,1-1-1,-1 1 1,4-6-1,-4 0-5344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7:43.4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40 401 5926,'0'0'7932,"-8"8"-4568,-23 24-1758,30-29 1167,8-5-1977,12-9-163,35-29 387,98-91-1,-128 106-1057,-1 0 0,-1-2-1,-1 0 1,-1-2 0,27-53 0,-46 81 37,0-2 6,1 0 0,0 0 0,-1-1 0,0 1 0,0-1 0,0 1-1,0-1 1,0 0 0,-1 1 0,1-6 0,-2 9 26,0 0 1,0 0-1,1 0 0,-1 0 1,0 0-1,0 0 0,1 0 1,-1 0-1,0 0 1,0 1-1,1-1 0,-1 0 1,0 0-1,0 1 0,1-1 1,-1 1-1,1-1 0,-1 0 1,0 1-1,1-1 1,-1 1-1,1 0 0,-2 0 1,-10 12 147,1 0 0,0 0 0,1 1 0,0 1 0,1 0 1,-13 29-1,17-32-151,0-1 0,1 1 0,1 0 0,-1 0 1,2 0-1,0 1 0,1-1 0,0 0 0,0 1 1,3 19-1,-2-30-111,0-1 0,1 1 0,-1-1 1,1 1-1,-1-1 0,1 0 0,0 1 1,-1-1-1,1 0 0,0 1 0,0-1 1,0 0-1,0 0 0,0 0 0,0 1 1,0-1-1,1-1 0,-1 1 0,0 0 1,1 0-1,-1 0 0,0-1 0,1 1 0,1 0 1,-1 0-328,0-1 0,0 0 1,0 1-1,0-1 1,0 0-1,-1 0 0,1 0 1,0-1-1,0 1 0,0 0 1,0-1-1,-1 1 0,1-1 1,0 1-1,0-1 1,-1 0-1,1 0 0,0 0 1,-1 0-1,3-2 0,14-16-7224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7:43.84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216 1 14862,'0'0'4986,"-9"9"-2797,3-3-2032,-8 8 973,1 1-1,-16 23 0,26-34-1017,0 0 1,0 0-1,1 0 0,-1 1 1,1-1-1,0 1 1,1-1-1,-1 1 0,1 0 1,0 0-1,0-1 0,0 1 1,1 0-1,0 0 1,0 0-1,0 0 0,1 7 1,0-10-128,0-1 0,1 1 0,-1 0 0,0-1 0,0 1 0,1-1 0,-1 1 0,1-1 0,0 0-1,-1 1 1,1-1 0,0 0 0,0 0 0,0 0 0,-1-1 0,1 1 0,0 0 0,0-1 0,0 1 0,0-1 0,4 1 0,45 4-739,-50-5 739,3 0-97,13 0-317,0 1-1,0 0 0,0 1 1,33 10-1,-47-12 432,0 1-1,-1 0 1,1 0 0,-1 0-1,1 0 1,-1 1 0,1-1-1,-1 0 1,0 1 0,1 0-1,-1 0 1,0 0 0,0 0-1,-1 0 1,1 0-1,0 0 1,-1 0 0,1 1-1,-1-1 1,1 1 0,-1-1-1,0 1 1,0-1 0,-1 1-1,1 0 1,0-1 0,-1 1-1,1 0 1,-1 0 0,0-1-1,0 1 1,0 0-1,-1 0 1,1 0 0,-1-1-1,1 1 1,-1 0 0,0-1-1,-2 5 1,0 0 146,0-1 1,-1 0-1,0 0 1,0 0-1,0 0 0,-1-1 1,0 0-1,0 0 1,0 0-1,0 0 0,-12 6 1,2-1 225,-1 0 0,-1-1 1,-25 9-1,23-11-121,0-1 0,0-1-1,0 0 1,-1-2 0,0 0 0,0-1 0,-21-1 0,39-1-259,0 0 0,0 0 0,1 0 0,-1-1 0,0 1 0,0-1-1,0 1 1,0-1 0,1 0 0,-1 1 0,0-1 0,1 0 0,-1 0 0,1 0 0,-1-1 0,1 1 0,-1 0 0,1 0 0,0-1 0,-1 1-1,1-1 1,0 1 0,-1-4 0,0 1-161,1 0-1,-1-1 0,1 1 0,0-1 1,1 1-1,-1-1 0,1 1 0,0-1 1,0-7-1,3-10-1538,1 1 1,1 0-1,9-26 0,-13 44 1293,19-54-6404,-2-1-2915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7:44.1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12620,'0'0'8264,"49"27"-6663,-21-19 1,1-3-481,1-2-833,6-2-224,1 0-1025,-8-1-1441,-4 0-1538,-4 0-7014</inkml:trace>
  <inkml:trace contextRef="#ctx0" brushRef="#br0" timeOffset="1">357 284 8232,'0'0'12203,"-42"75"-8551,24-37-1218,7-1-1057,9 2-992,2-6-385,0 1-128,0-5-1570,7-2-2178,8-7-3811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7:48.6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237 57 4388,'0'0'18156,"-9"-3"-17531,-30-8-172,37 11-426,0 1-1,1-1 1,-1 0 0,0 0-1,0 1 1,1-1-1,-1 1 1,0-1 0,1 1-1,-1 0 1,0 0-1,1 0 1,-1 0-1,1 0 1,0 0 0,-1 0-1,1 0 1,0 0-1,-1 1 1,1-1-1,0 0 1,0 1 0,0-1-1,0 1 1,1 0-1,-1-1 1,0 1-1,1 0 1,-2 3 0,1-3-19,0 1 1,0 0 0,0 0 0,1 1 0,-1-1 0,1 0 0,0 0 0,0 0 0,0 0 0,0 0-1,0 0 1,1 1 0,-1-1 0,1 0 0,1 3 0,4 1-3,1 0 1,-1-1-1,1 0 1,1-1-1,-1 1 0,1-1 1,0-1-1,0 1 1,0-2-1,18 7 1,23 13 13,-44-20-23,-1-1 0,0 1 1,0 0-1,0 0 0,0 0 1,-1 1-1,1-1 0,-1 1 1,0 0-1,0 0 0,0 0 1,4 9-1,-7-12 2,1 1 0,-1-1 0,0 0 0,0 1 0,1-1 0,-1 0 0,0 1 0,0-1 0,0 1 0,-1-1 0,1 0 0,0 1 0,0-1 0,-1 0 0,1 1 0,-1-1 1,1 0-1,-1 0 0,0 2 0,-1-1 1,0 1 0,0-1 0,0 0 0,0 0 0,-1 0 0,1-1 0,0 1 0,-1-1 0,0 1 0,1-1 0,-1 0 0,-4 2 0,-15 3 209,-1 0 0,0-1-1,0-2 1,0 0 0,-1-1 0,1-2-1,0 0 1,-1-2 0,-27-4 0,48 5-168,0 0 0,0 0 0,-1-1 0,1 1 0,0-1 0,0 1 0,0-1 0,1 0 0,-1 0 0,0 0 0,1-1 0,-4-3 0,5 5-38,0 0 1,0 0-1,1 0 0,-1 0 0,1 0 1,-1 0-1,1 0 0,-1 0 0,1 0 0,0 0 1,-1 0-1,1 0 0,0 0 0,0 0 1,0 0-1,0-1 0,0 1 0,0 0 1,0 0-1,0 0 0,1 0 0,-1 0 1,0 0-1,1 0 0,-1 0 0,0 0 0,1 0 1,-1 0-1,1 0 0,0 0 0,-1 0 1,1 0-1,0 0 0,0 0 0,-1 0 1,1 1-1,0-1 0,0 0 0,0 1 1,0-1-1,0 1 0,1-1 0,18-9 0,0 1 0,0 1 0,1 1 0,-1 1 0,2 1 0,-1 1 0,36-3-1,24-6 2,-68 10 30,0 0-1,-1-1 1,0-1 0,0 0 0,0 0-1,21-13 1,-31 16-23,0 1 0,0-1 0,0 1 0,0-1 0,-1 0 0,1 0-1,0 0 1,-1 0 0,0 0 0,1 0 0,-1 0 0,0 0 0,0-1 0,0 1 0,0 0 0,0-1-1,0-3 1,-1 3-3,-1 0 0,1 1 0,-1-1 0,1 0 0,-1 0 0,0 1 0,0-1 0,0 1 0,0-1 0,-1 1 0,1-1 0,-1 1 0,0 0 0,1-1 0,-1 1 0,0 0 0,0 0 0,0 1 0,-5-4 0,-4-4 82,0 1-1,-1 0 1,0 1-1,-1 1 0,-16-7 1,21 9-93,0 2 1,0-1 0,0 1 0,0 0 0,0 1 0,-1 0 0,1 0-1,0 1 1,-1 0 0,-10 1 0,19-1-51,0 0 0,0 0 0,-1 0 0,1 0 0,0 0 0,-1 0-1,1 1 1,0-1 0,0 0 0,-1 0 0,1 0 0,0 0 0,0 0 0,-1 0 0,1 1 0,0-1 0,0 0 0,0 0 0,-1 0 0,1 1 0,0-1-1,0 0 1,0 0 0,0 1 0,0-1 0,-1 0 0,1 0 0,0 1 0,0-1 0,0 0 0,0 0 0,0 1 0,0-1 0,0 0 0,0 1 0,0-1-1,0 0 1,0 0 0,0 1 0,0-1 0,0 0 0,0 1 0,0-1 0,0 0 0,0 0 0,1 1 0,-1-1 0,0 0 0,0 0 0,0 1 0,0-1-1,0 0 1,1 0 0,-1 0 0,0 1 0,0-1 0,1 0 0,-1 0 0,0 0 0,0 0 0,1 0 0,-1 1 0,0-1 0,0 0 0,1 0 0,16 11-3871,5-7-1291,4-4-2948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7:49.08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23 6470,'0'0'14467,"9"-4"-13661,-1 0-740,-1 1 0,1 1 1,-1-1-1,1 1 0,0 1 0,0-1 0,0 1 0,0 1 0,0-1 0,0 1 0,0 1 1,8 1-1,12 1 24,0-1 1,37-3 0,-64 0 331,-9-1 15,-18 5 471,18 2-683,-1 0 0,1 1 1,0 1-1,1-1 0,-1 1 0,1 0 0,1 1 0,-1 0 1,1 0-1,1 0 0,-1 1 0,1 0 0,-5 14 0,0 0 155,1 0 0,1 1-1,1 0 1,-5 35-1,10-47-280,1-1 0,0 1 0,1 0-1,1 14 1,8 7-935,12-4-3840,-29-43-9076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7:49.46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11 9993,'0'0'12716,"83"-3"-12523,-41 6-161,0-1 0,-1-2-769,-5 0-1729,-4-1-2179,-3-10-2017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7:49.79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269 1 11627,'0'0'6470,"-9"9"-4527,-61 60 554,44-45-2040,0 0-1,1 2 1,2 1 0,1 0 0,-35 57-1,56-80-516,-1 0 0,0 0 1,1 0-1,0 0 0,0 0 0,0 0 0,1 0 0,-1 7 0,2-11-253,0 0-1,0 0 1,0 0-1,0 0 1,0 0-1,0 0 1,0 0 0,0-1-1,0 1 1,0 0-1,-1-1 1,1 1-1,0-1 1,0 1-1,0-1 1,0 1 0,-1-1-1,1 1 1,0-1-1,1-1 1,8-17-5159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7:50.12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188 91 13164,'0'0'2061,"-8"-5"-331,4 2-1875,-40-19 3227,42 21-3002,1 1 1,0 0 0,0-1-1,0 1 1,-1 0-1,1 0 1,0-1 0,-1 1-1,1 0 1,0 0-1,0 0 1,-1 1-1,1-1 1,0 0 0,-1 0-1,1 1 1,0-1-1,0 1 1,0-1 0,0 1-1,-1-1 1,1 1-1,0 0 1,0 0-1,0-1 1,0 1 0,0 0-1,0 0 1,1 0-1,-1 0 1,0 0 0,0 0-1,1 0 1,-1 0-1,0 1 1,1-1-1,0 0 1,-1 0 0,0 2-1,1-1-45,-1 0 0,0 0-1,1 1 1,0-1 0,-1 0-1,1 0 1,0 0 0,0 0 0,0 0-1,1 0 1,-1 0 0,0 0-1,1 0 1,-1 0 0,1 0-1,0 0 1,-1 0 0,1 0 0,0 0-1,0 0 1,1 0 0,1 2-1,-1-2-11,1 1 0,0-1 0,0 0 0,1 0 0,-1 0 0,0 0 0,1 0 0,-1-1 0,1 0-1,0 0 1,5 2 0,8-1 2,0 1-1,0-2 1,1-1-1,22-1 1,-37 1-37,0 0 1,-1 0-1,1-1 1,0 1-1,-1-1 1,1 1-1,-1-1 0,1 0 1,-1 0-1,1 0 1,-1 0-1,1 0 0,-1 0 1,0-1-1,0 1 1,0-1-1,0 0 1,0 1-1,0-1 0,0 0 1,0 0-1,-1 0 1,1-1-1,-1 1 0,1 0 1,-1-1-1,0 1 1,0 0-1,0-1 1,1-4-1,-2 4 26,0-1-1,0 1 1,0-1-1,-1 1 1,1-1-1,-1 1 1,0-1-1,0 1 1,0 0-1,0-1 1,-1 1-1,1 0 1,-1 0-1,0 0 1,0 0-1,0 0 1,0 0-1,-1 1 1,1-1-1,-1 1 1,1 0-1,-6-4 1,0 1 55,-1 0-1,0 1 1,0 0-1,0 0 1,0 1-1,0 0 1,-1 1 0,1 0-1,-1 1 1,1 0-1,-1 0 1,0 1-1,0 0 1,1 0 0,-1 2-1,-13 2 1,17-3-95,1 0 1,0 0-1,0 1 1,0-1-1,0 1 0,0 0 1,0 1-1,0-1 1,1 1-1,-1 0 1,1 0-1,0 1 1,0-1-1,0 1 0,0 0 1,0 0-1,1 0 1,0 0-1,0 1 1,0-1-1,1 1 1,-1 0-1,1 0 0,0 0 1,0 0-1,1 0 1,0 0-1,0 1 1,0-1-1,0 9 1,1-10-266,1 0 0,-1 0 1,1 0-1,1 0 1,-1 0-1,0 0 0,1 0 1,0-1-1,0 1 1,0 0-1,0-1 1,0 0-1,1 1 0,0-1 1,-1 0-1,1-1 1,0 1-1,0 0 0,1-1 1,-1 1-1,1-1 1,6 3-1,25 17-5651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17:50.45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165 1 14157,'-10'4'2664,"0"0"-2205,-10 4 1210,1 1-1,-27 16 1,42-22-1448,-1-1 1,1 1-1,0 0 0,0 1 1,0-1-1,0 1 0,1 0 1,0-1-1,-1 1 0,1 1 1,1-1-1,-1 0 0,1 1 1,-1 0-1,1-1 0,1 1 1,-3 7-1,4-10-206,0 0 0,0-1-1,0 1 1,0 0 0,0-1 0,0 1-1,0 0 1,1 0 0,-1-1 0,0 1-1,1 0 1,0-1 0,-1 1-1,1-1 1,0 1 0,0-1 0,0 1-1,0-1 1,0 0 0,0 1 0,2 1-1,0-1 12,0 0 0,0 0 0,0 0 0,1 0 0,-1-1-1,0 1 1,1-1 0,0 0 0,5 1 0,7 1 41,0-2 0,1 0 0,23-1-1,-36 0-62,4-1 8,0 0 0,0 0 0,0-1-1,0 0 1,0-1 0,0 1 0,0-1 0,-1-1-1,8-4 1,-13 7-5,0 0 1,1 0-1,-1-1 0,0 1 1,0-1-1,0 1 0,0-1 0,-1 0 1,1 0-1,0 0 0,-1 0 0,1 0 1,-1 0-1,0 0 0,0-1 0,0 1 1,0 0-1,0-1 0,0 1 1,0-1-1,-1 1 0,1-1 0,-1 1 1,0-1-1,0 1 0,0-1 0,0 1 1,0-1-1,-1 1 0,1-1 0,-1 1 1,-1-5-1,1 4-1,-2 0 1,1 0-1,0 0 0,-1 0 1,1 0-1,-1 1 1,0-1-1,0 1 0,0 0 1,0 0-1,0 0 0,-1 0 1,1 0-1,0 1 1,-1-1-1,0 1 0,1 0 1,-8-1-1,-4-1-40,1 0 0,-1 1-1,-21 0 1,33 2-114,0 0 1,0 1-1,1-1 1,-1 0-1,0 1 1,0-1-1,1 1 1,-1 0-1,1 0 1,-6 2-1,-6 15-4261,10-5-1779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53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83 3716,'0'0'13036,"-9"1"-11339,7-1-1655,0 0-1,-1 0 0,1 0 1,0 0-1,0 0 0,0 1 1,-1 0-1,1-1 0,0 1 0,0 0 1,0 0-1,0 0 0,0 0 1,0 0-1,0 0 0,0 1 1,0-1-1,1 1 0,-1-1 0,1 1 1,-1 0-1,1-1 0,-1 1 1,1 0-1,0 0 0,0 0 1,0 0-1,0 0 0,0 0 0,0 0 1,1 1-1,-1-1 0,1 0 1,0 0-1,-1 1 0,1-1 1,0 4-1,1-5-38,-1-1 1,0 1-1,0-1 1,1 1 0,-1-1-1,0 0 1,1 1-1,-1-1 1,0 1-1,1-1 1,-1 0-1,1 0 1,-1 1-1,0-1 1,1 0-1,-1 1 1,1-1-1,-1 0 1,1 0-1,-1 0 1,1 0-1,-1 0 1,1 1-1,-1-1 1,1 0-1,-1 0 1,1 0-1,-1 0 1,1 0-1,0-1 1,-1 1-1,1 0 1,-1 0-1,1 0 1,-1 0-1,1 0 1,-1-1-1,0 1 1,1 0-1,-1-1 1,1 1-1,0-1 1,23-9 304,10-18-146,13-8-52,-45 86-772,-2-40 620,1 35 409,-3-1 1,-10 70 0,9-101-245,0 0 0,0 0 0,-1 0 0,-1-1-1,0 0 1,-1 0 0,0 0 0,-1-1 0,0 0 0,-1 0 0,0-1 0,-1 0 0,-13 13 0,20-21-119,1-1 0,-1 0 1,1 1-1,-1-1 0,0 0 1,0 0-1,0 0 0,0 0 1,0 0-1,0 0 0,0-1 1,0 1-1,0 0 1,0-1-1,0 0 0,0 0 1,0 1-1,-1-1 0,1-1 1,-4 1-1,5-1-27,-1 0 1,1 0-1,-1 1 0,1-1 0,0 0 1,-1 0-1,1-1 0,0 1 1,0 0-1,0 0 0,0 0 0,0-1 1,0 1-1,0-1 0,0 1 1,1-1-1,-1 1 0,0-1 0,1 1 1,0-1-1,-1 1 0,1-1 1,0 0-1,0 1 0,-1-1 1,1 0-1,1-1 0,-1-4-16,1 0-1,0 0 1,0 0 0,0 0-1,1 0 1,0 0 0,1 0-1,0 1 1,0-1 0,0 1-1,0 0 1,1 0 0,0 0-1,1 0 1,-1 1-1,6-6 1,13-11 29,1 0 0,35-23 0,-33 25-22,46-33 60,-35 28 5,-2-2 0,-1-1 0,50-53 0,-82 79-23,0-1 1,0 0-1,0 1 1,0-1-1,-1 0 0,1 0 1,-1 0-1,0 0 1,1 0-1,0-5 1,-2 7-11,0 1 1,0-1 0,0 1-1,0 0 1,0-1-1,0 1 1,0-1 0,0 1-1,0 0 1,0-1 0,-1 1-1,1-1 1,0 1 0,0 0-1,0-1 1,0 1-1,-1 0 1,1-1 0,0 1-1,0 0 1,-1-1 0,1 1-1,0 0 1,-1 0 0,1-1-1,0 1 1,-1 0 0,1 0-1,-1-1 1,-21 3-108,15 2 99,0-1 0,0 1 0,1 0 0,-1 1 0,1 0 0,0 0 0,1 0 0,-1 0 0,1 1 0,-9 12 0,11-14 5,-1 1 0,1 0-1,0 0 1,0 0 0,0 0 0,1 0 0,0 1-1,0-1 1,0 1 0,0-1 0,1 1 0,0 0-1,1-1 1,-1 1 0,1 7 0,1-12 0,-1 0 1,1 1 0,0-1 0,0 0-1,0 0 1,0 0 0,0 0-1,0 0 1,0 0 0,0-1-1,0 1 1,0 0 0,0 0-1,0-1 1,1 1 0,-1-1-1,0 1 1,1-1 0,-1 0-1,0 1 1,1-1 0,-1 0-1,0 0 1,1 0 0,-1 0 0,0 0-1,3 0 1,39-4 104,-34 2-140,-1 0 0,0-1-1,0 0 1,0-1 0,0 0-1,-1 0 1,0 0 0,1-1-1,11-11 1,2-3-55,29-36 0,-36 38 182,-16 53-4,1-31-26,0 0-1,1 0 1,0 0-1,0 0 0,0 1 1,0-1-1,1 0 1,0 0-1,0 0 1,1 0-1,3 9 1,-3-11-31,0-1 0,0 0 0,0 0 0,0 0 0,1 0 0,-1 0 0,1-1 0,-1 1 0,1-1 0,0 1 0,0-1 0,-1 0 0,1 0 0,0 0 0,0 0 0,0-1 0,0 1 1,0-1-1,0 0 0,0 0 0,5 0 0,-1 0-34,0-1 0,0 0 0,1 0 0,-1 0 0,-1-1 0,1 0 1,0 0-1,0-1 0,-1 1 0,1-1 0,-1-1 0,0 0 0,0 0 0,8-6 0,-10 7-73,-1 0 0,1-1 0,-1 1-1,0-1 1,0 1 0,-1-1-1,1 0 1,-1 0 0,1 0 0,-1 0-1,-1 0 1,1-1 0,0 1-1,-1-1 1,0 1 0,0-1 0,-1 1-1,1-1 1,-1 0 0,0 1-1,0-1 1,0 0 0,-2-6-1,2 11 65,0 0 0,0-1 0,0 1 0,0 0 0,0-1 0,-1 1-1,1 0 1,0 0 0,0-1 0,0 1 0,0 0 0,0 0 0,-1-1-1,1 1 1,0 0 0,0 0 0,-1-1 0,1 1 0,0 0-1,0 0 1,-1 0 0,1 0 0,0 0 0,0-1 0,-1 1 0,1 0-1,0 0 1,-1 0 0,1 0 0,0 0 0,-1 0 0,1 0-1,0 0 1,0 0 0,-1 0 0,1 0 0,0 0 0,-1 0 0,1 0-1,0 0 1,-1 0 0,1 1 0,0-1 0,0 0 0,-1 0 0,1 0-1,0 0 1,0 1 0,-1-1 0,1 0 0,0 0 0,0 0-1,-1 1 1,1-1 0,0 0 0,0 0 0,0 1 0,0-1 0,0 0-1,-1 0 1,1 1 0,-12 15-70,11-11 138,-1-1 0,1 1 1,-1-1-1,1 1 1,1 0-1,-1 0 1,1 0-1,-1 0 1,1-1-1,1 6 1,-1-8-23,0-1 0,1 1-1,-1-1 1,1 1 0,-1-1 0,1 1 0,-1-1 0,1 1 0,0-1 0,-1 1 0,1-1 0,0 0-1,0 0 1,0 1 0,0-1 0,0 0 0,0 0 0,1 0 0,-1 0 0,0 0 0,1 0 0,-1 0-1,0-1 1,1 1 0,-1-1 0,1 1 0,-1 0 0,1-1 0,-1 0 0,1 1 0,-1-1 0,1 0-1,2 0 1,1 0-8,0-1 0,0 1 0,1-1 0,-1 0 0,0 0 0,0-1 0,0 1 0,0-1 0,0 0 0,-1-1 0,1 1 0,-1-1 0,1 0 0,-1 0 0,0 0 0,0-1 0,0 0 0,-1 1 0,1-1 0,-1 0 0,0-1 0,0 1 0,0-1 0,-1 1 0,1-1 0,-1 0 0,0 0 0,-1 0 0,1 0 0,-1 0 0,0 0 0,1-11-1,-2 20-1,0-1 0,0 1 0,0-1-1,0 1 1,1-1 0,0 1 0,0-1-1,0 1 1,0-1 0,0 0 0,0 1-1,1-1 1,0 0 0,0 0 0,0 0-1,0 0 1,0-1 0,0 1 0,1 0-1,-1-1 1,1 0 0,0 1 0,0-1-1,0 0 1,0-1 0,0 1 0,0 0-1,0-1 1,1 0 0,-1 0 0,0 0-1,1 0 1,-1 0 0,8 0-1,-1 1-88,1 0 0,-1-1-1,1 0 1,0-1 0,-1 0-1,1-1 1,0 0 0,-1 0 0,1-1-1,-1-1 1,1 0 0,-1 0-1,0-1 1,16-8 0,-25 14 105,-1-1-23,1 0 1,-1 0 0,1 0 0,-1 0 0,0 0-1,1 0 1,0-1 0,-1 1 0,1 0 0,0 0 0,-1 0-1,1-1 1,0 1 0,0 0 0,0-1 0,-1 1-1,1 0 1,0-1 0,0 1 0,0-1 0,2 1 0,4-1-801,1 0 1,-1 0 0,1-1 0,0 0 0,-1 0 0,1-1 0,-1 0 0,0 0-1,0-1 1,0 0 0,0 0 0,0-1 0,12-8 0,0-3-4249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0:47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3523,'0'0'5317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01.08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0 8168,'0'0'9160,"-5"34"-15341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05.37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96 61 4901,'0'0'4505,"1"-8"-3330,5-28-42,-1 19 1707,-3 28 4056,-3 176-2125,0 0-4727,-17 41 31,8-155-59,1-16 19,0 73-1,5-25-31,-17 112-1,17-146-5,4-50 15,-1 1 0,-7 30-1,0-7-46,1-1-1,-1 88 1,13-121-1587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07.6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2242,'0'0'16843,"1"8"-16053,7 184 2118,-3-41-2635,5 51 790,-5-133-828,-9 121 0,-5 323 795,9-490-993,0-22-35,0 0-1,0-1 0,0 1 0,0 0 0,0 0 1,0-1-1,0 1 0,0 0 0,0 0 1,0-1-1,0 1 0,-1 0 0,1-1 0,0 1 1,0 0-1,-1-1 0,1 1 0,-1 0 1,1-1-1,0 1 0,-1-1 0,0 2 1,0-3-212,1 1 0,-1 0 0,1-1 0,-1 1 0,1 0 0,0-1 1,-1 1-1,1-1 0,0 1 0,-1 0 0,1-1 0,0 1 0,0-1 1,-1 1-1,1-1 0,0 0 0,0 1 0,0-1 0,0 1 1,0-1-1,0 1 0,0-1 0,0 1 0,0-1 0,0 0 0,0 1 1,0-1-1,0 1 0,0-2 0,0-14-7328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08.7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1 169 6150,'0'0'5285,"0"-9"-3310,-1 3-1672,1 1 0,0 0 0,1 0 0,-1-1 0,1 1 0,0 0 0,0 0 0,1-1 0,-1 1 0,1 1 0,1-1-1,-1 0 1,0 0 0,1 1 0,5-7 0,-4 6 43,33-40 1874,-35 43-2093,0 0 0,0 1 0,0-1 0,0 0 0,0 0 0,0 1 0,1-1 0,-1 1 0,0 0 1,1 0-1,-1-1 0,1 2 0,-1-1 0,1 0 0,-1 0 0,1 1 0,5-1 0,-8 4-69,0 0 0,0-1-1,0 1 1,0 0 0,0 0 0,-1-1 0,1 1 0,-1 0-1,0-1 1,0 1 0,-1 3 0,-40 60 273,35-59-234,1 1-1,0 0 1,0 0-1,1 1 1,1 0-1,-1 0 1,1 0-1,1 0 0,-1 0 1,2 1-1,-1 0 1,-1 13-1,5-22-90,-1 0-1,1 0 1,-1 0-1,1 0 0,0 0 1,-1 0-1,1 0 0,0 0 1,0-1-1,0 1 1,-1 0-1,1-1 0,0 1 1,0 0-1,0-1 1,0 1-1,0-1 0,0 1 1,0-1-1,0 0 1,1 1-1,-1-1 0,0 0 1,0 0-1,0 0 1,0 0-1,0 0 0,0 0 1,0 0-1,2-1 0,42 0-843,-43 0 645,37-9-3119,-14-1-1704,-10 2-1091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09.24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32 0 7335,'0'0'11926,"-15"34"-9412,9-19-585,11-25-849,1-2-306,-14 33 146,5-15-792,1 0 0,0 1 0,0-1-1,1 0 1,-1 1 0,1 9 0,1-14-110,0-1 0,0 0 1,0 1-1,0-1 1,0 0-1,0 1 0,0-1 1,1 0-1,-1 1 1,0-1-1,1 0 0,-1 1 1,1-1-1,0 0 1,-1 0-1,1 0 1,0 0-1,0 0 0,0 0 1,-1 0-1,1 0 1,0 0-1,1 0 0,-1 0 1,0 0-1,0-1 1,0 1-1,0 0 0,1-1 1,-1 1-1,0-1 1,0 0-1,1 1 1,-1-1-1,0 0 0,1 0 1,-1 0-1,2 0 1,10 1-1269,-1-1 1,0-1 0,0 0 0,0-1 0,22-5-1,-31 6 893,0 0-1,0 0 0,0 0 0,0 0 0,-1-1 0,1 1 0,0-1 1,-1 0-1,1 0 0,-1 0 0,1 0 0,-1 0 0,0 0 0,0-1 1,0 1-1,0-1 0,0 1 0,-1-1 0,1 0 0,-1 1 1,0-1-1,0 0 0,0 0 0,0 0 0,0 0 0,-1 0 0,1 0 1,-1-6-1,0-1-5920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09.59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 0 5733,'0'0'10058,"-12"55"-8873,12-44-672,0 1-449,0 0-32,0-2-32,2-3-897,3-5-1570,9-2-1568,-5 0-6119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09.9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46 2 3203,'0'0'16843,"-6"8"-16512,4-5-330,-25 37 508,25-37-442,1-1 0,0 0 0,0 0 0,0 1 0,0-1 0,0 1 0,0-1 0,1 1 0,-1-1 0,1 1-1,0-1 1,-1 1 0,1 0 0,1-1 0,-1 1 0,0-1 0,1 1 0,-1-1 0,1 1 0,1 3 0,-1-5-17,0 0 1,0 0-1,0-1 0,0 1 0,0 0 0,0-1 1,0 1-1,0-1 0,1 1 0,-1-1 0,0 1 1,0-1-1,0 0 0,1 0 0,-1 0 0,0 0 1,0 0-1,1 0 0,-1 0 0,0 0 0,0 0 1,0 0-1,1-1 0,1 0 0,28-12 873,-28 10-880,1-1 0,-1 0 1,0 1-1,0-1 0,-1 0 0,1 0 0,-1-1 0,0 1 1,0 0-1,0-1 0,-1 0 0,2-7 0,-3 11-50,1-1-1,-1 1 1,0 0-1,0-1 1,0 1-1,0-1 1,0 1-1,0-1 1,0 1-1,-1 0 1,1-1-1,0 1 1,-1 0-1,1-1 1,-1 1-1,0 0 1,1 0 0,-1-1-1,0 1 1,0 0-1,0 0 1,1 0-1,-1 0 1,0 0-1,-1 0 1,1 0-1,0 0 1,0 1-1,0-1 1,0 0-1,-1 1 1,1-1-1,0 1 1,-1-1-1,1 1 1,0-1-1,-1 1 1,1 0-1,-1 0 1,1 0-1,0 0 1,-1 0-1,1 0 1,-2 0-1,1 0-137,1 1 0,-1-1 0,1 0-1,-1 1 1,1-1 0,-1 1-1,1 0 1,0-1 0,-1 1 0,1 0-1,0 0 1,-1 0 0,1 0 0,0 0-1,0 0 1,0 0 0,0 0-1,0 0 1,0 0 0,0 1 0,0-1-1,-1 3 1,-4 21-8728,6-17 2414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10.29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64 51 4260,'0'0'15615,"-9"5"-15087,9-4-509,-37 26 568,36-26-559,-1-1 0,1 1 0,0 1 1,0-1-1,0 0 0,0 0 0,-1 0 0,2 0 0,-1 1 0,0-1 1,0 1-1,0-1 0,1 0 0,-1 1 0,0-1 0,1 1 0,0 0 1,-1-1-1,1 1 0,0-1 0,0 1 0,0 0 0,0-1 0,0 1 1,0-1-1,0 1 0,0 0 0,1-1 0,-1 1 0,1-1 1,-1 1-1,1-1 0,0 1 0,0 1 0,1-2 14,0 0 0,-1-1 0,1 1-1,0 0 1,-1-1 0,1 1 0,0-1-1,0 0 1,-1 1 0,1-1 0,0 0 0,0 0-1,0 0 1,0 0 0,-1-1 0,1 1 0,0 0-1,0-1 1,-1 1 0,3-2 0,34-12 207,-34 12-152,0-1 1,-1 1 0,1-1-1,-1 1 1,1-1 0,-1 0-1,0-1 1,0 1 0,0 0-1,-1-1 1,1 0 0,-1 0-1,0 1 1,0-1 0,0 0-1,0-1 1,-1 1 0,0 0-1,0 0 1,0-1 0,0 1-1,-1-1 1,1 1 0,-1 0-1,0-1 1,-1-6 0,0 10-92,1 1 1,0-1-1,0 0 1,-1 0 0,1 0-1,-1 0 1,1 1-1,-1-1 1,1 0 0,-1 0-1,1 1 1,-1-1-1,1 0 1,-1 1 0,0-1-1,0 1 1,1-1-1,-1 1 1,0-1-1,0 1 1,0 0 0,1-1-1,-1 1 1,0 0-1,0-1 1,0 1 0,0 0-1,0 0 1,0 0-1,1 0 1,-1 0 0,0 0-1,0 0 1,0 0-1,0 0 1,0 1 0,0-1-1,1 0 1,-1 0-1,0 1 1,0-1-1,0 1 1,0-1 0,1 1-1,-2 0 1,-1 0-155,0 1 0,0-1 0,1 1 0,-1 0 0,0 0 0,1 0 0,0 0-1,-1 0 1,1 1 0,0-1 0,-4 6 0,6-7-30,-1 1 1,0-1-1,1 1 0,-1 0 0,1-1 0,-1 1 1,1 0-1,0-1 0,0 1 0,0 0 0,0-1 0,0 1 1,0 2-1,1-3-159,-1 0 1,1 0 0,0-1 0,-1 1-1,1 0 1,0 0 0,-1 0 0,1 0-1,0-1 1,0 1 0,0 0 0,0-1-1,0 1 1,0-1 0,0 1 0,0-1-1,0 1 1,0-1 0,0 0 0,0 1-1,0-1 1,0 0 0,1 0 0,-1 0-1,0 0 1,0 0 0,0 0 0,2 0-1,12 0-4115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10.65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35 1 8840,'0'0'9583,"-4"6"-9167,-19 39 1179,22-42-1433,0 0-1,-1 1 0,1-1 1,1 1-1,-1 0 0,0-1 1,1 1-1,0 0 1,0-1-1,0 1 0,0 0 1,1-1-1,1 8 0,-2-11-153,1 1-1,0 0 0,-1-1 0,1 1 0,0-1 0,0 1 0,0-1 0,0 1 0,-1-1 0,1 0 0,0 1 0,0-1 1,0 0-1,0 1 0,0-1 0,0 0 0,0 0 0,0 0 0,0 0 0,0 0 0,0 0 0,0 0 0,0-1 1,0 1-1,0 0 0,0 0 0,0-1 0,-1 1 0,3-1 0,25-13 85,-24 11 36,-1-1 1,1 0-1,-1 1 0,0-1 1,0-1-1,-1 1 1,1 0-1,-1-1 0,0 1 1,0-1-1,-1 1 1,1-1-1,-1 0 0,0 0 1,0 0-1,-1 0 1,0 0-1,0-7 0,0 12-125,1 0-1,-1-1 0,0 1 1,0 0-1,0 0 0,0 0 1,0-1-1,0 1 0,0 0 1,0 0-1,0 0 0,0-1 1,0 1-1,0 0 0,0 0 1,-1 0-1,1-1 0,0 1 0,0 0 1,0 0-1,0 0 0,0-1 1,0 1-1,0 0 0,0 0 1,-1 0-1,1 0 0,0 0 1,0-1-1,0 1 0,0 0 1,-1 0-1,1 0 0,0 0 1,0 0-1,0 0 0,-1 0 1,1 0-1,0-1 0,0 1 1,0 0-1,-1 0 0,1 0 0,0 0 1,-11 7-955,-5 10-3608,13-11-640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24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0 357 5926,'0'0'12972,"11"-3"-11296,11-5-1236,-1-1 0,0 0 1,-1-2-1,0-1 0,0 0 0,-2-1 0,30-26 0,4-9-327,59-70 1,-73 61 463,-27 40 335,-32 52-1033,1 2 0,-14 40 0,26-58 121,2 1 0,1-1 0,0 1 0,1 0 0,1 1 0,0 26 0,3-46-41,0-1 0,0 1-1,0 0 1,0 0 0,1 0 0,-1-1-1,0 1 1,1 0 0,-1 0 0,0-1 0,1 1-1,-1 0 1,1-1 0,-1 1 0,1 0-1,-1-1 1,1 1 0,0-1 0,-1 1-1,1-1 1,0 1 0,-1-1 0,1 0-1,0 1 1,0-1 0,-1 0 0,1 1 0,0-1-1,0 0 1,0 0 0,-1 0 0,1 0-1,0 0 1,0 0 0,0 0 0,0 0-1,-1 0 1,1 0 0,0 0 0,1-1 0,33-9-5785,-17-6-191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54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37 12332,'0'0'92,"0"0"1,0 0 0,0 0 0,-1 1-1,1-1 1,0 0 0,0 0-1,0 0 1,0 0 0,0 0 0,0 0-1,0 0 1,0 0 0,0 0 0,0 0-1,0 1 1,0-1 0,0 0-1,0 0 1,0 0 0,-1 0 0,1 0-1,0 0 1,0 0 0,0 0 0,0 0-1,0 0 1,0 0 0,0 0-1,0 0 1,-1 0 0,1 0 0,0 0-1,0 0 1,0 0 0,0 0 0,0 0-1,0 0 1,0 0 0,0 0 0,0 0-1,-1 0 1,1 0 0,0 0-1,0 0 1,0 0 0,0 0 0,0 0-1,0 0 1,0-1 0,0 1 0,0 0-1,0 0 1,-1 0 0,1 0-1,0 0 1,0 0 0,0 0 0,0 0-1,0 0 1,0 0 0,0-1 0,0 1-1,0 0 1,-10 14 947,-10 22-1002,9-3 1250,1 0-1,-10 57 1,11-26-799,1 116 1,9-187-460,0-1 0,0 2 1,1-1-1,0 0 0,4-10 0,6-18-697,-11 30 542,1-8-241,1-1 1,0 0-1,1 1 0,12-25 0,-15 37 399,0 0 0,1 0 0,-1-1-1,1 1 1,-1 1 0,1-1 0,-1 0-1,1 0 1,0 1 0,0-1 0,-1 1 0,1-1-1,0 1 1,0 0 0,-1-1 0,1 1-1,0 0 1,0 0 0,0 1 0,1-1-1,43 6 182,-40-5-160,5 1-1,0 0 1,1-1-1,-1 0 1,0-1-1,0 0 0,21-4 1,-29 4-49,-1-1 1,1 0 0,-1 0-1,1 0 1,-1 0 0,0 0-1,1-1 1,-1 1 0,0-1-1,0 1 1,0-1-1,0 0 1,0 0 0,0 1-1,0-2 1,-1 1 0,1 0-1,-1 0 1,0 0 0,1-1-1,-1 1 1,0-1-1,0 1 1,0-1 0,-1 1-1,1-1 1,-1 1 0,1-1-1,-1 0 1,0 1 0,0-1-1,0 0 1,0 1-1,-1-4 1,1 5-15,0 0-1,0 0 1,0 0 0,0-1-1,-1 1 1,1 0 0,0 0-1,0 0 1,-1 0 0,1 0-1,0 0 1,-1 0 0,1 0-1,-1 0 1,0 0 0,1 0-1,-1 0 1,0 1 0,1-1-1,-1 0 1,0 0 0,0 1-1,0-1 1,0 0 0,0 1-1,0-1 1,0 1 0,0-1-1,0 1 1,0 0 0,0-1-1,0 1 1,0 0 0,0 0-1,0-1 1,0 1 0,0 0-1,0 0 1,-2 1 0,2-1 2,-1 0 1,1 1-1,-1-1 0,1 1 1,0-1-1,-1 1 1,1 0-1,0 0 0,-1-1 1,1 1-1,0 0 1,0 0-1,0 0 0,0 0 1,0 1-1,0-1 1,0 0-1,0 0 0,1 0 1,-1 1-1,0-1 1,1 1-1,-1-1 0,1 0 1,-1 1-1,1-1 1,0 1-1,-1-1 0,1 3 1,0-1 29,-1 0 1,1 0-1,0 0 0,0 0 0,0 0 1,0 0-1,1 0 0,-1 0 1,1 0-1,0-1 0,0 1 1,0 0-1,0 0 0,0-1 1,0 1-1,1 0 0,0-1 1,2 4-1,-1-4 11,1 0 0,-1 0-1,0 0 1,1-1 0,-1 1 0,1-1 0,0 0-1,-1 0 1,1-1 0,0 1 0,0-1 0,-1 0 0,1 0-1,6 0 1,2-2-3,0 1-1,-1-2 1,0 1-1,1-2 1,-1 1-1,0-1 1,-1-1-1,1 0 1,-1-1-1,0 0 0,17-13 1,-15 10-91,-1 0 1,0-1-1,-1-1 0,0 1 1,0-2-1,-1 1 1,-1-1-1,15-26 0,-21 31-80,1 1 1,-1 0-1,-1-1 0,1 1 0,0-13 0,-1 18 120,-1 0 0,0 1 0,0-1-1,0 0 1,0 0 0,0 0-1,0 0 1,0 0 0,0 1 0,0-1-1,0 0 1,0 0 0,-1 0 0,1 0-1,0 1 1,0-1 0,-1 0 0,1 0-1,-1 1 1,1-1 0,-1 0-1,1 0 1,-1 1 0,1-1 0,-1 1-1,0-1 1,1 1 0,-1-1 0,0 1-1,1-1 1,-1 1 0,0-1-1,0 1 1,0 0 0,1-1 0,-1 1-1,0 0 1,0 0 0,0 0 0,0 0-1,1-1 1,-1 1 0,0 0-1,0 1 1,0-1 0,0 0 0,0 0-1,1 0 1,-1 0 0,0 1 0,0-1-1,0 0 1,1 1 0,-2 0-1,-3 1 15,0 1-1,1 0 0,-1 0 0,1 0 0,0 1 0,0 0 0,0 0 1,0 0-1,1 0 0,-1 0 0,1 1 0,0-1 0,0 1 0,1 0 1,0 0-1,-3 7 0,0 1 153,0 0-1,1 1 1,1-1 0,0 1 0,-1 18 0,3-28-121,1 0 0,0 0 0,0 0 0,0 0 0,0 0 0,0 0 0,1 0 0,0 0 0,0-1 0,0 1 0,0 0 0,1 0 0,-1-1 0,1 1 0,0-1 0,0 1 0,0-1 0,4 4 0,-3-5-7,0-1 1,0 1-1,0 0 0,0-1 1,0 0-1,0 0 0,1 0 1,-1 0-1,0 0 0,1-1 1,-1 0-1,0 1 0,1-1 0,-1 0 1,1-1-1,-1 1 0,0-1 1,1 1-1,-1-1 0,0 0 1,0 0-1,5-2 0,4-2-27,-1 0 0,0-1-1,0-1 1,0 1 0,-1-2 0,0 1-1,0-1 1,-1-1 0,0 0-1,0 0 1,-1-1 0,10-14-1,-7 7-214,0 0 0,-2-1-1,0 1 1,-1-2-1,0 1 1,-2-1-1,5-22 1,-8 14 466,-14 45-68,-13 42 24,19-45-79,1 2 1,0-1 0,2 0-1,0 1 1,0 19-1,1-27-107,2-1 0,-1 1 0,1-1 0,0 1-1,1-1 1,0 0 0,0 0 0,1 0 0,0 0 0,1 0-1,7 13 1,-3-9-808,11 14-26,-5-14-8477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11.12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85 2434,'0'0'13448,"-1"-9"-11270,0 2-1907,0 6-164,1-1 0,-1 0 0,1 0 0,0 0 1,-1 0-1,1 0 0,0 0 0,0 0 0,0 0 0,1 0 0,-1 0 0,0 0 0,1 1 1,-1-1-1,1 0 0,0 0 0,-1 0 0,1 0 0,0 1 0,0-1 0,0 0 0,1 1 1,-1-1-1,0 1 0,0 0 0,1-1 0,-1 1 0,1 0 0,-1 0 0,1-1 0,0 1 1,-1 0-1,4 0 0,2-2 107,0 1-1,1 0 1,0 0 0,-1 1 0,1 0 0,0 0 0,0 1-1,14 1 1,-20-1-186,-1 0 0,1 0 0,-1 1-1,0-1 1,1 1 0,-1-1 0,1 1 0,-1-1-1,0 1 1,0 0 0,1 0 0,-1-1 0,0 1-1,0 0 1,0 0 0,0 0 0,0 1 0,0-1-1,0 0 1,1 2 0,-1-1-12,-1 1 0,1-1-1,-1 0 1,0 0 0,0 1 0,0-1-1,0 0 1,0 0 0,0 1 0,-1-1 0,1 0-1,-1 0 1,0 0 0,0 1 0,1-1-1,-1 0 1,0 0 0,-2 2 0,-31 37 156,30-38-138,1 1-1,-1-1 1,0 1-1,1 0 1,0 0 0,0 0-1,0 0 1,0 1-1,1-1 1,0 1 0,0 0-1,0-1 1,0 1 0,1 0-1,-1 6 1,2-11-38,0 1 1,1 0 0,0 0-1,-1-1 1,1 1 0,-1 0-1,1-1 1,0 1 0,-1-1-1,1 1 1,0-1 0,0 1-1,0-1 1,-1 1 0,1-1-1,0 0 1,0 1 0,0-1-1,0 0 1,0 0 0,-1 0-1,1 0 1,0 0-1,0 0 1,0 0 0,0 0-1,0 0 1,1 0 0,31-3-904,-24 1-70,1-2 0,-1 1 0,1-1 0,-1 0 1,0-1-1,-1 0 0,1-1 0,9-8 0,10-10-5301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11.57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68 29 12332,'0'0'5098,"-8"2"-3635,2 1-1273,-1 0-1,0 0 1,1 0 0,0 1 0,-10 7 0,15-11-161,0 1 0,0 0 0,1 0 0,-1-1 0,0 1 0,0 0 0,1 0 0,-1 0 0,1 0 0,-1 0 0,0 0 0,1 0-1,0 0 1,-1 0 0,1 0 0,0 0 0,-1 0 0,1 0 0,0 0 0,0 2 0,1-1-24,-1-1-1,1 0 1,0 1 0,0-1 0,-1 0-1,1 1 1,0-1 0,0 0 0,1 0-1,-1 0 1,0 0 0,0 0 0,0 0-1,1 0 1,-1 0 0,0-1 0,1 1-1,-1 0 1,1-1 0,2 1 0,26 10 0,-20-8 1,0 1 0,0-1 0,-1 2 0,0-1 0,0 1 1,16 12-1,-24-17-8,0 1 1,-1 0 0,1-1 0,0 1 0,0 0-1,-1 0 1,1 0 0,0-1 0,-1 1-1,1 0 1,-1 0 0,1 0 0,-1 0-1,0 0 1,1 0 0,-1 0 0,0 0 0,0 0-1,1 0 1,-1 1 0,0-1 0,0 0-1,0 0 1,0 0 0,-1 0 0,1 2-1,-1-1-4,0 0 0,0-1 0,-1 1 0,1 0 0,0 0 1,-1-1-1,1 1 0,-1-1 0,1 1 0,-1-1 0,0 1 0,-2 0 0,-3 2 101,0 0 0,0 0 0,-1-1 0,1-1 1,-1 1-1,-10 1 0,16-3-10,1-1-1,-1 1 1,1-1 0,-1 0 0,0 1 0,1-1 0,-1 0-1,0 0 1,1 0 0,-1 0 0,1-1 0,-1 1-1,0 0 1,1-1 0,-1 1 0,1-1 0,-1 1-1,1-1 1,-1 0 0,1 0 0,-1 0 0,1 0-1,0 0 1,-1 0 0,1 0 0,0 0 0,0 0 0,0 0-1,0-1 1,0 1 0,0-1 0,-1-1 0,2 0-73,0 0 0,0 1 1,0-1-1,0 0 1,1 0-1,-1 1 0,1-1 1,-1 0-1,1 1 0,0-1 1,0 1-1,1-1 1,-1 1-1,0-1 0,1 1 1,-1 0-1,1 0 1,0-1-1,0 1 0,3-2 1,22-23-8,23-25-21,-47 48 54,0 0 1,-1 0-1,0 0 1,1 0 0,-1 0-1,-1 0 1,1-1 0,-1 1-1,1-1 1,-1 1 0,-1-1-1,2-8 1,-3 12-37,1 1 0,-1-1 1,1 0-1,-1 1 0,0-1 1,1 1-1,-1-1 0,0 1 1,1-1-1,-1 1 0,0-1 1,1 1-1,-1 0 0,0-1 0,0 1 1,0 0-1,1 0 0,-1-1 1,0 1-1,0 0 0,0 0 1,1 0-1,-1 0 0,0 0 0,0 0 1,0 0-1,0 0 0,1 1 1,-1-1-1,0 0 0,0 1 1,0-1-1,0 1 0,-30 10-1020,18 11-1718,9-6-5877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12.07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60 0 4901,'0'0'17622,"-1"10"-16870,-4 19-407,-6 49-396,63-76-2773,-51-2 2818,0 0 0,1 0 0,-1 0-1,0 0 1,1 0 0,-1 0 0,0 0 0,1 0 0,-1 1 0,0-1-1,0 0 1,1 1 0,-1-1 0,0 1 0,0-1 0,0 1-1,0 0 1,0 0 0,0-1 0,0 1 0,0 0 0,0 0 0,0 0-1,0 0 1,0 0 0,-1 0 0,1 0 0,0 0 0,-1 1 0,2 1-1,-2-1 46,0-1 0,-1 0 0,1 1 0,0-1 0,-1 1 0,1-1 0,-1 0 0,1 1 0,-1-1 0,1 0 0,-1 1 0,0-1 0,0 0 0,0 0 0,1 0 0,-1 0 0,0 0 0,-1 0 0,1 0 0,0 0 0,0 0 0,0 0 0,0-1 0,-1 1 0,1 0 0,0-1 0,-1 1 0,-2 0 0,-4 2 28,-1 0 0,0 0 1,-1-1-1,1 0 1,0 0-1,-1-1 0,-11 0 1,20-1-158,0 0 0,0 0 0,1-1 0,-1 1 0,0 0 1,1 0-1,-1-1 0,0 1 0,0 0 0,1-1 0,-1 1 0,1-1 1,-1 1-1,1-1 0,-1 1 0,0-1 0,1 0 0,0 1 0,-1-1 1,1 0-1,-1 1 0,1-1 0,0 0 0,-1 1 0,1-1 0,0 0 1,0 0-1,0 1 0,0-1 0,-1 0 0,1-1 0,0-30-5351,0 21 2088,0-18-7201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12.4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0 19 3908</inkml:trace>
  <inkml:trace contextRef="#ctx0" brushRef="#br0" timeOffset="1">0 19 3908,'20'-17'5989,"-16"17"-3106,1 0-481,0 0 1,6 0-1250,0 0-705,1 0-384,3 0-544,-1 0-2147,0 0-2626,-3-1-3523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12.7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1 10218,'0'0'5311,"-1"10"-4558,-7 113 2738,9-123-3447,-1 0 0,0 1 0,0-1-1,1 0 1,-1 1 0,0-1-1,1 0 1,-1 1 0,0-1 0,1 0-1,-1 0 1,0 1 0,1-1 0,-1 0-1,1 0 1,-1 0 0,0 1-1,1-1 1,-1 0 0,1 0 0,-1 0-1,1 0 1,-1 0 0,0 0 0,1 0-1,-1 0 1,1 0 0,-1 0-1,1 0 1,-1 0 0,1-1 0,-1 1-1,0 0 1,1 0 0,-1 0 0,1-1-1,0 1 1,17-8 542,-14 5-508,0 1 1,0-2-1,-1 1 1,1 0-1,-1-1 1,0 1-1,0-1 1,0 0-1,0 0 1,-1-1-1,1 1 1,-1 0-1,0-1 1,-1 1-1,1-1 1,0-5-1,-2 9-30,-1 0 0,1 1 0,-1-1 0,1 1 0,-1-1 0,0 1 0,0-1 0,1 1 0,-1-1 0,0 1 0,0 0 0,1 0 0,-1-1 0,0 1 0,0 0 1,0 0-1,1 0 0,-1 0 0,0 0 0,0 0 0,0 0 0,0 0 0,-1 0 0,-29 0-166,24 0 76,-3 1 69,5 0-5319,21 1-3333,1-1 1690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13.08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113 1 5189,'0'0'9492,"-8"0"-5857,0 1-3039,-1 0 0,1 0 0,0 1-1,-1 0 1,1 1 0,-9 4 0,14-7-511,1 1 0,0 0-1,0 0 1,0 0 0,1 0 0,-1 0-1,0 0 1,0 0 0,0 1 0,1-1-1,-1 1 1,1-1 0,-1 1 0,1 0 0,0-1-1,-1 1 1,1 0 0,0 0 0,0 0-1,0 0 1,1 0 0,-1 0 0,0 0 0,1 0-1,-1 0 1,1 0 0,0 1 0,0-1-1,0 0 1,0 0 0,0 0 0,0 0-1,0 0 1,1 1 0,0 2 0,1-4-74,-1 0 0,1 0 1,-1 0-1,1 0 0,-1-1 1,1 1-1,0 0 0,-1-1 1,1 1-1,0-1 0,-1 0 0,1 1 1,0-1-1,0 0 0,-1 0 1,1 0-1,2-1 0,33-1 90,-35 2-100,0 0-1,0-1 1,0 0 0,0 1-1,0-1 1,0 0 0,0 0-1,0 0 1,0 0-1,0 0 1,-1-1 0,1 1-1,-1 0 1,1-1 0,0 1-1,-1-1 1,0 0-1,0 1 1,1-1 0,-1 0-1,0 0 1,0 0 0,0 0-1,-1 0 1,1 0-1,0-4 1,0 4-7,-1 1 0,0 0-1,0-1 1,0 1 0,0 0 0,0-1 0,0 1-1,0 0 1,0-1 0,0 1 0,-1 0-1,1-1 1,-1 1 0,1 0 0,-1 0-1,1-1 1,-1 1 0,0 0 0,0 0 0,1 0-1,-1 0 1,0 0 0,0 0 0,0 0-1,0 0 1,0 0 0,0 0 0,0 1-1,-1-1 1,1 0 0,0 1 0,0-1 0,-1 1-1,1-1 1,0 1 0,-1 0 0,1-1-1,0 1 1,-1 0 0,1 0 0,0 0-1,-2 0 1,0 0-55,0-1-1,0 1 1,0 0-1,0 0 1,1 0-1,-1 0 1,0 1 0,0-1-1,0 1 1,1 0-1,-1 0 1,0 0-1,1 0 1,-1 0-1,1 0 1,-1 1-1,1-1 1,0 1-1,-1 0 1,1-1-1,0 1 1,0 0 0,0 0-1,0 1 1,1-1-1,-1 0 1,1 1-1,-1-1 1,1 1-1,0-1 1,0 1-1,0 0 1,0-1-1,0 1 1,1 0 0,-1 4-1,1-7-84,0 1 0,0-1 0,0 1 0,1-1 0,-1 1-1,0-1 1,0 1 0,1-1 0,-1 1 0,0-1 0,1 0 0,-1 1 0,1-1 0,-1 0-1,0 1 1,1-1 0,-1 0 0,1 1 0,-1-1 0,1 0 0,-1 0 0,1 1 0,-1-1 0,1 0-1,-1 0 1,1 0 0,-1 0 0,1 0 0,-1 0 0,1 0 0,-1 0 0,1 0 0,0 0 0,21-2-7064,-5-3-2746</inkml:trace>
  <inkml:trace contextRef="#ctx0" brushRef="#br0" timeOffset="1">113 1 4164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13.42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1 4164,'41'20'6016,"-33"-16"241,-27 16-5366,6 37 2243,46-65-945,12-24-1474,-44 31-595,1 1 0,-1-1 0,0 0 0,0-1 0,1 1-1,-1 0 1,0 0 0,0 0 0,0-1 0,0 1 0,0-1 0,0 1 0,-1 0 0,1-1 0,0 0 0,-1 1 0,1-1 0,-1 1 0,0-1 0,1 0 0,-1 1 0,0-1 0,0 0-1,0 1 1,0-1 0,0 0 0,0 1 0,-1-1 0,0-2 0,0 3-94,-1-1 0,0 1 0,1 0 0,-1 0 1,0 0-1,1 0 0,-1 0 0,0 1 0,0-1 0,0 0 0,0 1 0,0-1 0,0 1 0,0 0 0,0 0 0,0 0 0,0 0 0,0 0 0,0 0 0,0 0 1,-2 1-1,-1 0-411,1 0 0,-1-1 1,0 1-1,1 1 0,-1-1 1,1 1-1,-8 4 0,-12 11-8631,15-10-1944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14.7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23 585 3619,'-17'11'5884,"11"-14"293,10-8-2122,7-4-4534,47-36 1586,2 2 1,2 3-1,118-65 1,-147 91-985,99-57 24,50-31-657,-63 30-3002,-94 62 852,-7 8-3163,-15 6 1387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15.22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0 695 3844,'0'0'10084,"10"-13"-8312,24-25-567,2 1 0,1 1 0,51-36 0,148-97 519,-145 106-1680,-56 38-474,184-124 447,-144 102-3207,0 3-3932,-72 42 4663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15.5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1 604 3075,'0'0'8045,"8"1"-5776,-4 0-2093,0-1 1,-1 0-1,1 0 1,0 0 0,0 0-1,-1-1 1,1 1-1,0-1 1,-1 0-1,1 0 1,-1 0-1,1 0 1,-1-1 0,4-1-1,51-40 1977,-53 39-2059,400-309 3866,-125 117-9217,-237 165-2212,-32 23 2563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55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56 120 8904,'0'0'7656,"-47"-59"-5478,42 42-1281,2 3 192,3 2-64,3 4-577,10 4-256,8 3-96,8 1-96,1 0-64,9 0-897,6 0-3395,1-4-10794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15.91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1 462 4324,'0'0'6732,"10"-5"-5216,49-29 253,-2-3-1,57-47 1,29-20-215,-35 38-1154,0 0-1683,-42 18-4646,-44 31-1246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16.29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0 413 5637,'0'0'6214,"47"-18"-3940,-11-12-928,6-7-482,7-5-31,4-2-192,3 2-193,-5-1-159,3 3-225,-6 3-353,-9-3-2369,1 0-5606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3:08.1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87 7783,'0'1'11037,"9"-2"-7180,2-4-4672,-5-1 3547,-4 5-2642,-1-1 1,1 0 0,0 1-1,0 0 1,0-1-1,0 1 1,0 0-1,0 0 1,0 0-1,0 0 1,0 1-1,3-2 1,-3 2-70,0-1-1,0 1 1,0-1 0,0 0-1,0 0 1,-1 0 0,1 0-1,0 0 1,-1 0 0,1 0 0,2-2-1,-2 0 48,0 1 0,0-1-1,1 1 1,-1 0 0,1 0 0,-1 0-1,1 0 1,0 0 0,0 1 0,0-1-1,0 1 1,0 0 0,0 0 0,0 0-1,5-1 1,8-7-28,-15 8-33,-1 0 0,1 0 1,0 0-1,0 1 1,0-1-1,0 0 0,0 1 1,1-1-1,-1 1 0,0-1 1,0 1-1,0 0 0,0-1 1,0 1-1,1 0 0,-1 0 1,0 0-1,0 0 0,2 0 1,26 0-35,-29 0 43,14 1 5,-14-1 17,2 0-43,0 0 5,-1 0 0,1 0 0,-1 0 0,1 0 0,0 0 0,-1 0 0,1 0 0,-1 1 0,1-1 0,-1 0 0,1 1 0,-1 0 0,2 0 0,-3-1 10,1 1-31,0 0-163,1 0 1,0 1 0,-1-1-1,1 1 1,-1 0 0,0-1-1,1 1 1,-1 0-1,0 0 1,0 0 0,0 0-1,0 0 1,-1 0 0,1 0-1,0 4 1,3 18-10875,-4-18 2853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2:24.0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17 4548,'0'0'15935,"-1"-4"-15534,-2-9-229,1 14 113,0 28 548,4 48 1331,33 559 297,-2-87-2098,-28-325-315,0 3-6,-3-208-106,2 32 212,-2-38-264,-2-17-348,0-32-8307,0 12-2680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2:25.57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13357,'0'0'12395,"57"6"-12299,-37-6-64,-7 0 1,3 0-290,-2 3-1088,-3-2-1442,3-1-1953,-7 0-4197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2:26.34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92 49 5990,'0'0'13218,"2"-8"-11750,-2 8-1432,4-29 902,-9 18-237,4 11-665,0-1 0,0 1 0,1 0 1,-1 0-1,0 0 0,0 0 0,0 1 0,1-1 1,-1 0-1,0 0 0,0 0 0,0 1 0,1-1 1,-1 0-1,0 1 0,1-1 0,-1 1 0,0-1 1,1 0-1,-1 1 0,-1 0 0,-5 6 109,0 0 0,1 1-1,0-1 1,0 1 0,0 1-1,1-1 1,0 1 0,1-1 0,-1 1-1,2 1 1,0-1 0,0 1-1,0-1 1,1 1 0,1 0-1,0-1 1,0 1 0,1 13 0,0-22-144,0 0 0,0 0 0,0 0 0,0 0 1,0 0-1,0 0 0,0 0 0,0 0 0,0 0 1,1 0-1,-1 0 0,1 0 0,-1 0 0,0 0 1,1 0-1,-1 0 0,1 0 0,0-1 0,-1 1 1,1 0-1,0 0 0,0-1 0,-1 1 0,1 0 1,0-1-1,0 1 0,0-1 0,1 1 0,0 0 4,0-1 0,1 1-1,-1-1 1,0 0-1,0 0 1,1 0 0,-1 0-1,0-1 1,0 1-1,1 0 1,-1-1 0,3-1-1,3 0 15,-1-2 1,0 1-1,1-1 0,-1 0 1,0 0-1,9-8 0,-12 8 37,0 0 0,0 0-1,0 0 1,-1 0 0,1-1 0,-1 0 0,0 1-1,0-1 1,-1-1 0,1 1 0,-1 0-1,0 0 1,-1-1 0,1 1 0,-1-1 0,0 1-1,-1-1 1,1 0 0,-1-7 0,0 12-60,0 0 0,-1 1 0,1-1 0,0 0 0,0 1 0,0-1 0,-1 1 1,1-1-1,0 0 0,-1 1 0,1-1 0,0 1 0,-1-1 0,1 1 0,-1-1 0,1 1 1,-1-1-1,1 1 0,-1-1 0,1 1 0,-1 0 0,0-1 0,1 1 0,-1 0 0,0 0 0,1-1 1,-1 1-1,1 0 0,-1 0 0,0 0 0,1 0 0,-1 0 0,0 0 0,0 0 0,1 0 1,-1 0-1,0 0 0,1 0 0,-1 0 0,0 0 0,1 1 0,-1-1 0,1 0 0,-1 0 0,0 1 1,1-1-1,-2 1 0,-23 20-1848,23-19 1197,0 1 0,1 0 1,0 0-1,0 0 1,0 0-1,0 0 1,0 0-1,1 0 0,-1 0 1,1 0-1,0 0 1,0 4-1,0 4-5020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2:26.67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27 0 6150,'0'0'12278,"0"11"-9870,-2 12-1281,-1 0 1,-1 0 0,-7 24 0,4-3-1027,10-46-621,-1 1 0,1 0-1,-1-1 1,0 1 0,0-1 0,0 0-1,0 0 1,0 1 0,0-2 0,2-1-1,21-39-7780,-11 18 2610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2:27.00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45 0 6246,'0'0'16181,"-4"7"-15979,-15 20-127,19-27-64,0 1 0,0-1 0,0 0 0,0 1 0,0-1 0,0 1 0,0-1-1,0 0 1,0 1 0,1-1 0,-1 0 0,0 1 0,0-1 0,1 0 0,-1 1 0,0-1 0,0 0-1,1 0 1,-1 1 0,0-1 0,0 0 0,1 0 0,-1 1 0,0-1 0,1 0 0,-1 0 0,1 0 0,-1 0-1,0 0 1,1 1 0,-1-1 0,0 0 0,1 0 0,-1 0 0,1 0 0,23 7 122,-13-4-104,-8-2-3,0 0 1,0 1-1,-1-1 0,1 1 0,0-1 0,0 1 0,-1 0 0,1 0 1,-1 0-1,0 0 0,0 1 0,1-1 0,-2 1 0,1-1 0,0 1 1,0 0-1,-1 0 0,1-1 0,-1 1 0,0 0 0,0 0 0,0 0 1,0 1-1,-1-1 0,1 0 0,-1 0 0,0 6 0,-1-5 125,1 0-1,-1 0 0,-1 0 1,1 0-1,-1 0 1,1 0-1,-1 0 1,0-1-1,0 1 0,-1-1 1,1 1-1,-1-1 1,0 0-1,0 0 1,0 0-1,0-1 0,0 1 1,0-1-1,-1 1 1,1-1-1,-6 2 1,8-3-177,-1 0 0,1 0 0,0-1 0,0 1 0,-1 0 0,1-1 0,0 1 0,-1-1 0,1 1 1,0-1-1,-1 0 0,1 0 0,-1 1 0,1-1 0,-1 0 0,1 0 0,0 0 0,-1-1 0,1 1 1,-1 0-1,1 0 0,0-1 0,-1 1 0,1-1 0,0 1 0,-1-1 0,1 0 0,0 0 0,-2-1 1,1-1-664,0 0 0,0 0 0,1 0 0,-1-1 0,1 1 0,0 0 0,0-1 1,0 1-1,0-1 0,0-5 0,-1-16-5669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2:27.3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73 13613,'0'0'9064,"47"-5"-7334,-26 1-289,4-4-576,0 2-673,0-2-127,2 1-674,-5-3-1729,-8-2-3075,0 0-10571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2:29.78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3331,'0'0'17889,"3"3"-17499,2 9-155,0 0 1,0 1 0,-1-1-1,-1 1 1,0 0 0,-1 0-1,0 0 1,-1 18-1,2-3 84,39 515 1625,-3-175-610,-36-346-1342,-2-12-21,1-1 1,0 1-1,0 0 1,0-1-1,1 1 1,8 16-1,-9-86-8550,-2 26 1121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55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1 135 7847,'0'0'9161,"9"-3"-7639,8-2-1021,-1 1 0,1 1 0,0 1 0,0 0 0,0 2 0,28 1 0,-44-1-494,0 0 0,0 0 0,0 1 1,0-1-1,0 0 0,0 1 0,0-1 0,0 1 0,0-1 1,0 1-1,-1 0 0,1-1 0,0 1 0,0 0 0,-1-1 1,1 1-1,0 0 0,-1 0 0,1 0 0,0 0 0,-1-1 0,0 1 1,1 0-1,-1 0 0,1 0 0,-1 0 0,0 0 0,0 0 1,0 0-1,1 0 0,-1 0 0,0 0 0,0 0 0,0 0 1,-1 0-1,1 0 0,0 0 0,0 0 0,-1 0 0,1 1 1,-20 48 249,11-28-50,9-22-203,0 1 1,0 0-1,0 0 1,0-1-1,1 1 0,-1 0 1,0-1-1,0 1 0,0 0 1,1-1-1,-1 1 1,0 0-1,1-1 0,-1 1 1,1-1-1,-1 1 1,0 0-1,1-1 0,0 1 1,-1-1-1,1 0 1,-1 1-1,1-1 0,-1 1 1,1-1-1,0 0 1,-1 1-1,1-1 0,0 0 1,-1 0-1,1 0 1,0 1-1,0-1 0,-1 0 1,1 0-1,0 0 1,-1 0-1,1 0 0,0 0 1,0 0-1,-1-1 1,1 1-1,0 0 0,0 0 1,36-7 229,-24 3-223,0 0 0,0-1 1,-1-1-1,0 0 0,0-1 0,-1 0 0,1-1 0,17-15 0,-24 18-83,1-1 0,-1 1 0,0-1-1,0 0 1,0 0 0,-1 0 0,0-1 0,0 0 0,-1 1 0,0-1 0,0-1 0,-1 1-1,0 0 1,0-1 0,0 1 0,0-14 0,-12 40-467,8-13 556,1 0 0,0 0 1,0 0-1,0 0 0,1 0 1,0 1-1,0-1 0,1 0 1,0 0-1,0 0 0,0 0 1,4 11-1,-3-14 45,0 0-1,0 0 1,0 0 0,0-1-1,0 1 1,0-1 0,1 1-1,-1-1 1,1 0 0,0 0-1,0 0 1,0 0 0,0-1-1,0 1 1,0-1 0,0 0-1,0 0 1,0 0 0,1 0-1,-1 0 1,0-1 0,1 1-1,-1-1 1,6 0 0,-4 0-18,0 0-1,0 1 1,0-2 0,0 1 0,0-1 0,0 0 0,0 0 0,0 0 0,0 0-1,0-1 1,0 0 0,-1 0 0,1 0 0,-1-1 0,0 0 0,1 1-1,-1-2 1,0 1 0,-1 0 0,1-1 0,-1 1 0,1-1 0,-1 0-1,0 0 1,0-1 0,-1 1 0,0-1 0,1 1 0,-1-1 0,-1 0-1,1 1 1,-1-1 0,0 0 0,0 0 0,0 0 0,0-5 0,-1 6-38,1-30-24,0 33 10,-1 1-1,0-1 0,0 0 1,0 0-1,0 0 1,0 0-1,0 1 0,0-1 1,0 0-1,0 0 1,-1 0-1,1 1 1,0-1-1,0 0 0,-1 0 1,1 1-1,-1-1 1,1 0-1,0 1 0,-1-1 1,1 0-1,-1 1 1,1-1-1,-1 0 1,0 1-1,1-1 0,-1 1 1,0-1-1,1 1 1,-2-1-1,1 2-1,0 0 0,0 0 0,0 0 0,0 0 0,0 1 0,0-1 0,0 0 0,0 0 0,1 1 0,-1-1 0,0 0 0,1 1 0,0-1 0,-1 1 0,1-1 0,0 0 0,-1 1 0,1-1 0,0 1 0,0-1 0,0 1 0,0-1 0,1 1 0,-1 1 0,0 1 63,0 1 0,0-1-1,1 1 1,0-1 0,-1 0-1,1 1 1,1-1 0,1 5-1,-2-7-9,1 0 0,0 0-1,-1-1 1,1 1 0,0 0-1,0-1 1,0 0 0,0 1-1,0-1 1,0 0 0,0 0-1,0 0 1,1 0 0,-1-1-1,0 1 1,1-1 0,-1 1-1,0-1 1,1 0 0,-1 0-1,1 0 1,-1 0 0,0 0-1,1 0 1,-1-1 0,0 1-1,1-1 1,-1 0 0,4-1-1,-3 1-129,0-1-1,0 1 1,0-1 0,0 1-1,0-1 1,0 0 0,0 0-1,0 0 1,-1-1-1,1 1 1,-1-1 0,1 1-1,-1-1 1,0 0-1,0 0 1,-1 0 0,1 0-1,0 0 1,-1 0-1,1-4 1,-1-31-6420,-1 20-439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2:30.74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4837,'0'0'17392,"14"57"-17104,-8-36-192,-6 0-64,3-3 0,-3 2-256,6-6-577,-3-5-864,-1-3-801,2-6-2307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2:31.2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1 5189,'0'0'17889,"-1"5"-17601,-2 100-539,8-95-1378,2-12-5934,-2-6 2096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2:31.6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26 12300,'0'0'10361,"34"-2"-8166,-9-10-1816,-23 11-370,-1 0 1,1-1-1,0 1 1,0 0-1,0 0 0,0 0 1,0 1-1,0-1 1,0 0-1,0 1 0,0-1 1,3 0-1,-3 6-16,-1 0-1,0-1 1,-1 1 0,1 0-1,-1-1 1,0 1-1,-1 8 1,1-7 18,-4 93 730,1-39-2630,3-20-4372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2:32.01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46 9929,'0'0'15215,"46"-31"-14703,-24 27-352,1 0-128,0 0 0,2 1-672,-2 3-1410,-7 0-2210,-3 0-6086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2:36.18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90 4805,'0'0'4484,"1"-7"-2648,5-31 542,-6 35-1710,0-1 0,1 1 0,0 0 0,-1 0 0,1 0 0,1-1 0,-1 1 0,0 0 0,1 0 0,-1 0-1,1 1 1,3-5 0,-1 40 961,-4 39-1400,1-71-227,-1-1 0,0 1 0,1-1-1,0 1 1,-1-1 0,1 1 0,-1-1 0,1 0 0,-1 1 0,1-1-1,0 0 1,-1 0 0,1 1 0,0-1 0,-1 0 0,1 0-1,0 0 1,-1 0 0,1 0 0,0 0 0,-1 0 0,1 0-1,0 0 1,-1 0 0,1 0 0,0-1 0,-1 1 0,2 0 0,30-6 79,-23 4-66,-6 1-11,0 1 0,0 0 0,0-1 1,0 1-1,0 0 0,0 0 1,0 1-1,1-1 0,-1 1 1,0-1-1,0 1 0,0 0 0,0 0 1,0 0-1,-1 1 0,1-1 1,5 4-1,-6-3 3,-1 0 0,1 0 0,-1 1 1,1-1-1,-1 0 0,0 1 0,0-1 0,0 1 0,0-1 1,-1 1-1,1-1 0,-1 1 0,1 0 0,-1-1 0,0 1 0,0 0 1,0-1-1,0 1 0,0 0 0,-1-1 0,-1 5 0,1-4 89,0 1-1,0-1 0,-1 0 1,1 0-1,-1 0 0,0 0 0,0 0 1,0 0-1,0-1 0,0 1 1,-1-1-1,1 0 0,-1 1 0,0-1 1,1 0-1,-1 0 0,0-1 0,0 1 1,0-1-1,-1 1 0,1-1 1,-6 2-1,-37 6-9,6-6-3511,39-3 3130,1 0 0,-1 0-1,1 0 1,-1 0 0,1 0 0,-1-1 0,1 1 0,-1 0 0,1 0 0,0 0 0,-1-1 0,1 1-1,-1 0 1,1 0 0,0-1 0,-1 1 0,1 0 0,0-1 0,-1 1 0,1 0 0,0-1 0,0 1 0,-1-1-1,1 1 1,0 0 0,0-1 0,0 1 0,-1-1 0,1 1 0,0-1 0,0 1 0,0-1 0,0 1-1,0-1 1,0 0 0,-3-14-12362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2:36.53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1 136 11723,'0'0'13389,"34"-50"-12236,-2 33-513,-2 0-511,4 3-65,0 2-353,-4 3-1536,-6 1-2660,-6 0-4195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2:39.40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0 650 3876,'0'0'12390,"12"-13"-11392,251-253 1460,32 0-3528,-203 185-339,-86 75 833,-4 4 288,-1 1 0,0-1 0,1 1 0,-1 0 0,1-1 0,0 1 0,-1 0 0,1 0 0,0 0 0,-1 0 0,1 1 0,0-1 0,0 0 0,0 1 0,2-1 0,-3 5-4884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2:39.7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1 681 10025,'0'0'8045,"15"-7"-7212,64-37 223,-1-3 0,115-93-1,-50 33-896,-115 88-270,233-162-768,-84 68-4217,-149 97 1317,-11 10-577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2:40.11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23 619 9801,'0'0'1036,"-4"9"341,-14 28 161,18-37-1511,0 0 0,0 0 0,0-1 0,0 1 0,1 0 0,-1 0 0,0 0 0,0 0 0,0 0 0,0 0 0,1 0 0,-1 0 0,0 0 0,0-1 0,0 1-1,0 0 1,1 0 0,-1 0 0,0 0 0,0 0 0,0 0 0,0 0 0,1 0 0,-1 0 0,0 0 0,0 0 0,0 0 0,1 1 0,-1-1 0,0 0 0,0 0 0,0 0 0,0 0 0,0 0 0,1 0 0,-1 0 0,0 0 0,0 0 0,0 1 0,0-1 0,0 0 0,1 0 0,-1 0 0,0 0 0,0 0 0,0 1 0,0-1 0,0 0 0,0 0 0,0 0 0,0 0 0,0 1 0,0-1 0,0 0 0,0 0 0,0 0 0,0 1 0,0-1 0,0 0 0,0 0 0,0 0 0,0 0 0,0 1 0,0-1 0,0 0 0,0 0 0,0 0 0,15-6 348,26-21 252,-1-1 0,51-47 1,-27 22-396,-6 6-380,216-169 968,-180 149-2568,103-57 0,-164 108-2331,-14 6-1361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2:40.45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0 636 7399,'0'0'7196,"15"-9"-6368,245-191 1134,-120 87-1805,-114 92-126,329-237-94,-349 255-86,33-20-1632,-13 15-2252,-23 8 1236,-3 6-1116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56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3972,'0'0'20152,"2"10"-19767,-1 3-228,-1-4-14,0 0 1,1 0 0,0-1 0,1 1 0,0 0-1,5 15 1,-5-22-132,-1 0 0,1 0-1,0 0 1,0 0 0,0-1-1,0 1 1,0 0 0,0-1-1,1 0 1,-1 1 0,0-1-1,1 0 1,-1 0 0,1 0-1,-1 0 1,1-1 0,-1 1-1,1-1 1,0 0 0,-1 0 0,1 1-1,0-2 1,-1 1 0,1 0-1,0 0 1,-1-1 0,3 0-1,2-1-72,-1 1-1,-1-1 0,1 0 0,0 0 1,0-1-1,-1 0 0,1 0 0,-1 0 0,0 0 1,7-7-1,-7 5-57,0-1 0,0-1 1,0 1-1,-1-1 0,0 0 0,0 0 1,-1 0-1,0 0 0,4-15 0,13-28-1821,-21 53 1903,1 1 0,0 0 0,1 0 1,-1-1-1,1 1 0,-1 0 1,1-1-1,0 1 0,0-1 0,1 1 1,-1-1-1,1 1 0,0-1 0,0 0 1,0 0-1,0 0 0,0 0 1,1 0-1,-1 0 0,1-1 0,0 1 1,0-1-1,0 0 0,5 4 0,5-3-922,-1 0 0,1-1-1,-1 0 1,1-1 0,0 0-1,21-3 1,-13 2-2458,20-1-5098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2:40.80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0 544 13068,'0'0'3364,"52"-44"-2660,-5-1-255,19-11 159,9-5-320,7-7-159,4 0-65,-6 8-32,-9 8-96,-17 11-481,-11 10-288,-20 16-832,-11 13-673,-19 13-4997</inkml:trace>
  <inkml:trace contextRef="#ctx0" brushRef="#br0" timeOffset="1">327 479 12364,'0'0'3363,"72"-68"-2690,-19 21-321,6-6 320,9-8-383,3 0-193,-6 2-32,-6 12-64,-13 11-128,-10 11-64,-11 14-1474,-18 11-1633,-7 6-705,-6 12-3235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2:41.38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78 36 7207,'-8'9'1201,"2"-3"-1002,-32 38 834,35-40-949,0-1-1,1 1 1,-1 0-1,1 0 1,0 0-1,0 0 1,0 0 0,0 1-1,1-1 1,-2 9-1,4-12-77,-1-1 0,1 1 0,0 0 0,0-1 0,-1 1 1,1-1-1,0 1 0,0-1 0,0 1 0,0-1 0,0 0 0,0 1 0,0-1 0,0 0 0,0 0 0,0 1 0,0-1 0,0 0 0,0 0 0,0 0 0,0-1 0,0 1 0,0 0 0,0 0 0,0 0 0,-1-1 0,1 1 0,2-1 0,33-8 113,-7-7 195,-1 0-1,47-37 1,10-6 1713,-90 75-2972,-10 9 299,-38 52-521,-18 31 1240,70-107-52,0 0 1,0 1-1,0-1 0,1 1 1,-1-1-1,0 1 0,1-1 1,0 1-1,-1-1 0,1 1 1,0 0-1,0-1 1,0 1-1,0 1 0,0-2-9,0-1-1,0 0 0,0 1 1,1-1-1,-1 1 0,0-1 0,0 0 1,1 1-1,-1-1 0,0 0 1,1 1-1,-1-1 0,0 0 1,1 1-1,-1-1 0,1 0 1,-1 0-1,0 0 0,1 1 0,-1-1 1,1 0-1,-1 0 0,1 0 1,-1 0-1,0 0 0,1 0 1,-1 0-1,1 0 0,-1 0 1,1 0-1,3 0 9,0-1 1,0 0-1,0 0 1,0 0-1,-1 0 1,1-1-1,0 1 0,-1-1 1,5-3-1,71-57-1173,-8 5-285,-21 29 3965,-50 28-2429,0-1 0,1 1 0,-1 0 0,0-1 0,1 1 0,-1 0 0,0 0 0,1-1-1,-1 1 1,1 0 0,-1 0 0,0 0 0,1-1 0,-1 1 0,1 0 0,-1 0 0,1 0 0,-1 0 0,0 0-1,1 0 1,-1 0 0,1 0 0,-1 0 0,1 0 0,-1 0 0,0 0 0,1 0 0,-1 0 0,1 1-1,-1-1 1,1 0 0,-1 0 0,0 0 0,1 1 0,-1-1 0,0 0 0,1 0 0,-1 1 0,0-1 0,1 0-1,-1 1 1,0-1 0,0 0 0,1 1 0,-1-1 0,0 1 0,0-1 0,1 0 0,-1 1 0,0-1-1,0 1 1,0-1 0,0 1 0,0 0 0,0-1-94,0 1-1,0 0 0,1-1 1,-1 1-1,0 0 1,0-1-1,1 1 1,-1 0-1,0-1 1,0 1-1,1-1 1,-1 1-1,1-1 0,-1 1 1,1-1-1,-1 1 1,1-1-1,-1 1 1,1-1-1,-1 1 1,1-1-1,-1 0 1,1 1-1,0-1 0,-1 0 1,1 0-1,0 1 1,-1-1-1,1 0 1,0 0-1,-1 0 1,1 0-1,0 0 1,-1 0-1,2 0 1,3-1-552,0 0 0,0 0 0,0 0 0,0 0 1,0-1-1,-1 0 0,1 0 0,0-1 0,7-5 1,-8 5-145,1 1 0,-1-1 0,1 1 0,0 0 1,-1 0-1,1 0 0,0 0 0,0 1 1,10-1-1,-14 2 803,-1 0 0,0 0 0,0 1 1,1-1-1,-1 0 0,0 0 0,0 1 0,1-1 1,-1 0-1,0 1 0,0-1 0,0 0 0,1 1 1,-1-1-1,0 1 0,0-1 0,0 0 0,0 1 1,0-1-1,0 1 0,0-1 0,0 0 0,0 1 1,0-1-1,0 0 0,0 1 0,0-1 0,0 1 1,0-1-1,-1 0 0,1 1 0,0-1 0,0 0 1,0 1-1,-1-1 0,-5 17 2340,-56 77 7868,105-120-8920,8-19-1455,57-48-1741,-158 144 887,3-1-1097,14-25-2315,23-21-1427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2:44.44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26 0 3683,'0'0'11371,"-3"8"-10314,-2 7-374,0 1 0,2-1 0,0 1-1,1-1 1,-1 17 0,2 93 1147,1-80-1943,7-45-251,7 0-5257,-10 0-390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2:46.4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35 32 5541,'0'0'5798,"-34"-32"-9898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2:47.69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12 113 7303,'0'0'6059,"0"-8"-4751,3-49 3757,0 43-1926,-2 48-3362,-3 81 1979,3-189-1521,0 44-220,-1 25-13,0 10 2,-3 61-34,1-41 58,2-23 10,0-10 22,5-121 106,-5 120-221,0 22 99,-2 25 26,-10 34-93,8-44 36,4-25 2,1-11 6,5-32-5,23-78 0,-28 116-891,-3 7 783,-3-5 309,-1-16-166,1 98 788,0-31-2993,2-15-3535,3-28-1080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2:57.49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2947,'0'0'1441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2:58.2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27 1 5445,'0'0'7276,"-3"4"-5642,-4-1-1535,-8 4 91,13-4-1552,9-2-1862,-3-1-748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3:00.49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1 142 929,'0'0'5301,"2"-8"-3753,7-14-687,13-42 5816,-23 82-5959,1 1 0,0-1 0,2 0 0,3 21-1,4 54 317,-8-126 981,0 23-1955,-1-1 0,0 1 0,0 0 0,-1-1 0,0 1 1,-1 0-1,0-1 0,-1 1 0,-4-11 0,4 15-32,-6-12-72,11 37-74,31 108 92,-30-203 949,-19-75-864,15 178-149,0-17 52,0 0-1,1-1 0,1 1 1,1 17-1,4 6 45,-5-25-3,0 0 0,0 0 0,1 0 0,0 0-1,1 0 1,-1 0 0,2 0 0,6 12 0,-8-74 285,-2 40-288,1 5 0,0-1-1,-1 1 1,-1 0-1,1-1 1,-1 1-1,-1 0 0,0 0 1,0 0-1,-7-17 1,2 25-140,3 11 100,0 11-15,2 11 42,0-15 14,1 1 0,1 0 1,0 0-1,1-1 0,4 20 1,-1-96 281,-4 56-281,-2-48 17,1 48-22,1 0 0,-1-1 1,1 1-1,-1 0 0,0 0 1,0 0-1,0 0 0,0 0 1,-1 1-1,1-1 0,-1 0 1,0 1-1,-3-5 1,4 7 1,1 0 0,0 0 0,0-1 0,0 1 0,0 0 0,-1 0 0,1 0 0,0 0 0,0 0 1,0 0-1,-1 0 0,1 0 0,0 0 0,0 0 0,0 0 0,-1 0 0,1 0 0,0 0 1,0 0-1,0 0 0,-1 0 0,1 0 0,0 0 0,0 0 0,0 1 0,0-1 0,-1 0 0,1 0 1,0 0-1,0 0 0,0 0 0,0 0 0,0 1 0,-1-1 0,1 0 0,0 0 0,0 0 1,0 0-1,0 1 0,0-1 0,0 0 0,0 0 0,0 0 0,0 0 0,0 1 0,0-1 0,0 0 1,0 0-1,-1 0 0,1 1 0,1-1 0,-1 0 0,-3 21-82,3 20-32,1-33 121,1 0 0,0 0 0,1 0 0,-1-1 0,1 1 0,1 0-1,0-1 1,8 13 0,-10-23 9,-1-1 0,1 1-1,-1-1 1,0 0 0,0 1 0,0-1-1,-1 0 1,0 1 0,1-7-1,-1 6-6,2-8-5,-1 1-1,-1-1 0,0 0 1,0 0-1,-1 1 0,-1-1 1,0 0-1,-6-18 0,8 29-3,0 1-1,0 0 0,0-1 0,0 1 0,0 0 0,0-1 0,0 1 0,0 0 1,-1 0-1,1-1 0,0 1 0,0 0 0,0 0 0,0-1 0,0 1 0,-1 0 0,1 0 1,0-1-1,0 1 0,0 0 0,-1 0 0,1 0 0,0-1 0,0 1 0,-1 0 0,1 0 1,0 0-1,-1 0 0,1 0 0,0 0 0,0 0 0,-1 0 0,1 0 0,0-1 0,-1 1 1,1 0-1,-1 1 0,-6 9-56,1 19 22,13 32 6,-6-58 31,0 1 1,1 0-1,-1 0 0,0-1 1,1 1-1,0-1 1,0 1-1,0-1 0,0 0 1,1 0-1,-1 0 1,1 0-1,5 4 0,-7-13 25,1 0-1,-1-1 0,0 1 1,0-1-1,-1 1 0,0-1 1,-1-8-1,-9-30-44,10 44 13,0-1 0,-1 0 0,1 0 0,-1 1 0,1-1-1,-1 0 1,0 1 0,0-1 0,0 1 0,0-1-1,0 1 1,0-1 0,0 1 0,0 0 0,0 0 0,-1-1-1,1 1 1,-1 0 0,1 0 0,-1 0 0,-1-1-1,2 3 5,1-1 0,-1 0 0,0 1 0,1-1 0,-1 1 0,1-1 0,0 1 0,-1-1 0,1 1 0,-1-1 0,1 1 0,0 0 0,-1-1 0,1 1 0,0-1 0,0 1 0,-1 0 0,1-1 0,0 1-1,0 0 1,0-1 0,0 1 0,0 0 0,0-1 0,0 1 0,0 1 0,0 24-79,0-21 25,8 57-1925,-2-32-1126,-4 1-4564,-2-23 1783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3:01.80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27 6150,'-2'-20'3721,"1"13"127,0 14 3274,2-7-7186,-1 0 0,1-1 0,-1 1 1,1 0-1,-1 0 0,1 0 0,-1 0 0,1 0 0,-1 0 0,1 0 1,-1 0-1,1 0 0,-1 0 0,1 0 0,-1 1 0,1-1 0,-1 0 0,1 0 1,-1 0-1,1 1 0,-1-1 0,1 0 0,-1 0 0,0 1 0,1-1 1,-1 0-1,1 1 0,-1-1 0,0 1 0,1-1 0,-1 1 0,0-1 0,0 0 1,1 1-1,-1-1 0,0 1 0,0-1 0,0 1 0,0-1 0,1 1 0,-1-1 1,0 1-1,0 0 0,0-1 0,0 2 0,-12 21-5416,7-14 3168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3:03.0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72 85 5862,'46'-36'5694,"-39"32"-4714,-1 0-1,0 0 1,0-1 0,0 0 0,-1 0 0,1 0 0,6-11-1,-16 16-730,0-1 0,-1 1 0,1 0 0,0 0 0,-1 1 0,1-1 0,-8 3 0,2 0-153,1 2 0,-1-1 0,1 1 0,0 1 0,0-1 0,0 1 0,1 1 0,-10 9 0,15-13-8,-1 1 0,1-1 1,0 1-1,0 0 1,0 0-1,0 1 0,0-1 1,1 0-1,0 1 1,0 0-1,0-1 0,1 1 1,0 0-1,0 0 0,0 0 1,0 0-1,1 0 1,-1 0-1,2 5 0,-1-8-76,1-1-1,0 0 0,0 1 0,0-1 0,0 0 0,0 0 1,0 0-1,0 1 0,0-1 0,0 0 0,0-1 0,1 1 0,-1 0 1,0 0-1,1 0 0,-1-1 0,1 1 0,-1-1 0,1 1 1,-1-1-1,1 0 0,-1 1 0,1-1 0,-1 0 0,1 0 1,-1 0-1,1 0 0,-1 0 0,3-1 0,1 1 5,1 0 1,-1-1-1,1 1 0,-1-1 0,0 0 0,1-1 1,6-2-1,-8 1-3,0 1 0,0-2 0,-1 1 0,1 0 0,-1-1 0,1 1 0,-1-1 0,-1 0 0,1 0 0,0 0 1,1-5-1,-3 7-12,0 1 1,0-1-1,0 1 1,0-1-1,-1 1 1,1-1-1,-1 0 1,1 1 0,-1-1-1,1 0 1,-1 1-1,0-1 1,0 0-1,0 0 1,0 1 0,0-1-1,0 0 1,-1 0-1,1 1 1,0-1-1,-1 0 1,0 1-1,1-1 1,-1 1 0,0-1-1,0 1 1,0-1-1,0 1 1,0-1-1,0 1 1,0 0-1,-2-2 1,2 2-62,0 0 1,1 1-1,-1-1 1,0 1-1,0-1 0,0 1 1,1-1-1,-1 1 1,0 0-1,0-1 0,0 1 1,0 0-1,0 0 1,0-1-1,0 1 0,0 0 1,0 0-1,0 0 1,0 0-1,0 0 0,1 1 1,-1-1-1,0 0 1,0 0-1,0 1 0,0-1 1,0 0-1,0 1 1,0-1-1,1 1 0,-1-1 1,0 1-1,0-1 0,1 1 1,-1 0-1,0-1 1,1 1-1,-1 0 0,1-1 1,-1 1-1,1 0 1,-1 0-1,1 0 0,-1 0 1,1 0-1,0-1 1,-1 1-1,1 0 0,0 0 1,0 0-1,0 0 1,0 2-1,-1 0-575,0 0 1,1 0-1,0 0 0,0 1 1,0-1-1,0 0 0,0 0 1,1 1-1,-1-1 1,1 0-1,0 0 0,0 0 1,0 0-1,3 5 0,7 4-4586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56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137 162 12011,'0'0'5451,"-10"-3"-5024,2 1-302,1 0 0,-1 1-1,0 0 1,0 1 0,-16 0 0,21 0 37,0 0 0,0 1 0,0-1 1,0 1-1,0 0 0,0 0 0,0 0 0,0 0 0,0 0 1,0 1-1,1-1 0,-1 1 0,0 0 0,1 0 0,0 0 1,-1 0-1,1 0 0,0 0 0,0 1 0,0-1 0,0 1 1,-1 2-1,3-4-132,-1-1-1,1 1 1,0-1 0,0 0 0,-1 1 0,1-1-1,0 1 1,0-1 0,0 1 0,0-1 0,0 1-1,0-1 1,0 1 0,0-1 0,0 1 0,0-1-1,0 1 1,0-1 0,0 1 0,0-1 0,0 0-1,0 1 1,0-1 0,1 1 0,-1-1 0,0 1-1,0-1 1,1 0 0,-1 1 0,0-1 0,1 1-1,-1-1 1,0 0 0,1 1 0,-1-1 0,0 0-1,1 0 1,-1 1 0,1-1 0,26 5 487,28-12-283,-43 1-288,1 0 0,-1-1 0,0 0 0,-1-1 0,0 0 0,0-1 0,0 0 0,-1 0 0,-1-1 0,0-1 0,0 0 0,-1 0 0,0-1 0,-1 0 0,0 0 0,-1 0 0,7-23 0,-13 35 63,1 0 0,-1-1 1,0 1-1,0 0 0,0 0 0,0 0 0,0-1 0,0 1 0,1 0 0,-1 0 0,0-1 0,0 1 0,0 0 0,0 0 0,0-1 0,0 1 0,0 0 0,0 0 0,0-1 0,0 1 0,0 0 0,0 0 0,0-1 0,-1 1 0,1 0 0,0 0 0,0 0 0,0-1 0,0 1 0,0 0 0,0 0 0,-1 0 0,1-1 0,0 1 0,0 0 1,0 0-1,0 0 0,-1 0 0,1-1 0,0 1 0,0 0 0,-1 0 0,1 0 0,0 0 0,0 0 0,0 0 0,-1 0 0,1 0 0,0 0 0,0 0 0,-1 0 0,1 0 0,0 0 0,0 0 0,-1 0 0,1 0 0,0 0 0,0 0 0,-1 0 0,1 0 0,0 0 0,0 0 0,-1 0 0,1 0 0,0 0 0,0 1 0,0-1 1,-1 0-2,-14 13-150,10-4 225,0 0 0,1 0 0,0 1-1,1-1 1,0 1 0,1 0 0,0 0 0,0 0 0,1 0 0,0 19 0,1-26-58,0 0 1,1 0 0,-1 0 0,1 1-1,-1-1 1,1 0 0,0 0-1,0 0 1,1 0 0,-1 0 0,0 0-1,1-1 1,0 1 0,0 0-1,0-1 1,0 1 0,0-1-1,0 0 1,0 0 0,1 0 0,0 0-1,-1 0 1,1 0 0,0-1-1,0 1 1,-1-1 0,1 1 0,0-1-1,0 0 1,1-1 0,-1 1-1,0 0 1,0-1 0,0 0 0,0 0-1,6 0 1,-5 0-95,-1 0 1,1 0-1,0 0 0,-1 0 1,1-1-1,-1 1 0,1-1 0,-1 0 1,0 0-1,1-1 0,-1 1 1,0-1-1,1 1 0,3-4 1,-6 4-1363,-8 8-10281,0-2 3373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3:03.34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43 0 11979,'0'0'9001,"-43"61"-8745,43-44-192,0-1-32,0-1-32,0-3-64,9-4-384,-2-4-161,0-4-160,4 0-704,0-2-1570,-1-12-672,-2-9-1442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3:03.7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74 7 7783,'0'0'10800,"1"7"-10448,-1 11-286,0-14-73,-1-1-1,1 1 1,0 0-1,0 0 1,0 0-1,0-1 0,1 1 1,0 0-1,0 0 1,0 0-1,0-1 1,0 1-1,1-1 1,-1 1-1,1-1 0,0 0 1,0 1-1,0-1 1,1 0-1,-1 0 1,1 0-1,0-1 1,0 1-1,3 2 0,0-2-24,0 0-1,-1 1 0,0 0 0,0-1 0,0 2 0,0-1 0,6 7 0,-11-10 47,1 0 1,0 0-1,0 0 0,0 0 0,-1 0 0,1 0 0,-1 0 0,1 0 0,0 0 0,-1 0 0,0 0 0,1 0 0,-1 0 0,0 0 0,1 1 0,-1-1 0,0 0 0,0 0 0,0 0 0,0 1 0,0-1 0,0 0 0,-1 0 0,1 0 0,0 0 0,0 1 0,-1-1 0,1 0 0,-1 0 0,1 0 0,-1 0 0,0 0 0,1 0 0,-1 0 1,0 0-1,0 0 0,1 0 0,-1-1 0,0 1 0,0 0 0,0 0 0,0-1 0,0 1 0,-2 0 0,-5 3 53,1-1 0,0 0 0,-1 0 0,0 0-1,1-1 1,-1-1 0,0 1 0,0-1 0,0-1 0,0 1 0,0-1 0,-11-2 0,17 1-411,0 0 0,0 0 1,0 0-1,0 0 0,0 0 0,0 0 1,0-1-1,1 1 0,-1-1 1,1 1-1,-1-1 0,1 0 0,0 1 1,-1-1-1,1 0 0,0 0 0,0 0 1,0 0-1,0 0 0,1 0 0,-1 0 1,0-5-1,-4-17-5011</inkml:trace>
  <inkml:trace contextRef="#ctx0" brushRef="#br0" timeOffset="1">67 3 8872,'0'0'4485,"59"-3"-2628,-32 3-768,-1 1-640,-1 5-353,-5-3-1922,-6-3-4740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3:04.64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18 4644,'0'0'12391,"6"-3"-11281,15-8-59,-11 7-280,-16 11-799,3-1-1544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3:10.15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 5 6150,'0'0'3363,"-9"-4"-5189,4 4 1890,1 4-416,-1 1-3043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3:11.1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96 51 2498,'-51'6'1618,"50"-6"-1465,0-1 0,0 1 0,0-1 0,0 1 0,0-1 0,0 0 0,1 1 0,-1-1 0,0 0 0,0 1 0,0-1 0,1 0 0,-1 0 1,0 0-1,1 0 0,-1 0 0,1 0 0,-1 0 0,1 0 0,-1 0 0,1 0 0,0 0 0,-1 0 0,1-1 0,0 1 0,0 0 0,0-1 0,-3-30 6837,5 58-728,8 23-4335,2 14-1927,-9-9 731,-3-54-512,-8-34-48,2-5 12,-2-20-48,4 42-100,4 17-35,0 0 1,0 0 0,0 0 0,0 0 0,0 0-1,0 0 1,0 0 0,0 0 0,0 0 0,0 0-1,-1 0 1,1 0 0,0 0 0,0 0 0,0 0-1,0 0 1,0 0 0,0 0 0,0 0 0,0 0-1,0-1 1,0 1 0,0 0 0,0 0 0,0 0-1,-25 205 112,36-335 962,-9 93-1134,-1 30 20,-1 11 22,-1 32 16,-1-26 1,1 1 0,1-1 0,0 1 0,0-1 0,1 0 0,1 1 0,-1-1 0,5 14 0,-6-24 1,1 1-1,-1-1 0,0 0 0,0 0 0,0 0 0,0 0 0,0 1 1,0-1-1,0 0 0,0 0 0,0 0 0,0 0 0,1 0 0,-1 1 0,0-1 1,0 0-1,0 0 0,0 0 0,0 0 0,1 0 0,-1 0 0,0 0 1,0 0-1,0 1 0,0-1 0,1 0 0,-1 0 0,0 0 0,0 0 1,0 0-1,1 0 0,-1 0 0,0 0 0,0 0 0,0 0 0,1 0 1,-1 0-1,0 0 0,0 0 0,0-1 0,0 1 0,1 0 0,-1 0 1,0 0-1,0 0 0,0 0 0,1 0 0,6-11 7,3-14 35,9-77-36,-15 194-2535,1-32-3882,-5-44 871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22.34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0 6887,'0'0'13612,"-2"4"-12800,1-4-784,1 0 1,-1 1-1,1-1 0,0 0 1,-1 1-1,1-1 0,0 0 1,-1 0-1,1 1 1,0-1-1,0 0 0,-1 1 1,1-1-1,0 1 0,0-1 1,0 0-1,-1 1 0,1-1 1,0 1-1,0-1 1,0 1-1,0-1 0,0 0 1,0 1-1,0-1 0,0 1 1,0-1-1,0 1 1,0-1-1,0 1 0,0-1 1,0 0-1,0 1 0,1-1 1,-1 1-1,0-1 0,0 0 1,0 1-1,1-1 1,-1 1-1,0-1 0,0 0 1,1 1-1,-1-1 0,0 0 1,1 0-1,-1 1 1,1-1-1,-1 0 0,1 1 1,32-1 1189,-24 0-1182,50-5 541,40 0-391,-99 5-187,1 0 0,-1 0 0,1 0 0,-1 0 0,1 0 0,-1 0 0,1 0 0,-1 0 0,1 0 0,-1 0 0,1 0 0,-1 0 0,1 1 0,-1-1 0,0 0 0,1 0 0,-1 1 0,1-1 0,-1 0 0,0 1 0,1-1 0,-1 0 0,1 1 0,-1-1 0,0 0 0,0 1 0,1-1 0,-1 1 0,0-1 0,0 1 0,1-1 0,-1 1 0,0-1 0,0 1 0,-6 19 73,-20 16 126,-25 6 117,39-33-154,0 0 0,1 0 0,0 1 0,0 1 0,-13 18 1,23-29-178,1 1 0,-1 0 1,1 0-1,-1 0 1,1 0-1,0 0 1,-1 0-1,1 0 1,0 0-1,0 0 1,0 0-1,0 0 1,0 0-1,0 0 1,0 0-1,0 0 1,0 0-1,0 0 1,0 0-1,1 0 0,-1 0 1,0 0-1,1 0 1,-1 0-1,1 0 1,-1 0-1,1 0 1,-1 0-1,1 0 1,0-1-1,-1 1 1,1 0-1,0-1 1,0 1-1,0 0 1,-1-1-1,1 1 1,0-1-1,0 1 0,0-1 1,0 1-1,0-1 1,0 0-1,1 1 1,58 15-682,-41-12 480,-14-3 184,0 1 0,0 0 0,-1 0 0,1 0 0,-1 0 0,1 1 0,-1 0-1,0 0 1,0 0 0,0 0 0,0 1 0,-1-1 0,1 1 0,-1 0 0,5 7 0,-7-8 65,0-1 1,1 1 0,-1 0-1,0 0 1,-1 0-1,1 0 1,0-1 0,-1 1-1,0 0 1,0 0 0,0 0-1,0 0 1,0 0-1,0 0 1,-1 0 0,1 0-1,-1 0 1,0 0-1,0 0 1,0-1 0,0 1-1,-1 0 1,1-1 0,-1 1-1,1-1 1,-1 1-1,0-1 1,-2 3 0,-6 5 479,-1 1 0,1-1 1,-25 16-1,30-22-446,-1-1-1,1 0 1,-1 0-1,0 0 1,0-1 0,0 1-1,-1-2 1,1 1-1,0-1 1,-13 2-1,18-3-193,0-1-1,0 1 0,0 0 0,1 0 0,-1-1 0,0 1 1,0-1-1,1 1 0,-1-1 0,0 1 0,1-1 0,-1 1 1,0-1-1,1 1 0,-1-1 0,1 0 0,-1 1 1,1-1-1,-1 0 0,1 0 0,0 1 0,-1-1 0,1 0 1,0 0-1,-1 0 0,1 0 0,0 1 0,0-1 0,0 0 1,0 0-1,0 0 0,0 0 0,0-1 0,3-30-5890,6 11-301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22.72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77 1 18001,'0'0'3790,"8"9"-2807,2 1-774,0 2 0,-1 0 0,0 0 1,-1 0-1,0 1 0,-1 0 0,-1 1 1,0 0-1,5 18 0,-7-12-93,-2 1 0,0 0 1,-1 0-1,-1 0 0,-1 0 0,-1 0 0,-1 0 0,-1 0 0,-1 0 0,-10 27 1,8-28-634,-2 0 1,0-1-1,-1 0 1,-1-1-1,-1 0 0,-17 19 1,-2-7-3087,1-9-2766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23.05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0 1 5061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23.38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5605,'0'0'10891,"0"59"-9034,2-24-31,3 6-577,1 5-480,-1 3-449,-3-3-224,3-6-64,-1-8-32,1-5-224,-3-9-1025,1-10-641,-3-6-1153,-3-2-1793,-13-6-1891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23.71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0 310 5958,'2'-7'3929,"0"0"-3496,0-1 1,1 1-1,0 1 1,0-1 0,1 0-1,0 1 1,0-1-1,0 1 1,1 0 0,0 1-1,0-1 1,0 1-1,1 0 1,0 0 0,0 1-1,0 0 1,8-4-1,10-5-98,1 2-1,1 1 1,0 0 0,0 3-1,0 0 1,1 1-1,0 2 1,1 0-1,-1 2 1,0 1-1,33 3 1,-58-2-298,0 0 0,0 1 0,0-1 0,0 0 0,0 0 0,0 1 1,0-1-1,-1 1 0,1 0 0,0-1 0,0 1 0,0 0 0,-1 0 0,1 0 0,0 0 1,-1 1-1,1-1 0,-1 0 0,0 1 0,1-1 0,-1 1 0,0-1 0,0 1 0,0-1 0,0 1 1,0 0-1,0 0 0,0 0 0,-1-1 0,1 1 0,-1 0 0,1 0 0,-1 0 0,0 0 0,1 0 1,-1 0-1,0 0 0,0 0 0,-1 3 0,0 2 127,-1 0 0,0 0 0,0-1 0,0 1 0,-1-1 0,0 1 0,0-1 0,0 0 0,-1 0 0,-5 6 0,-9 9-100,-1 0 0,-1-1 1,-1-1-1,0 0 0,-2-2 0,0-1 0,-1 0 0,-27 12 0,38-25-1849,11-7-1632,13-14-1802,9-10-130</inkml:trace>
  <inkml:trace contextRef="#ctx0" brushRef="#br0" timeOffset="1">768 1 6790,'0'0'14313,"-8"11"-13721,-14 20-30,3 2-1,0 0 1,2 1 0,-17 50-1,25-56-337,2-1-1,0 2 1,2-1-1,1 1 0,2-1 1,1 59-1,2-82-224,0 1 0,0 0 0,0-1 0,1 0-1,0 1 1,0-1 0,0 0 0,1 0 0,-1 0 0,1 0-1,0 0 1,1-1 0,-1 1 0,1-1 0,0 0 0,0 0-1,1 0 1,-1-1 0,1 1 0,4 2 0,-2-3-281,0 1 0,-1-1 0,1 0 0,1-1 0,-1 0 0,9 2 0,-8-3-691,0 0 1,1 0 0,-1-1 0,0 0 0,14-2 0,17-8-7751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2:49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7495,'0'0'10501,"-2"12"-9636,-9 71-49,2 89 1,9-171-851,0-1 0,0 0 0,0 1 0,0-1 0,0 0 0,0 1 0,0-1 0,0 0 0,0 0 0,0 1 0,0-1 0,0 0-1,0 1 1,0-1 0,0 0 0,0 1 0,0-1 0,0 0 0,0 1 0,0-1 0,0 0 0,1 0 0,-1 1 0,0-1 0,0 0 0,0 0 0,1 1 0,-1-1 0,0 0 0,0 0 0,1 0 0,-1 1 0,0-1 0,0 0 0,1 0-1,-1 0 1,0 0 0,0 0 0,1 0 0,-1 1 0,0-1 0,1 0 0,0 0 0,13-10-1893,9-20-2303,-9 4-393,1-4-1927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25.58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44 5317,'0'-3'10901,"6"-10"-9305,-2 10-1324,0 0 0,1 0-1,-1 0 1,1 1 0,-1-1-1,1 1 1,0 0 0,0 1-1,0-1 1,0 1-1,0 0 1,0 0 0,0 1-1,0-1 1,0 1 0,0 0-1,9 2 1,-13-2-254,0 1 0,0 0 0,0-1 1,1 1-1,-1 0 0,0 0 0,0 0 0,-1-1 0,1 1 0,0 0 0,0 0 0,0 1 1,-1-1-1,1 0 0,0 0 0,-1 0 0,1 0 0,-1 0 0,1 1 0,-1-1 0,0 0 1,0 1-1,1-1 0,-1 0 0,0 0 0,0 1 0,0-1 0,-1 0 0,1 1 0,0-1 1,0 0-1,-1 2 0,-10 43 527,-16-5-227,22-36-217,1 1 1,0 0 0,-1 1-1,2-1 1,-1 1 0,1 0-1,0-1 1,0 1-1,1 1 1,-2 7 0,5-14-103,-1 0 0,0 0 1,0 1-1,1-1 0,-1 0 1,1 0-1,-1 0 1,1 0-1,-1 0 0,1 0 1,0 0-1,0 0 0,-1-1 1,1 1-1,0 0 0,0 0 1,0-1-1,0 1 1,0 0-1,0-1 0,0 1 1,0-1-1,0 1 0,0-1 1,0 1-1,0-1 0,0 0 1,0 0-1,1 1 1,-1-1-1,0 0 0,0 0 1,0 0-1,0 0 0,0-1 1,2 1-1,47-3-713,-49 3 699,10-2-700,1-1 0,-1 0 0,1-1 0,20-9 0,17-14-4615,-8-1-2608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25.9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59 1 10186,'0'0'7281,"-8"7"-5941,3-3-1177,1-1-17,1 0 0,-1 1 0,1-1 0,-1 1-1,1 0 1,0-1 0,1 1 0,-1 0 0,0 1 0,1-1 0,0 0-1,0 1 1,1 0 0,-1-1 0,1 1 0,-1 5 0,2-7-127,-1-1-1,1 1 1,0-1 0,0 1 0,0-1 0,0 1 0,0 0 0,1-1 0,-1 1 0,1-1 0,0 0 0,0 1 0,0-1-1,0 0 1,0 1 0,0-1 0,0 0 0,1 0 0,-1 0 0,1 0 0,0 0 0,3 3 0,-1-3-190,1 0 0,-1-1-1,1 1 1,0-1 0,-1 0 0,1 0 0,0-1 0,0 1 0,-1-1 0,1 0 0,6-1 0,15-6-2130,-11 4 2305,-15 5 101,0-1 1,0 1-1,0-1 1,1 1-1,-1-1 1,-1 0 0,1 1-1,0-1 1,0 1-1,0-1 1,-1 1-1,1-1 1,-1 0-1,1 1 1,-2 1 0,1 0-35,-2 5 88,0-1-1,1 1 1,0 0 0,0 1 0,1-1-1,0 0 1,1 0 0,0 13 0,1-20-318,-1 0 0,1 0 0,0-1 0,0 1 0,0 0 0,0-1 0,0 1 0,0 0 0,0-1 1,0 1-1,0-1 0,0 1 0,0-1 0,0 0 0,0 1 0,0-1 0,0 0 0,1 0 0,-1 0 0,0 0 1,0 0-1,0 0 0,0 0 0,1 0 0,-1 0 0,0-1 0,0 1 0,0 0 0,2-2 0,13-5-4971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26.26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49 1 2723,'0'0'10943,"-6"8"-9934,0 0-615,0 0 0,1 1 0,0 0 1,1 0-1,0 0 0,-5 15 0,8-23-367,1 1 0,-1 0 0,1 0 1,-1 0-1,1 0 0,0 0 0,-1 0 0,1 0 1,0 0-1,0 1 0,1-1 0,-1 0 0,0 0 1,1 0-1,-1 0 0,1 0 0,0-1 0,-1 1 1,1 0-1,0 0 0,0 0 0,0 0 0,1-1 1,-1 1-1,0-1 0,1 1 0,-1-1 0,1 1 1,-1-1-1,1 0 0,-1 0 0,1 0 0,0 1 0,0-2 1,0 1-1,0 0 0,0 0 0,-1-1 0,1 1 1,0-1-1,0 1 0,1-1 0,-1 0 0,3 0 1,1 0 68,-1 1 0,0-1 0,1-1 0,-1 1 0,0-1 0,0 0 0,0 0 1,1-1-1,-1 1 0,0-1 0,-1 0 0,1-1 0,0 1 0,-1-1 0,7-4 1,-9 5-6,1 0 1,-1 0 0,0-1-1,1 1 1,-1-1 0,0 1 0,0-1-1,-1 1 1,1-1 0,-1 0 0,1 0-1,-1 0 1,0 0 0,0 0-1,0 0 1,0 0 0,-1 0 0,1-1-1,-1 1 1,0 0 0,0 0-1,0 0 1,0-1 0,-1 1 0,1 0-1,-2-5 1,0 6-53,1 0-1,-1 0 0,1-1 1,-1 1-1,0 1 1,0-1-1,0 0 0,0 0 1,0 1-1,0-1 1,-1 1-1,1 0 1,0-1-1,-1 1 0,1 0 1,-1 1-1,1-1 1,-1 0-1,0 1 0,1-1 1,-1 1-1,1 0 1,-1 0-1,-4 0 1,2 0-99,0 0 0,0 0 1,0 0-1,0 0 1,1 1-1,-1 0 1,0 0-1,0 0 1,1 1-1,-1 0 1,0-1-1,-7 6 1,11-7-46,0 1-1,0 0 1,0 0-1,0-1 1,0 1-1,0 0 1,0 0 0,0 0-1,1 0 1,-1 0-1,0 0 1,1 1-1,-1-1 1,0 0-1,1 0 1,-1 0 0,1 1-1,0-1 1,-1 0-1,1 0 1,0 1-1,0-1 1,0 0 0,0 1-1,0-1 1,0 0-1,0 1 1,0-1-1,1 0 1,-1 0 0,0 1-1,1-1 1,-1 0-1,1 1 1,1 0-351,-1 0 1,1-1-1,-1 0 1,1 1-1,0-1 0,-1 0 1,1 0-1,0 0 1,0 0-1,0 0 1,0 0-1,0 0 0,0-1 1,0 1-1,0-1 1,0 0-1,0 1 1,0-1-1,3 0 1,18 0-5695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26.73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111 0 4869,'0'0'9086,"-10"7"-6134,-2 2-2312,-1 1 1,1 1-1,-15 16 1,23-23-476,0 0 1,1 0-1,0 1 1,0-1-1,0 1 1,0 0-1,1-1 1,0 1-1,0 0 1,0 1-1,1-1 1,0 0-1,0 1 1,0-1-1,0 0 1,1 9-1,0-12-158,1 0 0,-1 0 0,1 0-1,0 0 1,0 0 0,-1 0 0,1-1 0,0 1-1,1 0 1,-1 0 0,0-1 0,0 1-1,1-1 1,-1 1 0,1-1 0,-1 0-1,1 1 1,0-1 0,-1 0 0,1 0-1,0 0 1,0-1 0,0 1 0,0 0-1,0-1 1,0 1 0,0-1 0,0 1-1,0-1 1,0 0 0,0 0 0,0 0 0,0 0-1,0 0 1,0 0 0,0-1 0,2 0-1,3 0-57,0 0 0,0 0-1,0-1 1,0 0 0,0 0-1,-1-1 1,1 1 0,-1-1 0,12-8-1,-13 7 43,-1 1 0,1-1 0,0 0-1,-1-1 1,0 1 0,0-1 0,0 0-1,-1 0 1,0 0 0,0 0 0,0-1 0,0 1-1,-1-1 1,0 0 0,0 0 0,0 0-1,-1 0 1,0 0 0,0 0 0,-1 0 0,0-7-1,0 12 27,0 0-1,0 0 1,0 1-1,0-1 1,-1 0-1,1 0 1,0 0-1,-1 0 1,1 0-1,-1 1 1,1-1-1,-1 0 1,1 1-1,-1-1 1,0 0-1,1 1 1,-1-1 0,0 0-1,1 1 1,-1-1-1,0 1 1,0-1-1,0 1 1,1 0-1,-1-1 1,0 1-1,0 0 1,0 0-1,0-1 1,0 1-1,0 0 1,1 0-1,-1 0 1,0 0-1,0 0 1,0 0-1,0 0 1,0 1-1,0-1 1,0 0-1,0 0 1,1 1-1,-1-1 1,0 1-1,0-1 1,0 0-1,1 1 1,-2 0-1,-1 1-18,0-1-1,-1 1 1,1 0-1,1 0 1,-1 0 0,0 0-1,0 1 1,1-1-1,-1 1 1,1-1-1,-3 6 1,4-7 4,0 1 0,0-1-1,1 1 1,-1 0 0,0 0 0,1-1 0,0 1 0,-1 0 0,1 0 0,0-1 0,0 1 0,0 0 0,0 0-1,1 2 1,-1-3-28,0-1 1,0 1-1,1-1 0,-1 1 0,0-1 0,1 1 0,-1-1 0,0 1 0,1-1 0,-1 0 0,1 1 0,-1-1 1,1 0-1,-1 1 0,1-1 0,-1 0 0,1 0 0,-1 1 0,1-1 0,-1 0 0,1 0 0,-1 0 1,1 0-1,-1 0 0,1 0 0,0 0 0,-1 0 0,2 0 0,1 0-186,-1-1-1,1 0 1,0 1-1,-1-1 1,1 0-1,0-1 1,-1 1-1,1 0 1,-1-1-1,0 1 1,0-1-1,1 0 1,-1 0-1,0 0 1,0 0-1,3-4 1,-4 5 32,-1 0 0,1 0 1,0 0-1,0 0 0,0 0 0,-1 0 0,1-1 1,0 1-1,-1 0 0,1 0 0,-1-1 0,0 1 1,1 0-1,-1 0 0,0-1 0,0 1 0,0 0 1,0-1-1,0 1 0,0 0 0,0-1 1,0 1-1,0 0 0,-1-1 0,1 1 0,-1 0 1,1 0-1,-1-1 0,1 1 0,-1 0 0,1 0 1,-1 0-1,0 0 0,0 0 0,0 0 0,0 0 1,0 0-1,0 0 0,0 0 0,0 0 0,0 1 1,0-1-1,-2 0 0,1 0 57,0 0 1,-1 0-1,1 0 0,0 1 0,-1-1 1,1 1-1,0 0 0,-1 0 0,1 0 0,-5 0 1,5 0 350,0 1 0,-1-1 0,1 1 0,0-1 0,-1 1 1,1 0-1,0 0 0,0 0 0,-1 0 0,1 1 0,-3 1 0,3-1-67,0 0-1,0 0 1,1-1-1,-1 1 1,0 0-1,1 0 1,-1 1-1,1-1 0,-1 0 1,1 1-1,0-1 1,0 0-1,0 1 1,0-1-1,1 1 1,-1 0-1,0 3 1,6-4-4480,1-2-902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27.14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99 37 7847,'0'0'13405,"-9"-7"-12519,-28-18-485,36 24-387,0 1 0,0-1 0,0 1-1,0-1 1,0 1 0,0-1 0,0 1 0,0 0 0,0 0 0,0-1 0,0 1 0,0 0 0,0 0 0,0 0 0,0 0 0,0 0 0,0 0 0,0 1 0,0-1 0,0 0 0,0 0 0,0 1 0,0-1 0,0 1 0,0-1-1,-1 2 1,0-1 15,0 1-1,0 0 0,1-1 1,-1 1-1,1 0 0,0 0 1,-1 0-1,1 0 0,0 0 1,0 1-1,-1 2 0,1-1 28,0-1 0,0 1 0,0-1 0,0 1-1,1-1 1,-1 1 0,1 0 0,0-1-1,0 1 1,0 0 0,1-1 0,-1 1 0,1-1-1,2 7 1,0-7-32,0-1 0,0 0 0,0 0-1,0 0 1,1 0 0,-1-1 0,1 1 0,-1-1 0,1 0-1,0 0 1,-1 0 0,1-1 0,0 1 0,0-1 0,-1 0-1,1 0 1,6-1 0,-2 1 6,0-1-1,-1 0 0,1 0 1,0-1-1,-1 0 1,1 0-1,-1 0 1,7-4-1,-11 4-11,0 0-1,-1 1 1,1-1 0,-1 0-1,1 0 1,-1 0 0,0-1-1,0 1 1,0-1 0,0 1-1,0-1 1,0 1 0,-1-1-1,0 0 1,1 0 0,-1 0-1,0 0 1,1-6 0,-2 8-8,0 0 0,0 0 0,0 0-1,0 0 1,0 0 0,-1 0 0,1 0 0,0-1 0,0 1 0,-1 0 0,1 0 0,-1 0 0,1 0 0,-1 0 0,0 0 0,1 0 0,-1 1 0,0-1 0,1 0 0,-3-1 0,1 1-14,0-1 1,0 1-1,0 0 1,0 0-1,0 0 1,-1 1 0,1-1-1,-1 0 1,1 1-1,0 0 1,-1-1-1,1 1 1,-3 0 0,-4 0-68,1 1 1,0 0 0,-1 0 0,1 1-1,-16 5 1,22-6-121,0 0 0,0-1 0,0 2 0,0-1 0,0 0 0,0 0 0,0 1 0,0-1 0,0 1 0,1-1 0,-1 1 0,-1 2 0,2-3-120,1 0 0,-1 0 1,1 1-1,-1-1 0,1 0 0,0 0 0,0 1 0,-1-1 0,1 0 0,0 0 0,0 1 0,0-1 0,0 0 0,1 1 0,-1-1 0,0 0 0,0 0 0,1 1 0,-1-1 0,1 0 0,-1 0 0,1 0 0,1 2 0,6 2-4050,10-5-1965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27.50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118 1 9673,'0'0'14814,"-3"9"-14734,-4 7-44,-2 0 0,0 0 0,-1-1 0,0 0-1,-2-1 1,-21 22 0,30-33-18,-18 25 9,23-19-36,15-6 37,127-13-1949,-62 2-6861,-70 7 4436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27.8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7 8296,'0'0'11563,"57"4"-10923,-32-4-63,0 0-385,0 0-128,4 0-160,-6-1-1602,4-3-1825,-9-1-2178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28.42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220 35 6342,'10'-5'3006,"3"-2"-1828,39-14 2816,-52 20-3925,0 1 0,0 0 1,0 0-1,1 0 0,-1 0 0,0 0 0,0 0 0,0 0 0,0 0 0,1 0 0,-1 0 0,0 0 0,0 0 0,0 0 0,0 0 0,1 0 0,-1 0 0,0 0 0,0 0 0,0 0 0,1 0 0,-1 0 0,0 0 0,0 0 0,0 0 1,0 0-1,1 0 0,-1 0 0,0 0 0,0 1 0,0-1 0,0 0 0,0 0 0,1 0 0,-1 0 0,0 0 0,0 0 0,0 1 0,0-1 0,0 0 0,0 0 0,0 0 0,0 0 0,0 1 0,0-1 0,1 0 0,-1 0 0,0 0 1,0 1-1,0-1 0,-5 14 1106,-11 10-410,-211 188 587,194-184-1439,22-20-48,5-5-1033,3-6-3877,3-14 75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28.75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5733,'0'0'13229,"56"46"-12012,-31-32-544,7 2-353,4-5-256,3 2 0,6-6-1025,-3-2-1921,-1-5-4005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29.12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218 1 6342,'0'0'14019,"-4"9"-13694,-13 31 81,-2-1 0,-28 43 0,33-61-799,-30 34 1,32-43-1183,-1 0 0,0 0 0,-21 14 0,60-39-1195,10 14 5597,0 0-2469,-14-4-3944,-15 0-1336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2:49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7976,'0'0'12427,"6"48"-11594,-6-28-417,0 1-255,0-3-33,0-1-64,5-5-32,4 2 0,-2-6-673,0-3-672,4-2-641,-2-3-1697,-2 0-1698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29.47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29 6118,'0'0'10415,"8"-1"-9940,279-16 1682,-257 13-5723,-25-2-1207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30.2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1 117 5830,'0'0'144,"3"-8"4676,2 0-4303,0 1 0,0-1 0,1 1 1,0 0-1,0 0 0,0 0 0,1 1 0,0 0 0,1 1 0,-1-1 0,1 1 0,0 1 0,0 0 1,1 0-1,-1 0 0,1 1 0,0 0 0,0 1 0,0 0 0,0 0 0,13 0 0,-21 2-500,0 0-1,0 0 0,0 1 1,0-1-1,0 0 0,0 0 1,0 1-1,0-1 0,0 1 1,0-1-1,0 1 0,0-1 0,0 1 1,0-1-1,-1 1 0,1 0 1,0 0-1,0-1 0,-1 1 1,1 0-1,0 0 0,-1 0 1,1 0-1,-1 0 0,1 0 1,-1 0-1,0 0 0,1 0 1,-1 0-1,0 0 0,0 0 1,1 0-1,-1 0 0,0 0 1,0 0-1,0 0 0,0 0 1,-1 0-1,1 0 0,0 0 1,0 0-1,-1 0 0,1 0 0,-1 1 1,0 5 83,-1-1 0,0 0 0,0 0 1,0 0-1,-1-1 0,-4 9 0,-7 4 9,0-1-1,-20 18 1,21-22-88,0 1 1,1 0-1,-19 29 0,30-42-25,0 0 1,1 0-1,-1 1 0,0-1 0,1 0 0,-1 1 0,0-1 0,1 0 0,0 1 0,-1-1 0,1 0 0,0 1 1,0-1-1,0 1 0,0-1 0,0 1 0,0-1 0,0 0 0,0 1 0,0-1 0,1 1 0,-1-1 0,1 0 1,-1 1-1,1-1 0,-1 0 0,2 2 0,0-1-12,0 0 1,1 0 0,-1-1-1,0 1 1,1-1-1,-1 1 1,1-1-1,-1 0 1,1 0-1,0 0 1,-1-1-1,1 1 1,3 0 0,11 1-1304,1-1 1,-1 0-1,24-3 1,-40 2 1077,33-3-5316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32.74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233 0 4708,'-46'1'8544,"-1"4"-4046,41-3-4102,0-1-1,0 1 1,-1 0-1,1 0 0,0 0 1,1 1-1,-1 0 1,0 0-1,1 1 1,0 0-1,-1 0 1,-4 5-1,9-8-380,0 0-1,0-1 1,0 1-1,0 0 1,0 0-1,0-1 1,0 1-1,1 0 1,-1 0-1,0 0 1,1 0-1,-1 0 1,1 0-1,-1 0 1,1 0 0,-1 0-1,1 1 1,0-1-1,0 0 1,-1 0-1,1 0 1,0 0-1,0 0 1,0 1-1,0-1 1,0 0-1,1 0 1,-1 0-1,0 0 1,0 0 0,1 1-1,-1-1 1,1 0-1,-1 0 1,1 0-1,-1 0 1,1 0-1,0 0 1,0 0-1,-1-1 1,1 1-1,0 0 1,0 0-1,0 0 1,0-1 0,0 1-1,0 0 1,0-1-1,0 1 1,0-1-1,2 1 1,8 4 107,0-1 0,0-1 0,0 0 0,15 2 0,-10-1-68,-11-3-59,0 0 0,1 0 1,-1 1-1,-1 0 0,1 0 0,0 0 0,0 1 1,-1-1-1,1 1 0,-1 0 0,0 0 0,0 1 1,0-1-1,0 1 0,-1 0 0,0 0 0,1 0 1,-2 1-1,1-1 0,0 1 0,-1-1 0,0 1 1,0 0-1,0 0 0,0 0 0,-1 0 0,0 0 0,0 1 1,0-1-1,-1 0 0,0 0 0,0 1 0,0-1 1,-1 0-1,0 0 0,1 0 0,-2 1 0,1-1 1,-4 9-1,0-3 73,0 0-1,-1-1 1,0 1 0,0-1 0,-1-1 0,0 1 0,-1-1-1,0 0 1,-14 11 0,15-14 32,0 0 0,-1 0 1,0-1-1,0 0 0,0 0 0,-1-1 0,0 0 1,0-1-1,0 0 0,0 0 0,0-1 0,-13 2 0,20-4-93,1 1 0,-1-1 0,1 0 0,-1 0 0,1 0 0,0 0 0,-1-1 0,1 1 0,-1 0 0,1 0 0,0-1 0,-1 1 0,1-1 0,0 1 0,-1-1 0,1 0 0,0 0 0,0 1 0,0-1 0,0 0 0,0 0 0,0 0 0,0 0 0,0 0 0,0 0 0,0 0 0,-1-2 0,1 0-17,0 0 0,1 0 0,-1 0 0,1 0 0,-1 0 0,1 0 0,0 0 0,0 0-1,0 0 1,0 0 0,1-1 0,0-2 0,2-5-129,0 0 0,0 0 0,1 0 1,1 1-1,0-1 0,6-9 0,3 3 36,0 1-1,1 0 1,0 2 0,1 0 0,1 0-1,31-19 1,-23 17 179,-2-1-1,36-33 0,-58 49-51,0 0 0,0 0 0,0 0 0,0 0 0,0 0 0,0 0 0,0 0 0,0 0 0,0 0 0,-1 0 0,1 0 0,0-1 0,-1 1 0,1 0-1,-1 0 1,0-1 0,1 1 0,-1 0 0,0-1 0,0 1 0,1-1 0,-1 1 0,0 0 0,-1-1 0,1 1 0,0 0 0,-1-3 0,0 3-8,0 0-1,0-1 1,-1 1 0,1 0 0,-1 0 0,1 0 0,-1 0 0,1 0 0,-1 0 0,0 0 0,1 0 0,-1 1 0,0-1 0,1 1 0,-1-1 0,0 1-1,-3 0 1,-1-1-67,0 0 0,0 1 0,-1 0-1,1 0 1,0 0 0,-1 1-1,1 0 1,0 0 0,0 1 0,0 0-1,-9 3 1,-2 10-1407,17-14 1286,-1-1 0,1 0 1,0 1-1,-1-1 0,1 0 0,0 1 1,-1-1-1,1 1 0,0-1 0,-1 1 1,1-1-1,0 1 0,0-1 0,0 1 0,0-1 1,-1 1-1,1-1 0,0 1 0,0-1 1,0 1-1,0-1 0,0 1 0,0 0 1,0-1-1,0 1 0,1-1 0,-1 1 0,0-1 1,0 1-1,0-1 0,0 1 0,1-1 1,-1 1-1,0-1 0,1 1 0,-1-1 0,0 0 1,1 2-1,11 2-5465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33.10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95 1 13805,'0'0'7623,"-8"9"-5973,-24 30-321,31-38-1299,0 1-1,0-1 1,0 0-1,0 1 1,0-1-1,0 1 1,0-1-1,0 1 1,1-1 0,-1 1-1,0 0 1,1-1-1,-1 1 1,1 0-1,0-1 1,0 1-1,0 0 1,0 0-1,0-1 1,0 1 0,0 0-1,0-1 1,1 1-1,-1 0 1,0-1-1,1 1 1,0 0-1,-1-1 1,1 1-1,0-1 1,0 1 0,0-1-1,0 1 1,1 1-1,4 2-188,0 0-1,1-1 1,-1 1 0,1-1-1,0-1 1,9 5-1,20 12-318,-34-18 465,-1-1 1,1 1 0,-1 0 0,1 0-1,-1 0 1,0 0 0,0 0 0,1 0-1,-2 0 1,1 0 0,0 0 0,0 1 0,-1-1-1,1 0 1,-1 0 0,0 1 0,1-1-1,-1 0 1,0 1 0,0-1 0,-1 4 0,-1-1 14,1 0 1,-1 0 0,1 0 0,-2-1 0,1 1 0,0-1 0,-1 1-1,0-1 1,-6 8 0,4-7-31,0 1 1,0-1-1,0 0 0,-1 0 0,0-1 1,0 1-1,0-1 0,0-1 0,-1 1 1,1-1-1,-1 0 0,0-1 0,0 1 1,-12 1-1,18-4-223,0 0 0,0 0-1,-1-1 1,1 1 0,0 0 0,0-1 0,0 1-1,0-1 1,-1 0 0,1 1 0,0-1 0,0 0-1,0 1 1,0-1 0,0 0 0,1 0 0,-1 0-1,0 0 1,0 0 0,1 0 0,-1 0 0,0 0-1,1 0 1,-1 0 0,1 0 0,-1-1 0,1 1-1,0 0 1,-1 0 0,1-1 0,0 1 0,0 0-1,0 0 1,0-1 0,0-1 0,-4-24-7074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33.4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5573,'0'0'12844,"44"0"-11498,-15 0-546,-1 1-479,3 5-289,-3 0-320,1-2-1602,-4-3-2466,-2-1-2851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33.79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138 1 2370,'0'0'5424,"-8"7"224,-5 3-4630,1 1 1,0 1-1,1-1 0,0 2 1,1 0-1,0 0 0,-13 24 0,19-27-760,0 0 1,1 0-1,0 1 0,1-1 0,0 1 0,-1 17 0,3-26-253,-1 1 0,1-1-1,0 0 1,0 1 0,0-1 0,0 0 0,1 1 0,-1-1-1,1 0 1,-1 1 0,1-1 0,0 0 0,0 0 0,0 0-1,0 0 1,0 0 0,1 0 0,-1 0 0,0 0 0,1 0-1,0-1 1,-1 1 0,1 0 0,0-1 0,0 0 0,0 1-1,0-1 1,0 0 0,0 0 0,0 0 0,0 0 0,0 0-1,1-1 1,-1 1 0,4 0 0,-1 0-10,-1-1-1,0 1 1,0-1 0,0 0-1,0-1 1,1 1 0,-1-1 0,0 1-1,0-1 1,0-1 0,0 1-1,0 0 1,0-1 0,-1 0 0,1 0-1,0 0 1,-1 0 0,0-1-1,4-2 1,-4 1 6,1 0-1,-1-1 1,0 1 0,-1-1-1,1 0 1,-1 0 0,0 0-1,0 0 1,-1 0 0,1 0-1,-1 0 1,0-1 0,0 1-1,-1-8 1,1 8 9,-1-1-1,0 1 1,0 0-1,0 0 1,-1 0 0,0-1-1,0 1 1,0 0 0,-1 0-1,1 0 1,-1 0-1,0 1 1,-4-7 0,4 8-4,-1 0 0,1 1 1,-1-1-1,0 1 0,0-1 1,0 1-1,0 0 0,0 0 1,0 0-1,-1 0 0,1 0 1,0 1-1,-1 0 0,0 0 1,1 0-1,-1 0 0,0 0 1,1 1-1,-5-1 0,-1 1-258,1-1-1,0 1 0,0 1 0,-15 2 1,22-3 201,0 0 0,0 0 1,0 0-1,0 0 0,0 1 1,-1-1-1,1 0 1,0 1-1,0-1 0,0 1 1,0-1-1,0 1 0,0 0 1,1-1-1,-1 1 1,0 0-1,0-1 0,0 1 1,1 0-1,-1 0 0,0 0 1,1 0-1,-1 0 1,1 0-1,-1 0 0,1 0 1,-1 0-1,1 0 0,0 0 1,-1 0-1,1 0 1,0 1-1,0-1 0,0 0 1,0 0-1,0 0 0,0 0 1,0 0-1,0 0 0,1 0 1,-1 1-1,0-1 1,1 0-1,-1 0 0,1 2 1,1-1-504,0 0-1,0 0 1,-1 0 0,1 0 0,0-1 0,0 1 0,1 0 0,-1-1 0,0 1-1,0-1 1,1 0 0,-1 0 0,1 0 0,-1 0 0,1 0 0,0-1 0,-1 1-1,1-1 1,3 0 0,22 4-7896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34.14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184 23 6086,'0'0'7543,"-12"0"-4719,5 0-2645,-1-1 154,1 0-1,-1 1 0,1 0 1,-1 1-1,1 0 1,-1 0-1,1 0 1,-1 1-1,1 0 1,0 1-1,0-1 1,0 1-1,0 1 1,1-1-1,-12 9 0,15-9-175,0 0-1,-1 0 1,1 1-1,0-1 0,1 1 1,-1 0-1,1 0 1,0 0-1,0 0 0,0 0 1,0 0-1,1 1 1,-1-1-1,1 1 0,0-1 1,1 1-1,-1 7 1,1-9-119,0-1 1,1 1 0,-1-1-1,1 1 1,-1 0 0,1-1-1,0 1 1,0-1-1,1 0 1,-1 1 0,0-1-1,1 0 1,-1 0 0,1 0-1,0 0 1,0 0 0,-1 0-1,1 0 1,1-1 0,-1 1-1,0-1 1,0 1-1,1-1 1,-1 0 0,0 0-1,1 0 1,-1 0 0,1 0-1,-1 0 1,1-1 0,3 1-1,6 1-66,0-1-1,-1 0 0,1 0 1,0-2-1,-1 1 0,1-1 1,0-1-1,-1 0 1,0-1-1,1 0 0,12-5 1,-20 6 10,1 0 0,-1 0 1,1-1-1,-1 1 1,0-1-1,0 0 0,0-1 1,-1 1-1,1 0 1,-1-1-1,1 0 0,-1 0 1,0 0-1,-1 0 1,1-1-1,-1 1 0,0 0 1,0-1-1,0 0 1,0 0-1,-1 1 0,0-1 1,0 0-1,0 0 1,-1 0-1,0 0 0,0 0 1,-1-8-1,1 10 25,-1 1 0,0-1 0,0 0 0,-1 0 0,1 1 0,-1-1 0,1 1 0,-1-1 0,0 1 1,0-1-1,0 1 0,0 0 0,0 0 0,-1 0 0,1 0 0,-1 1 0,1-1 0,-1 1 0,1-1 0,-1 1 0,0 0 0,0 0 0,0 0 0,1 0 0,-1 1 0,0-1 0,0 1 0,-4-1 0,-4 0 12,-1 0 0,1 0 0,0 1 0,0 0 0,0 1 0,-19 3-1,28-4-84,0 1 0,0-1-1,0 1 1,0 0-1,0 0 1,0 0-1,1 0 1,-1 0 0,0 0-1,0 0 1,1 0-1,-1 1 1,1-1-1,-1 1 1,1-1 0,-1 1-1,1 0 1,0-1-1,0 1 1,0 0-1,0 0 1,0 0-1,0 0 1,0 0 0,1 0-1,-1 4 1,1-6-75,0 1 0,0 0 0,1-1 0,-1 1 0,1-1 0,-1 1 0,1 0 0,-1-1 0,1 1 0,-1-1 0,1 1 0,-1-1 0,1 1 0,0-1-1,-1 0 1,1 1 0,0-1 0,-1 0 0,1 1 0,0-1 0,-1 0 0,1 0 0,0 0 0,0 0 0,-1 0 0,1 0 0,0 0 0,0 0 0,1 0 0,28 0-4615,-26 0 3087,16-2-5409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35.27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117 0 6854,'6'0'1166,"1"1"-1,-1 0 1,0 0-1,0 0 1,0 1-1,0 0 1,0 0-1,0 0 1,7 5-1,-4-2-585,0 1 1,-1 0-1,0 0 0,0 1 0,10 11 0,-11-10-466,0 0 0,0 0 0,-1 1 0,-1-1 0,1 1 1,-1 1-1,-1-1 0,0 1 0,0 0 0,-1 0 0,0 0 0,1 13 0,-4-8-14,0 0 0,-1 0 1,-1 1-1,0-1 0,-1 0 0,0-1 0,-2 1 1,0 0-1,0-1 0,-1 0 0,-1-1 1,0 1-1,-14 18 0,-8 7-1653,-1-1 0,-68 64-1,53-61-2599,5-11-2621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36.71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22 6342,'0'0'13004,"70"26"-12331,-27-26-161,7 0-351,3-9-225,4-1-1058,-1-3-1440,-10-3-3460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37.05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5285,'0'0'11013,"10"0"-10586,15 0-191,14-1-137,1 2 0,-1 1 0,0 2 1,59 14-1,-96-18-59,0 1 0,0-1 1,0 1-1,0 0 0,0 0 1,0 0-1,0 0 1,0 0-1,0 0 0,-1 0 1,1 1-1,-1-1 1,1 1-1,-1-1 0,1 1 1,-1 0-1,0-1 0,0 1 1,0 0-1,0 0 1,0 0-1,0 0 0,0 0 1,1 3-1,-2-2 74,0 0 0,-1 0-1,1-1 1,0 1 0,-1 0-1,1-1 1,-1 1 0,0 0-1,0-1 1,0 1 0,0-1-1,0 0 1,-1 1 0,1-1-1,-1 0 1,1 0 0,-1 1-1,0-1 1,-3 2 0,-23 21 568,-2-2 0,-61 38 0,55-38-955,-55 44 0,83-59 67,6-3-1480,27-5-14114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2:49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13100,'0'0'10378,"-11"56"-10346,11-48-96,-1 0-961,1-3-512,0-1-673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37.45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38 1 7719,'0'0'7784,"-15"47"-6055,6-22-544,4 9-128,0 1-64,1 3-96,4 0-705,0-3-160,0-3-256,0-4-1121,4-5-1314,5-8-1376,-4-6-610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37.79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1 114 4740,'0'0'9551,"0"-8"-7405,0 6-2005,0-1-1,1 1 1,-1-1 0,0 1 0,1 0-1,0-1 1,-1 1 0,1 0 0,0-1-1,0 1 1,0 0 0,1 0-1,-1 0 1,4-4 0,-2 3 40,1 0-1,0 1 1,0-1 0,0 1 0,0 0-1,0 0 1,0 0 0,1 1 0,8-2-1,61-13 291,1 4 0,1 3 0,-1 3 0,86 5-1,-159 1-434,0 0-1,1 0 0,-1 0 0,0 0 0,1 0 0,-1 0 1,0 1-1,1 0 0,-1-1 0,0 1 0,0 0 0,1 0 1,-1 0-1,0 0 0,0 0 0,0 1 0,0-1 0,0 1 1,-1-1-1,1 1 0,0 0 0,-1-1 0,1 1 0,-1 0 1,0 0-1,3 4 0,-4-4 11,0 1 0,0-1 0,1 1 0,-1-1 0,-1 1 1,1-1-1,0 0 0,-1 1 0,1-1 0,-1 1 0,0-1 0,1 0 0,-1 0 0,0 1 0,0-1 0,-1 0 1,1 0-1,0 0 0,-1 0 0,0 0 0,1-1 0,-1 1 0,0 0 0,0-1 0,0 1 0,-3 1 1,-16 12 18,0-2 0,-33 16 1,-27 16-92,75-38-233,18-9-12096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38.6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252 1 5669,'0'0'14996,"-6"11"-13928,-15 24-100,-41 52 0,37-55-402,1 1 0,2 1 1,-23 47-1,35-59-390,2 1 1,0 0-1,-8 43 1,15-60-170,0 0-1,0 0 1,0 0 0,1 0 0,0 0 0,0 0-1,0-1 1,1 1 0,0 0 0,0 0 0,1 0-1,-1 0 1,1-1 0,0 1 0,1-1 0,-1 1-1,1-1 1,0 0 0,1 0 0,7 9 0,-2-7-113,0-1 0,1 1 1,0-2-1,0 1 0,1-1 0,0-1 1,0 0-1,0 0 0,19 3 1,60 3-5207,-32-10-2066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50.33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12 5189,'0'0'21332,"54"0"-20755,-29-6-257,1 4-192,-1-1-128,0 3 0,-5 0-705,-4 0-1248,-3 0-1699,1 0-3715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50.82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188 28 4644,'0'0'13763,"-10"-5"-12562,-36-15-411,43 19-750,0 1 0,0-1 1,0 1-1,0-1 0,0 1 0,0 0 1,0 0-1,0 0 0,0 1 0,0-1 1,1 1-1,-1-1 0,0 1 0,0 0 1,0 0-1,0 1 0,1-1 0,-1 0 0,0 1 1,1 0-1,-1-1 0,1 1 0,0 0 1,0 0-1,0 0 0,0 1 0,0-1 1,-2 3-1,-3 6 427,0-1 0,0 2 0,1-1 0,-8 20 0,12-26-303,0-1 0,1 1 0,-1-1 0,1 1 0,0 0 1,0 0-1,1 0 0,-1 0 0,1-1 0,0 1 0,0 0 0,1 0 0,0 6 0,0-9-136,0 0-1,1 1 0,-1-1 1,0 0-1,1 0 1,-1 0-1,1 0 0,-1-1 1,1 1-1,0 0 1,0-1-1,0 1 0,0-1 1,0 1-1,0-1 1,0 0-1,0 0 0,1 0 1,-1 0-1,0 0 0,1-1 1,-1 1-1,0-1 1,1 1-1,-1-1 0,1 0 1,3 0-1,2 0-15,1-1-1,-1 0 1,0 0 0,0-1-1,0 0 1,0 0 0,0-1-1,0 0 1,0 0 0,-1-1-1,0 0 1,0-1 0,13-9-1,-16 11 28,-1 1 0,1-1 0,-1 0-1,0-1 1,0 1 0,0 0-1,0-1 1,-1 0 0,1 0 0,-1 0-1,0 0 1,0 0 0,0 0 0,-1 0-1,0 0 1,1-1 0,-2 1 0,1-1-1,0 1 1,-1-1 0,0 1 0,0-1-1,0 1 1,0-1 0,-1 1-1,0 0 1,0-1 0,-2-4 0,3 8-41,-1 0 0,1 0 0,-1 0-1,0 1 1,0-1 0,1 0 0,-1 0 0,0 0 0,0 0 0,0 1 0,0-1 0,0 1 0,0-1 0,0 0 0,0 1 0,0 0-1,0-1 1,0 1 0,0-1 0,0 1 0,0 0 0,-1 0 0,1 0 0,0 0 0,0 0 0,0 0 0,0 0 0,-1 0 0,1 0 0,0 1-1,0-1 1,0 0 0,-2 2 0,1-2-143,0 1-1,0-1 1,0 1 0,1 0-1,-1 0 1,0 0-1,0 0 1,1 0 0,-1 0-1,1 0 1,-1 1-1,1-1 1,0 1-1,-1-1 1,1 1 0,0-1-1,0 1 1,0 0-1,-2 3 1,1 18-4416,4-8-3012,3-7-1081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51.15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1 7944,'0'0'9000,"0"46"-6406,0-24-576,0 3-320,-5 0-289,5 1-480,0-3-608,0-2-289,0-4 32,5-4-417,4-5-928,2-7-897,-1-1-1570,-2-9-4355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51.52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49 0 7303,'0'0'14979,"-8"7"-13809,5-4-1109,0-2 17,0 1 1,1 0 0,-1 1 0,1-1-1,-1 0 1,1 1 0,0-1 0,0 1-1,0 0 1,0-1 0,0 1 0,1 0-1,-1 0 1,1 0 0,0 0 0,0 1-1,0-1 1,0 0 0,1 0 0,-1 1-1,1-1 1,0 0 0,0 1 0,0-1-1,1 5 1,0-7-73,-1 0 0,1 0 0,0 0 0,0 0-1,0 0 1,1 0 0,-1 0 0,0 0 0,0 0 0,0 0 0,1-1 0,-1 1-1,0-1 1,1 1 0,-1-1 0,1 1 0,-1-1 0,3 1 0,35 4 50,-27-4-42,-3 1-66,-1-1 0,1 2 0,-1-1 0,0 1 0,1 0 0,-1 0 0,0 1 0,-1 0 1,14 10-1,-19-12 100,0-1 0,0 1 0,0 0 0,-1 0 0,1 0 0,-1 0 0,1 0 0,-1 0 0,0 0 0,0 0 0,0 0 1,0 1-1,0-1 0,0 0 0,-1 1 0,1-1 0,-1 1 0,1-1 0,-1 0 0,0 1 0,0-1 0,0 1 0,-1-1 0,1 1 1,0-1-1,-1 1 0,0-1 0,1 0 0,-1 1 0,0-1 0,0 0 0,-1 0 0,1 0 0,0 0 0,-1 0 0,1 0 0,-1 0 1,1 0-1,-4 2 0,2 1 27,-1 0 1,0-1-1,-1 1 1,1-1-1,-1 0 1,0 0-1,0 0 1,0-1 0,0 0-1,-1 0 1,0 0-1,1-1 1,-1 1-1,0-1 1,0-1-1,0 1 1,0-1-1,0 0 1,-12 0-1,17-1-223,0-1-1,0 1 0,0 0 1,0-1-1,0 1 0,0-1 1,0 1-1,0-1 0,0 0 0,0 1 1,0-1-1,0 0 0,0 1 1,1-1-1,-1 0 0,0 0 1,1 0-1,-1 0 0,1 0 0,-1 0 1,1 0-1,-1 0 0,1 0 1,-1 0-1,1-2 0,-7-33-5289,6 27 3292,-4-23-6220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51.85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21 4837,'0'0'20243,"49"-17"-18450,-24 16-543,-6-2-578,8 3-480,0 0-128,-8 0-31,5 0-162,-5 0-864,1 0-896,1 0-1827,2 0-2658,1 0-9385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52.6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196 24 4324,'0'0'11296,"7"-4"-9032,-1 0-1683,-4 3-407,0-1 0,0 0 0,0 1 0,0 0 0,0-1 0,0 1 0,0 0-1,1 0 1,-1 0 0,0 0 0,1 1 0,-1-1 0,5 0 0,-6 2-68,-1-1 0,0 0 0,1 0 0,-1 1 0,0-1 0,1 1 0,-1-1 0,0 0 0,0 1 0,1-1 0,-1 1 0,0-1 0,0 1 0,0-1 0,1 1 0,-1-1 0,0 0 0,0 1 0,0-1 0,0 1 0,0-1 0,0 1 0,0-1 0,0 1 0,0-1 0,0 1 0,0-1 0,-1 1 0,1-1 0,0 1 0,0-1 0,0 1 0,-1-1 0,1 0 0,0 1 0,0-1 0,-1 1 0,0 0 0,-10 20 591,-6-4-429,0-2 0,-1 0 0,-1-1 1,-37 21-1,30-20-119,1 1 0,-28 25 0,53-41-148,0 0 0,0 0 0,-1 0 0,1 0 0,0 0 0,0 0 0,0 0 0,0 1 0,0-1 0,-1 0 0,1 0 0,0 0 0,0 0 0,0 1 0,0-1 0,0 0-1,0 0 1,0 0 0,-1 0 0,1 1 0,0-1 0,0 0 0,0 0 0,0 0 0,0 1 0,0-1 0,0 0 0,0 0 0,0 1 0,0-1 0,0 0 0,0 0 0,0 0 0,0 1 0,1-1 0,-1 0-1,0 0 1,0 0 0,0 0 0,0 1 0,0-1 0,0 0 0,0 0 0,1 0 0,-1 0 0,0 1 0,0-1 0,0 0 0,0 0 0,0 0 0,1 0 0,-1 0 0,0 0 0,0 0 0,0 0 0,1 1-1,-1-1 1,0 0 0,22 3 35,26-3-32,30-8-401,7 0-2002,0 9-4857,-85-1 7068,1 0 1,-1 0-1,1 0 0,0 0 0,-1 0 0,1 0 0,-1 0 0,1 0 0,0 0 1,-1 0-1,1 1 0,-1-1 0,1 0 0,-1 1 0,1-1 0,-1 0 0,1 1 0,-1-1 1,1 0-1,-1 1 0,1-1 0,-1 1 0,0-1 0,1 1 0,-1-1 0,0 1 1,1-1-1,-1 1 0,0-1 0,1 2 0,-1 4-3191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53.0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13 4004,'0'0'19282,"52"17"-18513,-11-17-513,7-6-256,-3 2-160,-1-3-1730,-8 2-2722,-4-2-7272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2:50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15214,'0'0'10154,"28"-2"-14062,-11 2 513,-3-2-2819</inkml:trace>
  <inkml:trace contextRef="#ctx0" brushRef="#br0" timeOffset="1">212 1 12556,'0'0'9449,"16"25"-11531,-9-23-1441,2-2-1859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53.35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91 10 4548,'0'0'12044,"10"-2"-10315,-5 1-1602,5-2 268,0 2-1,-1-1 1,1 1-1,0 1 1,10 0-1,-18 0-364,0 0-1,-1 1 1,1-1-1,-1 0 1,1 0-1,0 1 1,-1-1-1,1 1 1,-1-1-1,1 1 1,-1 0-1,0-1 1,1 1 0,-1 0-1,0 0 1,1 0-1,-1 0 1,0 0-1,0 0 1,0 1-1,0-1 1,0 0-1,0 0 1,0 1-1,0-1 1,-1 1-1,1-1 1,0 1-1,-1-1 1,1 1-1,-1-1 1,0 1-1,0-1 1,1 1-1,-1 0 1,0-1-1,0 1 1,0-1-1,-1 1 1,1 0 0,0-1-1,-1 1 1,1-1-1,-1 3 1,-1 2 68,0-1 0,-1 1 0,1-1 0,-1 1 0,0-1 0,-1 0 1,1 0-1,-1 0 0,-7 7 0,-49 40 821,19-16-113,27-23-483,8-9-193,0 1 1,1 0-1,0 0 0,0 1 0,0-1 0,1 1 0,0 0 0,0 0 0,0 0 0,1 1 1,-4 11-1,7-18-116,0 1 0,1 0 1,-1 0-1,0 0 0,1-1 0,-1 1 1,1 0-1,-1 0 0,1-1 1,0 1-1,-1-1 0,1 1 1,-1 0-1,1-1 0,0 1 1,0-1-1,-1 0 0,1 1 0,0-1 1,0 1-1,0-1 0,-1 0 1,1 0-1,0 1 0,0-1 1,0 0-1,0 0 0,0 0 1,0 0-1,-1 0 0,1 0 0,0 0 1,0-1-1,1 1 0,38-2 89,-37 2-92,35-5-256,66-18 1,-13-7-7606,-83 26 3825,-7 0-710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53.70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65 54 8904,'0'0'2915,"-48"-9"-128,32 4 3683,32 5-5253,12-3-416,12 0-577,6 0-128,6-2-64,3 2 0,-3-1-320,0 0-1025,-10 0-1442,-6 0-2402,-7-2-1569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54.04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331 1 7015,'0'0'17029,"-5"10"-15993,1-2-920,0 0 1,-1 0 0,0-1-1,0 1 1,-1-1-1,1-1 1,-2 1 0,1-1-1,-1 0 1,0 0 0,0-1-1,-14 8 1,-41 20 691,-95 57 509,140-72-1197,17-18-117,0 0-1,0 1 1,0-1-1,0 0 0,1 1 1,-1-1-1,0 0 1,0 1-1,0-1 1,1 0-1,-1 1 1,0-1-1,0 0 1,1 0-1,-1 1 1,0-1-1,0 0 0,1 0 1,-1 1-1,0-1 1,1 0-1,-1 0 1,0 0-1,1 0 1,-1 0-1,0 1 1,1-1-1,-1 0 1,1 0-1,-1 0 0,0 0 1,1 0-1,0 0 1,47-3-5,32-10-637,37-3-2272,-37 15-2961,-79 1 5670,0 0-1,-1 0 1,1 0 0,0 0 0,0 0-1,0 1 1,0-1 0,0 0-1,-1 0 1,1 1 0,0-1-1,0 0 1,-1 1 0,1-1-1,0 1 1,0-1 0,-1 1-1,1-1 1,-1 1 0,1 0-1,0-1 1,-1 1 0,1 0-1,-1-1 1,1 1 0,-1 0-1,0 0 1,1-1 0,-1 1-1,0 0 1,0 0 0,1 0-1,-1-1 1,0 1 0,0 0-1,0 0 1,0 0 0,0 0-1,0 0 1,0-1 0,0 1-1,0 0 1,-1 0 0,1 0-1,0 0 1,-1-1 0,1 1 0,0 0-1,-1 0 1,-11 11-5147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1:54.37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74 4 5157,'0'0'3555,"-52"9"-1185,36-5 609,11-1-384,5-1-577,5 2-289,22-3-63,5-1-545,9 0-384,5 0-353,8 0-224,-8-5-96,-1 1-32,-4-1 0,-9 2-480,-7 1-833,-2-2-1314,-3 0-4131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2:14.84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0 274 3844,'0'0'21044,"11"-6"-20537,13-8-427,0-1 0,-2-1 1,0-2-1,36-35 0,80-98 68,-138 150-147,0 2 6,0-1 0,0 0 1,0 0-1,0 0 1,0 0-1,0 0 1,0 0-1,0 0 0,0 0 1,0 0-1,0 0 1,0 1-1,0-1 1,0 0-1,0 0 1,0 0-1,0 0 0,0 0 1,0 0-1,0 0 1,0 0-1,0 0 1,0 0-1,0 0 0,0 1 1,0-1-1,0 0 1,0 0-1,0 0 1,1 0-1,-1 0 0,0 0 1,0 0-1,0 0 1,0 0-1,0 0 1,0 0-1,0 0 1,0 0-1,0 0 0,0 0 1,0 0-1,1 0 1,-1 0-1,0 0 1,0 0-1,0 0 0,0 0 1,0 0-1,0 0 1,0 0-1,0 0 1,0 0-1,0 0 0,1 0 1,-1 0-1,0 0 1,0 0-1,0 0 1,0 0-1,0 0 1,-1 15 262,-7 19 61,-13 17-74,-15 46-12,33-88-258,1 1 1,0-1-1,0 0 1,1 1-1,1-1 1,-1 1-1,1-1 1,3 15 0,-3-23-96,0-1 0,1 1 0,-1 0 1,1 0-1,-1 0 0,1 0 1,-1-1-1,1 1 0,-1 0 0,1 0 1,0-1-1,0 1 0,-1 0 0,1-1 1,0 1-1,0-1 0,0 1 1,-1-1-1,1 1 0,0-1 0,0 0 1,0 1-1,0-1 0,0 0 1,0 0-1,0 0 0,0 0 0,0 0 1,0 0-1,0 0 0,0 0 1,0 0-1,0 0 0,1-1 0,35-11-9142,-14-6-2467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2:15.2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65 0 14894,'0'0'4612,"-29"49"-2145,13-25-706,7 1-479,4-1-514,-1 0-415,6-4-257,0-2-192,0-3-1506,11-9-1120,-2-6-1827,7 0-4868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2:15.55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12 7815,'0'0'17452,"5"-1"-17212,19-4-236,0 2 1,0 1-1,0 1 1,1 1-1,40 5 0,-65-4-4,1-1-1,-1 0 0,1 1 0,0-1 0,-1 1 0,1-1 1,-1 1-1,0-1 0,1 1 0,-1 0 0,1-1 0,-1 1 1,0 0-1,1-1 0,-1 1 0,0 0 0,0-1 0,1 1 1,-1 0-1,0-1 0,0 1 0,0 0 0,0 0 0,0-1 0,0 1 1,0 0-1,0-1 0,0 1 0,0 0 0,-1 0 0,1-1 1,0 1-1,0 0 0,-1-1 0,0 2 0,-9 26 245,10-28-242,-27 52 383,3 1 0,2 1 1,-24 94-1,46-143-2170,3-21-12509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2:15.88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69 5765,'0'0'19539,"49"-11"-18834,-15 7-545,4-4-128,-2 2-32,3 0-353,-2-1-1248,-8-1-961,0-1-1250,-8-1-3267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2:16.2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35 0 4708,'0'0'19662,"-4"9"-18418,3-8-1188,-19 38 782,19-36-803,-1-1 0,1 1 0,0-1 0,0 1 0,0 0 0,0-1 0,1 1 0,-1 0 0,1 0 0,0-1 0,0 1 0,-1 0 0,2 0 0,-1-1 0,0 1 0,1 4 0,3-6-126,-1 1 0,0-1 0,0 0 0,0 1 0,1-2 0,-1 1 0,0 0 0,1-1 0,-1 1 0,1-1 0,-1 0 0,0 0 0,1-1-1,4 0 1,5 1-817,1 0 248,0 1 0,0 1 1,0 0-1,0 1 0,26 9 0,-38-12 742,1 1 0,-1 0 0,0-1 0,0 1 0,0 0 0,0 0-1,0 0 1,-1 1 0,1-1 0,0 0 0,0 1 0,-1-1-1,1 1 1,-1-1 0,1 1 0,-1 0 0,0-1 0,0 1-1,0 0 1,0 0 0,0 0 0,0 0 0,0 0 0,-1 0-1,1 0 1,-1 1 0,1-1 0,-1 0 0,0 0 0,0 0-1,0 0 1,0 1 0,0-1 0,0 0 0,-1 0 0,1 0-1,-1 0 1,1 0 0,-1 1 0,0-1 0,0 0 0,0-1-1,0 1 1,0 0 0,0 0 0,-1 0 0,1-1 0,-1 1-1,-1 1 1,-5 7 515,-1 0-1,-1 0 0,1-1 1,-19 13-1,23-18-470,-1 0 0,0 0 0,0-1 0,0 0 0,-1 0 0,1 0-1,-1 0 1,0-1 0,1-1 0,-12 3 0,17-4-204,0 0 1,-1 0-1,1 0 0,0 0 1,0 0-1,0-1 0,0 1 0,0 0 1,0 0-1,0-1 0,0 1 1,0-1-1,0 1 0,0-1 0,0 1 1,0-1-1,1 0 0,-1 1 1,0-1-1,0 0 0,0 0 0,1 0 1,-1 1-1,0-1 0,0-2 1,-7-27-4559,6 20 2927,-5-23-4361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2:16.57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1 121 4901,'0'0'19730,"55"-3"-18096,-24 2-577,6 1-609,2 0-352,2 0-96,1 0-896,-3 0-1955,0 0-2178,-1 0-5349</inkml:trace>
  <inkml:trace contextRef="#ctx0" brushRef="#br0" timeOffset="1">542 0 12524,'0'0'10442,"23"45"-8168,-12-19-673,0 4-415,-4 3-482,-6 5-191,-1 4-1,-1 2-95,-21 4-161,-3 3-192,-9 3-32,-9-3-32,-3-2-577,0-7-1120,-8-9-1666,8-9-3011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2:50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 9673,'0'0'9577,"-21"5"-10666,24-12-10730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3:37.56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4484,'0'0'10298,"0"9"-8777,5 187 6119,-4-194-8498,2-8-1004,0-11-1670,-3 4-242,-1-1-726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3:37.94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 0 8776,'0'0'8990,"-2"9"-7404,-3 20-299,1 0 1,-1 56-1,5-75-1066,0 0 0,1 0 0,0 0 0,1 0 0,0 0 0,0-1 0,1 1 0,0-1 0,1 1 0,0-1 0,0 0 0,1-1 0,7 11 0,-11-18-160,1 1 1,-1-1 0,1 1-1,-1-1 1,1 0 0,0 0-1,-1 0 1,1 0 0,0 0-1,0 0 1,0 0 0,0 0-1,0-1 1,0 1 0,0-1-1,0 0 1,0 1 0,0-1-1,1 0 1,-1 0 0,0 0-1,0-1 1,0 1 0,0 0-1,0-1 1,0 0 0,0 1-1,0-1 1,0 0 0,0 0 0,0 0-1,-1 0 1,1 0 0,0 0-1,-1-1 1,3-1 0,8-7 124,-2 0 1,1-1-1,-2 0 1,10-13-1,-10 13-128,18-24-589,-9 11 1116,37-38 0,-26 38-3310,3 4-3453,-22 14-756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3:38.9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42 288 4869,'0'0'12203,"-7"8"-9961,-22 27-501,23-24 2490,11-11-2928,9-8-714,22-24-273,-3-2 1,0-1-1,35-51 0,52-55 186,-120 141-502,0-1 0,0 1 0,0 0-1,1-1 1,-1 1 0,0 0 0,0 0 0,0-1 0,0 1 0,1 0 0,-1 0 0,0 0 0,0-1 0,1 1 0,-1 0 0,0 0 0,0 0 0,1 0 0,-1-1 0,0 1 0,1 0-1,-1 0 1,0 0 0,0 0 0,1 0 0,-1 0 0,0 0 0,1 0 0,-1 0 0,0 0 0,1 0 0,-1 0 0,0 0 0,0 0 0,1 0 0,-1 0 0,0 0 0,1 1 0,-1-1-1,0 0 1,0 0 0,1 0 0,-1 0 0,0 0 0,0 1 0,1-1 0,-1 0 0,0 0 0,0 1 0,0-1 0,1 0 0,-1 0 0,0 1 0,0-1 0,0 0 0,0 0-1,0 1 1,1-1 0,0 30-7,-10 37-4,-7-3 252,7-35-19,2 0 0,1 0 0,1 1 0,0 31 0,5-61-229,0 0 1,0 0-1,0 1 1,0-1-1,0 0 1,0 0-1,0 0 0,0 1 1,0-1-1,0 0 1,0 0-1,0 0 0,0 1 1,0-1-1,1 0 1,-1 0-1,0 0 1,0 0-1,0 1 0,0-1 1,0 0-1,0 0 1,1 0-1,-1 0 0,0 0 1,0 0-1,0 1 1,0-1-1,1 0 1,-1 0-1,0 0 0,0 0 1,0 0-1,0 0 1,1 0-1,-1 0 1,0 0-1,0 0 0,0 0 1,1 0-1,-1 0 1,0 0-1,0 0 0,1 0 1,11-5-1304,9-12-3351,-12-1-1190,0-4-4169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3:39.50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5 11563,'0'0'12962,"10"4"-11185,13 1-1138,1-1 0,0 0 0,0-2 0,0-1-1,42-3 1,-51 2-1123,17 0 1369,-20-4-3999,-7-5-5154,-5 0-60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3:39.97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181 30 13549,'0'0'12529,"-1"-5"-12145,1 5-378,0-1 0,0 1-1,0-1 1,-1 1 0,1-1-1,0 1 1,0-1 0,0 1-1,-1-1 1,1 1 0,0-1-1,-1 1 1,1-1 0,0 1-1,-1 0 1,1-1-1,-1 1 1,1 0 0,-1-1-1,1 1 1,0 0 0,-1 0-1,1-1 1,-1 1 0,1 0-1,-1 0 1,0 0 0,1 0-1,-1 0 1,1 0 0,-1-1-1,1 1 1,-1 0 0,1 1-1,-1-1 1,1 0 0,-1 0-1,1 0 1,-1 0 0,1 0-1,-1 0 1,1 1-1,-2-1 1,-30 23 229,17-8 29,1 1 0,-16 22 0,21-25-105,0 0-1,1 1 0,1 1 1,0-1-1,1 1 0,1 0 1,0 0-1,1 0 1,1 1-1,0 0 0,0 16 1,3-30-151,0 0 0,0 0 0,0 0 0,1 0 0,-1 0 0,0 0 0,1-1 0,0 1-1,-1 0 1,1 0 0,0-1 0,0 1 0,0 0 0,0-1 0,0 1 0,0-1 0,0 1 0,1-1 0,-1 0 0,0 1 0,1-1 0,-1 0 0,1 0 0,0 0 0,-1 0 0,1 0 0,0-1 0,0 1 0,-1 0 0,1-1 0,0 1 0,0-1 0,0 0 0,0 1 0,-1-1 0,1 0 0,0 0 0,0 0 0,0-1 0,0 1 0,0 0 0,2-2 0,5 1 19,-1 0 1,0-1 0,0-1 0,0 1-1,0-1 1,-1-1 0,1 1 0,12-9-1,-9 3 5,-1 0-1,0-1 0,-1 0 0,1 0 1,-2-1-1,0 0 0,0-1 0,-1 1 1,0-2-1,-1 1 0,-1-1 0,0 1 1,0-2-1,-1 1 0,-1 0 1,0-1-1,-1 1 0,-1-1 0,0 0 1,-1-16-1,0 28-74,0 0 0,0 1 0,0-1 0,0 0 0,0 0-1,-1 1 1,1-1 0,0 0 0,-1 1 0,1-1 0,-1 0 0,0 1 0,0-1 0,1 1 0,-1-1 0,0 1 0,0 0 0,-1-1 0,1 1 0,0 0 0,0 0-1,0-1 1,-1 1 0,1 0 0,-1 0 0,1 1 0,-1-1 0,1 0 0,-1 0 0,0 1 0,1-1 0,-1 1 0,0-1 0,-1 1 0,-27 3-3726,2 11-5294,21-9 1066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3:40.34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28 0 13164,'0'0'5515,"-4"11"-2979,-3 12-1347,2 1 1,1 0 0,0 0-1,2 0 1,0 0 0,4 44-1,28 165 614,-11-103-1176,-12-81-449,-1-4 130,1 49 1,-2-100-3780,2-11-2587,-4 0-1373,1 0-6678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3:40.77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141 0 10698,'0'0'15551,"-8"8"-15124,-5 7-169,1 0-1,0 0 1,1 2 0,1-1-1,0 1 1,1 0 0,1 1 0,-9 29-1,9-23 23,2 0-1,0 1 1,2 0-1,1 0 1,0 1-1,3 40 1,0-64-308,0 0-1,1 0 1,-1 1-1,1-1 1,-1 0-1,1 0 1,0 0-1,0 0 1,0 0 0,0 0-1,0-1 1,0 1-1,0 0 1,1 0-1,-1-1 1,1 1-1,-1-1 1,1 1 0,0-1-1,-1 0 1,1 0-1,0 0 1,0 0-1,0 0 1,0 0-1,0 0 1,0 0 0,0-1-1,0 1 1,0-1-1,0 0 1,0 1-1,1-1 1,-1 0-1,0 0 1,0 0 0,0-1-1,3 0 1,42-9-3638,-10-9-3816,-10-4-1924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3:41.46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109 1 16367,'0'0'9946,"-10"0"-9418,7 0-494,0 0-1,-1 1 0,1-1 1,0 1-1,-1-1 0,1 1 0,0 0 1,0 0-1,0 1 0,0-1 0,0 1 1,0-1-1,0 1 0,0 0 1,0 0-1,1 0 0,-1 0 0,1 1 1,0-1-1,0 1 0,-1-1 0,2 1 1,-1 0-1,0 0 0,0 0 1,1 0-1,0 0 0,0 0 0,-2 6 1,-15 60 1321,17-64-1291,0 0 1,0 0-1,1 0 1,0 0-1,0 0 1,0 0 0,1 0-1,-1 0 1,1 0-1,0 0 1,1 0-1,1 5 1,-2-8-57,1 0 0,-1-1 1,1 1-1,-1 0 0,1-1 1,0 0-1,0 1 0,0-1 1,-1 0-1,1 0 1,0 0-1,0 0 0,0 0 1,1-1-1,-1 1 0,0-1 1,0 1-1,0-1 0,0 0 1,1 1-1,-1-1 0,0 0 1,0-1-1,0 1 0,1 0 1,-1-1-1,0 1 0,0-1 1,0 0-1,0 1 0,0-1 1,0 0-1,2-2 0,4 0 2,0-1 0,-1 0 0,0-1 0,0 1 0,-1-1 0,1-1 0,9-9 0,-12 11-13,-1 0 0,1 0-1,-1-1 1,0 1 0,0-1 0,0 0 0,0 0 0,-1 0 0,0 0 0,0 0 0,-1 0 0,1-1 0,-1 1 0,0 0-1,-1-1 1,1 1 0,-1-1 0,-1-8 0,1 13-13,0 0 0,-1 0 0,1 1 0,-1-1 0,1 0-1,-1 1 1,0-1 0,1 0 0,-1 1 0,0-1 0,1 1 0,-1-1 0,0 1 0,0 0 0,1-1-1,-1 1 1,0-1 0,0 1 0,0 0 0,1 0 0,-1 0 0,0-1 0,0 1 0,0 0 0,0 0 0,0 0-1,1 0 1,-1 1 0,0-1 0,0 0 0,0 0 0,0 0 0,0 1 0,1-1 0,-1 0 0,0 1-1,0-1 1,0 1 0,-2 0-88,0 0 0,1 0 0,-1 1 0,1-1 0,-1 1 0,1-1 0,0 1 0,-1 0 0,1 0 0,-3 3 0,-8 35-3337,13-39 2753,0 1 1,-1 0 0,1 0 0,0-1-1,0 1 1,0 0 0,1-1-1,-1 1 1,0 0 0,1 0 0,-1-1-1,1 1 1,0 1 0,5 2-5880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3:41.80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 0 12684,'0'0'8072,"-5"69"-5638,-3-42-544,3 1-353,3-4-640,-1-2-609,3-5-256,0-6-64,3-7-672,6-4-1026,2-6-1153,3-14-1409,-1-9-4036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3:42.19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53 16 16207,'0'0'6785,"-6"9"-5397,3-5-1260,-2 3 106,1 0 0,-1 1 0,1-1 0,1 1 0,-4 12 0,6-19-244,1 1 0,-1 0 0,1-1 0,-1 1 0,1 0 0,0-1 0,0 1 0,0 0 0,0-1 0,0 1 0,0 0 0,1 0 0,-1-1 0,0 1 0,1 0 0,0-1 0,-1 1 0,1-1 0,0 1 0,0-1 0,0 1 0,-1-1 0,2 1 0,-1-1 0,0 0 0,0 0 0,0 0 0,1 1 1,-1-1-1,0 0 0,1 0 0,-1-1 0,1 1 0,-1 0 0,1 0 0,0-1 0,-1 1 0,4 0 0,4 1-124,4 2 39,0-1 0,0 2 0,-1 0-1,23 12 1,-33-16 129,-1 0 0,1 0 1,-1 0-1,1 0 0,-1 0 1,0 0-1,1 0 0,-1 1 0,0-1 1,0 0-1,0 1 0,0-1 1,0 1-1,0 0 0,-1-1 0,1 1 1,0-1-1,-1 1 0,1 0 1,-1 0-1,0-1 0,1 1 0,-1 0 1,0 0-1,0-1 0,0 1 1,0 0-1,-1 0 0,1-1 0,0 1 1,-1 0-1,1-1 0,-1 1 1,0 0-1,1-1 0,-1 1 0,0-1 1,0 1-1,0-1 0,0 1 0,0-1 1,0 0-1,-1 1 0,1-1 1,0 0-1,-1 0 0,-1 1 0,1 1 7,-1 1-53,-1 0 0,1 0 0,-1-1 0,0 1 0,0-1 0,0 1 0,0-1 0,0-1-1,-1 1 1,0-1 0,1 1 0,-1-1 0,0 0 0,0-1 0,0 1 0,0-1 0,-6 0 0,9-2-417,1 0-1,-1 0 1,1 0-1,-1 0 1,1-1-1,0 1 1,0-1-1,-1 1 1,1-1-1,0 1 1,0-1-1,0 0 1,1 0-1,-1 1 1,0-1-1,1 0 1,-1 0-1,1 0 1,-1 0-1,1-2 1,-1-1-983,-5-23-5378</inkml:trace>
  <inkml:trace contextRef="#ctx0" brushRef="#br0" timeOffset="1">1 10 12300,'0'0'13420,"61"-9"-12843,-38 9-513,0 0-64,0 2-1121,-3 1-1794,-2-3-2114,-2 0-5829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24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18001,'0'0'1271,"-11"7"-791,2-1-332,1 1 1,0 0-1,0 0 1,0 1-1,0 0 0,2 0 1,-1 1-1,1 0 1,0 0-1,0 1 1,1-1-1,1 1 0,0 0 1,-4 13-1,7-18-96,-1 1-1,1-1 0,0 0 1,1 1-1,0-1 1,-1 1-1,2-1 1,-1 1-1,1-1 0,-1 1 1,1-1-1,1 1 1,2 5-1,-3-8 39,1 0-1,0-1 1,0 1-1,1-1 0,-1 0 1,0 1-1,1-1 1,-1 0-1,1 0 1,0-1-1,0 1 1,0-1-1,0 1 0,0-1 1,0 0-1,0 0 1,0 0-1,0-1 1,0 1-1,1-1 0,-1 1 1,0-1-1,5-1 1,-2 2-22,0-1 1,0-1 0,0 1-1,0-1 1,0 0 0,0-1-1,0 1 1,0-1-1,0 0 1,-1-1 0,1 1-1,-1-1 1,0 0-1,1-1 1,-2 1 0,1-1-1,0 0 1,-1 0 0,1-1-1,-1 1 1,0-1-1,-1 0 1,1 0 0,-1 0-1,0 0 1,0-1 0,-1 1-1,0-1 1,0 0-1,0 1 1,0-1 0,-1 0-1,0 0 1,0 0-1,-1 0 1,0 0 0,0-1-1,0 1 1,-1 0 0,-1-7-1,1 11-123,-1 0 0,1-1 0,-1 1 0,1 0 0,-1 0 0,0 0 0,0 0 0,0 0 0,0 1 0,0-1 0,0 1 0,-1-1 0,1 1 0,-1 0 0,1 0 0,-1 0 0,1 0 0,-1 0 0,1 0 0,-1 1 0,0-1 0,1 1 0,-1 0 0,0 0 1,0 0-1,-4 1 0,-1-1-302,0 0 1,-1 0-1,1 1 1,0 1-1,0-1 1,1 2 0,-1-1-1,-8 4 1,-27 23-5602,29-15 385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2:51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7335,'0'0'10175,"6"10"-9187,3 6-645,0 0 0,-1 0 0,0 1 1,-2 0-1,0 1 0,-1 0 0,0-1 1,-2 1-1,3 34 0,-7-24-249,-1-1 0,-2 1-1,-1-1 1,0 0 0,-18 46-1,-18 28-1487,-6-5-4121,18-44-1932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3:42.5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132 1 15663,'0'0'5450,"7"9"-2871,0 3-1954,5 5 65,-1 0 1,-1 1 0,0 0-1,-2 0 1,0 1-1,-1 1 1,9 37 0,-15-36-632,-1-1 1,0 1 0,-1 0 0,-2-1 0,0 1 0,-1-1-1,-1 0 1,-1 0 0,0-1 0,-2 0 0,-18 35-1,15-37-1069,0 0 0,-23 27-1,21-30-1575,-1-1-1,-30 24 0,4-11-6707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3:32.02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35 8840,'0'0'3785,"7"1"-1046,45 0-1276,-1-1 1,1-3-1,62-11 1,-44 4-1364,74 0 0,-167 27-3832,-51 8-5375,40-16 3539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3:32.3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10154,'0'0'10313,"56"38"-8871,-3-38-417,10 0-385,5 0-159,3-5-225,-5-2-192,-12 2-32,-6 1-320,-18 3-545,-8 1-608,-12 0-962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3:48.69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137 1 6854,'0'0'18989,"10"6"-17836,9-3-871,1-2 0,0 1-1,-1-2 1,27-3-1,8 1-242,-106 5 73,-55 11 0,65-6-103,24-5 8,0 0-1,-1 2 0,2 0 1,-34 14-1,51-16 8,9-2-5,12-3 2,75-25-4,-77 19-35,1 2 0,0 0 0,0 2 0,1 0 0,38-2 0,-58 6-3,-37 5 106,16-1-55,-1 2 0,1 0 0,-21 9 0,25-9-80,15-6-415,27-13-7484,-4-2 2104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3:49.0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172 1 12716,'0'0'14131,"0"13"-13480,1-3-515,-2 0 0,1-1 0,-1 1 1,-1 0-1,0-1 0,0 1 0,-1-1 0,0 0 0,-7 15 0,2-9 62,-87 184 1739,85-175-1813,2 1-1,1-1 1,1 2 0,1-1-1,1 0 1,-1 40-1,5-61-129,0 0 0,0 0-1,1 1 1,-1-1-1,1 0 1,0 0 0,1 0-1,-1 0 1,1 0-1,-1 0 1,1 0 0,0 0-1,0-1 1,1 1-1,-1-1 1,1 1 0,5 3-1,-3-2-78,1-1-1,-1 0 1,1 0 0,0-1-1,1 0 1,-1 0 0,1 0-1,-1-1 1,14 3-1,-3-2-933,1 0-1,0-1 0,20-1 0,44-6-8772,-42-2-1910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3:49.95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152 1 4740,'0'0'9796,"11"6"-7062,5 5-2033,-1 0 1,1 1-1,-2 0 1,0 1-1,0 1 0,-1 0 1,-1 1-1,-1 0 1,17 27-1,-20-24-429,-1 1 0,0-1-1,-1 1 1,-1 0-1,-1 1 1,-1-1 0,0 1-1,-2-1 1,-1 38-1,-2-30 71,-2 1 0,-1-1 0,-1 0 0,-2 0 0,0 0-1,-18 35 1,7-23-629,-1-1-1,-3-1 0,-42 54 1,32-51-2351,-2-1 0,-57 48 0,78-76-3117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3:59.0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5733,'0'0'12823,"0"9"-11371,1 41-116,5 89 1446,4-46-4188,-10-93 666,0 3 93,-10-2-12006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3:59.35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11 10698,'0'0'8680,"65"7"-7719,-26-7-96,6 0-481,-1-5-320,1 0-64,-4 3-928,-9-1-1186,-7 2-3620,-2 0-3042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3:59.69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220 54 12716,'0'0'4564,"-3"-8"-2770,3 6-1730,-1 0 0,0-1 1,0 1-1,0 0 0,0-1 0,0 1 0,0 0 1,0 0-1,-1 0 0,1 0 0,-1 0 0,0 0 1,1 0-1,-1 1 0,0-1 0,0 1 0,0-1 1,0 1-1,0 0 0,0-1 0,-1 1 0,1 0 0,0 1 1,-1-1-1,1 0 0,-1 1 0,1-1 0,0 1 1,-1 0-1,1-1 0,-1 1 0,1 1 0,-1-1 1,1 0-1,-1 1 0,1-1 0,-1 1 0,1-1 1,-4 3-1,-1 0 17,-1 0 1,1 1-1,0 0 1,0 1-1,0-1 1,0 1-1,1 1 1,0-1-1,0 1 1,1 0-1,-1 0 1,1 1-1,-6 9 1,6-7 155,-1 0 1,1 1 0,0 0 0,1-1-1,0 1 1,1 1 0,0-1-1,1 0 1,-3 21 0,5-29-211,0 1-1,0-1 1,0 0 0,1 0 0,-1 1 0,0-1 0,1 0 0,0 0-1,-1 0 1,1 0 0,0 0 0,0 0 0,0 0 0,0 0-1,1 0 1,-1 0 0,0 0 0,1-1 0,-1 1 0,1-1 0,2 3-1,0-2 11,-1 0-1,1 0 0,0 0 0,0-1 0,0 1 0,0-1 0,0 0 1,0 0-1,0 0 0,8-1 0,-2 1 9,-1-1 0,0-1 0,0 0 0,0 0 0,1-1 0,-1 0 1,-1-1-1,1 1 0,0-2 0,9-4 0,-11 3 34,0 0 0,-1 0 0,0-1 0,0 1 0,0-2 0,-1 1-1,0 0 1,0-1 0,0 0 0,-1 0 0,0-1 0,-1 1 0,1-1 0,-1 1 0,2-12 0,-4 15-54,0 0-1,0 0 1,0 0 0,-1-1-1,0 1 1,0 0 0,0 0-1,0 0 1,-1 0-1,1 0 1,-1 0 0,0 0-1,0 0 1,-1 0 0,1 0-1,-1 1 1,0-1 0,0 0-1,0 1 1,0 0 0,-1-1-1,1 1 1,-1 0 0,0 0-1,0 0 1,0 1 0,0-1-1,0 1 1,-1 0 0,1-1-1,-1 2 1,-4-3 0,4 2-189,1 1 0,0 0 0,-1-1 0,1 2 1,-1-1-1,1 0 0,-1 1 0,0-1 1,1 1-1,-1 0 0,0 0 0,-4 1 0,7 0-179,-1-1-1,0 1 1,0-1-1,1 1 0,-1 0 1,1 0-1,-1 0 1,0 0-1,1 0 0,0 0 1,-1 0-1,1 1 0,0-1 1,-1 0-1,1 1 1,0-1-1,0 1 0,0 0 1,0-1-1,1 1 1,-1 0-1,0-1 0,1 1 1,-1 2-1,-4 12-6030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01.1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74 8904,'0'-5'773,"1"0"0,0 1 0,0-1 0,0 0 0,1 0 0,-1 1 0,1-1 0,1 1 0,-1-1 0,0 1 0,1 0 0,0 0 0,0 0 0,7-7 0,-10 11-718,1 0 0,-1 0 0,0 0-1,0 0 1,0 0 0,1 0-1,-1 0 1,0 0 0,0 0-1,1 0 1,-1 1 0,0-1 0,0 0-1,1 0 1,-1 0 0,0 0-1,0 0 1,0 0 0,0 1 0,1-1-1,-1 0 1,0 0 0,0 0-1,0 0 1,0 1 0,1-1-1,-1 0 1,0 0 0,0 0 0,0 1-1,0-1 1,0 0 0,0 0-1,0 1 1,0-1 0,0 0-1,0 0 1,0 0 0,0 1 0,0-1-1,0 0 1,0 0 0,0 1-1,0-1 1,0 0 0,0 0 0,0 1-1,0-1 1,0 0 0,-1 1-1,2 18 231,-1-17-34,26 589 4116,-25-566-4356,-2-20-14,1 1 0,0 0 1,0 0-1,1-1 0,0 1 1,0 0-1,0-1 0,0 1 1,1-1-1,0 1 0,5 9 1,-6-15-634,-3-23-12453,-5 4 2262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35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0 196 7111,'0'0'18011,"11"-5"-17247,-3 2-718,0-1 1,-1-1-1,1 0 1,-1 0-1,0 0 1,0-1-1,-1 0 1,1 0 0,-1 0-1,-1-1 1,1 0-1,-1 0 1,-1-1-1,1 0 1,-1 1-1,0-1 1,-1-1-1,0 1 1,0 0-1,1-13 1,-3 20-56,-1 0 1,0 0-1,0 1 1,0-1-1,0 0 1,0 0 0,0 1-1,-1-1 1,1 0-1,0 1 1,0-1-1,0 0 1,-1 0-1,1 1 1,0-1 0,-1 0-1,1 1 1,0-1-1,-1 1 1,1-1-1,-1 1 1,1-1-1,-1 0 1,1 1-1,-1 0 1,0-1 0,1 1-1,-1-1 1,0 1-1,1 0 1,-1-1-1,0 1 1,1 0-1,-1 0 1,0 0 0,1-1-1,-1 1 1,0 0-1,0 0 1,1 0-1,-1 0 1,0 0-1,0 0 1,1 0-1,-1 1 1,0-1 0,1 0-1,-2 1 1,-2-1-23,1 1 0,0 0 1,0 0-1,0 0 0,0 0 1,0 1-1,0-1 0,0 1 1,-4 3-1,2 0 24,1 0-1,0-1 0,1 1 1,-1 0-1,1 1 1,0-1-1,0 1 1,1-1-1,-3 8 0,5-12-3,-1 1 0,1-1 0,0 0 0,0 1 0,0-1 0,0 1 0,0-1-1,0 0 1,0 1 0,0-1 0,0 0 0,1 1 0,-1-1 0,0 0 0,1 1-1,-1-1 1,1 0 0,0 0 0,-1 1 0,1-1 0,0 0 0,0 0 0,0 0-1,0 0 1,0 0 0,0 0 0,0 0 0,0 0 0,0-1 0,0 1 0,0 0 0,0-1-1,1 1 1,-1 0 0,0-1 0,1 0 0,-1 1 0,0-1 0,1 0 0,-1 0-1,0 1 1,1-1 0,-1 0 0,1 0 0,1-1 0,59 2-612,-1-2 1,88-13 0,-110 9 658,-37 5 40,-1 0 0,0 0 0,1-1 0,-1 1 0,0 0 0,1-1 0,-1 1 0,0-1 0,0 1 1,1-1-1,-1 0 0,0 0 0,0 1 0,0-1 0,0 0 0,0 0 0,0 0 0,0 0 0,0 0 0,-1 0 0,1 0 0,0-1 0,0 1 1,-1 0-1,1 0 0,-1-1 0,1 1 0,-1 0 0,0 0 0,0-1 0,1 1 0,-1-1 0,0 1 0,0 0 0,0-1 0,0 1 1,0 0-1,-1-3 0,-1-6-277,0 0 0,0 1 0,-1-1 0,-5-11 0,4 10-1633,4 11 1582,0-1 0,0 1 0,0-1 0,0 1 0,0 0 0,1-1 1,-1 1-1,0 0 0,0-1 0,0 1 0,0 0 0,1-1 0,-1 1 0,0 0 0,1-1 0,-1 1 1,0 0-1,0 0 0,1-1 0,-1 1 0,0 0 0,1 0 0,-1 0 0,0 0 0,1-1 0,-1 1 1,1 0-1,-1 0 0,0 0 0,1 0 0,-1 0 0,1 0 0,-1 0 0,0 0 0,1 0 0,-1 0 0,0 0 1,1 0-1,-1 0 0,1 0 0,0 1 0,19 0-3881,-1 5-266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01.64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123 0 10826,'0'0'9951,"-10"13"-9551,-5 5 0,2 1-1,1 1 0,0 0 1,1 1-1,1 0 0,2 1 1,0 0-1,1 0 0,-6 33 0,11-44-195,1-1 0,1 1-1,-1-1 1,2 1-1,0-1 1,0 1 0,0-1-1,2 1 1,-1-1-1,7 16 1,-7-22-279,0 0 0,0 0 1,1-1-1,-1 1 0,1 0 0,0-1 0,0 0 1,0 1-1,1-1 0,-1-1 0,6 4 0,-5-3-433,1-1 0,0 1 0,0-1-1,0-1 1,1 1 0,-1-1-1,0 0 1,1 0 0,-1 0-1,11-1 1,4 0-4494,0-3-2461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02.1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1 185 11211,'0'0'14664,"8"4"-13516,-5-3-1066,0 0 0,0 0 1,0 1-1,0-2 0,0 1 0,0 0 0,0-1 1,0 1-1,1-1 0,-1 0 0,0 0 0,0 0 1,0-1-1,0 1 0,0-1 0,5-1 0,-1-1 63,0 0 0,-1-1 0,1 0 0,-1 0 0,0-1 0,0 1 0,9-11 0,-2 3-48,0-1 1,-1-1-1,-1 0 0,0 0 0,-1-1 1,0 0-1,-1-1 0,8-22 0,-45 108-281,20-53 76,0 1 1,1 0-1,1 0 0,1 1 0,0 0 1,2 0-1,-3 29 0,6-47-42,0 0 0,0 0-1,0 0 1,0 0 0,0 0-1,1 0 1,-1 0 0,0-1-1,0 1 1,1 0 0,-1 0-1,1 0 1,-1 0 0,1 0 0,-1 0-1,1-1 1,-1 1 0,1 0-1,0-1 1,-1 1 0,1 0-1,0-1 1,-1 1 0,1 0-1,1 0 1,26 2-8791,-7-6-220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02.44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 1 10025,'0'0'8809,"-11"49"-6311,7-26-736,1 2-321,1 3-384,2-2-704,0-3-321,0-1-481,0-5-1377,5-5-1088,4-8-1859,2-4-896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02.80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21 12780,'0'0'12871,"8"-5"-12166,-5 3-653,-1 0 0,1 0 0,0 1 0,-1 0 0,1-1 1,0 1-1,0 0 0,0 0 0,0 0 0,0 1 0,0-1 0,0 1 1,0 0-1,0 0 0,1 0 0,-1 0 0,0 0 0,0 1 1,0-1-1,0 1 0,0 0 0,0 0 0,0 0 0,0 0 0,5 4 1,1-2-28,1 1 0,-1-1 1,1 0-1,0-1 0,0 0 1,0-1-1,1 0 0,-1-1 1,0 0-1,0 0 0,14-3 1,-15 1 34,-12 6 22,-9 8-85,-8 12 390,2 0 1,1 1-1,-21 41 1,30-49-520,1 0-1,0 0 1,-5 27 0,4 22-4648,8-77-12473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03.15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36 11659,'0'0'13805,"66"-13"-13260,-37 13-289,-1 0-160,-1 0-32,-2 0-448,-3 0-1410,-5-4-768,1-3-1538,2-5-3043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03.48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93 24 1217,'0'0'24482,"-6"10"-23276,2-3-1015,-2 2-31,0 1 1,1-1-1,0 1 1,-4 13-1,8-21-150,1 0 1,-1 0-1,0-1 0,1 1 0,-1 0 0,1 0 0,0-1 0,0 1 0,0 0 0,0 0 0,0 0 1,0 0-1,0-1 0,0 1 0,1 0 0,-1 0 0,1 0 0,-1-1 0,1 1 0,0 0 0,0-1 1,0 1-1,0-1 0,0 1 0,0-1 0,0 1 0,0-1 0,0 0 0,1 1 0,-1-1 0,1 0 1,-1 0-1,1 0 0,-1 0 0,1 0 0,1 0 0,53 12-832,-42-11 386,0 0-1,-1 1 1,0 1-1,15 5 1,-25-8 395,-1 0-1,0 0 1,1 0 0,-1 1 0,0-1 0,0 1 0,0 0-1,0-1 1,0 1 0,0 0 0,0 0 0,-1 0 0,1 0-1,-1 0 1,1 1 0,-1-1 0,0 0 0,0 1 0,0-1-1,0 1 1,0-1 0,-1 1 0,1-1 0,-1 1 0,1 0-1,-1 2 1,-1-1 165,0-1-1,0 1 0,0-1 1,0 1-1,-1-1 1,1 0-1,-1 0 1,0 0-1,0 0 0,0 0 1,0 0-1,-1 0 1,1-1-1,-1 1 1,0-1-1,1 0 0,-1 0 1,0 0-1,0 0 1,-5 2-1,-9 5 341,0 0-1,-26 8 1,39-16-554,-54 15 601,29-18-1955,28 2 1176,-1-1 0,1 0 1,0 1-1,0-1 0,-1 0 0,1 1 0,0-1 0,0 0 0,0 0 0,0 0 0,0 0 0,0 0 0,0 0 0,0-1 0,0 1 0,1 0 0,-2-2 0,-5-17-4568,-2-6-2307</inkml:trace>
  <inkml:trace contextRef="#ctx0" brushRef="#br0" timeOffset="1">59 40 11659,'0'0'8584,"57"-18"-5989,-27 17-706,4-1-383,6 2-513,-1 0-609,-2 0-288,3-2-224,-6 0-1794,1-3-2818,3-5-7208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03.99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156 1 13901,'0'0'4100,"55"63"-1826,-28-24-961,4 9 33,-3 5-193,-5 5-673,-3 4-159,-15 2 63,-5 2-128,-21 1-128,-17 1-64,-10 2-32,-9 0-608,-4-4-1410,-1-6-1858,5-10-6085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06.47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26 5189,'4'4'6886,"10"-1"-4483,4-3-1314,5 0 672,11 0-768,9-3-416,0-2-289,5 0-256,-3-3-32,-6 4-576,-10 0-353,-10 0-865,-10 4-1025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06.81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3043,'0'0'17168,"74"42"-16367,-17-42-577,7 0-160,2 0-32,-3 0-96,-12-1-1377,-11-3-3364,-14-2-6117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18.02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186 77 12172,'0'-1'172,"0"0"0,0 0 1,0 0-1,0 1 0,-1-1 1,1 0-1,0 0 0,0 0 1,-1 0-1,1 0 0,0 1 0,-1-1 1,1 0-1,-1 0 0,1 1 1,-1-1-1,0 0 0,1 1 1,-1-1-1,1 0 0,-1 1 1,0-1-1,0 1 0,1-1 1,-1 1-1,0-1 0,0 1 1,0 0-1,0-1 0,-3 0 49,1 1 0,-1-1-1,1 1 1,0 0-1,-1 0 1,1 0 0,-1 0-1,-4 1 1,1 0-81,-1 1 0,1-1 0,0 2-1,0-1 1,0 1 0,0 0 0,-10 6 0,9-2 285,1-1-1,0 1 1,0 0-1,0 1 1,-9 15-1,14-20-291,0 0-1,0 0 1,1 0-1,-1 0 0,1 0 1,0 0-1,0 0 1,0 1-1,0-1 0,1 1 1,-1-1-1,1 0 1,0 1-1,0-1 0,0 1 1,0-1-1,1 0 1,0 1-1,-1-1 0,3 6 1,-1-7-98,-1 0 1,1 0-1,0 0 1,0-1-1,0 1 1,0-1-1,0 1 1,1-1-1,-1 0 1,0 0-1,1 0 1,-1 0-1,0 0 1,1-1 0,-1 1-1,1-1 1,-1 1-1,1-1 1,-1 0-1,6 0 1,54-3 349,-54 1-339,1 0-1,-1 0 1,1-1-1,-1 0 1,0-1-1,0 1 1,0-1-1,-1-1 1,0 0-1,1 0 1,-2 0-1,13-12 1,-15 13 9,-1 0 0,1 0 0,-1 0-1,1-1 1,-1 0 0,-1 1 0,1-1 0,-1 0 0,0 0 0,0 0 0,0 0 0,0-1-1,-1 1 1,0-1 0,0 1 0,-1 0 0,0-1 0,1 1 0,-2-1 0,1 1 0,-2-9-1,0 11-40,1-1-1,-1 1 0,0 0 1,0 0-1,0 0 0,-1 0 0,1 0 1,-1 1-1,1-1 0,-1 1 1,0-1-1,0 1 0,0 0 0,0 0 1,-1 1-1,1-1 0,0 0 1,-1 1-1,1 0 0,-1 0 0,1 0 1,-1 0-1,0 1 0,1 0 1,-1-1-1,0 1 0,1 0 0,-8 1 1,8-1-119,-1 0 0,1 0 1,-1 1-1,1-1 0,-1 1 1,1-1-1,-1 1 0,1 0 1,-1 1-1,1-1 0,0 0 1,0 1-1,-1 0 0,1 0 1,0 0-1,1 0 0,-1 0 1,0 1-1,1-1 0,-1 1 1,1-1-1,0 1 0,0 0 1,0 0-1,0 0 0,0 0 1,1 1-1,-1-1 1,-1 7-1,2-9-121,1-1 0,0 1 0,-1 0 0,1 0 0,0 0 0,0-1 0,0 1 0,0 0 0,0 0 0,-1 0 0,1 0 0,1 0 0,-1-1 0,0 1 0,0 0 0,0 0 0,0 0 0,1 0 0,-1-1 0,0 1 0,1 0 0,-1 0 0,0-1 0,1 1 0,-1 0 0,1 0 0,-1-1 0,1 1 0,0-1 0,-1 1 0,1-1 0,0 1 0,-1-1 0,1 1 0,0-1 0,-1 1 0,1-1 0,0 0 0,0 1 0,0-1 0,1 0 0,12 1-6110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35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51 9353,'0'0'4329,"2"-8"-2727,8-23-801,-10 30-794,0 1 0,0 0 0,0-1 0,0 1 0,1 0 0,-1 0 0,0-1 0,0 1 0,0 0 0,0-1 1,0 1-1,0 0 0,0-1 0,0 1 0,0 0 0,0-1 0,0 1 0,0 0 0,0-1 0,-1 1 0,1 0 0,0 0 1,0-1-1,0 1 0,0 0 0,0 0 0,-1-1 0,1 1 0,0 0 0,0 0 0,0-1 0,-1 1 0,1 0 1,0 0-1,0 0 0,-1-1 0,1 1 0,0 0 0,-1 0 0,1 0 0,0 0 0,0 0 0,-1 0 0,1 0 0,0-1 1,-1 1-1,1 0 0,0 0 0,-1 0 0,1 0 0,0 0 0,-1 1 0,1-1 0,0 0 0,-1 0 0,1 0 1,0 0-1,0 0 0,-1 0 0,1 0 0,0 1 0,0-1 0,-1 0 0,1 0 0,0 0 0,0 1 0,-1-1 1,1 0-1,-20 15-21,17-10 9,1 1 0,0-1 0,1 1 0,-1 0 0,1-1 1,0 1-1,0 0 0,1 0 0,0 0 0,0 0 0,0 0 0,3 10 1,0 1 18,0 1 0,2-1 1,7 18-1,19 32-225,-19-43-826,17 47 0,-26-64 920,-1 1 0,0-1 0,-1 1 0,0 0 0,0-1 0,-1 1 1,0 0-1,0 0 0,-1 0 0,-2 14 0,0-17 320,1 0 0,-1 1 0,0-1 0,0 0 0,0-1 0,-1 1 0,0 0 0,0-1 0,0 0 1,0 0-1,-1 0 0,1 0 0,-1-1 0,0 0 0,0 0 0,-10 4 0,7-3 256,-1 0 1,1-1-1,-1 0 0,0 0 0,0-1 1,0 0-1,-1 0 0,1-1 1,-18 0-1,26-2-409,-1 1 1,0 0-1,1 0 0,-1 0 1,0-1-1,1 1 0,-1-1 1,1 0-1,-1 1 0,1-1 1,-1 0-1,1 0 1,-1 0-1,1 0 0,0 0 1,-1 0-1,1 0 0,0 0 1,0 0-1,0-1 0,0 1 1,0-1-1,-1-1 0,1 0-60,0 0-1,0 0 1,1-1-1,-1 1 0,1 0 1,0 0-1,-1 0 1,2-1-1,-1 1 0,0 0 1,2-5-1,0-2-198,1 1 0,0 0-1,0 0 1,1 0 0,0 0 0,1 0 0,8-10-1,31-32-656,2 3-1,56-46 1,30-28 988,-116 106-79,-11 12 75,-1 0 0,0 0 0,1 0 0,-2 0 0,1-1 0,0 0 0,-1 0 0,5-9 0,-44 53 1804,31-34-1747,1 1 0,0 0 0,1 0 1,-1 0-1,1 1 0,1-1 0,-1 1 0,1 0 0,0 0 0,1-1 0,-1 1 0,1 0 0,1 1 1,0 10-1,0-17-167,0 0 1,0 0-1,0 0 0,0 0 1,0 0-1,1 0 1,-1 0-1,0 0 0,1 0 1,-1 0-1,1 0 1,-1 0-1,1 0 0,-1-1 1,1 1-1,0 0 1,0 0-1,-1-1 1,1 1-1,0 0 0,0-1 1,0 1-1,-1-1 1,1 1-1,0-1 0,2 1 1,0 0 7,1 0 1,-1 0-1,0-1 1,1 0-1,-1 1 1,0-1-1,1-1 0,5 0 1,-1 0-218,1-1 0,0 0 1,-1-1-1,0 0 0,0 0 0,9-5 0,-3-2-1215,-1 1-1,0-1 1,-1-1 0,-1 0-1,0-1 1,0-1-1,-1 1 1,12-20-1,2-12-6494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18.3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37 1 5285,'0'0'17152,"-7"10"-15668,3-2-1297,0-1 1,0 1-1,0 0 0,1 0 0,1 1 0,-1-1 1,1 0-1,1 1 0,0-1 0,0 1 0,0 0 1,1-1-1,1 1 0,1 15 0,14 82-275,2 195 0,-19-298-390,2 13-562,4-10-4430,-2-6-98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19.3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156 1 12139,'0'0'2846,"-10"4"-1154,3 0-1403,0 0-1,0 0 1,0 1 0,0 0-1,1 0 1,0 0 0,0 1-1,0 0 1,1 0-1,0 0 1,0 1 0,1 0-1,-1 0 1,-2 7 0,-2 4 89,0 0 0,2 0 0,0 1 0,1-1 1,1 2-1,1-1 0,1 0 0,0 1 0,1 0 1,2 0-1,0-1 0,4 36 0,-2-49-381,0 0 0,0 0 0,0-1 0,1 1 0,-1-1 0,1 0 0,1 1-1,-1-2 1,1 1 0,0 0 0,0-1 0,0 1 0,0-1 0,1 0 0,0-1 0,0 1 0,0-1-1,5 3 1,-3-2-689,0-1-1,0 0 0,1-1 0,-1 0 0,0 0 1,1 0-1,-1-1 0,12 1 0,7-2-5195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19.7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0 226 10218,'0'0'357,"6"4"-9189,12 0 26309,-8-3-11555,31-3-4260,-18-11-1436,0-2-1,-1 0 1,-1-2 0,-1 0 0,0-1-1,24-29 1,-34 36-209,0 0 0,-1 0 0,-1 0 0,1-1 0,10-23 0,-67 112 223,38-55-194,1-1 0,-12 43 1,18-53-177,1-1 0,0 1 0,1-1 0,0 1 0,0 0 0,1 0 0,1-1 0,2 17 1,-2-25-136,-1-1 1,1 0-1,-1-1 1,1 1-1,-1 0 1,1 0-1,0 0 1,0 0-1,-1 0 1,1-1-1,0 1 1,0 0-1,0 0 1,0-1-1,0 1 1,0-1-1,0 1 1,0-1-1,0 1 1,0-1-1,0 0 1,0 0 0,0 1-1,0-1 1,0 0-1,0 0 1,1 0-1,-1 0 1,0 0-1,0 0 1,0-1-1,0 1 1,0 0-1,2-1 1,14-4-6676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20.12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61 1 13132,'0'0'5734,"-41"59"-3588,32-37-737,2-1-224,3 1-256,4-4-769,0-3-192,11-6-1377,3-5-1057,1-4-2051,4-2-3714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20.45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22 7751,'0'0'12417,"9"-1"-11194,25-2-405,0 0-475,51-10 1,-85 13-311,1-1 1,-1 1-1,1 0 0,-1 0 0,1 0 0,-1 0 0,1 0 1,0 0-1,-1 0 0,1 0 0,-1 0 0,1 0 0,-1 0 1,1 0-1,-1 0 0,1 0 0,-1 1 0,1-1 0,-1 0 0,1 0 1,-1 1-1,1-1 0,-1 0 0,0 0 0,1 1 0,-1-1 1,1 1-1,-1-1 0,0 0 0,1 1 0,-1-1 0,0 1 0,1-1 1,-1 1-1,0-1 0,0 1 0,0-1 0,1 1 0,-1-1 1,0 1-1,-1 31 1110,-17 32 124,18-63-1262,-25 99 747,10-29-1806,-1-26-3182,14-40 462,-3-5-2029</inkml:trace>
  <inkml:trace contextRef="#ctx0" brushRef="#br0" timeOffset="1">40 150 13485,'0'0'10602,"50"7"-9994,-25-3-544,1-4-128,1 0-1441,-2 0-705,2-7-1346,-4-7-2753,-1-2-1987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20.8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108 0 6983,'0'0'15219,"-2"4"-14631,0 4-366,-11 33 512,12-40-729,1 0 0,0 1 0,-1-1 0,1 0 0,0 0 0,0 0 1,0 0-1,0 1 0,0-1 0,0 0 0,0 0 0,1 0 1,-1 1-1,0-1 0,1 0 0,-1 0 0,0 0 0,1 0 0,0 0 1,-1 0-1,1 0 0,-1 0 0,1 0 0,0 0 0,0 0 1,0 0-1,0-1 0,-1 1 0,1 0 0,2 0 0,26 9-865,-19-7 634,1 0 0,-2 0 0,1 1 0,0 1 0,-1 0 0,11 6 0,-18-9 256,-1-1 1,1 1-1,-1-1 1,1 1-1,-1 0 1,1-1-1,-1 1 1,0 0-1,0 0 1,0 0-1,0 0 1,0 0-1,-1 0 1,1 0-1,0 1 1,-1-1-1,0 0 0,1 0 1,-1 0-1,0 1 1,0-1-1,0 0 1,0 0-1,-1 1 1,1-1-1,-1 0 1,1 0-1,-1 0 1,0 0-1,0 0 1,0 0-1,0 0 1,0 0-1,0 0 1,-3 2-1,-1 4 170,-2-2 0,1 1 1,-1-1-1,0 0 0,0 0 0,0-1 0,-1 0 1,0 0-1,0 0 0,0-1 0,-1-1 0,1 0 0,-1 0 1,0 0-1,0-1 0,0 0 0,0-1 0,0 0 1,-10 0-1,17-1-339,1 0 1,-1 0-1,0-1 1,0 1-1,1 0 1,-1-1-1,0 1 1,0-1-1,1 1 1,-1-1-1,1 0 0,-1 0 1,0 0-1,1 0 1,-1 0-1,1 0 1,0 0-1,-1 0 1,1-1-1,0 1 1,-2-3-1,2 1-714,-1 0 0,0-1 0,1 1 0,-1 0 0,1-1-1,0 0 1,0 1 0,1-1 0,-1-5 0,0-22-8367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21.13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4 12300,'0'0'11146,"61"-3"-9128,-34 3-641,1 0-672,1 1-577,-4 2-96,1 1-608,-2-1-1122,-6-2-1473,-2-1-2402,1 0-5253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21.48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181 1 9673,'0'0'4847,"-2"11"-2183,1 4-1958,1 0-1,0 0 1,0 0-1,1-1 0,1 1 1,8 27-1,-10-41-671,13 37 960,-3 0 0,0 0 0,6 63 0,-16-90-972,1 0-1,-1 1 1,-1-1 0,0 0-1,-1 0 1,0-1-1,0 1 1,-1 0 0,-1-1-1,0 1 1,0-1-1,-1 0 1,0 0 0,-1-1-1,0 0 1,0 0-1,-12 13 1,6-10-78,0-1 1,0 0-1,-1 0 0,-21 12 0,28-20-492,0 0 0,-1 0 1,1 0-1,0-1 0,-1 0 0,1 0 0,-1-1 0,-7 2 0,-1-4-3904,7-5-2510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21.84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122 1 18674,'0'0'7110,"0"47"-5476,0-26-257,0 5-384,6-1-705,-1 0-191,4 1-97,-2 0 32,0-3-609,-1-2-1024,-6-2-930,0-5-384,0-3-256,-13-10-10602</inkml:trace>
  <inkml:trace contextRef="#ctx0" brushRef="#br0" timeOffset="1">1 145 8232,'0'0'13356,"70"-22"-12523,-28 26-577,1 2-224,2-3-288,-1-2-2274,5-1-6759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22.45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108 194 10954,'0'0'8825,"5"-9"-6973,15-28-496,-20 36-1318,1 1-1,-1-1 0,0 0 1,0 1-1,0-1 1,0 1-1,0-1 1,0 1-1,0-1 1,0 1-1,0-1 1,0 0-1,0 1 0,0-1 1,0 1-1,0-1 1,-1 1-1,1-1 1,0 1-1,0-1 1,-1 1-1,1-1 1,0 1-1,-1-1 1,1 1-1,0 0 0,-1-1 1,1 1-1,-1-1 1,1 1-1,0 0 1,-1-1-1,1 1 1,-1 0-1,1 0 1,-1-1-1,1 1 0,-1 0 1,0 0-1,1 0 1,-1 0-1,1 0 1,-1 0-1,1 0 1,-1 0-1,1 0 1,-1 0-1,0 0 1,1 0-1,-1 0 0,1 0 1,-1 0-1,0 1 1,-30 2 117,26-1-51,0 0 0,0 1 0,0 0 1,0 0-1,0 0 0,0 0 0,1 1 0,0 0 0,0 0 0,0 0 0,0 0 1,1 1-1,-6 8 0,7-10-38,0 0 0,0 1 0,0-1 0,0 1 0,0 0 0,1-1 0,0 1 0,0 0 1,0 0-1,0 0 0,1 0 0,-1 0 0,1 0 0,0 0 0,0 0 0,1 0 0,-1 0 0,1 0 0,0 0 0,1 5 0,1-6-54,-1-1-1,0 0 1,0 1-1,1-1 0,-1 0 1,1 0-1,-1 0 1,1 0-1,0-1 0,0 1 1,0-1-1,0 0 1,0 0-1,0 0 0,0 0 1,1 0-1,-1-1 1,0 1-1,0-1 0,6 0 1,1 0 4,1 1 0,-1-2 0,0 1 1,1-2-1,14-2 0,-18 1-14,0 1 0,0-1 1,-1 0-1,1-1 0,-1 1 0,0-1 0,0-1 1,0 1-1,-1-1 0,1 0 0,-1 0 1,0-1-1,-1 1 0,1-1 0,-1 0 1,0 0-1,-1-1 0,1 1 0,-1-1 1,-1 0-1,1 0 0,-1 0 0,0 0 1,1-11-1,-2 11-269,-1 1 1,0-1 0,0 1-1,0 0 1,-1-1 0,0 1-1,0 0 1,-1-1 0,1 1-1,-1 0 1,-1 0 0,-3-8-1,3 9-436,-1 0 0,1 0 0,-1 0 0,0 1-1,0-1 1,-1 1 0,1 0 0,-1 0 0,0 0-1,0 1 1,0 0 0,0 0 0,-1 0 0,-8-3-1,-3 0-4720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36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13196,'0'0'2109,"-7"8"-651,-2 3-820,0 0 0,1 1 0,1 1 0,-10 19 0,14-27-507,1 1 1,0 0 0,0 0-1,0 0 1,1 0-1,0 0 1,0 0 0,0 0-1,1 0 1,0 1-1,0-1 1,0 0-1,1 0 1,0 0 0,3 9-1,-2-10-268,1-1 0,0 0 0,0 1 0,1-2 0,-1 1 0,1 0 0,0-1-1,0 1 1,0-1 0,0 0 0,1-1 0,-1 1 0,1-1 0,0 0 0,0 0 0,0 0 0,6 1 0,-5-1-177,-1 0 1,1 0-1,0 0 0,-1 1 1,0 0-1,0 0 1,0 0-1,0 1 1,0 0-1,0 0 1,5 6-1,-10-10 491,1 1-1,-1 0 1,1 0-1,0 0 0,-1 0 1,1 0-1,-1 0 1,0 0-1,1 0 0,-1 0 1,0 0-1,0 0 1,0 0-1,1 0 0,-1 0 1,0 0-1,-1 0 1,1 0-1,0 1 0,0-1 1,0 0-1,0 0 1,-1 0-1,1 0 0,-1 0 1,1 0-1,0 0 1,-1-1-1,0 1 1,-1 2-1,0-1 138,-1 1 1,0-1-1,0 0 1,0 0 0,0 0-1,0 0 1,0-1-1,0 0 1,-7 3-1,-4 0 425,-1-1-1,0 0 1,-25 2 0,31-5-674,5 1-87,-1-1 0,1 0 0,-1 0 0,1 0 0,0-1-1,-1 1 1,-5-3 0,9 3-136,0-1 0,0 0 0,0 1 0,0-1 0,0 0 0,0 0 0,0 1 0,1-1 0,-1 0 0,0 0 0,1 0 0,-1 0 1,1 0-1,-1 0 0,1 0 0,-1 0 0,1 0 0,-1 0 0,1 0 0,0-1 0,0 1 0,0 0 0,0 0 0,0 0 0,0 0 0,0 0 0,0-1 0,0 1 0,0 0 0,0 0 0,1 0 0,-1 0 0,1-2 0,1 0-368,0 0 1,-1 0-1,1 0 1,1 0-1,-1 0 0,0 0 1,1 1-1,-1-1 1,1 1-1,-1 0 0,1 0 1,0 0-1,0 0 1,0 0-1,1 1 0,3-3 1,6-3-1174,23-13-3015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22.80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 1 13196,'0'0'8873,"-23"64"-7047,23-30-161,0 7-608,0 3-448,2-1-353,9 2-160,3 0-64,-2 0-32,4-4-1057,-5-3-1057,-2-6-737,-5-6-768,-3-8-1858,-1-9-1986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23.2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160 1 10634,'0'0'9369,"-6"10"-8552,-11 17-469,-15 24 1742,-29 62 0,53-96-1745,1 1-1,1-1 0,0 1 1,1 0-1,1 1 1,1-1-1,1 1 1,-1 25-1,4-40-379,-1 1-1,1-1 1,0 0-1,0 0 1,1 0-1,0 0 0,-1 0 1,1 0-1,0-1 1,1 1-1,-1 0 1,1-1-1,-1 0 1,1 1-1,0-1 1,0-1-1,1 1 0,-1 0 1,0-1-1,1 1 1,0-1-1,-1 0 1,1 0-1,0-1 1,0 1-1,0-1 1,0 0-1,5 1 0,1 1-719,-1-2-1,0 1 0,0-1 0,0 0 0,15-1 0,-17-1-542,0 0-1,-1 0 0,1 0 0,0 0 0,-1-1 0,1 0 1,7-4-1,12-12-9271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23.79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166 42 9449,'0'0'9417,"-10"-8"-8136,-32-21-453,40 28-786,0 0 1,0 0-1,-1 1 1,1-1 0,0 1-1,-1 0 1,1-1 0,0 1-1,-1 0 1,1 0-1,0 0 1,-1 1 0,1-1-1,0 1 1,-1-1 0,1 1-1,0 0 1,0 0-1,-1 0 1,1 0 0,0 0-1,0 0 1,0 1 0,0-1-1,0 1 1,1-1-1,-1 1 1,-1 2 0,-3 2 154,0 0 0,1 0 0,0 1 0,0-1 0,1 1 0,-5 8 0,8-12-125,0-1-1,-1 1 0,1-1 0,0 1 1,0 0-1,1-1 0,-1 1 0,0 0 1,1-1-1,0 1 0,0 0 1,0 0-1,0 0 0,0-1 0,0 1 1,1 0-1,-1 0 0,1-1 0,0 1 1,0 0-1,1 2 0,0-3-43,-1 0 0,1 0-1,0 0 1,0 0 0,0 0-1,1-1 1,-1 1 0,0-1-1,0 0 1,1 1 0,-1-1-1,1 0 1,-1-1 0,1 1-1,0 0 1,-1-1 0,6 1-1,0 0-15,0-1-1,0 0 1,1 0-1,-1-1 1,0 0-1,0 0 0,0-1 1,0 0-1,0 0 1,0-1-1,-1 0 1,1-1-1,8-4 0,-12 5-20,0 0 0,0 0 1,0 0-1,0 0 0,0 0 0,-1-1 0,1 0 0,-1 1 0,0-1 0,0-1 0,-1 1 0,1 0 0,-1-1 0,0 1 0,0-1 0,0 0 0,-1 1 0,0-1 0,0 0 0,0 0 0,0 0 0,-1 0 0,0 0 0,0-9 0,0 14-33,0-1 0,0 1-1,-1-1 1,1 1 0,0-1 0,0 1-1,0-1 1,0 1 0,-1-1 0,1 1-1,0-1 1,-1 1 0,1-1 0,0 1-1,-1-1 1,1 1 0,0 0-1,-1-1 1,1 1 0,-1 0 0,1-1-1,-1 1 1,1 0 0,-1 0 0,1-1-1,-1 1 1,1 0 0,-1 0 0,1 0-1,-1 0 1,1 0 0,-1 0-1,0 0 1,1 0 0,-1 0 0,1 0-1,-1 0 1,1 0 0,-1 0 0,1 0-1,-1 0 1,1 0 0,-1 1 0,1-1-1,-1 0 1,1 0 0,-1 1 0,1-1-1,-1 0 1,1 1 0,-1-1-1,-1 2-364,1-1 0,-1 0-1,0 1 1,1-1 0,-1 0-1,1 1 1,0 0 0,-1-1-1,1 1 1,0 0-1,0 0 1,0 0 0,-1 2-1,0 11-6457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24.19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54 1 16944,'0'0'7719,"-51"47"-5797,49-32-897,2 2-769,2-4-192,12-1-896,0-3-1250,2-5-641,-3-4-1377,3 0-4003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24.53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81 52 13965,'0'0'9358,"-2"9"-9128,1-6-224,0 1 5,0 1 1,0-1-1,0 1 0,1 0 0,0-1 1,0 1-1,0-1 0,0 1 0,1-1 0,0 1 1,-1-1-1,2 1 0,-1-1 0,1 1 0,-1-1 1,1 0-1,4 7 0,13 15-7,-15-21 0,1 1 1,-1-1 0,0 1-1,0 1 1,0-1 0,-1 0-1,0 1 1,-1 0 0,1-1-1,-1 1 1,0 0 0,1 13-1,-4-18 30,1 0-1,-1 0 0,0 0 1,0 0-1,0 0 0,-1 0 1,1 0-1,0-1 0,-1 1 1,1 0-1,-1-1 0,1 1 1,-1-1-1,0 1 0,0-1 1,0 0-1,0 0 1,0 0-1,0 0 0,0 0 1,0 0-1,0-1 0,0 1 1,0-1-1,0 1 0,-1-1 1,1 0-1,-4 0 0,2 1-114,1 0-1,-1-1 0,0 0 1,0 1-1,1-1 0,-1-1 0,0 1 1,0 0-1,1-1 0,-1 0 1,0 0-1,1 0 0,-1 0 1,1-1-1,-1 1 0,-5-5 0,-14-33-6548,14 11-21</inkml:trace>
  <inkml:trace contextRef="#ctx0" brushRef="#br0" timeOffset="1">61 1 8648,'0'0'8552,"70"0"-6406,-38 8-672,-2-1-417,2 0-577,-7-2-448,-3-2-704,-6-3-1026,-4 0-1153,-5-8-3427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24.86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243 1 5765,'0'0'12743,"3"8"-10575,13 42 489,-4-17-1436,-2 2 1,6 35 0,-15-59-1155,1-1 0,-2 1 0,1-1 0,-1 1 0,-1 0 0,0-1 0,0 1 0,-1-1 0,-1 0 0,0 1 0,-6 14 0,-11 10-61,-1-1 0,-1-2 0,-2 0 0,-42 43-1,-2 4-2345,35-39-1803,3-5-2471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25.22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17 14574,'0'0'8328,"75"-11"-7303,-20 11-705,11 0-256,2 0-801,2 0-1889,-9-6-4581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25.64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1 248 16624,'0'0'8354,"13"-1"-7206,12-2-1075,1-1 0,-1-1-1,0-1 1,-1-1 0,1-2-1,-2 0 1,42-23 0,-49 22-109,0-1 1,0-1 0,26-27-1,-37 33 8,1 0-1,-1 0 1,0 0-1,-1-1 1,1 0-1,-1 0 1,-1 0-1,1 0 1,-1 0-1,0-1 0,-1 0 1,2-9-1,-21 84 127,10-47 95,2 0 1,-5 28-1,6-12-129,2 2-1,1-1 0,7 63 0,-3-81-2574,0-1-1,12 32 1,-1-13-9586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54.42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25 9993,'0'0'13293,"82"-20"-13069,-39 18-128,5 1 0,-1 0-96,-6 1-96,-4 0-1313,-13 0-1217,-16 0-2403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54.75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38 12364,'0'0'7142,"81"12"-6085,-37-20-480,10-2-513,-6 2-96,2 0-1698,-2 0-2818,-12 0-5413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36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12524,'0'0'7239,"-8"5"-5611,-2 2-1437,2-1-1,-1 1 1,1 1 0,0-1 0,0 2-1,1-1 1,0 1 0,1 0-1,0 0 1,0 1 0,1-1 0,0 1-1,1 1 1,0-1 0,0 0 0,1 1-1,1 0 1,0 0 0,0 0-1,1 0 1,0 13 0,1-10-230,1-1 1,0 0-1,0 0 0,5 17 0,-5-24-400,1-1-1,0 1 1,1-1-1,-1 0 0,1 0 1,0 0-1,6 7 1,-9-12 343,0 1-1,0-1 1,0 0 0,0 0 0,0 0 0,0 1-1,1-1 1,-1 0 0,0 0 0,0 0 0,0 1 0,0-1-1,0 0 1,0 0 0,1 0 0,-1 0 0,0 1 0,0-1-1,0 0 1,0 0 0,1 0 0,-1 0 0,0 0 0,0 0-1,0 1 1,1-1 0,-1 0 0,0 0 0,0 0-1,0 0 1,1 0 0,-1 0 0,0 0 0,0 0 0,1 0-1,-1 0 1,0 0 0,0 0 0,0 0 0,1 0 0,-1 0-1,0 0 1,0-1 0,0 1 0,1 0 0,-1 0-1,0 0 1,0 0 0,0 0 0,1 0 0,-1-1 0,0 1-1,1-16-1809,-9-21 1601,-18-3 2062,21 35-1388,1-1 0,0 1 0,0-1 1,0 0-1,0 0 0,1 0 0,0 0 0,1 0 0,-1-1 1,1 0-1,0 1 0,-1-14 0,3 19-322,1 0 0,0 0 0,-1 0 0,1 0 0,0 0 0,-1 0 0,1 0 0,0 1 0,0-1 1,0 0-1,0 0 0,0 1 0,0-1 0,0 1 0,0-1 0,0 1 0,0-1 0,0 1 0,0 0 0,0-1 0,0 1 0,0 0 0,1 0 0,-1 0 0,0 0 0,2 0 0,38-2 77,-34 3-66,106-1-1563,-111 0 1186,-2 0 122,1 0-1,-1 0 1,1 0-1,-1 0 1,1 0 0,-1 0-1,1 0 1,-1 0-1,1 0 1,-1 0-1,0 0 1,1 0 0,-1 0-1,1 0 1,-1 0-1,1-1 1,-1 1-1,0 0 1,1 0 0,-1 0-1,1-1 1,-1 1-1,0 0 1,1 0 0,-1-1-1,0 1 1,1 0-1,-1-1 1,0 1-1,1-1 1,-1 1 0,0 0-1,0-1 1,0 1-1,1-1 1,-1 0-1,1-14-7323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55.12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185 4 11499,'-8'-1'785,"7"1"-775,-4-1 153,-1 0 0,1 1 0,-1 0 0,0 0-1,1 0 1,-1 0 0,1 1 0,-1 0 0,1 0-1,-1 1 1,1-1 0,-1 1 0,1 0 0,0 1 0,-7 3-1,6-2 81,0 1 0,0 0 0,0 0 0,0 0-1,1 1 1,0-1 0,0 1 0,1 0-1,-1 1 1,2-1 0,-1 1 0,0 0-1,1 0 1,1 0 0,-1 0 0,1 0 0,0 1-1,1-1 1,-1 1 0,1 14 0,1-20-199,0 0 1,0 0 0,0 0 0,0-1-1,1 1 1,-1 0 0,1 0 0,-1 0-1,1 0 1,0-1 0,0 1 0,0 0-1,0-1 1,0 1 0,0-1 0,0 1-1,0-1 1,1 1 0,-1-1 0,1 0-1,1 2 1,1-1-14,0 0 0,0 0-1,0 0 1,0-1 0,0 0 0,0 0-1,0 0 1,1 0 0,5 0 0,0 0-2,1-1 0,-1-1 1,1 1-1,-1-2 0,0 0 1,1 0-1,15-6 0,-19 5-11,-1 0 0,1-1 0,-1 0 0,0 0-1,0-1 1,-1 0 0,1 0 0,-1 0 0,0-1-1,-1 0 1,1 1 0,3-8 0,-6 10 37,0-1-1,0 1 1,0-1-1,0 0 1,-1 0 0,1 0-1,-1 1 1,0-1 0,-1 0-1,1 0 1,-1 0 0,1 0-1,-1-1 1,0 1-1,-1 0 1,1 0 0,-1 0-1,1 0 1,-1 0 0,-1 1-1,1-1 1,0 0 0,-4-6-1,2 7-45,1 1 0,-1-1-1,0 0 1,0 1 0,0 0-1,0 0 1,0 0 0,0 0-1,0 0 1,-1 0 0,1 1 0,-1 0-1,0 0 1,1 0 0,-1 0-1,0 0 1,1 1 0,-1 0 0,0 0-1,0 0 1,1 0 0,-1 0-1,0 1 1,0-1 0,1 1-1,-5 2 1,3-2-123,1 0 1,-1 0-1,1 0 0,0 1 0,-1 0 0,1 0 0,0 0 1,0 0-1,1 1 0,-1-1 0,0 1 0,1 0 1,-1 0-1,1 0 0,0 1 0,0-1 0,0 1 1,1 0-1,-1 0 0,1 0 0,-3 6 0,5-7-319,-1 0-1,1 0 0,-1 0 0,1 0 0,0 0 1,0 1-1,0-1 0,1 6 0,11 10-5682,6-8-2003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55.47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 1 12172,'0'0'5701,"-14"67"-3395,12-36-736,-2 4-545,4-2-673,0 0-320,0-3-64,0-3-897,9-8-961,-1-8-896,6-7-2115,-7-4-832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55.80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101 0 13549,'0'0'6571,"-9"5"-5337,3-2-1114,0 1 0,0 0 1,1 1-1,-1-1 1,1 1-1,0 0 0,0 1 1,0-1-1,1 1 1,0 0-1,0 0 0,0 0 1,1 0-1,0 1 1,0-1-1,1 1 1,-3 11-1,3-12-39,0 1 0,1-1 0,0 1 0,0-1 0,1 1 0,-1-1 0,2 1 0,0 6 0,-1-11-70,1 0 1,-1-1-1,1 1 1,0 0-1,-1-1 0,1 1 1,0-1-1,0 1 1,0-1-1,0 1 0,1-1 1,-1 0-1,0 1 1,1-1-1,-1 0 0,0 0 1,1 0-1,0 0 0,-1 0 1,1 0-1,-1-1 1,1 1-1,0-1 0,0 1 1,-1-1-1,1 1 1,0-1-1,0 0 0,-1 0 1,1 0-1,0 0 1,3 0-1,1-1-106,-1 0 0,1 0 0,-1 0 0,1-1 0,-1 0 0,0 0 0,0 0 0,0-1 0,0 0 0,0 0 0,0 0 0,-1 0 0,1-1 0,-1 1 0,0-1 0,0-1 0,-1 1 0,1 0 0,-1-1-1,0 0 1,0 1 0,0-1 0,-1 0 0,1-1 0,-1 1 0,-1 0 0,1-1 0,-1 1 0,2-11 0,-19 42 37,12-17 121,1-1 1,0 1-1,0 0 1,1 1 0,1-1-1,-1 0 1,2 0-1,-1 1 1,1-1 0,1 0-1,-1 1 1,2-1 0,-1 0-1,1 0 1,1 0-1,-1 0 1,2 0 0,-1 0-1,1-1 1,0 1-1,1-1 1,0 0 0,8 9-1,-12-16-42,0 1 0,1 0 0,-1-1 0,0 1-1,0 0 1,0 0 0,0 0 0,-1 0 0,1 0 0,0 0-1,-1 0 1,1 0 0,-1 0 0,0 0 0,0 0 0,0 0-1,0 0 1,0 0 0,0 3 0,-1-4 52,0 1 0,0-1 1,1 0-1,-1 1 0,0-1 0,0 0 0,-1 0 1,1 0-1,0 0 0,0 0 0,0 0 1,-1 0-1,1 0 0,0 0 0,-1-1 0,1 1 1,-1 0-1,1-1 0,-3 1 0,-10 2 423,0-1 0,0-1 0,0 0 0,-23-2 0,18 0-650,14 1 109,1 0 0,0 0 0,-1-1-1,1 0 1,-1 0 0,1 0 0,0 0 0,-8-4 0,11 4-53,1 1 0,-1 0 0,1-1 0,-1 1 0,1 0 0,-1-1 0,1 1 0,-1-1 1,1 1-1,-1-1 0,1 1 0,-1-1 0,1 1 0,0-1 0,-1 0 0,1 1 0,0-1 0,0 0 0,-1 1 0,1-1 1,0 0-1,0 1 0,0-1 0,0-1 0,0 1-214,1-1-1,0 1 1,-1-1 0,1 1 0,0 0-1,0-1 1,-1 1 0,1 0 0,0-1-1,0 1 1,1 0 0,-1 0 0,0 0-1,0 0 1,0 0 0,2-1 0,17-10-5646,2-1-3849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56.15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65 1 12780,'0'0'10928,"-6"8"-9343,1 0-1352,1 0-1,0 0 1,0 0 0,0 0-1,1 1 1,0 0-1,-2 16 1,4-22-230,1 0 0,-1-1 0,1 1 0,0 0 0,0-1 0,0 1 0,0-1 0,1 1-1,-1 0 1,1-1 0,0 1 0,0-1 0,-1 1 0,2-1 0,-1 1 0,0-1 0,0 0 0,1 1 0,-1-1 0,1 0 0,0 0 0,0 0 0,-1 0 0,1-1 0,0 1 0,1 0 0,-1-1 0,0 1 0,0-1-1,1 0 1,-1 0 0,1 0 0,-1 0 0,1 0 0,-1 0 0,6 0 0,20 1-1107,-16-1 453,1 0 0,-1 0 0,1 1 1,16 5-1,-28-7 644,1 0 1,-1 1 0,0-1 0,1 1 0,-1-1-1,0 1 1,0 0 0,1 0 0,-1-1-1,0 1 1,0 0 0,0 0 0,0 0-1,0 0 1,0 0 0,0 0 0,0 0-1,0 1 1,-1-1 0,1 0 0,0 0-1,-1 1 1,1-1 0,-1 0 0,1 1 0,-1-1-1,0 1 1,1-1 0,-1 0 0,0 1-1,0-1 1,0 1 0,0-1 0,0 1-1,-1-1 1,1 0 0,0 1 0,-1-1-1,1 1 1,-1-1 0,1 0 0,-1 0 0,0 1-1,-1 1 1,-4 5 51,-1 0-1,0 0 1,0-1-1,0 0 0,-1 0 1,0-1-1,-1 0 1,1 0-1,-1-1 1,0 0-1,-1-1 1,1 0-1,-1 0 1,1-1-1,-1-1 1,0 1-1,-19 1 1,27-5-296,1 1 1,0 0-1,-1-1 0,1 1 1,0-1-1,-1 1 0,1-1 1,0 1-1,0-1 1,-1 0-1,1 0 0,0 0 1,0 0-1,0 0 0,0 0 1,0 0-1,0 0 1,1 0-1,-1 0 0,0-1 1,0 1-1,1 0 0,-1 0 1,1-1-1,-1 1 0,1 0 1,0-1-1,-1 1 1,1-1-1,0 1 0,0 0 1,0-3-1,-1 1-436,-4-24-5997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56.48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31 7175,'0'0'10217,"64"-23"-8519,-42 19-385,-1 2-384,-1 1-705,-6 1-160,1 0-384,-7 0-1538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57.0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174 66 4773,'0'0'9502,"-6"-9"-6609,1 3-2298,0 0-1,0 0 1,-1 1 0,0 0-1,0 0 1,-13-9-1,17 13-513,0 0-1,0 0 0,-1 0 0,1 0 0,-1 0 0,1 0 0,0 0 1,-1 1-1,1-1 0,-1 1 0,0 0 0,1 0 0,-1 0 0,1 0 0,-1 0 1,1 1-1,-1-1 0,1 1 0,-1-1 0,1 1 0,-1 0 0,1 0 0,0 0 1,-1 0-1,1 1 0,0-1 0,0 1 0,0-1 0,0 1 0,-2 2 1,-1 1 37,1 0 0,0 1 1,0-1-1,0 1 1,1 0-1,-1 0 1,2 0-1,-5 12 1,6-17-110,1 1 0,-1-1 1,1 1-1,-1-1 1,1 0-1,0 1 1,0-1-1,0 1 0,0 0 1,0-1-1,0 1 1,0-1-1,0 1 0,1-1 1,-1 1-1,0-1 1,1 0-1,-1 1 0,1-1 1,0 1-1,-1-1 1,1 0-1,0 0 0,0 1 1,0-1-1,0 0 1,0 0-1,0 0 0,0 0 1,0 0-1,1 0 1,-1 0-1,0 0 0,0-1 1,1 1-1,-1 0 1,1-1-1,-1 1 1,1-1-1,-1 0 0,0 1 1,1-1-1,-1 0 1,3 0-1,3 1-107,0-1 0,0-1 1,0 1-1,0-1 0,-1 0 0,1-1 1,0 1-1,0-1 0,-1-1 0,1 1 1,-1-1-1,0 0 0,0-1 0,0 1 1,0-1-1,-1-1 0,1 1 0,-1-1 1,0 0-1,0 0 0,-1 0 1,0 0-1,0-1 0,0 0 0,0 0 1,-1 0-1,0 0 0,2-8 0,-34 69 216,23-36 107,1 0 1,1 0-1,0 1 1,2 0-1,0-1 1,2 1 0,2 38-1,6-31-239,-7-26 52,0 0 0,0 0 0,0 1 0,-1-1 0,1 0 0,-1 0 0,1 1 1,-1-1-1,1 0 0,-1 1 0,0-1 0,1 0 0,-1 1 0,0-1 0,0 0 0,0 1 0,0-1 0,0 1 0,-1-1 0,1 0 0,0 1 0,-1-1 0,1 0 0,-1 1 0,1-1 0,-1 0 0,1 0 0,-1 0 0,0 1 0,0-1 0,0 0 0,1 0 0,-1 0 0,0 0 0,0 0 0,-1 0 0,1-1 0,0 1 1,0 0-1,0 0 0,0-1 0,-1 1 0,1-1 0,-3 1 0,-47 16 700,47-16-883,0 0-1,0-1 0,1 1 0,-1-1 0,0 0 0,0 0 0,0 0 0,0 0 0,0-1 0,0 1 0,0-1 0,-4-1 0,7 1-60,1 1-1,-1-1 0,0 1 1,1-1-1,-1 1 1,1-1-1,-1 0 0,1 1 1,-1-1-1,1 0 1,-1 1-1,1-1 0,-1 0 1,1 1-1,0-1 1,-1 0-1,1 0 0,0 0 1,0-1-1,-1-18-7565,2 1-1923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57.51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102 56 15118,'0'0'4143,"-2"-8"-2536,-6-24-673,7 31-914,1 0-1,0 0 1,0 0 0,-1 1-1,1-1 1,-1 0 0,1 0-1,-1 1 1,1-1 0,-1 0 0,0 1-1,1-1 1,-1 0 0,0 1-1,1-1 1,-1 1 0,0-1-1,0 1 1,1 0 0,-1-1-1,0 1 1,0 0 0,0-1-1,0 1 1,0 0 0,1 0 0,-1 0-1,0 0 1,0 0 0,0 0-1,0 0 1,0 0 0,0 0-1,1 0 1,-1 1 0,0-1-1,0 0 1,0 0 0,0 1-1,1-1 1,-1 1 0,0-1 0,-1 2-1,-27 20-68,26-18 56,0 0-1,0 0 1,0 0 0,1 1 0,-1-1 0,1 1-1,0-1 1,0 1 0,0 0 0,1 0 0,0 0 0,0 0-1,0 0 1,1 0 0,-1 0 0,1 0 0,1 7 0,0-11-2,-1-1 1,1 1 0,0 0 0,-1 0 0,1 0 0,0-1 0,0 1-1,0 0 1,0-1 0,0 1 0,-1-1 0,1 1 0,0-1 0,0 1-1,1-1 1,-1 0 0,0 1 0,0-1 0,0 0 0,0 0 0,0 0 0,0 0-1,0 0 1,0 0 0,0 0 0,0 0 0,2-1 0,33-6 0,-23 1-478,0-1-1,0 0 1,0-1 0,-1 0-1,0-1 1,-1-1-1,14-13 1,-25 51 579,-2 24 1086,1-37-922,0 1-1,1 0 1,0-1 0,2 1 0,-1 0-1,2-1 1,0 1 0,10 25 0,-13-40-205,1 0 0,-1 0 1,1 1-1,-1-1 0,1 0 1,-1 0-1,0 0 0,0 0 1,0 0-1,1 0 1,-1 0-1,0 1 0,0-1 1,0 0-1,-1 0 0,1 0 1,0 0-1,0 0 0,-1 0 1,1 1-1,0-1 0,-1 0 1,1 0-1,-1 0 1,0 0-1,0 1 0,-1 0 72,0-1-1,0 1 0,0-1 1,-1 0-1,1 1 1,0-1-1,0 0 0,-1 0 1,1-1-1,-1 1 0,-4 0 1,-9 1 383,-1 0-1,1-2 1,-19-1 0,24 1-402,9 0-141,1 0-1,0 0 1,0 0-1,0 0 1,-1 0 0,1 0-1,0 0 1,0 0-1,0 0 1,-1-1-1,1 1 1,0 0-1,0-1 1,0 1-1,0-1 1,0 1 0,0-1-1,0 1 1,0-1-1,0 0 1,0 0-1,0 0 1,0 1-1,0-1 1,1 0-1,-1 0 1,0 0 0,1 0-1,-1 0 1,0 0-1,1 0 1,0 0-1,-1-2 1,1 1-377,0 1 0,1-1 0,-1 0-1,0 0 1,1 1 0,0-1 0,-1 0 0,1 1 0,0-1 0,0 0 0,0 1 0,0-1-1,0 1 1,0 0 0,0-1 0,1 1 0,-1 0 0,0 0 0,1-1 0,2 0 0,12-10-5484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57.86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65 0 11531,'0'0'12518,"-4"12"-10964,-10 23-771,-20 55 1384,31-81-2070,0 0 1,1 0-1,0 0 1,1 1-1,0-1 1,1 0-1,0 1 1,1 9 0,-1-18-136,1 1 1,0 0-1,0-1 1,0 1-1,0-1 1,0 1-1,0-1 1,0 1-1,0-1 1,1 0-1,-1 0 1,1 0-1,-1 0 1,1 0-1,-1 0 1,1 0-1,-1 0 1,1 0-1,0-1 1,-1 1-1,1-1 1,0 1-1,0-1 1,0 0-1,-1 0 1,1 1-1,0-1 1,0-1-1,0 1 1,-1 0-1,1 0 1,3-1-1,1 0-758,1 0 0,-1 0 0,1 0-1,-1-1 1,1 0 0,-1 0 0,10-5-1,6-10-3997,-2-3-1473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58.23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53 0 12492,'0'0'5925,"-34"58"-3650,30-32-225,-5 1-193,4 0-736,5-4-672,0-2-321,0-1-96,5-4-513,4-7-2113,0-5-2563,2-4-9897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58.57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10250,'0'0'9064,"0"72"-7174,0-44-481,0 3-31,0-2-738,0-1-512,4-2-96,3-5-576,2-4-994,-2-2-736,-3-5-384,-4-5-1634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36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49 13997,'0'0'4068,"-9"-49"-4100,29 49-32,12 0-801,2 0-3971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4:58.9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52 54 3043,'0'0'7783,"-48"-47"-4676,44 43-192,4 2-897,11 2-673,12 0-224,14 0-384,5 3-481,8 2-128,5-3-128,-2 2 32,-1-4-2050,-4 0-4548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5:08.97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108 20 4676,'0'0'13021,"-9"-4"-12071,6 3-891,0 0-1,0 0 1,0 0-1,0 0 1,0 0-1,-1 1 1,1-1-1,0 1 1,0 0 0,0 0-1,-1 0 1,1 0-1,-5 2 1,5-1-5,0 1-1,1-1 1,-1 1 0,1 0 0,0-1-1,-1 1 1,1 1 0,0-1 0,0 0-1,0 0 1,0 1 0,1-1 0,-1 1 0,1-1-1,-1 1 1,1 0 0,0 0 0,0-1-1,-1 5 1,0-1 121,0-1 0,1 1 0,-1 0-1,1 0 1,0 0 0,0 0 0,1 0 0,0 0 0,0 0-1,0 0 1,3 10 0,-3-14-129,1 0-1,0 1 1,0-1 0,1 0-1,-1 0 1,0 0-1,1 0 1,-1 0 0,1 0-1,0 0 1,-1-1 0,1 1-1,0 0 1,0-1 0,0 0-1,0 1 1,1-1-1,-1 0 1,0 0 0,0 0-1,1 0 1,-1-1 0,1 1-1,-1-1 1,0 1 0,1-1-1,-1 0 1,1 0-1,-1 0 1,4 0 0,1-1 32,0 0 0,1-1 0,-1 1 0,0-1 0,0-1 0,-1 1 0,1-1 0,0 0 0,-1-1 0,0 1 0,0-1 0,0-1 0,0 1 0,5-6 0,-7 7-65,-1 0 0,0 0 0,0 0 0,0 0 0,-1-1 0,1 1 0,-1-1 1,0 0-1,0 1 0,0-1 0,0 0 0,0 0 0,-1 0 0,0 0 0,0-1 0,0 1 1,0 0-1,-1 0 0,0-1 0,0 1 0,0 0 0,0-1 0,-1 1 0,1 0 0,-3-6 1,2 8-8,0 0 0,0 1 1,0-1-1,0 1 1,0-1-1,-1 1 1,1-1-1,-1 1 1,1 0-1,-1 0 0,1 0 1,-1 0-1,0 0 1,0 0-1,1 0 1,-1 0-1,0 1 0,0-1 1,0 1-1,0-1 1,0 1-1,0 0 1,0 0-1,0 0 1,1 0-1,-1 0 0,0 0 1,0 0-1,-4 2 1,3-2-56,0 1 0,0-1 1,0 1-1,0 0 0,0 0 1,0 0-1,0 1 0,0-1 1,0 1-1,0-1 0,1 1 1,-1 0-1,1 0 0,0 0 1,-1 1-1,1-1 0,0 0 1,-2 4-1,-3 21-2623,9-8-3315,4-9-643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5:09.34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40 0 14446,'0'0'4260,"-29"64"-2242,24-43-449,0 0-768,5-3-577,0-1-192,0-1-897,9-6-1249,3-4-1153,-1-6-2658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5:09.6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134 0 3235,'0'0'15097,"-9"7"-13976,-2 1-895,1 1 0,0 1 0,0 0 0,1 0 0,0 1 0,1 0 0,0 1 0,1 0 0,0 0 0,1 0 0,-6 18 0,8-20 60,1 0-1,0 0 1,1 0-1,0 0 1,1 0-1,-1 19 1,2-26-259,0-1 0,0 0 0,0 0 0,0 1-1,1-1 1,-1 0 0,1 1 0,-1-1 0,1 0 0,0 0 0,0 0 0,0 0 0,0 0 0,0 0 0,1 0 0,-1 0 0,1 0 0,-1 0 0,1-1-1,-1 1 1,1-1 0,0 1 0,0-1 0,0 0 0,0 1 0,0-1 0,0 0 0,0 0 0,0-1 0,0 1 0,1 0 0,-1-1 0,0 1 0,4-1-1,2 1 2,1-1-1,-1 0 0,1-1 1,-1 0-1,0 0 0,0-1 1,1 0-1,9-4 0,-15 6-19,-1-1 0,0 0 0,0 0 0,1 0 0,-1 0-1,0 0 1,0-1 0,0 1 0,0-1 0,0 1 0,-1-1-1,1 0 1,0 1 0,-1-1 0,1 0 0,-1 0 0,0 0-1,0-1 1,1 1 0,-1 0 0,-1 0 0,1-1 0,0 1-1,-1 0 1,1-1 0,-1 1 0,1-1 0,-1 1 0,0 0 0,0-1-1,0 1 1,-1-1 0,0-2 0,0 3 6,0 0 1,0 0-1,-1 0 1,1 1-1,-1-1 0,0 0 1,1 1-1,-1-1 1,0 1-1,0 0 0,0 0 1,0-1-1,0 1 1,0 1-1,0-1 1,-1 0-1,1 0 0,0 1 1,0-1-1,0 1 1,-1 0-1,1 0 0,0 0 1,-1 0-1,-3 0 1,0 0-104,0 0 1,-1 0-1,1 1 1,0 0-1,0 0 1,0 0-1,0 1 1,-9 3-1,13-4-108,1 0 0,0 0 0,0 0 0,0 1 0,0-1 0,0 0 0,1 0 0,-1 0 0,0 1 0,0-1 0,1 0-1,-1 1 1,1-1 0,-1 3 0,2 10-7620,4-11 1016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5:10.08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103 25 4068,'0'0'13565,"-8"-6"-11190,4 3-2217,3 2-91,0-1 1,0 1-1,0 0 1,0 0 0,-1 0-1,1 0 1,0 0 0,-1 0-1,1 0 1,0 0 0,-1 0-1,1 1 1,-1-1 0,1 1-1,-1-1 1,0 1-1,1 0 1,-1-1 0,1 1-1,-1 0 1,0 0 0,1 0-1,-1 0 1,0 0 0,1 1-1,-1-1 1,1 0-1,-1 1 1,1-1 0,-1 1-1,1 0 1,-1-1 0,1 1-1,-1 0 1,1 0 0,0 0-1,-1 0 1,1 0 0,0 0-1,0 0 1,0 1-1,0-1 1,0 0 0,0 0-1,0 1 1,-1 2 0,-2 3 143,1-1 0,0 1 0,0 0 0,0 0 0,1 1 0,0-1 0,0 0 0,1 1 0,0-1 0,0 1 1,1 0-1,0 7 0,0-14-200,0 0 0,0 1 0,0-1 0,1 0 0,-1 1 0,0-1 0,0 0 0,1 0 0,-1 0 0,1 1 0,-1-1 0,1 0 0,0 0 0,-1 0 0,1 0 0,0 0 0,0 0 0,0 0 0,-1 0 0,1 0 0,0-1 0,0 1 0,1 0 0,-1-1 0,0 1 0,2 0 0,0 1 9,1-1 0,0 0 0,0 0 1,0-1-1,0 1 0,0-1 0,-1 0 0,9-1 1,-4 1-107,1-1 1,-1-1 0,0 0 0,0 0-1,-1 0 1,1-1 0,0 0 0,9-6-1,-14 7-13,0 0-1,-1 0 0,1-1 0,0 1 0,-1-1 0,0 0 0,1 0 0,-1 0 0,0 0 0,-1 0 0,1 0 1,0 0-1,-1 0 0,0-1 0,0 1 0,0-1 0,0 1 0,0-1 0,-1 1 0,1-6 0,-21 34-177,17-15 326,1 0 1,-1 0-1,2 0 0,-1 0 1,1 1-1,1-1 0,0 0 1,1 1-1,0-1 1,0 0-1,1 0 0,0 1 1,1-1-1,0-1 1,6 14-1,-7-20-19,-1 0 1,1 1-1,-1 0 0,0-1 1,0 1-1,0 0 1,-1 0-1,1-1 0,-1 1 1,0 0-1,0 0 0,0 0 1,0 0-1,-1-1 1,0 1-1,-1 4 0,1-6 74,-1 1 0,1-1-1,-1 0 1,0 0-1,1 0 1,-1 0-1,0-1 1,0 1 0,0 0-1,-1-1 1,1 0-1,0 1 1,-1-1-1,1 0 1,-1 0 0,1 0-1,-1 0 1,1-1-1,-1 1 1,1-1 0,-1 1-1,-5-1 1,1 1 80,-1-1 0,0 1 0,1-2 0,-1 1 1,1-1-1,-1 0 0,-12-3 0,18 3-290,1 0-1,-1 1 1,0-1-1,1 0 1,-1 0-1,1 0 1,-1 0-1,1 0 1,-1 0-1,1-1 1,0 1-1,-1 0 1,1-1 0,0 1-1,0-1 1,0 0-1,0 1 1,0-1-1,1 1 1,-1-1-1,0 0 1,1 0-1,-1 0 1,1 1-1,0-1 1,0 0-1,-1 0 1,1 0-1,0 0 1,1 1-1,-1-1 1,0 0-1,0 0 1,1 0-1,-1 1 1,2-4-1,20-31-6886,-6 14 165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5:10.42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6246,'0'0'15951,"0"60"-14221,0-37-481,0-1-769,0-1-384,0 0-96,0-1-576,2-5-1250,-2-3-1121,4-5-2210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5:10.76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43 0 4773,'0'0'11755,"1"8"-9220,0 7-1675,0-1 1,-1 1-1,0 0 0,-2 0 0,1-1 0,-2 1 0,0-1 0,-6 18 0,2-15-467,4-9-221,-1 1 1,1 0-1,0 0 1,1 1-1,0-1 1,0 0-1,0 14 0,2-22-168,0-1-1,0 1 0,0 0 1,0-1-1,1 1 0,-1-1 1,0 1-1,0-1 0,0 1 1,1-1-1,-1 1 0,0-1 1,1 1-1,-1-1 0,0 1 1,1-1-1,-1 1 0,0-1 1,1 0-1,-1 1 1,1-1-1,-1 0 0,1 1 1,-1-1-1,1 0 0,-1 0 1,1 1-1,-1-1 0,1 0 1,0 0-1,25 1 97,-20-2-432,0 0 0,0-1 0,0 1 0,0-1 0,10-6 0,-12 6-412,-1-1 0,0 1 0,-1-1 0,1 0 0,0 0 0,-1 0 0,0 0 0,0-1 0,0 1 0,2-5 0,8-16-7386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5:11.1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50 159 6342,'0'0'8872,"-34"63"-6213,25-43-577,4-1-352,3 0-609,2-4-769,0-2-320,2-2-480,12-6-1250,1-5-800,1 0-2467,0-9-3011</inkml:trace>
  <inkml:trace contextRef="#ctx0" brushRef="#br0" timeOffset="1">234 1 3908,'0'0'14328,"-6"8"-12876,-9 13-483,1 1-1,1 0 1,-17 42-1,25-49-760,0-1 0,0 1 0,1 0-1,1 0 1,1 0 0,0 0 0,1 1-1,1 20 1,0-35-203,1 1 1,-1-1-1,0 1 1,0 0-1,1-1 1,-1 1-1,1-1 0,0 1 1,-1-1-1,1 0 1,0 1-1,0-1 1,0 0-1,0 1 0,0-1 1,0 0-1,0 0 1,0 0-1,0 0 1,1 0-1,-1 0 0,0 0 1,3 1-1,0-1-20,-1 0 0,1 0 0,-1 0 0,1 0 0,0-1 0,-1 0-1,1 1 1,0-1 0,-1 0 0,6-1 0,-4 0-56,0 0-1,1 1 1,-1-2 0,0 1 0,0-1-1,0 0 1,0 0 0,0 0 0,0 0-1,-1-1 1,1 0 0,-1 0 0,1 0-1,6-8 1,-10 10 74,0 0-1,0 0 1,0 0-1,0 0 1,-1 0-1,1 0 1,0 0-1,0 0 1,-1 0-1,1-1 1,-1 1-1,1 0 1,-1-1-1,0 1 1,1 0-1,-1-1 1,0 1-1,0 0 1,0-1-1,0 1 1,0 0 0,0-1-1,-1 1 1,1 0-1,0-1 1,0 1-1,-1 0 1,1 0-1,-1-1 1,0 1-1,1 0 1,-1 0-1,0 0 1,1 0-1,-1 0 1,0 0-1,0 0 1,0 0-1,0 0 1,0 0-1,0 0 1,0 0 0,-1 1-1,1-1 1,0 0-1,0 1 1,0-1-1,-1 1 1,1 0-1,-2-1 1,-3 0-62,1-1 0,-1 2 0,0-1 1,1 1-1,-1-1 0,0 1 0,1 1 1,-1-1-1,0 1 0,1 0 0,-8 3 0,12-4-125,0 1 0,0-1-1,0 1 1,-1-1-1,1 1 1,0 0-1,0 0 1,0-1-1,0 1 1,0 0-1,0 0 1,1 0-1,-1 0 1,0 0-1,0 1 1,0 0-1,-3 15-7355,3-6-2363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5:11.56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15 11819,'0'0'13229,"49"2"-13197,-6-2-64,1 0-1442,3-4-896,-1-1-2563,2-3-5380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5:11.9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0 254 5637,'0'0'16848,"11"-5"-16282,26-13-202,2 0-1347,-1-2 0,43-30-1,-71 44 901,-1 0 0,-1-1 0,1-1 0,-1 1 0,-1-1-1,1-1 1,-1 1 0,-1-1 0,0-1 0,0 1 0,-1-1 0,0 0-1,0 0 1,3-14 0,-8 24 175,0 0 0,0 0-1,0 0 1,0 0 0,0 0-1,0 0 1,0 0 0,0 0-1,-1 0 1,1 0 0,0 0-1,0 0 1,0 0 0,0 0-1,0 0 1,0 0 0,0 0-1,0 0 1,0 0 0,0 0-1,-1-1 1,1 1 0,0 0-1,0 0 1,0 0 0,0 0-1,0 0 1,0 0 0,0 0-1,0 0 1,0 0 0,0 0-1,0 0 1,0-1 0,-11 19 1020,-9 27-14,12-18-501,2 1 0,1-1 0,-2 42 0,6-56-1382,1 0 0,1 0 0,0 1 0,1-1 0,5 19-1,2-8-5577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37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79 14574,'0'0'2642,"-5"-10"-533,0 2-1767,1 1 1,-1-1 0,-1 1-1,1 0 1,-12-10-1,15 16-312,1-1 0,-1 1 0,1 0 0,-1 0 0,0-1 0,1 1 0,-1 0 0,0 1 0,0-1 0,0 0 0,0 1 0,0-1 0,0 1 0,0-1 0,0 1 0,0 0 0,0 0 0,0 0 0,0 0 0,0 0 0,0 0 0,0 0 0,0 1 0,0-1 0,0 1 0,1 0 0,-1-1 0,0 1 0,0 0 0,0 0-1,1 0 1,-1 0 0,0 1 0,1-1 0,-1 0 0,1 1 0,-1-1 0,-1 4 0,2-5-42,0 1 1,0 0-1,0 0 0,0 0 0,0 0 0,0 0 0,0 0 0,1 0 0,-1 0 1,0 0-1,1 0 0,-1 0 0,0 0 0,1 1 0,0-1 0,-1 0 0,1 0 1,0 1-1,-1-1 0,1 0 0,0 1 0,0-1 0,0 0 0,0 0 0,0 1 1,0-1-1,1 0 0,-1 1 0,0-1 0,1 0 0,-1 0 0,1 1 0,-1-1 1,1 0-1,0 0 0,-1 0 0,1 0 0,0 0 0,0 0 0,0 0 0,0 0 1,0 0-1,0 0 0,0 0 0,0-1 0,2 2 0,7 3-245,0-1 0,0 0 0,0 0 0,21 3 0,-3 0 45,-10-2 11,48 17-888,-64-21 1041,0 0 0,0-1 0,0 1 0,0 0 0,-1 0 0,1 0 0,0 1-1,0-1 1,-1 0 0,1 1 0,-1-1 0,1 1 0,-1-1 0,1 1-1,-1 0 1,0-1 0,0 1 0,0 0 0,0 0 0,0 0 0,0 0-1,-1 0 1,1 0 0,0 4 0,-2-4 86,1 0 0,-1 0 0,1 0 0,-1-1 1,0 1-1,0 0 0,0 0 0,0-1 0,0 1 0,0-1 0,-1 1 0,1-1 1,0 1-1,-1-1 0,1 0 0,-1 1 0,0-1 0,-3 2 0,-39 18 1367,30-15-843,5-2-237,-2 2 45,0-1 0,0 0-1,-1 0 1,0-1 0,0-1-1,0 0 1,-15 1 0,33-6-573,0 0 1,0 0 0,0 0 0,-1-1-1,1 0 1,-1-1 0,6-3 0,5-3-380,173-113-5346,-134 85 2375,-55 38 3563,1 0-1,-1 0 1,0 0 0,0-1-1,0 1 1,0 0-1,1 0 1,-1 0-1,0 0 1,0-1 0,0 1-1,1 0 1,-1 0-1,0 0 1,0 0 0,1 0-1,-1 0 1,0 0-1,0-1 1,1 1-1,-1 0 1,0 0 0,0 0-1,1 0 1,-1 0-1,0 0 1,1 0-1,-1 0 1,0 1 0,0-1-1,1 0 1,-1 0-1,0 0 1,0 0-1,1 0 1,-1 0 0,0 0-1,0 1 1,0-1-1,1 0 1,-1 0 0,0 0-1,0 0 1,0 1-1,0-1 1,1 0-1,-1 0 1,0 1 0,0-1-1,0 0 1,0 1-1,-1 21 1584,-17 43 2130,12-48-2992,6-16-703,-3 8 315,0 1 0,1-1 1,0 1-1,1-1 0,0 1 1,0 0-1,1-1 0,1 18 1,0-26-339,-1 0 0,1 0 0,0-1-1,-1 1 1,1 0 0,0 0 0,-1 0 0,1 0 0,0 0 0,0-1 0,0 1 0,0 0 0,0-1 0,0 1 0,0-1 0,0 1-1,0-1 1,0 1 0,0-1 0,0 0 0,0 1 0,0-1 0,0 0 0,0 0 0,1 0 0,-1 0 0,0 0 0,0 0 0,0 0-1,0 0 1,0-1 0,0 1 0,2-1 0,2 1-168,-1-2 1,1 1-1,0 0 0,0-1 1,-1 0-1,9-4 0,-7 2-831,-1-1 0,1 1-1,-1-1 1,0 0 0,0 0 0,0-1-1,7-10 1,6-17-7072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6:22.65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196 183 3523,'-7'3'732,"-38"11"1953,7-2 2205,-66 14 0,102-26-3988,21-12 54,112-71-783,91-53-154,-222 135-19,1 1 1,-1-1-1,1 1 1,-1-1-1,1 1 0,0 0 1,-1-1-1,1 1 1,-1 0-1,1-1 1,0 1-1,-1 0 1,1 0-1,0-1 0,-1 1 1,1 0-1,0 0 1,-1 0-1,1 0 1,0 0-1,-1 0 1,1 0-1,0 0 0,0 0 1,-1 0-1,1 1 1,0-1-1,-1 0 1,1 0-1,-1 1 1,1-1-1,0 0 1,-1 1-1,1-1 0,-1 0 1,1 1-1,-1-1 1,2 2-1,0 28 37,-3-28-35,1 0 0,-1 0-1,1 1 1,0-1 0,0 0 0,0 0-1,0 0 1,0 1 0,0-1-1,1 0 1,-1 0 0,1 0 0,-1 0-1,1 0 1,0 0 0,0 0 0,0 0-1,0 0 1,0 0 0,0 0 0,1 0-1,-1-1 1,3 4 0,5-3-584,-1 0 0,1 0 0,0-1 0,-1 0 0,1-1 1,0 1-1,0-2 0,0 1 0,12-4 0,-16 2-1019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6:23.01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151 111 1954,'-13'9'3646,"-8"6"-2655,-7 3 109,1 2 1,-35 33-1,140-108 2311,-32 18-2730,-14 10 181,1 1-1,2 2 0,48-26 1,-82 49-816,1 0 1,0 0-1,-1 1 1,1-1-1,0 0 1,0 1 0,0 0-1,0-1 1,0 1-1,0 0 1,0 0-1,0 0 1,1 0-1,-2 0-25,0 1 0,0-1 0,-1 0-1,1 0 1,0 1 0,0-1 0,-1 1 0,1-1-1,0 1 1,-1-1 0,1 1 0,-1-1 0,1 1-1,-1 0 1,1-1 0,-1 1 0,1 0 0,-1-1-1,1 1 1,-1 0 0,1 1 0,0 4 51,0 0 0,0 0 0,-1 0 0,0 1 0,0-1 0,-1 10 1,0 6 42,0-19-101,1-1 0,0 1 0,0-1-1,0 0 1,1 1 0,-1-1-1,0 0 1,1 1 0,0-1 0,-1 0-1,1 0 1,0 1 0,0-1-1,0 0 1,0 0 0,1 0 0,2 3-1,-2-3 16,1-1-1,0 0 0,-1 1 1,1-1-1,0 0 1,0-1-1,0 1 0,0 0 1,0-1-1,0 0 1,0 1-1,0-1 0,0 0 1,3-1-1,5 0-12,-1-1 0,1 0 0,-1-1 0,0 0 1,0 0-1,0-1 0,0-1 0,-1 0 0,1 0 0,8-6 0,23-22-2584,-28 17-1255,-10 2-1851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6:23.88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297 27 7911,'0'0'6289,"-8"-6"-4970,3 3-1182,4 1-97,-1 0 1,0 1-1,0-1 0,1 1 1,-1 0-1,0-1 0,-1 1 1,1 0-1,0 0 0,0 0 1,0 1-1,-1-1 1,1 0-1,0 1 0,-1-1 1,1 1-1,0 0 0,-1 0 1,1 0-1,-1 0 0,1 1 1,0-1-1,-1 0 0,1 1 1,0 0-1,-1-1 0,1 1 1,0 0-1,0 0 0,-4 3 1,-13 11 300,0 1 0,2 1 0,-1 0 1,2 2-1,1 0 0,0 0 1,1 2-1,2-1 0,0 2 0,1 0 1,1 0-1,1 1 0,-11 41 1,18-56-305,1 0 0,0-1 1,0 1-1,0 0 1,1 0-1,0 0 0,1 0 1,0 0-1,0-1 1,1 1-1,3 11 1,-3-16-32,0 1 1,0-1-1,0 0 1,1 1 0,-1-1-1,1 0 1,0 0 0,0-1-1,0 1 1,1-1 0,-1 1-1,0-1 1,1 0 0,-1 0-1,1-1 1,0 1 0,0-1-1,0 0 1,0 0 0,0 0-1,0 0 1,0-1-1,7 1 1,2 0 14,0-1 1,-1 0-1,1 0 0,0-2 0,-1 1 0,24-7 1,-28 5-14,-1 1 0,0-1 0,-1 0 0,1-1 0,0 1 0,-1-1 0,0-1 0,0 1 0,0-1 0,0 0 0,-1 0 1,0-1-1,5-7 0,-8 12-3,-1 0 1,0-1 0,0 1 0,0-1-1,0 1 1,0-1 0,0 0-1,0 1 1,-1-1 0,1 0 0,0 0-1,-1 1 1,1-1 0,-1 0 0,0 0-1,0 0 1,0 0 0,0 1-1,0-1 1,0 0 0,0 0 0,-1 0-1,1 0 1,0 1 0,-2-4 0,0 2-1,0 1 0,0 0 0,0 0 1,0 1-1,0-1 0,-1 0 1,1 1-1,0 0 0,-1-1 1,1 1-1,-1 0 0,0 0 1,1 0-1,-1 1 0,-3-2 0,-9 0-16,1 0 0,-1 1-1,0 0 1,0 1 0,-18 2-1,-1 9-515,33-11 431,0 0 0,0 0 0,1 0 0,-1 0 0,0 1 0,0-1 0,1 0 0,-1 0 0,0 1 0,1-1 0,-1 1 0,1-1 0,-1 1 0,0-1 0,1 0 0,-1 1 0,1 0 0,-1-1 0,1 1 0,-1-1 0,1 1 0,0 0 0,-1-1 0,1 1 0,0 0 0,-1-1 0,1 1 0,0 0 0,0 0 0,0-1 0,0 1 0,0 0 0,-1 0 0,1-1 0,1 1 0,-1 0 0,0 0 0,0-1 0,0 1 0,1 1 0,0-1-196,0 0-1,1 0 0,-1-1 0,1 1 0,-1 0 1,1-1-1,-1 1 0,1-1 0,-1 0 1,1 1-1,-1-1 0,1 0 0,0 0 1,-1 0-1,1 0 0,0 0 0,-1 0 1,3-1-1,3 1-908,28 0-3535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6:24.2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192 4 11307,'0'0'1938,"-11"-1"-732,4 0-999,1 0 0,-1 1 0,0 0 1,1 0-1,-1 1 0,1-1 0,-1 1 0,1 1 0,-1 0 0,1-1 0,0 2 1,0-1-1,0 1 0,0 0 0,0 0 0,1 1 0,-1 0 0,1 0 0,0 0 1,0 0-1,0 1 0,1 0 0,0 0 0,-7 10 0,8-11-177,0 0 1,1 0-1,0 0 0,0 1 0,0-1 0,1 1 1,0-1-1,-1 1 0,1-1 0,1 1 0,-1-1 0,1 1 1,0 8-1,1-10-23,-1-1 1,1 1-1,0-1 0,0 1 1,0-1-1,1 0 0,-1 0 1,0 1-1,1-1 0,-1 0 1,1 0-1,0 0 0,0-1 1,0 1-1,0 0 1,0-1-1,0 1 0,0-1 1,1 0-1,-1 0 0,0 0 1,1 0-1,-1 0 0,1 0 1,4 0-1,11 3 5,0-2 0,0 0 1,1-1-1,33-3 0,-38 0-8,0 1 0,-1 1 0,1 0 0,0 1 0,-1 0 0,1 1 0,-1 0 0,1 2 0,22 7 1,-35-10-4,1 0 0,0 0 0,-1 0 0,1 0 0,-1 0 0,1 0 0,-1 0 0,0 0 0,1 1 0,-1-1 0,0 0 0,0 1 0,0 0 0,0-1 0,0 1 0,0-1 0,0 1 0,-1 0 0,1 0 0,0-1 0,-1 1 0,1 2 0,-1-1 5,0 1 1,-1-1-1,1 0 0,-1 0 0,1 0 1,-1 0-1,0 0 0,0 0 1,-1 0-1,1 0 0,0 0 0,-3 2 1,-3 5 109,0 0 0,-1-1-1,0 0 1,-1 0 0,-15 12 0,-12 6 704,-47 28 0,70-48-772,-1 0 1,0 0 0,0-1-1,-1-1 1,1 0 0,-1-1-1,-20 2 1,33-5-135,1-1 1,0 0-1,0 0 0,-1 1 1,1-1-1,0 0 0,-1 0 0,1-1 1,0 1-1,0 0 0,-1 0 1,1 0-1,0-1 0,0 1 1,0-1-1,-1 1 0,1-1 1,0 1-1,0-1 0,0 0 1,0 0-1,0 1 0,0-1 1,0 0-1,0 0 0,0 0 0,1 0 1,-1 0-1,0-1 0,-1-3-558,1 1-1,0 0 0,1 0 0,-1 0 0,1-1 1,-1 1-1,2-7 0,-1 5-109,0-36-4296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6:24.58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10410,'0'0'10153,"77"9"-9928,-27-9-129,0 0-64,5 0-32,-1 0-449,0 0-800,-6 0-2082,-9-4-2082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6:24.97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333 0 9705,'0'0'2632,"-5"10"-1084,-19 28-290,-2-2 0,-1 0 0,-38 37 0,36-42-1213,2 0 0,0 3 1,2 0-1,-40 74 0,63-103-474,0 0 0,0 0 0,0 0 0,1 0 0,0 0 0,0 0 0,0 10 0,13-26-12111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6:25.32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332 30 10282,'0'0'2866,"-8"-4"-1600,-5-1-703,0 1 0,0 0 0,0 0 0,-1 2 1,1-1-1,-1 2 0,-19 0 0,5 0 53,14 0-520,0 1-1,0 0 1,0 1 0,0 1 0,-26 6 0,37-7-53,-1 1 1,1-1-1,-1 1 1,1 0-1,0 0 1,0 0-1,0 0 1,0 1-1,0-1 1,0 1-1,1 0 0,-1 0 1,1-1-1,0 2 1,0-1-1,0 0 1,0 0-1,0 1 1,1-1-1,0 1 1,-1-1-1,1 1 1,1 0-1,-1-1 0,0 1 1,1 0-1,0 4 1,-1-6-10,1 1 0,0 0 0,0 0 1,0 0-1,1 0 0,-1 0 0,1 0 0,-1-1 1,1 1-1,0 0 0,0 0 0,0-1 0,1 1 0,-1 0 1,0-1-1,1 0 0,0 1 0,0-1 0,-1 0 1,5 4-1,-2-4-16,0 1 0,0 0-1,0-1 1,1 0 0,-1 0 0,1 0 0,0 0 0,-1-1 0,1 0 0,0 0 0,7 1-1,-2-1-9,0-1 0,0 0 0,0 0-1,0-1 1,0-1 0,0 1-1,0-2 1,-1 1 0,1-1-1,-1-1 1,17-8 0,-21 9 0,0 0 0,-1-1-1,1 0 1,-1 0 0,0 0 0,0 0 0,-1 0 0,1-1 0,-1 0 0,0 0 0,0 0-1,-1 0 1,3-6 0,-5 9-13,1 1 0,-1-1 0,1 0 0,-1 0-1,0 0 1,0 0 0,0 0 0,0 0 0,0 0-1,0 1 1,-1-1 0,1 0 0,-1 0 0,1 0 0,-1 0-1,0 1 1,0-1 0,1 0 0,-1 0 0,0 1 0,-1-1-1,1 1 1,0-1 0,0 1 0,-1 0 0,1-1 0,0 1-1,-1 0 1,0 0 0,1 0 0,-1 0 0,0 0 0,1 0-1,-1 1 1,0-1 0,0 0 0,1 1 0,-1-1 0,0 1-1,0 0 1,-2 0 0,-5-2-197,1 0 0,-1 1 0,1 0 0,-1 0 0,1 1 0,-1 0 0,1 1 0,-1 0 0,1 0 0,0 1 0,-13 4 0,18-5-57,0 0 1,1 1-1,-1-1 1,0 1-1,0 0 1,1 0 0,-1 0-1,1 0 1,0 0-1,0 0 1,-1 1 0,1-1-1,-2 6 1,2-4-261,0-1 0,1 1 0,0 0 0,0-1 0,0 1 0,1 0 0,-1 0 0,1 0 0,0 0 0,0 0 0,0 0-1,0 0 1,2 6 0,6 14-5022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6:25.67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141 88 9129,'-9'5'1639,"-8"5"-492,1 0 1,1 1 0,-24 21-1,35-29-962,1 0 0,-1 1 0,1-1-1,-1 1 1,1 0 0,0 0 0,0 0-1,1 0 1,-1 1 0,1-1 0,0 1-1,0-1 1,1 1 0,-1 0 0,1-1 0,0 1-1,0 0 1,1 0 0,-1 0 0,1 0-1,0 0 1,1 6 0,0-10-163,0 1 1,0-1-1,0 1 0,0-1 1,0 1-1,0-1 0,1 0 1,-1 1-1,0-1 1,1 0-1,-1 0 0,1 0 1,-1 0-1,1 0 0,-1-1 1,1 1-1,0 0 0,-1-1 1,1 1-1,0-1 0,0 0 1,0 1-1,-1-1 1,1 0-1,0 0 0,0 0 1,2 0-1,51-7 297,-43 3-302,0 0 0,0-1 0,0 0 1,-1-1-1,0 0 0,0-1 0,-1 0 0,0-1 0,0 0 1,10-11-1,-13 12-10,-1 0 0,0-1 0,0 1 0,0-1 0,-1 0 0,0 0 0,-1-1 0,0 0 0,0 0 0,-1 0-1,0 0 1,-1 0 0,0 0 0,1-11 0,-3 18-10,1 0-1,-1 0 0,-1 0 1,1-1-1,0 1 0,0 0 1,-1 0-1,1 0 0,-1 0 1,0 0-1,0 0 1,1 0-1,-1 0 0,-1 0 1,1 0-1,0 0 0,0 0 1,-1 1-1,1-1 0,-1 1 1,1-1-1,-3-1 0,0 1-32,0-1 0,0 1 0,0 1 0,0-1 0,0 1 0,-1-1 0,1 1 0,0 0 0,-1 1 0,-6-1 1,0 0-144,0 1 0,0 1 1,0 0-1,0 1 0,0 0 1,0 0-1,0 1 1,-13 6-1,15-5-438,1 0 1,1 1-1,-1 0 1,1 1-1,0-1 1,0 2-1,-6 6 0,-7 13-4625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37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12588,'0'0'3812,"23"47"-3620,2-41-1570,-5-3-1568,3-1-3653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38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117 294 9737,'-11'4'4826,"5"-1"-4273,-48 19 3299,50-20-3566,1-1-1,-1 1 1,1 0-1,0 0 1,-1 1-1,1-1 1,0 1 0,0-1-1,1 1 1,-1 0-1,1 0 1,-1 0-1,-2 6 1,5-8-267,-1 0 0,1 0 0,0 0 0,0 0 1,0 0-1,0 0 0,0 0 0,0 0 0,1 0 0,-1 0 1,0 0-1,0 0 0,1 0 0,-1 0 0,1 0 0,-1 0 0,1 0 1,-1 0-1,1-1 0,-1 1 0,1 0 0,0 0 0,-1-1 1,1 1-1,0 0 0,0-1 0,0 1 0,-1 0 0,1-1 1,0 1-1,0-1 0,0 0 0,0 1 0,0-1 0,0 0 1,0 1-1,0-1 0,2 0 0,42 7 179,-31-6-247,0-1 1,0 0 0,1-1 0,-1-1 0,0 0-1,-1 0 1,1-2 0,23-8 0,-29 8 20,0 0 0,0-1 1,-1 0-1,1 0 0,-1-1 1,-1 0-1,1 0 0,-1 0 1,0-1-1,0 0 0,-1 0 1,0-1-1,0 0 0,6-15 1,-3 9 6,-2-1 0,1 1 0,-2-1 0,0-1 0,-1 1 0,-1-1 0,0 1 1,-1-1-1,-1 0 0,0 0 0,-2-25 0,0 38 5,1 0 0,-1 0 0,1 1-1,-1-1 1,0 0 0,0 0 0,0 1 0,0-1 0,-1 1 0,1-1 0,-1 1 0,0 0 0,1-1-1,-1 1 1,0 0 0,0 0 0,0 0 0,-1 0 0,1 1 0,0-1 0,-1 1 0,1-1-1,-1 1 1,1 0 0,-1 0 0,0 0 0,1 0 0,-1 0 0,0 1 0,0-1 0,0 1-1,0 0 1,1 0 0,-1 0 0,0 0 0,0 0 0,-5 2 0,2-1 41,0 0 0,-1 1 0,1 0 0,0 0 0,0 0 0,1 1 0,-1 0 0,0 0 0,1 1 0,0-1 0,0 1 0,0 0 0,0 1 0,1-1 0,-1 1 0,-3 5 0,6-6-49,-1 0-1,1 0 1,0 0-1,1 0 1,-1 0-1,1 0 1,0 0-1,0 0 1,0 1 0,0-1-1,1 0 1,0 1-1,0-1 1,0 0-1,0 1 1,1-1-1,0 0 1,-1 1-1,2-1 1,-1 0 0,3 6-1,4 6-357,0-1 0,2-1 0,-1 0 0,18 18-1,-19-22 34,0-1-1,0 1 1,-1 0-1,0 1 1,0 0-1,-1 0 1,-1 0-1,6 18 0,-8 9-3157,-5-23-438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38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174 199 12139,'0'0'3428,"-10"-2"-1768,3-1-1338,4 2-205,0 0-1,0 0 0,0 0 1,0 0-1,0 0 1,0 1-1,0-1 0,0 1 1,-1 0-1,1 0 0,0 0 1,0 0-1,0 1 1,0-1-1,0 1 0,0 0 1,0 0-1,0 0 1,0 0-1,0 0 0,-4 3 1,-3 4 308,0 0 0,0 0 1,1 1-1,-9 12 1,14-17-327,1 0 1,1 0 0,-1 0 0,0 1-1,1-1 1,0 1 0,0 0 0,1-1-1,-1 1 1,1 0 0,0 0 0,0 0-1,0 7 1,1-11-92,1-1 0,-1 1 0,1 0 0,-1-1-1,1 1 1,-1-1 0,1 1 0,-1-1 0,1 1 0,-1-1 0,1 1 0,0-1 0,-1 0-1,1 1 1,0-1 0,0 0 0,-1 1 0,1-1 0,0 0 0,-1 0 0,1 0 0,0 0-1,0 0 1,-1 0 0,1 0 0,0 0 0,0 0 0,0 0 0,1 0 0,26-4 209,-11-1-187,0 0 0,0-2 0,0 0 0,-1-1 0,0-1 0,-1 0 0,0-1 1,0 0-1,-1-2 0,23-23 0,-25 23-13,-1-1 0,0 1-1,-1-2 1,-1 1 0,0-1 0,-1-1 0,-1 0 0,0 0 0,-1 0 0,0-1 0,6-30 0,-12 46-18,0 0 0,0 0 1,0-1-1,0 1 0,0 0 0,1 0 1,-1-1-1,0 1 0,0 0 1,0-1-1,0 1 0,0 0 0,0 0 1,0-1-1,0 1 0,0 0 1,0-1-1,0 1 0,0 0 1,0 0-1,0-1 0,0 1 0,0 0 1,0-1-1,-1 1 0,1 0 1,0 0-1,0-1 0,0 1 0,0 0 1,-1 0-1,1 0 0,0-1 1,0 1-1,0 0 0,-1 0 1,1 0-1,0-1 0,0 1 0,-1 0 1,1 0-1,0 0 0,0 0 1,-1 0-1,-12 9-65,-11 20 9,12-7 100,1 1-1,-13 37 1,20-50-18,1 0 0,1 1 0,0-1 0,1 0 0,0 1-1,0-1 1,1 1 0,2 20 0,-1-29-89,0 1 0,0-1-1,0 1 1,0-1 0,1 1 0,-1-1-1,1 0 1,-1 0 0,1 0 0,0 0-1,0 0 1,0 0 0,0 0 0,0-1-1,0 1 1,1-1 0,-1 1 0,1-1-1,-1 0 1,1 0 0,-1 0 0,1 0-1,-1 0 1,1-1 0,0 1-1,-1-1 1,6 0 0,6 2-1241,1-1 0,0-1-1,25-3 1,-2-6-2864,-3-7-1004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25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26 16303,'0'0'9220,"11"-4"-8900,6-1-311,0 0-1,0 1 1,0 1 0,1 1-1,-1 1 1,0 0 0,23 2 0,-38-1-10,-1 1 0,1-1 0,-1 0 1,1 1-1,-1-1 0,1 1 1,-1 0-1,1-1 0,-1 1 0,0 0 1,1 0-1,-1 0 0,0 0 1,0 0-1,0 0 0,1 0 1,-1 1-1,0-1 0,-1 0 0,1 1 1,0-1-1,0 0 0,-1 1 1,1-1-1,0 1 0,-1-1 1,0 1-1,1 0 0,-1-1 0,0 1 1,0-1-1,0 1 0,0 0 1,0-1-1,0 1 0,0-1 1,0 1-1,-1-1 0,1 1 0,-1 0 1,1-1-1,-1 0 0,0 3 1,-2 4 49,0 0 0,-1-1 0,0 1 1,0-1-1,0 0 0,-1 0 0,-6 8 1,-56 44 1343,119-59-1217,-45 1-237,0-1 0,-1 1 0,1 0 0,0 0 0,-1 0 0,0 1 0,1 0 0,9 5-1,-14-6 54,0 0 0,-1 0-1,1 0 1,0 0-1,-1 0 1,1 1 0,0-1-1,-1 0 1,0 1-1,1-1 1,-1 1-1,0 0 1,0-1 0,0 1-1,0 0 1,0 0-1,0-1 1,0 1-1,0 0 1,-1 0 0,1 0-1,-1 0 1,0 0-1,1 0 1,-1 0 0,0 0-1,0 0 1,0 0-1,-1 0 1,1 0-1,0 0 1,-2 3 0,1-1 60,-1-1 0,0 0 1,0 0-1,0 0 1,-1 0-1,1 0 1,-1 0-1,1-1 0,-1 1 1,0-1-1,0 0 1,0 0-1,0 0 0,0 0 1,-6 2-1,-56 21 1095,64-25-1120,-9 4 172,-1-2 0,0 1-1,0-1 1,-1-1 0,1 0 0,0-1-1,-14-1 1,22 1-252,1 0 0,0-1 0,0 1 0,-1-1 0,1 1 0,0-1 0,0 0 1,0 0-1,0 0 0,0 0 0,0 0 0,0-1 0,0 1 0,1 0 0,-1-1 0,0 1 0,-2-4 0,4 3-174,-1 0 0,0 0 1,0-1-1,1 1 0,-1 0 0,1-1 0,-1 1 0,1 0 1,0-1-1,0 1 0,0-1 0,1 1 0,-1 0 0,0-1 1,1 1-1,0 0 0,-1-1 0,1 1 0,0 0 0,2-4 1,2-2-1540,-1 1 0,1-1 0,0 1 0,11-12 0,11-10-4731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38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14 8168,'0'0'8936,"-11"-4"-7596,5 2-1204,3 1-93,0 0 1,1 0 0,-1 0-1,0 0 1,-1 0 0,1 0-1,0 1 1,0 0 0,0 0-1,0 0 1,0 0 0,0 0 0,0 0-1,-1 1 1,1-1 0,0 1-1,0 0 1,0 0 0,0 0-1,1 1 1,-1-1 0,0 1 0,0-1-1,-4 5 1,4-4-27,-47 50 1793,47-49-1680,1 0 1,-1 0-1,1 0 1,0 1-1,0-1 0,0 1 1,1-1-1,-1 1 0,1 0 1,0 0-1,0-1 1,0 1-1,0 0 0,0 0 1,1 6-1,1-8-125,-1-1 0,1 0 1,0 1-1,0-1 0,0 0 0,0 0 0,0 1 1,0-1-1,0 0 0,0 0 0,0 0 0,1 0 1,-1 0-1,0 0 0,1-1 0,-1 1 1,0 0-1,1-1 0,-1 1 0,1-1 0,-1 1 1,1-1-1,-1 0 0,1 0 0,0 0 0,1 0 1,49 3-327,-46-3 186,26-1-728,-1-1 1,0-2-1,0-1 0,55-17 1,-84 22 922,0-1 0,0 0 1,0 0-1,0 1 0,0 0 1,0-1-1,0 1 0,0 0 1,0 0-1,0 0 0,0 0 1,4 1-1,-6-1 71,1 1 1,-1 0-1,1 0 0,0 0 0,-1-1 0,1 1 1,-1 0-1,0 0 0,1 0 0,-1 0 0,0 0 1,1 0-1,-1 0 0,0 0 0,0 0 0,0 0 1,0 0-1,0 2 0,1 5 190,-1-7-273,1 0-1,-1-1 1,1 1 0,-1 0 0,1 0 0,-1 0 0,1 0 0,0-1 0,-1 1-1,1 0 1,0-1 0,0 1 0,0-1 0,-1 1 0,1-1 0,0 1-1,0-1 1,0 1 0,0-1 0,0 0 0,0 0 0,0 1 0,0-1 0,0 0-1,0 0 1,0 0 0,0 0 0,1 0 0,37-1 113,-30 0-66,14-1-243,-1-2 0,1 0-1,21-8 1,18-3-1767,1 8-3451,-63 7 4948,0 1 0,0 0 0,0 0 0,0 0 0,1 0 0,-1 0 0,0 0 0,0 0 0,1 0 0,-1-1 0,0 1 0,1 0 0,-1 0 0,1 0 1,-1-1-1,1 1 0,-1 0 0,1 0 0,0-1 0,-1 1 0,1-1 0,0 1 0,1 0 0,11 0-5011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39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8360,'0'0'11792,"0"8"-10633,1 1-1010,-1-6-92,0-1 0,0 1 1,0-1-1,0 1 0,0-1 0,1 1 1,-1-1-1,1 0 0,-1 1 1,1-1-1,0 0 0,0 1 1,0-1-1,0 0 0,0 0 0,1 0 1,-1 0-1,1 0 0,-1 0 1,1 0-1,0 0 0,0-1 0,-1 1 1,1-1-1,0 1 0,1-1 1,-1 0-1,0 0 0,0 0 1,0 0-1,1 0 0,-1 0 0,1-1 1,-1 1-1,0-1 0,5 1 1,20 1-368,0-2 0,1 0 1,-1-2-1,0-1 0,30-8 1,-20 5-54,-25 8 1635,-7 0-2185,4-1-4267,4-1-4600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40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189 192 5285,'0'0'10784,"-12"-8"-8670,-40-24-476,48 31-1489,0-1 0,0 1 0,0 0 0,0 0 0,0 0 0,-1 1 0,1-1 0,0 1-1,-1 0 1,1 0 0,0 1 0,0-1 0,-1 1 0,1 0 0,0 0 0,0 0 0,0 1 0,-8 3-1,10-4-96,0 0-1,-1 0 0,1 1 0,0-1 0,0 0 1,0 1-1,0 0 0,0-1 0,0 1 0,0 0 1,1 0-1,-1 0 0,1 0 0,-1 0 0,1 0 0,0 1 1,0-1-1,0 0 0,0 1 0,0-1 0,0 1 1,1-1-1,-1 1 0,1-1 0,-1 1 0,1-1 0,0 1 1,1 3-1,-1-5-45,1 0 0,-1 0 0,1 0 0,-1-1 0,1 1 0,0 0 0,-1-1 0,1 1 0,0 0 0,-1-1 0,1 1 0,0-1 0,0 1 0,0-1 0,0 1 0,0-1 0,-1 0 0,1 1 0,0-1 0,0 0 0,0 0 0,0 1 0,0-1 0,0 0 0,1 0 0,32 0 109,-23-1-61,3 1-129,-1-1 0,1 0 0,-1-2 0,1 1 0,-1-2 0,0 0 0,0 0 0,0-1-1,0-1 1,-1 0 0,0 0 0,0-2 0,-1 1 0,0-1 0,0-1 0,-1 0-1,0-1 1,0 0 0,-1 0 0,-1-1 0,0 0 0,0 0 0,-1-1 0,0 0 0,-1-1-1,-1 1 1,7-22 0,-32 53 182,12-5-41,2-1 1,0 1-1,0 0 0,-4 20 1,8-26-4,1-1 0,-1 1 0,1 0 0,1-1 0,0 1 0,0 0 0,0-1 0,1 1 0,0-1 0,3 13 0,-2-16-48,1-1-1,-1 1 1,1-1 0,0 1 0,0-1-1,0 0 1,0 0 0,0 0-1,1 0 1,-1-1 0,1 1 0,0-1-1,-1 0 1,1 0 0,0 0 0,1-1-1,-1 0 1,0 1 0,0-1 0,1-1-1,-1 1 1,8 0 0,-1 0-1,0 0 0,0-1 0,0 0 0,0-1 0,0 0-1,0 0 1,0-2 0,13-3 0,-16 2-43,1 0 0,-1 0 0,0-1 0,0 0-1,-1 0 1,9-8 0,-13 10 20,0 0 1,0 1-1,0-1 0,-1-1 0,1 1 1,-1 0-1,0 0 0,0-1 1,0 1-1,0-1 0,-1 0 1,1 0-1,-1 0 0,0 1 0,0-1 1,0-7-1,-1 11 6,0 0 1,0 0-1,0-1 0,0 1 0,0 0 1,1 0-1,-1 0 0,0 0 1,0-1-1,0 1 0,-1 0 0,1 0 1,0 0-1,0 0 0,0-1 0,0 1 1,0 0-1,0 0 0,0 0 1,0 0-1,0 0 0,0-1 0,0 1 1,0 0-1,0 0 0,-1 0 1,1 0-1,0 0 0,0 0 0,0-1 1,0 1-1,0 0 0,0 0 1,-1 0-1,1 0 0,0 0 0,0 0 1,0 0-1,0 0 0,-1 0 1,1 0-1,0 0 0,0 0 0,0 0 1,0 0-1,-1 0 0,1 0 0,0 0 1,0 0-1,0 0 0,-1 0 1,-9 8 42,-8 16 232,18-22-256,-1 0 0,1 0 1,0 0-1,0 1 0,-1-1 1,1 0-1,0 0 0,1 0 0,-1 0 1,0 0-1,1 0 0,-1 0 0,1 0 1,-1 0-1,1 0 0,0 0 1,0 0-1,0-1 0,0 1 0,0 0 1,1 0-1,-1-1 0,0 1 1,1-1-1,1 3 0,2-2 7,-1 1 1,0-1-1,0 0 0,1 0 1,0 0-1,-1-1 0,1 0 1,0 0-1,-1 0 0,10 0 0,0 0-162,0-1 0,1 0 0,-1-1 0,0-1 0,0 0 0,0-1 0,16-6 0,-26 8 133,1-1 0,-1 1 0,1-1-1,-1 0 1,0-1 0,0 1 0,0-1-1,0 1 1,0-1 0,-1 0 0,1-1-1,-1 1 1,0-1 0,0 1 0,0-1-1,0 0 1,-1 0 0,0 0 0,1-1-1,-2 1 1,1 0 0,0-1-1,-1 1 1,0-1 0,0 0 0,0 1-1,0-1 1,-1-7 0,0 12 15,0-1 0,0 1 0,0-1 0,0 1 0,0-1 1,0 0-1,0 1 0,0-1 0,0 1 0,0-1 0,0 1 0,0-1 0,0 1 1,-1-1-1,1 1 0,0-1 0,0 1 0,-1-1 0,1 1 0,0-1 0,-1 1 0,1-1 1,0 1-1,-1-1 0,1 1 0,-1 0 0,1-1 0,0 1 0,-1 0 0,1-1 0,-1 1 1,1 0-1,-1 0 0,0 0 0,1-1 0,-1 1 0,1 0 0,-1 0 0,1 0 1,-1 0-1,1 0 0,-1 0 0,0 0 0,1 0 0,-1 0 0,1 0 0,-1 0 0,1 0 1,-1 1-1,1-1 0,-1 0 0,1 0 0,-1 1 0,1-1 0,-1 0 0,1 1 0,-1-1 1,0 1-1,-1 0 12,-1 1 0,0-1 0,1 1 0,0 0 0,-1 0 0,1 0 0,0 0 0,0 1 0,0-1 0,-2 3 0,2-1 32,1 1 1,-1-1-1,1 1 1,-1-1 0,1 1-1,1 0 1,-1-1-1,1 1 1,-1 0-1,1 0 1,1 0 0,-1-1-1,1 1 1,-1 0-1,2-1 1,-1 1 0,3 7-1,-2-9-124,-1 0 0,0-1 0,1 1-1,0-1 1,0 1 0,0-1 0,0 0 0,0 0-1,0 1 1,0-2 0,1 1 0,4 3 0,-4-4-319,0 0-1,0 1 1,0-1 0,1 0 0,-1-1 0,0 1-1,1 0 1,-1-1 0,0 0 0,1 0-1,-1 0 1,1 0 0,3-1 0,9-3-5525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40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14606,'0'0'3875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58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4612,'0'0'20548,"-5"9"-20265,-15 32-118,19-40-157,1 0-1,-1 0 1,1 0-1,-1 1 1,1-1-1,0 0 1,-1 0-1,1 0 1,0 0-1,0 1 1,0-1-1,0 0 1,0 0-1,0 1 1,0-1-1,0 0 0,1 0 1,-1 0-1,0 1 1,1-1-1,-1 0 1,1 0-1,-1 0 1,1 0-1,-1 0 1,1 0-1,0 0 1,0 0-1,-1 0 1,1 0-1,0 0 1,0 0-1,0-1 1,0 1-1,0 0 1,2 0-1,3 2 20,0-1 1,0 0-1,0 0 0,0 0 0,10 0 0,-2 1 24,23 5 5,31 8-46,-64-15-22,0 0 1,0 1-1,-1 0 1,1-1-1,0 1 1,-1 1-1,1-1 0,-1 0 1,0 1-1,0 0 1,0 0-1,0 0 1,3 4-1,-5-6 9,0 1 0,-1-1 0,1 1 0,0-1 1,-1 1-1,1-1 0,0 1 0,-1-1 0,0 1 0,1 0 0,-1-1 0,0 1 0,0-1 0,0 1 0,0 0 0,0-1 0,-1 1 0,1 0 0,0-1 0,-1 1 0,1-1 0,-1 1 0,0 1 1,-2 1 26,1-1 1,0 0-1,-1 0 1,1 0 0,-1-1-1,0 1 1,0-1-1,0 1 1,-6 3 0,-6 2 105,-1 0 1,0-1-1,-23 6 1,38-13-129,-18 7 137,0-2 1,0 0 0,-1-1 0,-34 2 0,54-6-214,-1 0 1,0 0 0,0 0-1,0 0 1,1-1-1,-1 1 1,0 0-1,0 0 1,1 0 0,-1-1-1,0 1 1,0 0-1,1-1 1,-1 1-1,0-1 1,1 1 0,-1-1-1,1 1 1,-1-1-1,1 1 1,-1-1-1,1 1 1,-1-1 0,1 0-1,-1 1 1,1-1-1,0 0 1,-1 0-1,1 1 1,0-1 0,0 0-1,-1 0 1,0-30-4511,2 19 2163,-1-22-4727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58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7207,'0'0'16271,"63"-11"-15342,-26 9-256,4-1-385,2-1-256,-4 0 0,-5 2-160,-5 0-1185,-6 0-2275,-10 0-2658,-3-2-7174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1:59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4004,'0'0'16730,"8"7"-15235,-3-3-1335,0-1 0,0 1 0,0-1 0,0 0 0,0-1-1,1 1 1,-1-1 0,1 0 0,-1-1 0,7 2 0,7 0 296,0-1 1,31-1-1,333-35 863,-336 28-1250,-16 2-389,0-2 0,-1-2-1,1 0 1,29-14 0,-58 22 99,-11 0-13748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2:00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295 53 9417,'0'0'9529,"2"-8"-6945,-1 6-2489,0 0 19,0 0 0,-1 0-1,1 0 1,-1 0 0,1 0-1,-1 0 1,0 0-1,0 0 1,0 0 0,0 0-1,0 0 1,-1-3 0,0 4-76,0 0 0,0 0 1,0 0-1,0 0 0,0 0 0,0 0 1,0 0-1,-1 0 0,1 1 0,0-1 1,0 1-1,-1-1 0,1 1 0,-1-1 1,1 1-1,0-1 0,-1 1 0,1 0 1,-1 0-1,1 0 0,-1 0 0,1 0 1,-1 0-1,1 0 0,-3 1 0,-5 0-33,0 1 0,0 0 0,0 1-1,0-1 1,0 2 0,0-1-1,1 1 1,-1 1 0,1-1 0,0 1-1,0 1 1,1-1 0,-10 11-1,-2 2 72,1 0 0,1 2-1,-25 37 1,36-48 59,1 0-1,0 0 1,0 1 0,1 0-1,1 0 1,-1 0 0,-2 15 0,6-22-110,-1 0 1,1 0 0,-1 0 0,1 0 0,0 0-1,0 0 1,0 1 0,1-1 0,-1 0-1,1 0 1,-1 0 0,1 0 0,0 0 0,0 0-1,1 0 1,-1-1 0,1 1 0,-1 0 0,1-1-1,0 1 1,0-1 0,0 1 0,0-1 0,0 0-1,1 0 1,-1 0 0,1 0 0,4 3 0,2-2 19,0 1 0,0-1 0,0-1 0,0 0 0,0 0 0,0-1 0,1 0 0,-1 0 0,0-1 0,15-2 0,-17 2 30,0-1 1,0-1-1,0 1 1,0-1-1,-1 0 1,1 0-1,-1-1 1,1 0-1,-1 0 1,0-1 0,0 1-1,-1-1 1,1-1-1,8-8 1,-13 13-35,0-1-1,1 0 1,-1 0 0,0 0 0,-1 0 0,1 0 0,0-1 0,0 1-1,0 0 1,-1 0 0,1-1 0,0 1 0,-1 0 0,1-1-1,-1 1 1,0 0 0,1-1 0,-1 1 0,0-1 0,0 1-1,0 0 1,0-1 0,0 1 0,0-1 0,0 1 0,-1-1 0,1 1-1,0 0 1,-2-3 0,0 2-17,0 0-1,0 0 1,0 1-1,0-1 1,0 1-1,-1-1 1,1 1-1,-1 0 1,1 0-1,-1 0 1,1 0-1,-1 1 1,0-1 0,-3 0-1,-11-1-736,-1 0-1,0 1 0,-29 3 1,32 1-1098,6 0-2144,5-2-1805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2:29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53 8136,'0'0'15449,"-12"1"-14205,40-1-552,-15-4 122,-13 4-780,0 0 0,0-1-1,0 1 1,1 0 0,-1-1 0,0 1-1,0 0 1,0-1 0,0 1 0,0 0 0,0-1-1,0 1 1,0 0 0,0-1 0,0 1 0,0 0-1,-1 0 1,1-1 0,0 1 0,0 0 0,0-1-1,0 1 1,0 0 0,-1 0 0,1-1 0,0 1-1,0 0 1,0 0 0,-1-1 0,1 1 0,0 0-1,0 0 1,-1 0 0,1-1 0,0 1-1,0 0 1,-1 0 0,0 0 0,1-1-22,-1 1 0,0-1 0,1 1 0,-1-1 0,0 1 0,0 0 0,0 0 0,1-1-1,-1 1 1,0 0 0,0 0 0,0 0 0,0 0 0,0 0 0,1 0 0,-1 0 0,0 0 0,0 0 0,0 0 0,0 0 0,0 0 0,1 1 0,-1-1 0,0 0 0,0 1 0,0-1 0,1 1 0,-1-1 0,0 1 0,0 0 0,-17 20-175,21-21 139,-1 1-1,0-1 1,0 0-1,1 0 1,-1 0 0,0 0-1,1-1 1,-1 1-1,0-1 1,0 1 0,0-1-1,1 0 1,2-1-1,32-20-2411,-16 2-4459,-9 5-3285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2:29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48 286 4068,'0'0'9572,"-8"9"-7026,-1-1-1778,6-6-488,0 1-1,0 0 1,0 0 0,0 0-1,1 0 1,-1 0-1,1 1 1,-1-1-1,1 1 1,-2 5 0,6-9-8,-1 0 1,1 0 0,0 1-1,-1-1 1,1-1-1,-1 1 1,1 0 0,0 0-1,-1-1 1,1 1 0,-1-1-1,1 1 1,2-2 0,19-12 457,0-1 0,-1-1 0,31-28 1,-16 13-487,23-19-14,102-112-1,-154 156-329,-6 8 39,-8 21 27,-17 32 80,5-20-28,-31 71 17,44-94-53,1 1 1,0 0-1,1 0 1,0 0-1,1 1 1,0 17-1,2-30-46,0 0 0,0 0 0,0-1 0,0 1 0,0 0 0,1 0-1,-1 0 1,0-1 0,0 1 0,1 0 0,-1 0 0,1 0 0,-1-1 0,1 1-1,-1 0 1,1-1 0,-1 1 0,1 0 0,-1-1 0,1 1 0,0-1-1,-1 1 1,1-1 0,0 1 0,0-1 0,-1 0 0,1 1 0,0-1-1,1 1 1,17-5-5101,-10-6-1161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25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0 13293,'0'0'2989,"1"8"-1836,56 198 4675,-39-155-5316,-3 0 0,-2 1-1,-2 1 1,5 66 0,-15-92-465,-2 0 0,-1 1 1,-1-1-1,-1 0 0,-2 0 0,0-1 1,-2 1-1,-1-1 0,-1-1 1,-1 0-1,-1 0 0,-1-1 0,-26 35 1,19-32-750,0-1 1,-1-1-1,-40 36 1,41-44-1631,-1-1 0,-37 23 0,-4-7-6182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2:30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5733,'0'0'18621,"12"4"-17185,14 1-1059,0-1 1,1-1-1,0-2 1,-1 0-1,1-2 1,31-4-1,97-6-376,-69 6-4272,-82 5 3274,7-2-1692,-6-1-2840,-4-2-3076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2:30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0 7623,'0'0'16971,"-8"6"-16848,-29 21-56,1 2 1,-56 58 0,80-74 60,1 0 0,0 1 0,0 0 0,2 1 0,0 0 0,0 0 0,2 1 1,0 0-1,0 0 0,-7 34 0,13-48-111,1 1 1,-1-1-1,1 1 1,0 0 0,0-1-1,0 1 1,0 0-1,0-1 1,0 1-1,1-1 1,-1 1-1,1 0 1,0-1-1,0 1 1,0-1-1,0 0 1,0 1-1,0-1 1,1 0 0,-1 0-1,1 1 1,-1-1-1,1 0 1,0-1-1,0 1 1,0 0-1,0 0 1,0-1-1,0 1 1,1-1-1,-1 0 1,0 0-1,1 0 1,-1 0-1,1 0 1,-1 0 0,1-1-1,0 1 1,-1-1-1,5 1 1,5-1 70,-1 1 0,1-2 0,-1 1 0,1-2 0,-1 0 0,1 0 0,-1-1 0,14-5 0,-12 4 7,1-2 0,-1 0 1,0 0-1,0-1 0,0-1 1,-1 0-1,-1 0 0,1-2 1,-1 1-1,-1-1 0,0-1 1,0 0-1,11-17 0,-20 26-68,0 1 1,0-1-1,0 0 0,0 1 0,-1-1 0,1 0 0,0 0 0,-1 1 1,1-1-1,-1 0 0,0 0 0,0 0 0,0 0 0,0 0 1,0 0-1,0 1 0,0-1 0,0 0 0,-1 0 0,1 0 0,-1 0 1,1 1-1,-1-1 0,0 0 0,-1-2 0,0 2-4,0 0 0,0 0 0,0 1 0,0-1 0,-1 1-1,1 0 1,0 0 0,-1 0 0,1 0 0,0 0 0,-1 0 0,1 0 0,-1 1 0,0-1-1,1 1 1,-4 0 0,1-1-205,1 1-1,0 0 1,0 0 0,0 0-1,0 0 1,0 1-1,0 0 1,0 0-1,0 0 1,0 0 0,0 0-1,1 1 1,-1 0-1,0 0 1,1 0 0,-1 0-1,1 0 1,0 1-1,0 0 1,0-1-1,0 1 1,0 0 0,-3 6-1,4-2-2037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2:31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8808,'0'0'13837,"68"8"-11915,-18-8-160,5 0-385,4 0-704,5 0-513,-10 0-128,-4 0-64,-11 0-320,-7 0-898,-12 3-735,-11 1-1250,-9 1-1346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2:31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11307,'0'0'7751,"48"20"-5797,-9-20-417,9 0-159,2-2-610,7-6-575,-3-1-161,-4 0-769,-7-1-2434,-13 0-5157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2:32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71 4773,'0'0'6966,"4"-9"-3208,2 0-2608,5-15 331,-7-1 2759,-4 24-4198,-1 1 1,1 0 0,0 0-1,0-1 1,-1 1 0,1 0-1,0 0 1,0 0 0,-1 0-1,1-1 1,0 1-1,0 0 1,-1 0 0,1 0-1,0 0 1,-1 0 0,1 0-1,0 0 1,-1 0-1,1 0 1,0 0 0,0 0-1,-1 0 1,1 0 0,0 0-1,-1 0 1,1 0-1,0 0 1,-1 0 0,1 0-1,0 0 1,0 0 0,-1 1-1,1-1 1,0 0 0,-1 0-1,1 0 1,0 0-1,0 1 1,0-1 0,-1 0-1,1 0 1,0 1 0,0-1-1,0 0 1,0 0-1,-1 1 1,1-1 0,0 0-1,0 1 1,0-1 0,0 1-1,-14 13 96,8-5 92,2-2-103,0 0 0,1 0 0,-1 0 0,2 1 0,-5 13 0,7-19-118,-1 0 0,1 0-1,0-1 1,0 1 0,0 0 0,0 0 0,1 0 0,-1 0 0,0-1 0,1 1 0,-1 0 0,1-1 0,0 1 0,0 0 0,-1-1 0,1 1 0,0-1 0,0 1 0,1-1 0,-1 1 0,0-1 0,0 0 0,1 1 0,-1-1 0,0 0 0,1 0 0,0 0 0,-1 0 0,1 0 0,3 1 0,29 11-21,-18-8-32,-1 1-1,0 1 1,22 13 0,-35-19 40,0 0 0,0 0 0,0 1-1,0-1 1,0 1 0,0-1 0,0 1 0,0 0-1,-1 0 1,1 0 0,-1 0 0,0 0 0,1 0-1,-1 0 1,0 0 0,0 1 0,0-1 0,-1 0-1,1 1 1,0-1 0,-1 0 0,0 1 0,1-1-1,-1 1 1,0-1 0,0 1 0,-1-1 0,1 0 0,-1 5-1,-1-4 62,0 1-1,0-1 0,0 0 1,0 0-1,0 0 0,-1 0 1,0-1-1,1 1 0,-1-1 1,0 1-1,0-1 1,0 0-1,-1 0 0,1 0 1,0-1-1,-1 1 0,-5 1 1,-5 1 252,1 0 1,-1 0 0,-19 2-1,26-5-245,1 0 0,-1-1 0,1 0 0,-1 0 0,0 0 1,1-1-1,-1 0 0,-11-3 0,15 3-275,0 0 0,1-1 1,-1 0-1,1 1 1,-1-1-1,1 0 0,0 0 1,0 0-1,-1-1 0,2 1 1,-1 0-1,0-1 1,0 1-1,1-1 0,-1 0 1,1 1-1,0-1 0,0 0 1,0 0-1,0 0 1,0-5-1,-5-21-4167,1-4-2444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2:32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13293,'0'0'5829,"64"-17"-3555,-34 9-864,9 0-97,2 3-801,2-1-448,2 3-64,-6 1-1825,-8 0-1859,-5 1-3683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2:33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6086,'0'0'8872,"63"0"-8071,-13-13 1793,12 0-1184,10-3-449,3 2-97,1 1-575,-6 1-257,-7 4-865,-12 0-1665,-6 3-2051,-13-3 481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2:33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2146,'0'0'14083,"11"2"-12567,144 2 4223,-118-4-5275,-36 0-464,1-1 1,0 1-1,0 0 1,0 0-1,0 0 1,-1 1-1,1-1 0,0 0 1,0 1-1,0-1 1,-1 1-1,1-1 1,0 1-1,-1 0 1,1 0-1,0 0 0,-1 0 1,1 0-1,1 2 1,-3-3 24,1 1 0,-1 0 0,0 0 1,0 0-1,0 0 0,1 0 0,-1 0 1,0 0-1,0 1 0,0-1 0,0 0 1,-1 0-1,1 0 0,0 0 0,0 0 1,-1 0-1,1-1 0,0 1 0,-1 0 0,1 0 1,-1 0-1,1 0 0,-1 0 0,0 1 1,-4 4 134,0 0 0,0-1 0,-1 1 1,1-1-1,-1 0 0,0-1 1,-11 7-1,-77 34 96,102-46-351,0 1 0,0 0 0,0 0 0,0 1 1,0 0-1,0 1 0,-1-1 0,16 7 0,-17-6 41,0 0 0,0 0 1,0 1-1,0 0 0,0 0 1,-1 1-1,1 0 0,-1 0 0,0 0 1,8 9-1,-11-11 67,-1-1 1,0 1 0,0 0-1,0-1 1,0 1-1,0 0 1,0 0-1,0 0 1,0 0-1,-1 0 1,1 0-1,-1 0 1,0 0-1,1 0 1,-1 0-1,0 0 1,0 0-1,0 0 1,-1 0-1,1 0 1,0 0-1,-1 0 1,1 0-1,-1 0 1,0 0-1,1 0 1,-1 0 0,0 0-1,0-1 1,-1 1-1,1 0 1,0-1-1,0 1 1,-1-1-1,1 1 1,-3 1-1,-3 3 150,1-1-1,-1 0 1,0 0 0,0-1-1,-1 0 1,1 0 0,-1-1-1,0 0 1,0 0 0,0-1-1,0 0 1,0 0 0,-1-1-1,1 0 1,-1 0 0,-14-2-1,22 1-271,0 0 0,0-1 0,0 1 0,1 0 0,-1-1 0,0 1-1,0-1 1,0 1 0,1-1 0,-1 0 0,0 1 0,0-1 0,1 0-1,-1 1 1,1-1 0,-1 0 0,1 0 0,-1 1 0,1-1 0,-1 0-1,1 0 1,0 0 0,-1 0 0,1 0 0,0 0 0,0 0 0,-1 1-1,1-1 1,0 0 0,0 0 0,0 0 0,0 0 0,1 0 0,-1 0-1,0 0 1,0 0 0,0 0 0,1 0 0,-1 0 0,1 1 0,-1-1 0,0 0-1,2-1 1,0-3-950,0 0 0,0 0-1,0 1 1,1-1 0,0 1-1,0 0 1,3-5 0,21-14-5796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2:33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 17200,'0'0'5568,"-11"4"-4164,0 2-1231,0 0-1,0 1 1,0 0-1,1 0 1,0 1-1,0 1 1,1 0-1,0 0 0,0 1 1,1 0-1,1 0 1,-11 19-1,12-20-63,2 1-1,-1-1 1,2 0-1,-1 1 1,1 0 0,0 0-1,1 0 1,0 0-1,0 15 1,2-22-95,0 1-1,1-1 1,-1 1 0,1-1 0,-1 0 0,1 1 0,0-1 0,0 0 0,1 1 0,-1-1 0,1 0-1,0 0 1,-1 0 0,1 0 0,1 0 0,-1-1 0,0 1 0,1 0 0,-1-1 0,1 0-1,0 0 1,0 0 0,0 0 0,0 0 0,0 0 0,0-1 0,0 0 0,0 1 0,1-1-1,3 1 1,6 1 32,0-1 0,1 0 0,-1-1 0,21 0 0,-29-1-25,-1 0-1,0 0 1,1 0 0,-1 0 0,0-1 0,0 0-1,0 0 1,1 0 0,-1-1 0,0 1-1,0-1 1,-1 0 0,1 0 0,0 0-1,-1-1 1,1 1 0,5-6 0,-9 7-20,1 0 1,0 1 0,-1-1 0,1 0 0,-1 0-1,1 0 1,-1 0 0,1 0 0,-1 1 0,0-1 0,1 0-1,-1 0 1,0 0 0,0 0 0,1 0 0,-1 0-1,0 0 1,0 0 0,0 0 0,-1 0 0,1 0-1,0 0 1,0 0 0,0 0 0,-1 0 0,1 0-1,0 0 1,-1 0 0,0-1 0,-1 0-33,0 0 0,1 1 1,-1 0-1,0-1 0,0 1 1,0 0-1,0 0 0,-1 0 0,1 0 1,0 0-1,0 1 0,-4-1 1,-8-2-722,-1 1 1,-30 1 0,42 1 510,-30 0-5279,26 3-657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2:36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3523,'0'0'17008,"53"-10"-15919,-19 7-288,5 0-416,4 3-289,-3 0-32,-6 0-32,-4 0-256,-7 0-769,-7 0-1057,-12 5-1153,-4-1-1922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26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0 7495,'0'0'9497,"-8"7"-9390,-3 3 1,2 1 0,0 0-1,0 0 1,1 0 0,0 1 0,1 1 0,0-1 0,1 1-1,-6 20 1,-11 36 537,4 0-1,2 1 1,4 0 0,2 1-1,4 1 1,3-1-1,6 85 1,0-126-389,1-1 1,1 0-1,2 0 0,1-1 0,1 1 1,1-1-1,2-1 0,27 52 0,-27-62-536,0 1-1,2-1 0,0-1 0,1 0 0,25 22 1,-26-27-771,1-1 0,0-1 1,0 0-1,1 0 1,0-1-1,1-1 0,23 7 1,24 1-9664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2:37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7399,'0'0'13164,"73"-6"-11850,-34-2-514,1 0-511,8 0-257,-5 7-64,1 0-449,-1 1-1152,-9 0-1730,-4 0-2467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2:37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7719,'0'0'12513,"-1"11"-11803,-16 145 1158,-5 91 957,21-281-2896,1 0-1,1 0 1,11-62 0,-10 86-40,0 0 0,0 0 0,1 0 1,0 1-1,1-1 0,0 1 0,1-1 0,0 1 1,0 1-1,1-1 0,0 1 0,0 0 0,1 0 1,0 1-1,1 0 0,-1 0 0,10-5 0,-12 9 104,1 1 0,0-1-1,0 1 1,0 1 0,0-1 0,0 1-1,1 0 1,-1 1 0,0-1-1,0 1 1,1 0 0,-1 1-1,10 1 1,-13-1 9,1 0 1,0-1-1,-1 1 1,1 0-1,-1 1 0,0-1 1,1 1-1,-1-1 1,0 1-1,0 0 0,0 0 1,0 0-1,0 1 0,0-1 1,-1 1-1,1-1 1,-1 1-1,0 0 0,0 0 1,0 0-1,0 0 1,0 0-1,-1 1 0,3 4 1,-4-6 29,0-1 0,0 1 1,0 0-1,-1-1 0,1 1 0,0-1 1,-1 1-1,1 0 0,0-1 1,-1 1-1,0-1 0,1 1 0,-1-1 1,0 0-1,0 1 0,0-1 0,0 0 1,0 0-1,0 1 0,0-1 1,0 0-1,-1 0 0,1 0 0,0 0 1,-1-1-1,1 1 0,-1 0 1,1 0-1,-1-1 0,1 1 0,-1-1 1,-2 1-1,-59 14 1238,55-14-1160,-17 2-20,-49 0 1,93-11-9198,-7 3 4991,8-3-5525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2:37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23 801,'0'0'19389,"3"-4"-18396,-1 2-860,1 0 0,-1 0 0,0 1 1,1-1-1,0 1 0,-1-1 0,1 1 0,0 0 1,0 0-1,-1 0 0,1 0 0,0 0 1,0 1-1,0 0 0,0-1 0,0 1 0,0 0 1,0 0-1,0 1 0,0-1 0,0 1 1,0-1-1,0 1 0,5 2 0,-7-2-64,1-1-1,0 1 1,-1 0-1,1 0 1,-1 0 0,1-1-1,-1 2 1,0-1-1,1 0 1,-1 0-1,0 0 1,0 1 0,0-1-1,0 0 1,0 1-1,0-1 1,0 1-1,1 3 1,-2-3-58,0 0 0,0 0 1,0 0-1,0 0 0,0 1 0,0-1 1,0 0-1,-1 0 0,1 0 0,-1 0 1,1 0-1,-1 0 0,0 0 0,0 0 0,0 0 1,0 0-1,0 0 0,-1 0 0,-1 2 1,-7 7 90,0-1 1,0 0 0,-1-1 0,-15 11-1,14-11 189,-1 1 0,1 0-1,-12 14 1,76-19-184,-38-5-848,0-1-1,0 0 1,0-1 0,0 0 0,22-8 0,3-3-4411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26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11435,'0'0'8584,"1"11"-7799,2 36-306,-2-18-308,8 53 1,-8-80-144,-1 1 1,1-1-1,-1 0 1,1 1-1,0-1 1,0 0-1,0 0 0,0 0 1,1 0-1,-1 0 1,1 0-1,-1 0 1,1 0-1,0 0 1,-1-1-1,1 1 1,0-1-1,0 1 0,0-1 1,3 2-1,1-1 35,0-1-1,0 1 0,0-1 1,0 0-1,0 0 0,8-1 1,-7 0-52,0 1 1,0-1 0,0 1-1,-1 0 1,1 1 0,12 4 0,-18-5-3,1 0 0,0 0 0,0 1 0,0-1 0,-1 1 0,1-1 0,0 1 0,-1-1 0,0 1 0,1 0 0,-1 0 1,0 0-1,0 0 0,0 0 0,0 0 0,0 0 0,0 0 0,-1 0 0,1 0 0,-1 0 0,1 1 0,-1-1 0,0 0 1,0 0-1,0 1 0,0-1 0,0 0 0,-1 0 0,1 0 0,-1 0 0,1 1 0,-2 1 0,0 4 100,-1-1-1,0 0 1,0 0-1,0 0 1,-1-1-1,0 1 0,0-1 1,-8 8-1,-40 35 1215,48-46-1221,1 0-1,-1-1 1,0 0-1,1 0 1,-1 0-1,0 0 1,0 0-1,0-1 1,-1 0-1,1 0 1,0 0-1,0 0 1,-1-1-1,-6 1 1,9-2-139,1 0-1,-1 1 1,1-1 0,-1 0 0,1 0 0,-1 0-1,1 0 1,0 0 0,0 0 0,-1 0 0,1-1-1,0 1 1,0 0 0,0-1 0,0 1 0,0-1-1,1 1 1,-1-1 0,0 1 0,1-1 0,-1 0-1,1 1 1,-1-1 0,1 1 0,0-1 0,0 0-1,0-3 1,-1 1-626,1 0-1,0-1 1,0 1 0,0 0-1,0-1 1,1 1 0,0 0-1,0 0 1,0-1 0,3-6-1,10-5-5464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26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0 126 16303,'0'0'7020,"9"-5"-6315,17-7-212,53-31-113,-73 40-270,0 0 0,-1-1 0,0 0 0,1 0 0,-2-1-1,1 0 1,0 1 0,-1-1 0,0-1 0,6-9 0,-10 14-86,0 1 0,0-1 0,0 1 0,0 0 1,0-1-1,-1 1 0,1 0 0,0-1 0,0 1 0,-1 0 0,1 0 0,0-1 0,0 1 1,-1 0-1,1 0 0,0-1 0,-1 1 0,1 0 0,0 0 0,-1 0 0,1-1 0,0 1 1,-1 0-1,1 0 0,0 0 0,-1 0 0,1 0 0,-1 0 0,1 0 0,0 0 0,-1 0 1,1 0-1,0 0 0,-1 0 0,1 0 0,-1 0 0,1 0 0,0 0 0,-1 0 0,1 1 0,0-1 1,-1 0-1,1 0 0,0 0 0,-1 1 0,-21 5-177,15-1 139,1 0 1,0 1 0,0-1 0,0 1 0,1 1-1,0-1 1,0 1 0,1 0 0,0 0-1,0 0 1,0 0 0,1 1 0,0 0 0,1-1-1,0 1 1,0 0 0,0 0 0,1 0-1,0 1 1,1 9 0,0-17 12,1 1 0,0-1 0,-1 0 0,1 0 1,-1 0-1,1 1 0,0-1 0,0 0 0,0 0 0,0 0 0,0 0 0,0 0 1,0-1-1,0 1 0,0 0 0,0 0 0,0-1 0,1 1 0,-1-1 0,0 1 1,0-1-1,1 1 0,-1-1 0,0 0 0,1 0 0,-1 1 0,3-1 0,41 0 65,-39-1-50,7-1 6,-1 0 0,0-1 0,1-1-1,-1 0 1,0-1 0,-1 0-1,1-1 1,-1 0 0,16-12-1,45-22-50,-71 40 23,0-1 1,0 0-1,1 1 1,-1-1-1,0 1 0,0 0 1,0-1-1,0 1 1,0 0-1,1 0 1,-1 0-1,0 0 1,0 0-1,0 0 0,1 0 1,-1 0-1,0 0 1,0 0-1,0 1 1,0-1-1,1 0 0,-1 1 1,0-1-1,0 1 1,0 0-1,2 1 1,11 27 50,-14-26-34,1 0 0,0-1 0,-1 1 1,1 0-1,1 0 0,-1-1 0,0 1 0,1-1 1,-1 1-1,1-1 0,-1 0 0,1 1 0,0-1 1,0 0-1,0 0 0,1 0 0,-1-1 0,0 1 1,1 0-1,3 1 0,7 0-55,0-1 1,0 0-1,0-1 0,0-1 1,0 0-1,0-1 1,-1 0-1,1-1 0,21-6 1,-19 5-302,0 0 0,0 0 1,1 2-1,-1 0 0,0 0 1,25 4-1,-38-2 348,1 0-1,0 0 1,-1 0-1,1 1 1,0-1-1,-1 1 1,0 0-1,1 0 1,-1 0-1,0 0 1,4 4-1,20 15-1841,-24-21 1610,-1 1 1,0-1 0,1 0 0,-1 0 0,1 0-1,-1 0 1,0 0 0,1-1 0,-1 1 0,0 0-1,1 0 1,-1-1 0,1 1 0,-1-1 0,0 1-1,0-1 1,1 0 0,-1 0 0,0 1 0,0-1-1,0 0 1,0 0 0,0 0 0,0 0 0,1-2-1,11-12-4957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27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12940,'0'0'11787,"52"5"-33823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27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12908,'0'0'3513,"9"-5"-1223,5-2-1304,1 0 0,0 1 0,0 1 0,30-6 0,-41 11-842,-1-1 1,1 1-1,-1-1 1,1 1 0,-1 0-1,1 0 1,0 1-1,-1-1 1,1 1-1,-1 0 1,1 0 0,-1 0-1,0 0 1,5 2-1,-7-1-135,1 0 0,0-1 0,-1 1 0,0 0 0,1-1 0,-1 1 0,0 0 0,0 0 0,0 0 0,0 0 0,0 0 0,-1 1 0,1-1 0,-1 0 0,1 0 0,-1 0 0,0 0 0,0 1 0,0-1 0,0 0 0,0 0-1,0 1 1,0-1 0,-1 0 0,1 0 0,-2 3 0,0 0 94,0 0 1,0 0-1,0 0 0,-1 0 0,0-1 0,0 1 0,0-1 0,0 0 0,-1 0 0,1 0 1,-1 0-1,-7 5 0,4-3 64,-1-1 1,1 0 0,-1 0 0,0 0-1,0-1 1,-14 5 0,20-9-115,32-2-1094,-22 1 765,51-4-354,-55 5 614,0 0-1,-1 0 1,1 1-1,0-1 1,-1 1-1,1-1 0,-1 1 1,1 0-1,-1 1 1,1-1-1,-1 1 1,6 2-1,-8-3 32,-1 0 0,1-1 0,0 1 0,-1 0 0,1 0 0,0 0 0,-1 0 0,1-1 0,-1 1 0,1 0 0,-1 0 0,1 0 0,-1 0 0,0 0 0,0 0 0,1 0 0,-1 0 0,0 0 0,0 0 0,0 0 0,0 0 0,0 0 0,0 0 0,-1 0 0,1 0 0,0 0 0,0 0 0,-1 0 0,1 0 0,0 0 0,-1 0 0,1 0 0,-1 0 0,0 0 0,1 0 0,-1-1 0,0 1 0,1 0 0,-1 0 0,-1 0 0,-36 29 1238,30-25-1039,-5 3 293,0 1 0,-1-2-1,-28 12 1,34-17-873,0 1-1,0-1 1,0-1 0,1 1-1,-14-1 1,27-5-6285,9-3 693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28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20275,'0'0'9737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28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14286,'0'0'7505,"-9"9"-7238,-2 5-197,0 0 0,1 0 0,1 1 0,-11 24-1,16-33-5,1 1 0,0 0-1,1-1 1,0 1 0,0 0-1,0 0 1,1 0-1,0 0 1,0 1 0,1-1-1,0 0 1,0 0-1,0 0 1,1 0 0,0 1-1,3 8 1,-2-14-44,0 0 1,-1 0-1,1 0 0,0-1 1,0 1-1,0 0 0,1-1 1,-1 1-1,0-1 0,0 0 1,1 1-1,-1-1 1,1 0-1,-1-1 0,1 1 1,0 0-1,-1-1 0,1 0 1,0 1-1,-1-1 0,1 0 1,0 0-1,4-1 0,6 0 137,0 0 0,0 0 0,20-6 0,-15 1-90,-1 0-1,1-2 1,-1 0 0,-1 0 0,0-2 0,0 0 0,19-16 0,-27 20-33,-1-1 0,1 0 0,-1 0 0,0 0-1,-1-1 1,0 0 0,0 0 0,-1-1 0,0 0 0,0 0 0,-1 0 0,0 0 0,-1-1 0,0 1 0,2-12 0,-5 21-29,1 0 1,-1-1-1,0 1 0,0 0 0,0-1 1,0 1-1,0 0 0,0-1 0,0 1 1,0 0-1,0-1 0,0 1 0,0 0 1,0-1-1,0 1 0,0 0 0,0 0 1,0-1-1,0 1 0,0 0 1,0-1-1,0 1 0,-1 0 0,1-1 1,0 1-1,0 0 0,0 0 0,0-1 1,-1 1-1,1 0 0,0 0 0,0-1 1,-1 1-1,1 0 0,0 0 1,0 0-1,-1 0 0,0-1 0,-11 8-12,-11 19-79,14-11 92,0 1 0,1 0 1,-7 21-1,13-29 37,-1-1 0,1 1 0,0-1-1,1 1 1,0 0 0,0 0 0,1 0 0,0 0 0,2 14 0,-1-19-23,0-1 1,0 1-1,1 0 0,-1-1 1,1 1-1,0-1 1,-1 0-1,1 0 1,0 0-1,0 0 0,0 0 1,1 0-1,-1 0 1,0 0-1,1-1 0,-1 0 1,1 1-1,0-1 1,-1 0-1,1 0 1,0 0-1,0-1 0,0 1 1,-1-1-1,1 1 1,0-1-1,6 0 0,-2 0 62,0 1-1,1-2 1,-1 1-1,0-1 1,0 0-1,0 0 1,0-1-1,0 0 1,0 0-1,9-5 1,-10 4-58,-1-1 1,1 0-1,-1 0 1,0-1-1,0 1 1,0-1-1,-1 0 1,0 0-1,0-1 1,0 1-1,0-1 1,-1 0-1,0 0 1,0 0-1,2-8 1,-1-1-152,-1 0 0,0-1 1,-2 1-1,1-1 0,-2-19 1,-3 25-2335,-4 19-1149,-3 20-4146,9-8 480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29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3 197 11979,'0'0'13026,"0"10"-11771,0-8-1127,-2 36 602,2-36-693,-1 0-1,1 0 1,1-1-1,-1 1 0,0 0 1,0 0-1,1 0 0,-1 0 1,1 0-1,-1-1 1,1 1-1,0 0 0,-1-1 1,1 1-1,0 0 0,0-1 1,1 1-1,-1-1 1,0 1-1,2 0 0,5 1-57,1 0-1,0-1 1,0-1-1,-1 0 0,1 0 1,0 0-1,0-1 1,0 0-1,0-1 0,0 0 1,0-1-1,0 0 0,-1 0 1,1 0-1,0-1 1,-1-1-1,0 1 0,0-1 1,0-1-1,7-5 1,-10 6-34,0 0 0,-1-1 0,1 1 0,-1-1 0,0 0 0,0 0 0,-1-1 0,1 1 0,2-7 0,-7 14 54,0 0-1,0 1 1,0-1 0,1 0 0,-1 1 0,1-1 0,0 1 0,-1-1-1,1 1 1,0 0 0,0-1 0,1 1 0,-1-1 0,1 1-1,-1-1 1,2 4 0,-1-5-3,1 1-1,-1-1 1,1 1 0,-1-1-1,1 0 1,0 0-1,0 0 1,0 0 0,-1 0-1,1 0 1,0 0-1,0-1 1,0 1-1,0-1 1,0 1 0,0-1-1,0 0 1,0 0-1,0 0 1,4 0 0,2 0-439,-1 0 0,1-1-1,0 0 1,-1 0 0,1 0 0,-1-1 0,1 0 0,-1-1 0,0 0 0,0 0 0,0 0 0,0-1 0,-1 0 0,1 0 0,-1-1 0,0 0 0,-1 0-1,1 0 1,-1-1 0,0 1 0,0-1 0,6-11 0,0-1-591,0 0 0,-1-1-1,10-29 1,5-22 3629,-25 68-2463,1 1 2372,-4 4-2200,1 0 0,0 0 0,-1 1 0,1-1 0,1 1 0,-1 0 0,0-1 0,-1 7 0,2-5 67,-3 6-157,0 0-1,1 0 1,1 0-1,0 1 1,1-1 0,0 1-1,0 0 1,1-1-1,1 1 1,3 18 0,4 10-586,23 67 0,1 2-1666,-28-93 1552,3 13-180,-2 1 1,4 57-1,-12-85 2486,-3-9-907,-4-10-112,-5-19-233,2 0 0,2 0 0,1-1 0,-9-63 0,19 98-524,0 0 0,-1 0 0,1 0 0,0 0 0,0 0 1,0 1-1,0-1 0,1 0 0,-1 0 0,0 0 0,1 0 0,-1 1 0,1-1 0,0 0 0,0 0 0,-1 1 0,1-1 0,0 0 0,0 1 0,1-1 0,-1 1 0,0-1 0,0 1 0,1 0 0,2-3 0,2 2-59,-1 0-1,1 0 0,-1 1 1,1 0-1,0 0 0,-1 0 1,10 0-1,45-6-4730,-24-1-1575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3:42.9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1 304 12715,'0'-2'180,"0"1"0,0-1 1,0 0-1,0 0 1,0 1-1,0-1 0,1 0 1,-1 0-1,1 1 0,-1-1 1,1 0-1,0 1 1,0-1-1,0 1 0,0-1 1,2-2-1,19-23 1700,6 0-610,45-36 0,-34 34-1408,1 2 0,51-25 0,-13 7-937,-72 42 727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37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0 393 3075,'0'0'18300,"12"-11"-17446,23-23-415,-3 0-1,-1-3 1,-1 0 0,-2-2-1,30-56 1,-50 80-183,0-2 0,-2 1 1,0-1-1,6-24 0,-30 305-485,18-241-1816,0-9-4852,0-8 1008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29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5926,'0'0'18823,"1"13"-17553,-3 58-243,0-37-649,1-1 1,6 46-1,-5-79-372,0 1-1,0 0 1,0 0-1,0 0 1,0 0 0,0 0-1,0 0 1,0-1-1,1 1 1,-1 0-1,0 0 1,1 0-1,-1 0 1,1-1-1,-1 1 1,1 0-1,-1 0 1,1-1 0,-1 1-1,1-1 1,0 1-1,-1 0 1,1-1-1,0 1 1,0-1-1,-1 1 1,1-1-1,0 0 1,0 1-1,0-1 1,0 0 0,-1 0-1,1 1 1,0-1-1,0 0 1,0 0-1,0 0 1,0 0-1,0 0 1,-1 0-1,1 0 1,0 0-1,0-1 1,0 1 0,0 0-1,0-1 1,0 1-1,2-2 17,0 1 1,-1 0-1,0-1 0,1 0 0,-1 1 0,0-1 1,0 0-1,0 0 0,0 0 0,0-1 0,0 1 1,0 0-1,2-5 0,2-20-332,0 1 1,-2-1 0,-1 1-1,-1-1 1,-1-34-1,-1 53-2082,1 12 2086,0-1 1,0 0 0,0 0 0,0 1 0,1-1 0,0 0 0,-1 0 0,1 0 0,0-1-1,0 1 1,1 0 0,-1-1 0,1 1 0,-1-1 0,1 0 0,0 0 0,3 2 0,1 0-1005,0 0 0,1-1 1,-1 0-1,1 0 1,0 0-1,11 1 0,17 1-5945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30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15 10602,'0'0'11825,"-9"-3"-10939,8 2-875,-1 0 40,0 0-1,0 0 0,-1 0 0,1 0 1,0 0-1,-1 0 0,1 1 0,0-1 1,-1 1-1,1 0 0,-1-1 0,1 1 0,-1 0 1,1 1-1,-1-1 0,1 0 0,-1 1 1,1-1-1,0 1 0,-1 0 0,1 0 1,0 0-1,-1 0 0,1 0 0,0 0 1,0 0-1,0 1 0,0-1 0,0 1 1,0 0-1,1 0 0,-1-1 0,1 1 1,-1 0-1,-2 4 0,1 0 136,-1 1 0,1-1 1,0 0-1,0 1 0,0-1 0,-2 13 0,5-18-177,-1 1 0,1-1-1,0 0 1,-1 1 0,1-1 0,0 1-1,0-1 1,0 1 0,0-1 0,0 0-1,1 1 1,-1-1 0,0 1 0,1-1-1,-1 0 1,1 1 0,-1-1 0,1 0-1,-1 1 1,1-1 0,0 0 0,0 0-1,0 0 1,0 0 0,0 0 0,0 0-1,0 0 1,0 0 0,0 0 0,0 0-1,0 0 1,1-1 0,-1 1 0,0 0-1,1-1 1,-1 1 0,0-1 0,3 1-1,4 0-25,-1 0 0,0 0 0,0-1 1,0 0-1,0-1 0,1 1 0,-1-1 0,0 0 0,0-1 0,0 0 0,0 0 0,-1-1 0,1 0 0,-1 0 0,1 0 0,-1-1 0,0 0 0,0 0 0,0 0 0,-1-1 0,0 0 0,0 0 0,0 0 0,0-1 0,-1 1 0,0-1 1,0 0-1,0-1 0,-1 1 0,0-1 0,0 1 0,-1-1 0,2-8 0,-8 29-302,2-9 332,1 0 0,0 0 0,-1 0 0,2 0 0,-1 0 0,0 10 0,1-14-4,1 1 0,-1 0 0,0 0 1,1 0-1,-1-1 0,1 1 0,0 0 0,0-1 0,-1 1 0,1-1 0,0 1 0,0-1 0,1 1 0,-1-1 0,0 1 0,0-1 1,1 0-1,-1 0 0,0 0 0,1 0 0,0 0 0,-1 0 0,1 0 0,-1 0 0,1-1 0,0 1 0,1 0 0,3 1-18,0 0-1,0-1 0,0 0 0,0 0 0,0 0 0,0-1 0,1 0 0,-1 0 0,0 0 0,0-1 0,0 0 0,0 0 0,0 0 0,0-1 0,0 0 0,10-5 0,-12 5-19,0-1 1,-1 0-1,1 1 1,-1-1-1,1 0 1,-1-1-1,0 1 1,0 0-1,0-1 1,-1 0-1,1 1 1,-1-1-1,0 0 1,0-1-1,0 1 1,-1 0-1,0 0 0,1-1 1,-1 1-1,-1-1 1,1 1-1,-1-1 1,0-5-1,0 10 20,0 0 1,0-1-1,0 1 0,-1 0 0,1 0 0,0 0 0,0 0 0,0 0 1,-1 0-1,1 0 0,0 0 0,0-1 0,0 1 0,-1 0 0,1 0 1,0 0-1,0 0 0,-1 0 0,1 0 0,0 0 0,0 0 0,0 1 1,-1-1-1,1 0 0,0 0 0,0 0 0,-1 0 0,1 0 0,0 0 0,0 0 1,0 0-1,-1 1 0,1-1 0,0 0 0,0 0 0,0 0 0,0 0 1,0 1-1,-1-1 0,1 0 0,0 0 0,0 0 0,0 1 0,0-1 1,0 0-1,0 0 0,0 0 0,0 1 0,0-1 0,-10 11 15,5-3 161,0 0 0,0 1 0,1 0 1,-5 16-1,9-23-148,-1-1 0,1 0 0,-1 0 0,1 0 0,0 1 0,0-1 0,-1 0 0,1 1 0,0-1 0,0 0-1,0 0 1,1 1 0,-1-1 0,0 0 0,0 1 0,1-1 0,-1 0 0,1 0 0,-1 0 0,1 1 0,-1-1 0,1 0 0,0 0 0,-1 0 0,1 0 0,0 0 0,0 0 0,0 0 0,0 0 0,0-1 0,0 1-1,0 0 1,0 0 0,0-1 0,0 1 0,0-1 0,1 1 0,-1-1 0,0 1 0,0-1 0,0 0 0,1 0 0,-1 0 0,0 1 0,3-1 0,5 0 197,0 0 0,0 0 1,1 0-1,14-4 0,3-8-2881,-19 1-2201,-4-4-3397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30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14286,'0'0'10634,"-10"1"-10565,-51 12 36,55-11-83,1 0 0,0 0 0,0 0 0,0 1 0,0-1 0,0 1 0,1 0 0,-1 1 0,1-1 0,0 1-1,-6 6 1,10-10-24,-1 1 0,1-1-1,0 0 1,0 0 0,0 0-1,0 1 1,0-1-1,-1 0 1,1 0 0,0 1-1,0-1 1,0 0 0,0 0-1,0 1 1,0-1-1,0 0 1,0 0 0,0 1-1,0-1 1,0 0 0,0 1-1,0-1 1,0 0 0,0 0-1,0 1 1,0-1-1,1 0 1,-1 0 0,0 1-1,0-1 1,0 0 0,0 0-1,0 0 1,1 1 0,-1-1-1,0 0 1,0 0-1,1 1 1,13 4 29,22-2 4,-31-2-98,31 0-474,-27-2 372,1 0 1,0 2 0,0-1 0,0 1 0,0 0-1,0 1 1,-1 0 0,1 1 0,-1 0 0,17 8-1,-25-11 204,-1 1 0,1-1 0,-1 0-1,0 1 1,1-1 0,-1 0 0,1 1 0,-1-1-1,0 0 1,1 1 0,-1-1 0,0 0-1,0 1 1,1-1 0,-1 1 0,0-1 0,0 1-1,0-1 1,1 1 0,-1-1 0,0 1 0,0-1-1,0 1 1,0-1 0,0 1 0,0-1-1,0 1 1,0-1 0,0 1 0,0-1 0,0 1-1,-1-1 1,1 1 0,-16 12 1009,-31 3 209,44-15-1199,-86 18 1132,50-16-6114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32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51 126 4004,'0'0'10255,"-8"-2"-8131,-23-7-255,30 9-1775,1 0 0,-1 0 0,1 0 0,-1 0 0,1-1 1,-1 1-1,1 0 0,-1 0 0,1 0 0,-1-1 0,1 1 0,0 0 0,-1 0 0,1-1 0,-1 1 1,1 0-1,0-1 0,-1 1 0,1-1 0,0 1 0,-1 0 0,1-1 0,0 1 0,0-1 0,0 1 1,-1-1-1,1 1 0,0-1 0,0 1 0,0-1 0,0 1 0,0-1 0,0 1 0,0-1 0,0 1 1,0-1-1,0 1 0,0-1 0,0 1 0,0-1 0,0 1 0,1-1 0,-1 1 0,0 0 0,0-1 1,0 1-1,1-1 0,-1 1 0,1-1 0,13-14 1159,2 5-962,0-1 0,1 2 0,0 0 0,0 1 0,1 1 1,0 1-1,0 0 0,1 1 0,-1 1 0,28-2 1,-45 6-294,0 0 0,-1 1 1,1-1-1,0 0 1,-1 0-1,1 1 1,0-1-1,0 0 0,-1 1 1,1-1-1,-1 0 1,1 1-1,0-1 0,-1 1 1,1-1-1,-1 1 1,1 0-1,-1-1 1,1 1-1,-1-1 0,0 1 1,1 0-1,-1-1 1,0 1-1,1 0 0,-1 0 1,0-1-1,0 1 1,0 0-1,1-1 1,-1 1-1,0 0 0,0 0 1,0 0-1,0-1 1,-1 1-1,1 0 0,0 0 1,0-1-1,0 1 1,0 0-1,-1-1 1,1 1-1,0 0 0,-1-1 1,1 1-1,-2 1 1,-17 37 34,0-16 16,-2 0 0,-41 36 0,37-38-18,2 1 0,-23 28 0,46-50-31,0 1 0,-1-1-1,1 0 1,0 0 0,-1 1-1,1-1 1,0 0 0,0 1 0,-1-1-1,1 0 1,0 1 0,0-1 0,-1 1-1,1-1 1,0 0 0,0 1-1,0-1 1,0 1 0,0-1 0,0 0-1,-1 1 1,1-1 0,0 1 0,0-1-1,0 1 1,0-1 0,1 1-1,-1-1 1,0 0 0,0 1 0,0-1-1,0 1 1,0-1 0,1 0-1,-1 1 1,0-1 0,0 1 0,0-1-1,1 0 1,-1 1 0,0-1 0,1 0-1,-1 0 1,0 1 0,1-1-1,-1 0 1,0 0 0,1 1 0,-1-1-1,1 0 1,-1 0 0,0 0 0,1 1-1,-1-1 1,1 0 0,-1 0-1,1 0 1,-1 0 0,0 0 0,2 0-1,35 0-20,-24-1 22,-6 1-2,144-5-357,-134 3 309,0 0 1,-1-1-1,1-1 0,-1-1 1,0 0-1,29-13 0,-36 12 51,0 0 0,-1-1 0,0 0 0,0 0 0,0-1 0,-1 0 0,0-1 0,-1 1 0,0-1 0,0 0 0,-1-1 0,0 1 0,-1-1 0,0 0 0,0 0 0,-1-1 0,0 1 0,1-16 0,-3 26-5,-1-1 0,0 1 0,0-1 0,0 1 0,0-1 0,0 1 0,0-1-1,0 1 1,0-1 0,0 1 0,0-1 0,0 1 0,0-1 0,0 1 0,0-1 0,-1 1 0,1-1 0,0 1 0,0-1 0,0 1 0,-1 0 0,1-1 0,0 1 0,-1-1 0,1 1 0,0 0 0,-1-1 0,1 1 0,0 0 0,-1-1 0,1 1 0,-1 0 0,1 0 0,-2-1 0,-16 9-111,-14 23 13,27-24 129,0 0-1,1 0 0,-1 0 1,1 1-1,1-1 0,-1 1 1,1 0-1,1 0 0,-1 1 1,2-1-1,-1 0 0,1 1 1,0-1-1,0 1 0,1-1 1,1 9-1,0-15-21,0 0 1,0 0-1,1 0 1,-1 0-1,0 0 1,1 0-1,-1-1 1,1 1-1,-1-1 1,1 1 0,0-1-1,0 1 1,0-1-1,0 0 1,0 0-1,0 0 1,0 0-1,0 0 1,0-1-1,0 1 1,1 0-1,-1-1 1,0 0-1,0 1 1,1-1-1,-1 0 1,3-1-1,6 2 11,-1-1 0,1-1 0,-1 0 0,18-4 0,-20 3-19,0-1-1,0 0 1,0-1 0,-1 0-1,1 0 1,-1 0 0,0-1 0,0 0-1,0 0 1,-1-1 0,7-7 0,2-5-37,1-1 0,18-32 0,-32 49-599,-5 9 453,-1 5 295,0 0 1,0 0-1,-3 23 0,7-33-257,-1 0-1,1 0 0,0 0 0,-1 0 1,1 0-1,0 0 0,0 0 1,0 0-1,1 0 0,-1 0 0,0 0 1,1 0-1,-1 0 0,1 0 0,0 0 1,0 0-1,0 0 0,0 0 0,0 0 1,0-1-1,0 1 0,0 0 1,1-1-1,-1 1 0,1-1 0,-1 0 1,1 1-1,0-1 0,-1 0 0,1 0 1,0 0-1,0 0 0,0 0 0,3 1 1,1-1-1241,0 0 0,1-1 0,-1 1 0,0-1 0,11-1 0,11-5-5824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32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14253,'0'0'4106,"-5"10"-2900,-7 15-658,1 0 0,1 1 0,2 1 0,0-1 1,2 1-1,1 0 0,1 1 0,-1 43 0,5-69-543,0 0 1,0-1 0,0 1-1,0 0 1,0-1-1,0 1 1,0-1-1,0 1 1,0 0 0,1-1-1,-1 1 1,1-1-1,-1 1 1,1-1-1,0 1 1,0-1 0,-1 1-1,1-1 1,0 0-1,0 0 1,0 1-1,1-1 1,-1 0 0,0 0-1,0 0 1,1 0-1,-1 0 1,0 0-1,1 0 1,-1-1 0,1 1-1,-1 0 1,1-1-1,-1 1 1,1-1-1,-1 0 1,1 0 0,0 1-1,-1-1 1,1 0-1,0 0 1,-1 0-1,1-1 1,-1 1 0,1 0-1,0 0 1,-1-1-1,1 1 1,1-2-1,8-1-7,-1-1-1,1-1 0,-1 0 0,0 0 0,16-12 0,3-7-94,-1-2 0,-1 0 0,-1-2 0,27-38 0,-33 41-838,-18 20-777,-2 2-2336,-5 3-2641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32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12716,'0'0'8584,"48"29"-8328,-16-29-160,7 0-1120,1 0-1475,-5-2-832,3-3-4036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33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9 13421,'0'0'5931,"-8"2"-4325,-1 0-1179,6-1-300,0-1 0,0 1 0,0 0 0,1 0 0,-1 0 0,0 0 0,1 0 0,-1 1 0,1-1 0,-1 1 0,1 0 0,-1-1 0,-1 4 0,41-5-52,53-10-2685,-63 6 2485,45-2-1,-72 6 206,1 0 0,0 0 0,0 0 0,0 0 0,-1 0 0,1 0 1,0 0-1,0 0 0,-1 0 0,1 1 0,0-1 0,-1 0 1,1 1-1,0-1 0,-1 0 0,1 1 0,0-1 0,-1 1 0,1-1 1,-1 1-1,1-1 0,-1 1 0,1-1 0,-1 1 0,1-1 0,-1 1 1,1 0-1,-1-1 0,0 1 0,1 0 0,-1 0 0,0-1 0,0 1 1,0 0-1,1-1 0,-1 1 0,0 0 0,0 0 0,0-1 0,0 1 1,0 0-1,0 0 0,0 0 0,-1 0 0,1 0-22,0 0-1,0 0 1,0-1 0,0 1-1,0 0 1,0 0 0,0 0-1,0 0 1,0 0-1,0-1 1,0 1 0,1 0-1,-1 0 1,0 0 0,1 0-1,-1-1 1,0 1 0,1 0-1,-1 0 1,1-1-1,-1 1 1,1 0 0,0-1-1,-1 1 1,1-1 0,0 1-1,-1-1 1,1 1-1,0-1 1,-1 1 0,1-1-1,0 0 1,0 1 0,0-1-1,-1 0 1,1 0-1,0 1 1,0-1 0,0 0-1,0 0 1,1 0 0,23-1-575,0 0 0,0-2 0,-1 0 0,1-2 0,-1-1 1,32-12-1,23-5 392,-66 24 4860,3 10-3438,5 2-2220,10-10-6027,-14-3-3460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33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3748,'0'0'18807,"4"9"-18658,14 27-53,-16-34-87,-1 0 0,1 0 0,0-1-1,0 1 1,0 0 0,0-1 0,0 0 0,0 0 0,0 1-1,1-1 1,-1-1 0,0 1 0,1 0 0,-1 0-1,0-1 1,1 1 0,-1-1 0,1 0 0,3 0-1,47-4 83,-49 3-85,12-2-29,0-1 1,0-1-1,26-12 1,-30 11-22,0 1 0,1 0-1,-1 1 1,1 1 0,0 0 0,0 0 0,14 0-1,-26 4 73,-1-1 1,1 0-1,-1 0 0,1 1 0,-1-1 0,1 0 0,-1 1 0,0-1 0,1 1 0,-1-1 0,1 1 1,-1-1-1,0 1 0,1-1 0,-1 1 0,0-1 0,0 1 0,1-1 0,-1 1 0,0-1 0,0 1 0,0-1 1,0 1-1,0 0 0,0-1 0,0 1 0,0-1 0,0 1 0,0 0 0,0-1 0,0 1 0,0-1 1,0 1-1,0-1 0,-1 1 0,1-1 0,0 2 0,-9 32 1327,5-20-505,4-13-828,0-1 0,0 1-1,1 0 1,-1-1 0,0 1 0,0 0 0,1-1 0,-1 1-1,0-1 1,1 1 0,-1 0 0,0-1 0,1 1 0,-1-1 0,1 1-1,-1-1 1,1 0 0,-1 1 0,1-1 0,-1 1 0,1-1 0,0 0-1,-1 0 1,1 1 0,-1-1 0,1 0 0,0 0 0,-1 0-1,1 1 1,0-1 0,-1 0 0,1 0 0,0 0 0,-1 0 0,1 0-1,0 0 1,-1-1 0,1 1 0,0 0 0,-1 0 0,1 0-1,0-1 1,-1 1 0,2-1 0,33-10 148,-8-1-132,-14 5-170,1 0-1,0 1 1,0 1 0,0 0 0,0 1 0,1 1 0,27-3-1,-41 6 125,-1 0-1,1 0 0,0 0 0,-1 0 1,1 0-1,0 0 0,-1 0 1,1 0-1,0 1 0,-1-1 0,1 0 1,0 1-1,-1-1 0,1 0 0,-1 1 1,1-1-1,0 1 0,-1-1 1,1 0-1,-1 1 0,0 0 0,1-1 1,-1 1-1,1-1 0,-1 1 1,0-1-1,1 1 0,-1 0 0,0-1 1,0 1-1,1 0 0,-1 0 1,0 27-1106,0-17-2129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34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79 128 4612,'0'0'7084,"-10"-5"-4777,-1 1-1443,-14-9 282,3-7 2598,15 17 1577,4 10-3734,3-6-1571,0 0 0,0-1 0,0 1-1,0 0 1,0 0 0,0 0 0,1-1 0,-1 1 0,0 0-1,0 0 1,1-1 0,-1 1 0,1 0 0,-1-1 0,1 1-1,-1 0 1,1-1 0,-1 1 0,1-1 0,-1 1 0,1-1-1,0 1 1,-1-1 0,1 1 0,0-1 0,-1 0 0,1 1 0,1-1-1,4 1 54,0 0 1,0 0-1,0-1 0,0 0 0,0 0 0,0 0 0,0-1 1,-1 0-1,1 0 0,0-1 0,0 0 0,9-4 0,-13 5-53,0 0-1,0 0 0,1 0 1,-1 0-1,0 0 0,0-1 0,0 1 1,0-1-1,-1 0 0,1 0 1,0 1-1,-1-1 0,1 0 1,-1 0-1,0-1 0,1 1 0,-1 0 1,0 0-1,0 0 0,-1-1 1,1 1-1,0-1 0,-1 1 1,1 0-1,-1-1 0,0 1 0,0-1 1,0 1-1,0-1 0,0 1 1,-1-1-1,0-3 0,0 4-37,0 0 1,-1 0-1,1 0 0,0 1 0,0-1 0,-1 0 0,1 1 0,-1-1 0,1 1 1,-1 0-1,0-1 0,0 1 0,1 0 0,-1 0 0,0 0 0,0 0 0,0 1 1,0-1-1,0 0 0,0 1 0,-1-1 0,1 1 0,0 0 0,0 0 0,0 0 0,0 0 1,0 0-1,-4 1 0,2-1-4,1 0 1,0 0-1,-1 1 1,1-1-1,0 1 1,-1 0-1,1 0 0,0 0 1,0 0-1,0 1 1,0-1-1,0 1 1,0 0-1,0 0 1,1 0-1,-1 0 1,-3 4-1,5-4 17,0 0 1,-1-1-1,1 1 0,0 0 1,1 0-1,-1 0 1,0-1-1,0 1 0,1 0 1,-1 0-1,1 0 1,0 0-1,0 0 0,-1 0 1,1 0-1,1 1 0,-1-1 1,0 0-1,0 0 1,1 0-1,0 3 0,1-3-11,-1-1 0,0 1 0,1 0-1,-1-1 1,1 1 0,0-1 0,-1 0 0,1 0-1,0 1 1,0-1 0,0 0 0,0 0-1,0-1 1,0 1 0,0 0 0,4 0-1,10 2-262,1-1-1,-1-1 1,1-1-1,20-1 0,-23 0-140,5-1-584,-1 0-1,31-10 0,-37 9 929,1 0 1,-1 0 0,1 1-1,0 0 1,0 1 0,24 2-1,-36 0 241,0 0 1,-1 0-1,1 0 0,0 1 0,0-1 0,0 0 1,-1 1-1,1-1 0,-1 1 0,1-1 0,-1 1 0,0-1 1,1 1-1,-1-1 0,0 1 0,0-1 0,0 2 0,8 25 937,-6-26-1081,0 0 1,0-1-1,1 1 0,-1-1 1,1 0-1,-1 1 1,1-1-1,-1 0 1,1-1-1,0 1 1,0 0-1,5 0 0,21 0-5176,-13-1-2347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41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6278,'0'0'6230,"-10"14"-4255,-3 2-1597,1 1-1,2 1 1,-1 0 0,2 0-1,1 1 1,0 0 0,-6 23 0,13-34-238,-4 10 360,2 0 0,0 0 0,0 35 0,3-50-465,0 0-1,0 0 1,0 1-1,1-1 1,-1 0-1,1 0 1,-1 0-1,1 0 1,0 0-1,1 0 1,-1 0-1,0 0 1,1 0-1,0 0 1,-1 0 0,1-1-1,0 1 1,0-1-1,1 1 1,-1-1-1,0 0 1,1 0-1,0 0 1,-1 0-1,1-1 1,0 1-1,0-1 1,0 1-1,3 0 1,5 0 37,0 0 0,0-1 0,0 0 0,0-1 0,0 0 0,0-1 0,0 0 0,-1-1 1,1 0-1,0-1 0,-1 0 0,1-1 0,-1 0 0,0 0 0,0-1 0,0 0 0,-1-1 0,0 0 0,15-14 0,-14 13-10,-1-2-1,-1 1 0,1-1 1,-1 0-1,-1-1 1,0 0-1,0 0 0,-1-1 1,0 1-1,-1-1 1,0-1-1,-1 1 0,0-1 1,-1 0-1,0 1 1,-1-1-1,1-19 0,-10 40-497,0 16 328,7-17 100,-1 1 0,1-1 0,1 0 0,0 0 0,0 1 0,0-1 0,1 0 0,1 0 0,-1 0 0,1 0 0,0-1 0,1 1 0,0-1 0,0 0 0,7 9 0,-6-11 27,0 0 1,0 0-1,0 0 1,1 0 0,0-1-1,0 0 1,0-1-1,0 1 1,1-1-1,0 0 1,-1-1 0,1 1-1,0-1 1,0-1-1,0 1 1,0-1-1,14 0 1,-13-1 89,0-1 1,1 0-1,-1 0 1,0-1-1,0 0 1,-1 0-1,1-1 1,0 0-1,-1 0 1,1-1-1,-1 0 1,0 0-1,-1 0 0,1-1 1,-1 0-1,0-1 1,0 1-1,10-14 1,-11 13-175,0 0 0,-1-1 0,1 1 0,-2-1 0,1 0 0,-1 0 0,0 0 0,0 0 0,-1-1 0,0 1 0,-1-1 0,1 1 0,-1-1 0,-1 0 0,1 0 0,-1 1 0,-1-1 0,0 0 0,0 0 0,-2-9 0,1 14-272,1-1-1,-1 1 0,1 0 1,-1 0-1,0 1 1,0-1-1,-1 0 0,1 1 1,0-1-1,-1 1 0,1 0 1,-1-1-1,0 1 1,-5-3-1,-27-6-7623,19 11 1015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37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8936,'0'0'13731,"7"3"-12562,1-1-918,-1 0 1,0 0 0,1 0-1,-1-1 1,1-1 0,0 1-1,-1-1 1,1-1-1,0 1 1,14-4 0,90-25 855,-60 14-909,-27 8-766,92-21 1614,-77 22-3473,-1 4-3557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41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22 14157,'0'0'2307,"-10"-3"-396,-1 0-1630,-1 0 0,0 0 0,0 1 0,0 1 0,-25 0 0,35 1-223,-1 0 1,0 0-1,1 0 0,-1 1 0,1-1 0,-1 0 1,0 1-1,1 0 0,-1 0 0,1 0 0,0 0 0,-1 0 1,1 0-1,0 0 0,-1 1 0,1-1 0,0 1 1,0 0-1,0 0 0,1-1 0,-1 1 0,0 0 0,1 1 1,-1-1-1,1 0 0,0 0 0,-1 1 0,1-1 1,0 0-1,0 1 0,1-1 0,-1 1 0,1 0 1,-1-1-1,1 1 0,0-1 0,0 1 0,0 5 0,0-7-52,1 0-1,-1 0 0,1 0 0,-1 0 0,1 0 0,0 0 0,-1 0 0,1 0 0,0 0 0,0 0 1,0 0-1,0 0 0,-1 0 0,1-1 0,0 1 0,0 0 0,0-1 0,1 1 0,-1-1 0,0 1 1,0-1-1,0 1 0,0-1 0,0 0 0,1 0 0,-1 1 0,0-1 0,2 0 0,42 2 84,-38-2-53,0-1-44,1 1-1,-1-1 1,1-1 0,-1 1 0,0-1 0,0-1 0,0 1-1,0-1 1,11-6 0,-15 7 1,0 0 0,0 0 0,0 0 0,0 0 0,0 0 0,-1-1 0,1 1 0,-1-1 0,1 0 0,-1 0 1,0 1-1,0-2 0,0 1 0,-1 0 0,1 0 0,-1 0 0,0-1 0,1 1 0,-2-1 0,1 1 0,1-8 0,-5 8-641,-3 9 294,-3 8 112,7-11 172,0 1 1,1-1-1,0 1 0,0 0 1,0-1-1,0 1 0,0 0 1,1 0-1,0 0 0,-1 0 1,2-1-1,-1 1 0,0 0 1,1 0-1,-1 0 0,1-1 1,2 6-1,-2-7-160,0 1 1,1-1-1,-1 0 0,1 0 0,-1 1 0,1-1 1,0 0-1,-1-1 0,1 1 0,0 0 1,3 1-1,-3-1-381,1 0 0,0-1 0,0 0 0,0 1 0,1-1 0,-1 0 0,0 0-1,0-1 1,7 2 0,18-2-4658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42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9065,'0'0'3213,"-10"7"-1093,3-2-1695,2-2-189,0 0-1,1 0 1,-1 0-1,1 1 1,0 0-1,0-1 1,0 1 0,0 1-1,1-1 1,0 0-1,0 1 1,0 0-1,0-1 1,1 1 0,0 1-1,0-1 1,-2 7-1,3-8-28,1 0 1,-1 0-1,1 1 0,0-1 0,1 0 0,-1 0 0,1 1 0,-1-1 0,1 0 0,1 0 0,-1 0 0,0 0 0,1 0 0,3 5 1,-3-7-212,1 1 1,-1-1-1,1 0 0,0 0 1,0 0-1,0 0 1,0 0-1,1-1 1,-1 0-1,0 1 1,0-1-1,1 0 1,-1 0-1,1-1 1,-1 1-1,1-1 1,6 0-1,26 0-876,36 3-1187,-69-3 2084,0 0 0,0 1 0,0-1 0,0 1 1,0 0-1,-1 0 0,1 0 0,0 0 0,-1 1 0,1-1 0,-1 1 0,1-1 0,-1 1 0,0 0 1,1 0-1,-1 0 0,0 0 0,0 1 0,1 1 0,1 24 2343,2 1-697,-6-28-1646,1-1 0,-1 1 0,1-1 0,0 1 0,0-1 0,-1 0 0,1 1 0,0-1 0,0 0 0,-1 1 0,1-1-1,0 0 1,0 0 0,0 0 0,0 0 0,-1 0 0,1 0 0,0 0 0,0 0 0,0 0 0,0 0 0,-1 0 0,1-1 0,0 1 0,0 0 0,0-1-1,-1 1 1,1 0 0,0-1 0,-1 1 0,1-1 0,0 1 0,-1-1 0,1 1 0,0-1 0,0 0 0,22-14-684,32-17-4085,-14 15-5097,-16 12 966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42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10 10570,'0'0'9673,"-8"-1"-8856,5 0-773,-33-5 239,35 6-284,0-1 0,1 1 0,-1 0 0,0 0 0,0 0-1,0 0 1,0 0 0,0 0 0,0 0 0,1 0 0,-1 0-1,0 0 1,0 1 0,0-1 0,0 0 0,0 0-1,1 1 1,-1-1 0,0 1 0,0-1 0,1 1 0,-1-1-1,0 1 1,1-1 0,-1 1 0,0 0 0,1-1 0,-1 1-1,1 0 1,-1-1 0,1 1 0,-1 0 0,1 0 0,0 0-1,-1-1 1,1 1 0,-1 1 0,2 0-135,-1 0 0,1 0 0,-1-1 0,1 1 0,0-1 1,0 1-1,0-1 0,0 1 0,0-1 0,0 1 0,0-1 0,0 0 0,0 1 0,0-1 0,1 0 1,-1 0-1,1 0 0,-1 0 0,1 0 0,-1 0 0,1-1 0,2 2 0,44 15-1965,-38-14 1328,-2-1 378,40 15-1397,-46-17 1949,-1 0 0,0 1 1,0-1-1,0 1 0,0-1 0,0 1 1,1-1-1,-1 1 0,0 0 0,0-1 1,0 1-1,0 0 0,-1 0 0,1 0 1,0 0-1,0 0 0,0 0 0,-1 0 1,1 0-1,-1 0 0,1 0 0,0 0 1,-1 0-1,0 0 0,1 0 0,-1 1 1,0-1-1,0 0 0,1 0 0,-1 1 1,0 0-1,-2 1 128,0-1 1,1 0 0,-1 0-1,0 0 1,0 0-1,-1 0 1,1-1 0,0 1-1,0-1 1,-1 1-1,1-1 1,-1 0-1,1 0 1,-1 0 0,1 0-1,-1-1 1,0 1-1,-2 0 1,-52 7 470,51-8-753,-19-1-1264,25 1 1091,0 0 1,-1 0-1,1-1 0,-1 1 0,1 0 1,0 0-1,-1-1 0,1 1 0,-1 0 0,1-1 1,0 1-1,0-1 0,-1 1 0,1 0 1,0-1-1,0 1 0,-1-1 0,1 1 1,0 0-1,0-1 0,0 1 0,0-1 1,0 1-1,-1-1 0,1 1 0,0-1 0,0 0 1,0-11-5442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42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64 222 4004,'0'0'18391,"-9"0"-18424,-27 6 1,35-5 31,-1-1-1,1 1 0,0 0 1,0-1-1,0 1 0,0 0 1,0 0-1,0 0 0,0-1 1,1 1-1,-1 0 0,0 0 0,0 0 1,1 0-1,-1 1 0,0-1 1,1 0-1,-1 0 0,1 0 1,0 0-1,-1 1 0,1-1 1,0 0-1,0 0 0,0 1 1,-1-1-1,1 0 0,1 0 1,-1 1-1,0-1 0,0 0 1,0 0-1,1 1 0,-1-1 0,1 0 1,-1 0-1,2 2 0,-1 0 4,1-1-1,-1 0 0,1 0 0,0 0 1,0 0-1,0 0 0,0-1 0,0 1 1,0 0-1,0-1 0,1 1 0,-1-1 1,0 0-1,1 0 0,-1 0 0,1 0 1,-1-1-1,1 1 0,0 0 0,-1-1 1,1 0-1,0 0 0,-1 0 0,1 0 1,0 0-1,-1 0 0,4-2 0,3 2-90,0-2 0,-1 1 0,1-1 0,-1 0 0,0-1 0,0 0 0,11-6-1,-6 1-169,1 0-1,-2-2 0,1 1 0,-2-2 0,1 1 0,-1-2 0,13-16 0,-19 20 293,1-1 1,-1 0-1,0 0 1,-1 0-1,0 0 1,-1 0-1,0-1 1,0 0-1,-1 0 1,0 0-1,-1 0 1,1-15-1,-2 23-20,0 0 0,0 1 0,0-1 0,-1 0 0,1 0 0,0 1 0,-1-1 0,1 0 0,-1 1 0,1-1 0,-1 1 0,0-1 0,0 0 0,0 1 0,0 0 0,0-1 0,0 1 0,0 0 0,0-1 0,-1 1 0,1 0 0,0 0 0,-1 0 0,1 0 0,-1 0 0,1 0 0,-1 1 0,1-1 0,-1 0 0,0 1 0,1-1 0,-1 1-1,0 0 1,1-1 0,-1 1 0,0 0 0,0 0 0,1 0 0,-1 0 0,0 1 0,0-1 0,-1 1 0,-4 0-4,1 0 0,-1 0 0,1 1 0,-1 0 0,1 1 0,0-1 0,0 1 0,0 0 0,0 1 0,-7 4 0,8-3 77,-1-1-1,1 1 1,0-1 0,1 1-1,-1 1 1,1-1 0,0 1 0,0 0-1,1-1 1,-1 2 0,1-1 0,1 0-1,-1 1 1,1-1 0,0 1-1,-1 12 1,3-17-88,0 0-1,1-1 0,0 1 0,-1-1 1,1 0-1,0 1 0,0-1 1,-1 1-1,1-1 0,0 0 1,0 0-1,1 0 0,-1 1 0,0-1 1,0 0-1,0 0 0,1-1 1,-1 1-1,1 0 0,-1 0 1,0-1-1,1 1 0,-1-1 0,1 1 1,0-1-1,-1 1 0,1-1 1,-1 0-1,1 0 0,0 0 1,1 0-1,65 2-1285,-53-3 468,9 1 38,-15-1 480,0 0 1,1 1 0,-1 1 0,19 2-1,-26-2 447,0-1 0,0 1 0,0 0 0,0 0-1,0 0 1,0 0 0,0 0 0,-1 0 0,1 0 0,0 0 0,0 1-1,-1-1 1,1 1 0,-1-1 0,0 1 0,1 0 0,-1-1 0,0 1-1,0 0 1,0 0 0,0 0 0,0 0 0,0 0 0,-1 0 0,1 0-1,-1 0 1,1 2 0,2 47 2738,-3-29-6240,0-14-114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43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1 194 12588,'0'0'7255,"11"-3"-6214,0-1-937,0 0 0,-1-1 1,0 0-1,0-1 0,0 0 0,-1 0 1,14-13-1,-19 16-69,0-1 1,1 0-1,-2 0 1,1-1-1,0 1 1,-1-1 0,0 0-1,0 0 1,0 0-1,-1 0 1,0 0-1,0-1 1,0 1-1,0-1 1,-1 1-1,0-1 1,0 1-1,-1-1 1,1 0-1,-2-5 1,1 9-33,0 1 0,0 0 0,0 0 0,0 0 0,-1 0 0,1 0 0,0 0 1,-1 0-1,1 0 0,-1 0 0,1 0 0,-1 0 0,1 0 0,-1 1 0,0-1 0,1 0 0,-1 0 0,0 1 0,0-1 0,0 0 0,0 1 1,0-1-1,1 0 0,-1 1 0,0-1 0,-1 1 0,-1-1-13,0 1 0,1-1-1,-1 1 1,1 0 0,-1 0 0,1 0-1,-1 0 1,0 1 0,1-1 0,-5 2 0,1-1-17,1 1 1,0 0-1,0 0 1,0 1-1,0-1 1,0 1-1,1 0 1,-1 0 0,1 1-1,-5 3 1,4 0 15,1 0 1,0 0 0,0 0 0,1 0-1,0 1 1,0-1 0,1 1-1,0 0 1,0 0 0,1-1 0,0 1-1,0 16 1,1-20 8,0-1 0,0 0 1,0 1-1,1-1 0,-1 0 0,1 0 1,0 1-1,0-1 0,0 0 0,0 0 0,1 0 1,-1 0-1,1 0 0,0-1 0,0 1 1,0 0-1,0-1 0,0 1 0,1-1 0,-1 0 1,1 0-1,-1 0 0,1 0 0,0 0 1,0 0-1,0-1 0,0 0 0,0 1 1,0-1-1,0 0 0,0 0 0,6 0 0,4 0-111,0 0 1,0-1-1,0-1 0,0 0 0,0-1 0,0 0 0,0-1 0,21-8 0,-25 8-28,0-1 1,0 0 0,0 0 0,-1-1-1,0 0 1,0 0 0,0-1 0,-1 0-1,0 0 1,0-1 0,0 0 0,9-13-1,-24 90 3932,8-68-3709,0 0 0,-1 0 0,1-1 0,0 1 0,0 0 0,0 0 0,0 0 0,0 0 0,1-1 1,-1 1-1,0 0 0,1 0 0,0-1 0,-1 1 0,1 0 0,0-1 0,0 1 0,0-1 0,0 1 0,0-1 1,0 1-1,0-1 0,0 1 0,3 1 0,0-2-21,0 0 0,1 0 0,-1 0 1,1 0-1,-1-1 0,1 0 0,-1 0 0,1 0 0,4-1 1,-1 0 48,-1 0 1,0 0 0,0-1 0,0 0 0,0-1 0,0 1 0,0-1 0,-1 0 0,1-1 0,8-6 0,18-14-5275,-11 9-4505,-17 11 2328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44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13741,'0'0'3011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44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11883,'0'0'4292,"-7"9"-3117,-2 5-676,0 1-1,1-1 1,0 1 0,-8 27 0,13-34-298,0 0-1,1 1 1,0-1 0,1 0 0,-1 1 0,2-1 0,-1 1 0,1-1 0,1 1 0,-1 0-1,1-1 1,1 0 0,2 10 0,-3-15-194,0-1 0,0 1 0,0-1 0,0 0 0,0 1 0,1-1 0,-1 0 0,1 0 0,0 0 0,0 0 0,-1 0 0,1 0 0,1 0 0,-1-1 0,0 1 0,0-1-1,0 1 1,1-1 0,-1 0 0,1 0 0,-1 0 0,1 0 0,-1-1 0,1 1 0,0 0 0,-1-1 0,1 0 0,0 0 0,-1 0 0,1 0 0,0 0 0,-1 0 0,1-1 0,0 0 0,-1 1 0,1-1 0,4-2 0,1 0-80,0-1 0,0 0-1,-1 0 1,1 0 0,-1-1 0,0 0 0,0-1 0,-1 0 0,0 0 0,9-10 0,-11 11 93,-1 1 0,1-1 0,-1 1 0,0-1-1,-1 0 1,1 0 0,-1 0 0,0 0 0,0-1 0,1-7 0,-23 40 855,16-20-809,0 2-1,1-1 0,0 0 0,0 1 0,1-1 1,0 1-1,1 0 0,0-1 0,0 15 0,1-20-47,0 0-1,0 0 1,1 0-1,-1-1 1,0 1-1,1 0 1,0 0-1,0 0 0,0-1 1,0 1-1,0-1 1,1 1-1,-1-1 1,1 1-1,-1-1 1,1 0-1,0 1 0,0-1 1,0 0-1,0 0 1,0-1-1,1 1 1,-1 0-1,0-1 1,1 1-1,-1-1 0,1 0 1,0 0-1,-1 0 1,1 0-1,0 0 1,4 0-1,-1 0 4,0-1-1,-1 0 1,1 0-1,0 0 1,-1-1-1,1 0 1,-1 0-1,1 0 1,-1-1 0,1 0-1,-1 0 1,0 0-1,0-1 1,0 1-1,0-1 1,0 0-1,6-6 1,-9 7-166,0 0 1,0 0 0,0 0-1,-1 0 1,1 0-1,-1-1 1,0 1-1,1 0 1,-1-1-1,0 1 1,0-1-1,-1 1 1,1-1-1,0 1 1,-1-1 0,1-2-1,-2 2-388,1-1 1,0 1-1,-1 0 0,0 0 1,0 0-1,0 0 0,0 0 1,0 0-1,0 1 1,-1-1-1,1 0 0,-1 1 1,0-1-1,0 1 0,0-1 1,-3-2-1,-7-9-7032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44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13261,'0'0'4099,"50"4"-10825,-32 5-3363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45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100 195 5509,'0'0'13271,"-10"-5"-12315,5 2-896,2 2 4,-1-1 0,1 0 0,0 1-1,-1 0 1,1 0 0,-1 0 0,1 0 0,-6 0 0,7 1-24,1 0 0,-1 0 0,0 1 0,1-1 0,-1 1 0,0-1 0,1 1 0,-1 0 0,0-1 0,1 1 0,-1 0 0,1 0 0,0 0 1,-1 0-1,1 0 0,0 1 0,-1-1 0,1 0 0,0 1 0,0-1 0,0 0 0,0 1 0,0-1 0,1 1 0,-2 2 0,0-1-6,1 0-1,-1 0 1,1 0 0,0 0-1,0 0 1,0 0-1,0 0 1,0 1 0,1-1-1,-1 0 1,1 1-1,0-1 1,0 0 0,0 1-1,0-1 1,1 0-1,-1 0 1,1 1-1,0-1 1,0 0 0,0 0-1,1 0 1,-1 0-1,1 0 1,-1 0 0,1 0-1,0-1 1,0 1-1,0-1 1,1 1 0,-1-1-1,0 0 1,1 1-1,0-1 1,-1-1 0,1 1-1,0 0 1,0-1-1,0 1 1,0-1-1,0 0 1,6 1 0,-1 1-48,0-1 0,1 0 0,-1 0 0,0-1 0,1 0 0,-1-1 0,1 0 0,-1 0 0,0-1 0,1 0 0,-1 0 0,0-1 0,0 0 0,1-1 0,-1 1 0,9-6 0,-7 1-45,-1 0 0,1-1 0,-1 0 0,0 0 1,-1-1-1,0 0 0,0-1 0,-1 0 0,0 0 0,6-13 1,-9 16 57,-1-1 1,1 1 0,-2 0 0,1-1-1,-1 0 1,0 1 0,-1-1 0,1 0-1,-2 0 1,1 0 0,-1 0 0,0 0-1,-1 0 1,0 0 0,0 1 0,-5-16-1,6 20-6,-1 0 0,-1 0-1,1 0 1,0 0-1,-1 0 1,0 1-1,0-1 1,0 0-1,0 1 1,0-1-1,0 1 1,0 0-1,-1-1 1,1 1-1,-1 0 1,0 1-1,0-1 1,1 0-1,-1 1 1,0 0-1,0 0 1,0-1 0,-1 2-1,1-1 1,0 0-1,0 1 1,0-1-1,-1 1 1,1 0-1,0 0 1,-1 0-1,1 1 1,0-1-1,0 1 1,0 0-1,0 0 1,-1 0-1,1 0 1,0 0-1,0 1 1,1-1 0,-1 1-1,0 0 1,0 0-1,1 0 1,-1 0-1,1 0 1,0 1-1,0-1 1,0 1-1,0-1 1,0 1-1,0 0 1,-2 5-1,0 0 122,1 1-1,-1-1 1,2 1-1,-1 0 1,1 0-1,-1 11 1,3-18-109,0 1 1,0 0-1,0-1 1,0 1 0,0 0-1,1 0 1,-1-1-1,1 1 1,0-1 0,0 1-1,0-1 1,0 1-1,0-1 1,1 1 0,-1-1-1,1 0 1,-1 0-1,1 0 1,0 0 0,0 0-1,0 0 1,0 0-1,0-1 1,2 3 0,54 25-1823,-44-23 571,0 1-1,0 0 0,-1 1 0,0 0 0,19 17 0,-29-23 1191,-1 1 0,0 0 1,1 0-1,-1 0 0,0 0 1,0 1-1,0-1 0,-1 0 0,1 1 1,-1-1-1,0 1 0,0-1 0,0 1 1,-1 0-1,1 0 0,-1-1 0,0 1 1,0 0-1,0-1 0,0 1 0,-1 0 1,1 0-1,-1-1 0,0 1 1,0-1-1,0 1 0,-4 5 0,2-1-1737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45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14638,'0'0'8958,"-2"9"-8131,-3 17-558,0 0 0,2 0-1,1 0 1,1 0 0,5 47-1,-4-71-290,1 1 0,-1 0 0,1 0 0,0 0 0,0 0 0,0-1 0,1 1-1,-1-1 1,1 1 0,-1-1 0,1 1 0,0-1 0,0 0 0,0 0 0,0 0 0,0 0 0,0 0-1,0 0 1,1 0 0,-1-1 0,1 1 0,-1-1 0,1 0 0,0 0 0,0 0 0,-1 0 0,1 0-1,0-1 1,0 1 0,0-1 0,0 0 0,0 1 0,0-1 0,0-1 0,0 1 0,-1 0 0,1-1-1,0 0 1,0 1 0,3-3 0,7 0-260,-1-2 1,0 0-1,-1 0 0,1-1 0,-1 0 1,0-1-1,17-14 0,-20 14 259,0 1 0,-1-2 0,1 1-1,-2-1 1,1 0 0,-1 0 0,0-1 0,7-15 0,-13 24-38,0 0 0,0 0 0,0-1 0,0 1 0,0 0 0,0 0 0,0 0 1,-1-1-1,1 1 0,0 0 0,0 0 0,0 0 0,0 0 0,0-1 0,0 1 0,0 0 1,0 0-1,0 0 0,-1 0 0,1 0 0,0-1 0,0 1 0,0 0 0,0 0 0,0 0 0,-1 0 1,1 0-1,0 0 0,0 0 0,0 0 0,-1 0 0,1 0 0,0-1 0,0 1 0,0 0 0,0 0 1,-1 0-1,1 0 0,0 0 0,0 0 0,0 0 0,-1 1 0,1-1 0,0 0 0,0 0 0,0 0 1,-1 0-1,1 0 0,0 0 0,0 0 0,0 0 0,-2 1-942,-10-1-4650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38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24 9961,'0'0'13752,"-12"-5"-13538,3 1-168,6 2-33,0 0-1,1 1 1,-1-1 0,0 1 0,0 0-1,0-1 1,0 1 0,-1 1 0,1-1-1,0 0 1,0 1 0,0 0 0,-1 0-1,1 0 1,0 0 0,0 0 0,-1 1-1,1-1 1,0 1 0,0 0 0,0 0-1,0 0 1,-5 2 0,-4 5 174,0 1 0,1 0 0,0 0 0,0 1 0,1 1 0,0-1 0,0 2-1,-8 14 1,12-18-97,1 1 0,1-1 0,-1 1 0,2 0 0,-1 0 0,1 0 0,1 1 0,-1-1 0,1 1 0,1-1 0,0 1 0,1 0 0,0 14-1,0-22-78,1 0-1,-1 0 0,1 0 0,-1 0 0,1 0 0,0 0 0,0 0 0,0 0 1,0 0-1,0 0 0,0 0 0,0 0 0,1-1 0,-1 1 0,1-1 1,-1 1-1,1-1 0,0 1 0,-1-1 0,5 2 0,-1-1 18,-1 0-1,1 0 1,0 0-1,0-1 1,0 0-1,0 0 1,0 0 0,0-1-1,5 1 1,-2-1 31,-1 0 1,0-1 0,1 0 0,-1 0-1,0 0 1,1-1 0,-1 0 0,0 0 0,0-1-1,-1 0 1,1 0 0,11-8 0,-16 9 2,1 0 0,-1 0 0,0 0 0,0 0 0,0 0 0,0 0 0,0-1 0,-1 1 0,1-1 0,-1 1 0,1-1 0,-1 1 0,0-1 0,0 0 0,0 0 0,-1 0 0,1 1 0,-1-1 0,1-4 0,-2 4-33,1 1 0,-1 0 1,0 0-1,0 0 0,0 0 1,0 0-1,0 0 0,0 0 1,0 0-1,-1 0 0,1 0 1,-1 1-1,1-1 0,-1 0 1,0 1-1,0 0 1,1-1-1,-1 1 0,-3-1 1,-4-3-172,0 1 0,0 0 1,0 1-1,-1 0 1,0 1-1,0 0 0,1 0 1,-1 1-1,-17 0 1,27 1 59,-1 0 0,1 0 0,0 0 0,-1 0 0,1 0 0,0 0 0,-1 0 0,1 0 0,-1 0 0,1 0 0,0 0 0,-1 0 0,1 0 0,0 0 0,-1 0 0,1 0 0,0 1 0,-1-1 0,1 0 0,0 0 0,0 0 0,-1 0 0,1 1 0,0-1-1,0 0 1,-1 1 0,1-1 0,0 0 0,0 0 0,0 1 0,-1-1 0,1 0 0,0 1 0,0-1 0,0 0 0,0 1 0,0-1 0,0 0 0,0 1 0,0-1 0,0 0 0,-1 1 0,2-1 0,-1 0 0,0 1 0,0-1 0,0 0 0,0 1 0,0-1 0,0 0 0,0 1 0,0-1 0,1 1-219,-1 0-1,1 0 1,0 0-1,-1-1 1,1 1 0,-1 0-1,1-1 1,0 1-1,0-1 1,-1 1-1,1 0 1,0-1-1,0 0 1,0 1-1,-1-1 1,1 1-1,0-1 1,0 0 0,0 0-1,0 0 1,0 1-1,1-1 1,19 0-5048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46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1 341 13325,'0'0'8023,"11"7"-7542,-3-2-515,0 0 0,0-1 1,0 0-1,1 0 0,-1-1 1,1 0-1,0 0 0,-1-1 1,1-1-1,0 1 0,1-1 1,9-1-1,24-4-2315,-35 3 1505,-1 0 0,1 0-1,-1-1 1,0 0 0,0-1-1,0 0 1,0 0 0,0 0 0,-1-1-1,1 0 1,-1 0 0,8-8-1,-13 12 990,-1-1 0,1 0 0,0 1-1,0-1 1,-1 0 0,1 0 0,0 1-1,-1-1 1,1 0 0,-1 0 0,1 0-1,-1 0 1,0 0 0,1 0 0,-1 0-1,0 0 1,1 0 0,-1 0 0,0 0-1,0 0 1,0 0 0,0 0 0,0 0-1,0 0 1,0 0 0,-1 0 0,1 0-1,0 0 1,0 0 0,-1 0 0,1 0-1,-1 0 1,1 1 0,-1-1 0,1 0-1,-1 0 1,1 0 0,-1 0 0,0 1-1,1-1 1,-1 0 0,0 1 0,0-1-1,0 0 1,0 1 0,1-1 0,-1 1-1,0 0 1,-2-1 0,2 0 10,0 1-1,0 0 1,0 0 0,0 0 0,-1 0 0,1 0 0,0 0 0,0 0-1,0 0 1,0 0 0,-1 0 0,1 1 0,0-1 0,0 0-1,0 1 1,0-1 0,0 1 0,0-1 0,0 1 0,0 0-1,0-1 1,0 1 0,0 0 0,0 0 0,1 0 0,-1 0 0,0-1-1,0 1 1,1 0 0,-1 0 0,1 0 0,-1 0 0,1 1-1,-1-1 1,1 0 0,0 0 0,-1 0 0,1 0 0,0 0-1,0 1 1,0-1 0,0 0 0,0 0 0,0 0 0,0 0 0,1 2-1,-1-3-158,0 0 0,0 1-1,-1-1 1,1 0 0,0 0-1,0 0 1,0 1 0,0-1-1,0 0 1,0 0 0,0 0-1,1 1 1,-1-1-1,0 0 1,0 0 0,0 0-1,0 0 1,0 1 0,0-1-1,0 0 1,0 0 0,0 0-1,0 0 1,1 1 0,-1-1-1,0 0 1,0 0 0,0 0-1,0 0 1,1 0 0,-1 0-1,0 0 1,0 1 0,0-1-1,0 0 1,1 0 0,-1 0-1,0 0 1,0 0-1,0 0 1,1 0 0,-1 0-1,0 0 1,0 0 0,0 0-1,0 0 1,1 0 0,-1 0-1,0 0 1,0 0 0,0 0-1,1 0 1,-1-1 0,0 1-1,0 0 1,0 0 0,0 0-1,1 0 1,-1 0-1,16-14-584,12-18-413,-29 37 1152,1-1 0,0 1 1,0-1-1,0 1 0,1 0 0,0-1 1,0 1-1,0-1 0,0 1 0,1-1 1,0 0-1,-1 0 0,2 1 0,-1-1 0,0 0 1,1-1-1,0 1 0,0 0 0,0-1 1,4 4-1,-3-5-129,0 0 0,0 0 0,0 0 0,0-1 0,0 1 0,0-1 0,0 0-1,1-1 1,-1 1 0,0-1 0,0 1 0,1-1 0,-1-1 0,0 1 0,9-2 0,-6 0-189,0-1 0,0 1 0,0-1 0,0-1 0,0 1 0,-1-1 1,0 0-1,10-8 0,-4 0-321,1 0 1,-2 0 0,0-1 0,-1-1 0,0 0-1,-1 0 1,12-24 0,-16 23 455,0 0 0,0 0 0,-2-1 0,0 1 0,0-1 0,-2 0 0,0 1 0,-1-1 0,0 0 0,-4-18 0,4 32 84,0 0 1,0 0-1,0 0 1,-1 0-1,1 1 0,-1-1 1,1 0-1,-1 0 1,0 1-1,1-1 1,-1 0-1,0 1 1,0-1-1,0 1 0,-1-1 1,1 1-1,0 0 1,0-1-1,-1 1 1,1 0-1,-2-1 1,1 3-16,1 1 1,0 0 0,0 0 0,0 0 0,0 0 0,0 0 0,1 0 0,-1 0 0,1 0-1,-1 0 1,1 0 0,0 0 0,0 0 0,0 4 0,-1-2 141,-1 16 637,-2 4-30,1 0 0,1 0-1,2 38 1,0-55-841,1 1 0,1-1 0,-1 0 0,1 0 0,0 0-1,1 0 1,0 0 0,0-1 0,0 1 0,1-1 0,0 1 0,0-1 0,1-1-1,0 1 1,0-1 0,6 7 0,16 7-1040,-42-34 510,-71-45-8931,26 23 7674,21 13 5895,51 23 1327,51-2-4063,-33 3-1387,79 0 678,-37 0-4176,-61-1-168,-10-4-1467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46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17136,'0'0'6791,"68"2"-7688,-45-2-3619,4 0-10699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47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6854,'0'0'7981,"12"-4"-5125,38-14-2201,1 3-1,1 1 1,0 3-1,94-7 1,-145 18-663,-1-1 0,1 1 1,0 0-1,-1 0 0,1 0 0,-1 0 1,1 0-1,-1 0 0,1 0 0,-1 1 0,1-1 1,0 0-1,-1 0 0,1 0 0,-1 0 1,1 1-1,-1-1 0,1 0 0,-1 1 1,0-1-1,1 0 0,-1 1 0,1-1 1,-1 0-1,0 1 0,1-1 0,-1 1 1,0-1-1,1 1 0,-1-1 0,1 1 0,-7 17 21,-21 16 319,-13 0-5,29-26-207,0 1 1,0 1-1,1 0 0,0 1 0,0 0 1,-15 23-1,25-34-114,0 0 0,0 1 1,0-1-1,0 0 0,0 0 0,-1 1 0,1-1 1,0 0-1,0 0 0,0 1 0,0-1 0,0 0 0,0 1 1,0-1-1,0 0 0,0 0 0,0 1 0,0-1 1,0 0-1,0 1 0,0-1 0,0 0 0,0 1 1,0-1-1,0 0 0,1 0 0,-1 1 0,0-1 1,0 0-1,0 0 0,0 1 0,1-1 0,-1 0 0,0 0 1,0 0-1,0 1 0,1-1 0,-1 0 0,0 0 1,0 0-1,1 0 0,-1 0 0,0 1 0,0-1 1,1 0-1,19 1 153,21-10 59,-19 1-327,1-1 1,34-18-1,-49 22 78,0 0 0,0-1 0,0 1 0,0-1 0,-1-1 1,0 1-1,-1-1 0,1-1 0,7-11 0,-13 18 30,0 1 1,-1-1 0,1 1 0,-1-1-1,1 0 1,-1 0 0,1 1 0,-1-1-1,1 0 1,-1 0 0,1 1 0,-1-1-1,0 0 1,0 0 0,1 0 0,-1 1-1,0-1 1,0 0 0,0 0-1,0 0 1,0 0 0,0 0 0,0 0-1,0 1 1,-1-1 0,1 0 0,0 0-1,0 0 1,-1 1 0,1-1 0,0 0-1,-1 0 1,1 0 0,-1 1-1,1-1 1,-1 0 0,1 1 0,-1-1-1,0 1 1,-1-2 0,1 2-4,0 0-1,-1 0 1,1 0 0,-1 0 0,1 0-1,0 0 1,-1 0 0,1 1 0,0-1-1,-1 1 1,1-1 0,0 1-1,-1-1 1,1 1 0,0 0 0,0-1-1,0 1 1,-1 0 0,1 0 0,0 0-1,0 0 1,0 0 0,1 0 0,-3 2-1,1 0 49,-1 1 0,1-1 0,0 0 0,0 1 0,0-1 0,0 1 0,1 0 1,-1-1-1,1 1 0,0 0 0,0 0 0,0 0 0,1 0 0,-1 0 0,1 0 0,0 0 0,0 0 0,1 0 0,-1 0 0,2 5 0,-1-6-15,1 0 0,-1 0 0,1 0 0,0 0 0,0 0 0,0 0 1,0 0-1,1-1 0,-1 1 0,1-1 0,0 0 0,-1 1 0,1-1 0,0 0 0,0-1 0,0 1 1,1-1-1,-1 1 0,0-1 0,1 0 0,-1 0 0,1 0 0,4 0 0,3 1 7,-1-1-1,1 0 0,-1-1 1,1 0-1,0-1 1,-1 0-1,1-1 1,-1 0-1,0 0 1,0-1-1,0-1 0,12-5 1,-16 7-37,-1-1-1,1-1 1,0 1 0,-1-1-1,0 0 1,0 0 0,0-1 0,0 1-1,-1-1 1,0 0 0,0 0-1,0-1 1,-1 1 0,1-1 0,-1 0-1,-1 0 1,1 0 0,-1 0-1,0 0 1,0 0 0,0-8 0,-2 1-404,-7 22 233,-6 27-356,12 8-1326,9-16-2389,10-12-2499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49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14606,'0'0'5119,"-7"9"-4713,-21 27-187,28-35-216,-1-1-1,0 1 1,1 0 0,-1-1-1,1 1 1,-1 0-1,1-1 1,-1 1 0,1 0-1,-1 0 1,1 0 0,0-1-1,-1 1 1,1 0 0,0 0-1,0 0 1,0 0 0,0 0-1,0-1 1,0 1 0,0 0-1,0 0 1,0 0 0,0 0-1,0 0 1,0 0 0,1-1-1,-1 1 1,0 0-1,1 0 1,-1 0 0,0-1-1,1 1 1,-1 0 0,1 0-1,-1-1 1,1 1 0,0 0-1,-1-1 1,1 1 0,0-1-1,-1 1 1,1-1 0,0 1-1,0 0 1,40 5 166,-30-5-102,-7-1-79,1 1 1,0 0-1,-1 1 1,1-1 0,0 1-1,-1 0 1,0 0-1,1 0 1,-1 1 0,0-1-1,0 1 1,-1 0-1,1 0 1,0 0 0,4 6-1,-6-6 96,0 0-1,0 0 1,-1 1-1,1-1 1,-1 0-1,0 1 1,1-1-1,-2 0 1,1 1-1,0-1 1,-1 1-1,1-1 1,-1 1-1,0 0 1,0-1-1,-1 1 1,1-1-1,-1 1 1,1-1-1,-1 1 1,-3 5-1,2-5 55,0 0-1,-1 0 0,1 0 1,-1 0-1,0-1 0,0 1 1,0-1-1,-1 0 0,1 0 1,-1 0-1,0 0 0,0-1 1,0 0-1,0 1 0,0-1 1,-7 2-1,2-1-140,-1 1 0,0-2-1,0 1 1,0-1 0,0-1-1,-14 1 1,23-2-220,0 0 1,0 0-1,-1 0 0,1 0 1,0 0-1,0-1 0,0 1 0,0 0 1,0 0-1,0-1 0,0 1 1,0-1-1,0 1 0,0-1 1,0 1-1,0-1 0,0 0 0,0 1 1,1-1-1,-1 0 0,0 0 1,0 0-1,1 1 0,-1-1 1,0 0-1,0-2 0,-5-18-6731,1-5-3888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49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13389,'0'0'6117,"47"-43"-5348,-21 34 32,8 1-353,6 4-384,-3 1-128,8 3-1889,-6 0-2083,-2 0-3203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49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12139,'0'0'5670,"75"-3"-4901,-24-7 63,10 1-255,3-1-353,4 2-192,-4 1-128,-6 4-1537,-12 0-2660,-9 1-703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50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 10602,'-11'8'961,"10"-7"-906,-22 14 1123,1 2 0,0 1 0,-25 27 0,41-40-964,1 1-1,1-1 0,-1 1 0,1-1 0,0 1 0,0 1 0,1-1 0,-1 1 0,1-1 0,1 1 0,0 0 0,0 0 0,0 0 0,0 0 0,1 0 0,1 0 0,-1 0 0,1 1 0,0-1 0,1 0 0,1 8 0,-1-11-168,1 0 0,0 0 0,0 0 0,0 0 0,1 0 0,0 0 0,-1-1 0,1 1 0,1-1 0,-1 0 0,0 0 0,1 0 0,-1 0 0,1-1 0,0 1 0,0-1 0,0 0 0,0 0 0,1 0 0,-1-1 0,0 1 0,1-1 0,7 1 0,6 1 7,0-1 0,0 0 0,0-2 0,29-1 0,-43 0 6,0 1 0,0-1 0,-1 0 0,1 0 0,0 0 0,-1-1 0,1 1 0,-1-1 0,1 0 0,-1 0 0,0 0 0,1-1 0,-1 1 0,-1-1-1,1 1 1,3-4 0,-5 5 10,-1-1 1,1 1-1,0 0 0,0-1 0,-1 1 0,1 0 0,0-1 0,-1 1 0,0-1 0,1 1 0,-1-1 0,0 1 1,0-1-1,0 0 0,0 1 0,0-1 0,0 1 0,0-1 0,0 1 0,-1-1 0,1 1 0,0-1 0,-1 1 0,1-1 1,-1 1-1,0 0 0,0-1 0,1 1 0,-1 0 0,0 0 0,0-1 0,0 1 0,0 0 0,0 0 0,-1 0 1,1 0-1,0 0 0,0 0 0,-1 1 0,1-1 0,0 0 0,-3 0 0,-17-9-112,-1 1-1,0 1 1,-1 1 0,0 1-1,-40-6 1,33 8-3980,10 3-3873,45 1 2494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50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5 10730,'0'0'8360,"-61"-4"-6150,45 4-1729,7 6-417,4 5-64,5-1-64,0-2-1730,5-2-1665,9-6-3044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50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15150,'0'0'4228,"-9"2"-2840,3 0-1208,0 0-1,0 0 0,1 1 0,-1 0 1,1 0-1,0 0 0,0 1 1,0 0-1,-5 4 0,8-6-117,-1 0 0,1 1 0,0-1 0,0 1 0,0 0 0,1 0 0,-1 0 0,0 0 0,1 0 0,0 0 0,0 0 0,0 0 0,0 0 0,0 0 0,1 1 0,-1-1 0,1 0 0,0 0 0,0 1 0,0-1 0,1 0 0,0 6 0,0-7-55,0 0-1,0 0 0,0-1 0,0 1 1,0-1-1,0 1 0,0-1 1,0 1-1,1-1 0,-1 0 0,0 0 1,1 1-1,-1-1 0,1 0 0,0 0 1,-1-1-1,1 1 0,3 1 1,40 12 156,-22-8-120,-17-3-42,1 0 0,-1 0 1,0 0-1,0 1 0,0-1 0,-1 2 1,1-1-1,-1 1 0,0-1 0,0 1 0,7 10 1,-11-13 1,0 0-1,0 0 1,0 0 0,0 0 0,0 0 0,0 0 0,-1 0 0,1 0 0,-1 0 0,1 0 0,-1 0-1,0 1 1,0-1 0,0 0 0,0 0 0,0 0 0,0 1 0,-1-1 0,1 0 0,-1 0 0,1 0-1,-1 0 1,0 0 0,0 0 0,0 0 0,0 0 0,0 0 0,-1 0 0,1-1 0,0 1-1,-1 0 1,1-1 0,-1 1 0,0-1 0,1 0 0,-1 1 0,0-1 0,0 0 0,0 0 0,-3 1-1,-6 5 59,0-1-1,-1-1 1,1 0-1,-1 0 1,0-1-1,0 0 1,-1-1-1,1-1 1,0 0-1,-1 0 1,-19-1-1,31-1-209,0 0 0,0 0-1,0-1 1,0 1-1,0 0 1,0 0-1,0 0 1,0-1-1,0 1 1,0 0-1,0-1 1,0 1-1,0-1 1,0 1-1,0-1 1,0 0-1,1 1 1,-1-1-1,0 0 1,0 0 0,1 1-1,-1-1 1,1 0-1,-1 0 1,1 0-1,-1 0 1,1 0-1,-1 0 1,1 0-1,0 0 1,-1-1-1,-5-22-5663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51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13196,'0'0'4293,"50"-6"-3012,-18 6-641,8 0-95,-1 4-289,-2 6-224,1-1-1185,-6 3-2819,-9-2-2594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39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6 10890,'0'0'3214,"7"-2"-1580,-3 1-1505,0 0 0,0 1 1,0-1-1,0 1 1,0 0-1,0 0 1,0 0-1,0 0 1,0 1-1,0 0 1,0 0-1,-1 0 0,1 0 1,0 1-1,0-1 1,-1 1-1,1 0 1,-1 0-1,0 0 1,1 0-1,-1 1 1,0-1-1,3 4 0,5 7-15,0-1-1,-1 1 1,0 1-1,-1 0 1,0 0-1,-2 1 1,1 0-1,-2 1 1,0-1-1,-1 1 1,0 0-1,-2 1 1,0-1-1,0 1 1,-1 16-1,0 3 80,-2 1 0,-2-1 0,-1 0 0,-2 0 0,-18 69 0,8-55-168,-2 0 1,-2-1-1,-3-1 0,-1-1 1,-36 52-1,39-70-2143,-3 0-1,-36 37 1,22-32-3696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51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15118,'0'0'3844,"52"0"-3460,-17-6 97,5-2-385,8 0-384,-11 0-1826,-3 2-3107,-3 1-4356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51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0 15855,'0'0'1457,"-12"2"-234,5-2-1149,0 1 1,-1 1-1,1-1 0,0 1 1,0 0-1,0 1 1,0 0-1,1 0 0,-1 0 1,1 1-1,-1 0 0,1 0 1,1 1-1,-11 10 1,-2 3 142,1 1 1,2 0 0,-15 23 0,25-34-132,0 1 0,1 0-1,0 0 1,0 1 0,1-1 0,0 1-1,1-1 1,0 1 0,0 0 0,0 17 0,2-25-80,0 0 0,0-1 1,0 1-1,1 0 1,-1 0-1,0 0 1,1-1-1,-1 1 0,1 0 1,0 0-1,-1-1 1,1 1-1,0 0 1,0-1-1,0 1 0,0-1 1,1 1-1,-1-1 1,0 0-1,0 0 0,1 1 1,2 1-1,-1-2 3,0 1-1,1-1 0,-1 0 1,1 0-1,-1 0 1,1 0-1,-1 0 1,1-1-1,-1 0 0,1 0 1,4 0-1,1-1-10,-1 0-1,0 0 1,1-1-1,-1 0 1,0 0 0,0-1-1,0 0 1,-1 0-1,14-8 1,-15 5 28,1 1-1,-2-1 1,1 0 0,0 0 0,-1 0-1,-1-1 1,1 0 0,-1 0 0,0 0-1,0 0 1,-1-1 0,4-12 0,-6 17 9,0 1 0,-1-1 0,1 1 0,-1-1 0,0 0 0,0 1 0,0-1 0,0 1 0,0-1 0,0 0 0,-1 1 0,1-1 0,-1 1 0,0-1 0,1 1 0,-1-1 0,-1 1 0,1 0-1,0-1 1,0 1 0,-1 0 0,1 0 0,-1 0 0,0 0 0,0 0 0,0 0 0,0 1 0,0-1 0,0 0 0,0 1 0,0 0 0,-1 0 0,1-1 0,0 1 0,-1 0 0,1 1 0,-1-1 0,1 0 0,-1 1 0,0 0 0,-4-1 0,-45-4-663,49 5 213,0 0-1,0 0 1,0 0-1,0 0 1,1 0-1,-1 1 1,0-1-1,0 1 1,0 0 0,0 0-1,1 0 1,-1 0-1,0 0 1,-4 4-1,6-1-4965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52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17969,'0'0'7175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52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1 326 9865,'0'0'7255,"12"-2"-5776,9-2-1040,-1-1-1,1 0 1,-1-2 0,0-1 0,0 0-1,-1-2 1,28-18 0,-13 7-310,-2-2-1,-1-1 1,43-44 0,-69 64-73,0 0-1,-1-1 1,1 0-1,-1 0 1,0 0 0,-1-1-1,1 1 1,-1-1-1,0 0 1,-1 0-1,1 0 1,-1 0 0,0-1-1,-1 1 1,1 0-1,0-12 1,-2 18-60,0 0 0,0-1 0,0 1 0,0 0 0,0-1 0,0 1 0,-1 0 0,1 0 0,0-1 0,0 1 0,0 0 0,0 0 0,0-1 0,0 1 0,-1 0 0,1 0 0,0-1 0,0 1 0,0 0 0,-1 0 0,1 0 0,0-1 0,0 1 0,-1 0 0,1 0 0,0 0 0,0 0 0,-1 0 0,1 0 0,0-1 0,-1 1 0,1 0 0,0 0 0,0 0 0,-1 0 0,1 0 0,0 0 0,-1 0 0,1 0 0,0 0 0,0 0 0,-1 0 0,1 1 0,0-1 0,-1 0 0,1 0 0,0 0 0,0 0 0,-1 0 0,1 0 0,0 1 0,0-1 0,0 0 0,-1 0 0,1 0 0,0 1 0,0-1 0,0 0 0,-1 0 0,1 1-1,0-1 1,0 0 0,-16 16-74,6 10-141,1 0 0,1 0 0,1 1 0,1 0 1,2 0-1,0 0 0,2 1 0,1-1 0,5 48 0,6-46-4326,4-14-1864,-5-9-1284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53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12268,'0'0'6502,"53"6"-5926,-8-5-384,5-1-63,5 1-97,2-1-160,-7 0-2019,-5 0-2529,-15 0-2146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53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0 14510,'0'0'2253,"-12"3"-492,2 0-1562,-1 1 1,1-1-1,0 2 0,1-1 1,-1 1-1,1 1 0,0 0 1,0 0-1,0 1 0,1 0 0,-8 9 1,1 0 124,1 1 0,0 1 0,-13 22 0,24-35-275,0 1 0,0-1-1,1 0 1,0 1 0,-1-1-1,2 1 1,-1 0 0,1-1-1,0 1 1,0 0 0,0 0-1,1 0 1,0 0 0,0 0-1,0 0 1,1-1 0,2 9-1,-2-13-41,0 1 0,0-1 0,0 1 0,0-1 0,0 0-1,0 0 1,0 0 0,1 1 0,-1-1 0,1 0-1,-1-1 1,1 1 0,-1 0 0,1 0 0,-1-1-1,1 1 1,0-1 0,-1 1 0,1-1 0,0 1-1,-1-1 1,1 0 0,2 0 0,44 0 149,-40-1-118,1 0-9,-1 0 0,0-1 0,0 0 0,1 0-1,-1-1 1,14-7 0,-20 9-19,0 1 1,0-1-1,-1 0 0,1 0 0,0 0 1,0 0-1,-1 0 0,1 0 0,-1-1 1,1 1-1,-1 0 0,1-1 0,-1 1 1,0-1-1,0 0 0,0 1 0,0-1 1,0 0-1,0 0 0,0 0 0,-1 1 1,1-1-1,0 0 0,-1 0 0,0 0 1,1 0-1,-1 0 0,0 0 0,0 0 0,0 0 1,-1 0-1,1 0 0,0 0 0,-1-3 1,-1 3-5,0 0 0,0 0 0,0 0 1,0 0-1,0 1 0,0-1 0,0 1 0,-1-1 1,1 1-1,0 0 0,-1-1 0,1 1 0,-1 0 1,0 1-1,1-1 0,-1 0 0,0 1 0,1 0 1,-6-1-1,-55 1-120,62 0 61,-1 0-1,1 0 0,-1 0 1,1 0-1,0 0 0,-1 1 1,1-1-1,-1 0 0,1 1 1,0-1-1,-1 1 0,1 0 1,0-1-1,0 1 0,0 0 1,-1 0-1,1 0 0,0 0 1,0 0-1,0 0 0,0 0 1,0 0-1,1 0 0,-1 0 1,0 0-1,0 1 0,1-1 1,-2 2-1,3-1-94,-1-1 0,0 0 1,0 0-1,1 0 0,-1 0 0,1 0 0,-1 0 0,1 0 1,-1 0-1,1 0 0,0 0 0,-1 0 0,1-1 1,0 1-1,0 0 0,0 0 0,0 0 0,-1-1 1,1 1-1,0-1 0,0 1 0,0-1 0,0 1 1,0-1-1,0 1 0,1-1 0,-1 0 0,0 0 1,0 0-1,0 1 0,0-1 0,0 0 0,0 0 1,1 0-1,-1-1 0,1 1 0,35 0-5276,3 0-3614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53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12460,'0'0'5957,"51"0"-4996,-17 0-608,4 0-257,3 0-64,2-1 32,-2 0-577,-9-2-992,-7 0-2659,-11 2-1922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54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11371,'0'0'6342,"64"18"-5766,-21-18-448,0 0-544,10-1-2018,-5-8-609,-3-3-1922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54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10826,'0'0'4981,"4"-8"-3406,-2 4-1492,-1 1 1,1 0-1,0 0 0,-1 0 1,2 0-1,-1 0 0,0 0 1,0 0-1,1 1 0,-1 0 1,1-1-1,0 1 0,0 0 1,0 0-1,0 0 1,0 1-1,0-1 0,1 1 1,-1-1-1,0 1 0,1 0 1,-1 0-1,1 1 0,-1-1 1,7 1-1,0-2 39,0 1 0,0 0 0,0 1 0,0 0 0,0 1 0,0 0 0,0 0 0,0 1 0,0 0 0,-1 1 0,1 0 0,13 7 0,-22-10-105,0 1 0,0 0 0,0 0 0,0-1 0,0 1 0,0 0-1,0 0 1,-1 0 0,1 0 0,0 0 0,-1 0 0,1 0 0,0 1 0,-1-1 0,1 0 0,-1 0 0,0 0 0,1 1 0,-1-1 0,0 0 0,0 0 0,0 1 0,0-1 0,0 0 0,0 1 0,0-1 0,0 0 0,0 0 0,-1 1 0,1-1 0,-1 0 0,1 0 0,-1 0 0,1 1 0,-1-1 0,1 0 0,-1 0 0,0 0 0,0 0 0,0 0 0,1 0 0,-1 0 0,0-1 0,0 1 0,0 0 0,-2 0 0,-7 9 127,-2-1 0,1 0 0,-18 9 0,14-8-88,2-1 61,-45 35 547,55-40-623,-1-1 1,1 0-1,0 1 0,0 0 1,0 0-1,0 0 1,1 0-1,0 0 0,0 1 1,0-1-1,0 1 1,-1 6-1,3-10-36,-1 0 0,1 0 0,1 0 0,-1 0-1,0 0 1,0 0 0,0 0 0,0 0 0,1 0 0,-1 0 0,0-1 0,1 1 0,-1 0-1,1 0 1,-1 0 0,1 0 0,-1-1 0,1 1 0,0 0 0,-1 0 0,1-1 0,0 1-1,0 0 1,-1-1 0,1 1 0,0-1 0,0 1 0,0-1 0,0 0 0,0 1 0,0-1 0,0 0-1,0 1 1,1-1 0,41 5 67,-37-5-107,19 1-988,0 0 0,43-7 0,-56 4-868,0 0 0,0-2 0,0 1 0,16-8 0,6-7-8844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54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13677,'-9'2'3523,"-2"1"-2916,0 0-1,0 0 0,0 1 1,0 1-1,-12 7 0,19-10-453,0 1 0,0-1 0,0 1 0,1 0 0,-1 0 0,1 0 0,0 0 0,0 1 0,0 0 0,0-1 0,0 1 0,1 0 0,0 0 0,0 0 0,0 1 0,0-1 0,1 0 0,-2 7 0,3-9-146,0 0 0,0-1-1,0 1 1,1 0 0,-1 0 0,0-1-1,1 1 1,0 0 0,-1-1 0,1 1-1,0-1 1,0 1 0,0-1 0,0 1-1,0-1 1,0 0 0,0 1-1,0-1 1,1 0 0,-1 0 0,0 0-1,1 0 1,-1 0 0,1 0 0,-1 0-1,1 0 1,0-1 0,-1 1 0,1 0-1,0-1 1,-1 0 0,4 1 0,65 9-856,-61-9 541,25 1-506,-11 0 322,0 0 0,-1 1 0,40 10 1,-61-13 516,-1 1 1,1-1-1,0 0 1,0 0 0,-1 0-1,1 1 1,0-1-1,0 0 1,-1 1-1,1-1 1,0 0 0,-1 1-1,1-1 1,0 1-1,-1-1 1,1 1 0,-1-1-1,1 1 1,-1 0-1,1-1 1,-1 1 0,1 0-1,-1-1 1,0 1-1,1 0 1,-1-1-1,0 1 1,1 2 0,-2-2 42,1 0-1,-1 0 1,1 0 0,-1 0 0,1 0 0,-1 0 0,0 1 0,1-1 0,-1-1 0,0 1-1,0 0 1,0 0 0,0 0 0,0 0 0,-2 1 0,-45 22 816,19-13-874,-1-2 0,-46 9 0,17-13-3964,44-8-1160,11-11-3305</inkml:trace>
  <inkml:trace contextRef="#ctx0" brushRef="#br0" timeOffset="1">153 12 9961,'0'0'2819,"61"-6"-1730,-22 4 897,1 2-1570,1 0-95,-6 0-225,-1 0-929,-9 0-3107,-5 0-5637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39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10250,'0'0'7965,"-2"9"-7736,-45 234 3039,27-157-2533,3 1-1,-7 127 1,22-180-682,2-1 1,1 1-1,2-1 0,1 0 1,11 44-1,-13-70-141,0 1-1,1-1 1,0 0-1,0 0 1,0 0 0,1 0-1,0-1 1,1 1-1,-1-1 1,1 0-1,0 0 1,0-1 0,1 1-1,0-1 1,0 0-1,0-1 1,1 0-1,-1 0 1,1 0-1,0-1 1,0 0 0,0 0-1,1 0 1,-1-1-1,0 0 1,1-1-1,0 0 1,-1 0 0,9 0-1,-8-1-647,0 0 0,0 0-1,0-1 1,-1 0 0,1 0 0,0-1 0,0 0-1,-1 0 1,1-1 0,7-3 0,26-21-8489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55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 11723,'0'0'4709,"75"2"-2788,-23-6-1120,16-3-160,14-1-225,7-1-224,8 2 321,-5-3-385,3 1-32,-15 0-480,-8 0-353,-19-3-256,-13 3-609,-12-1-928,-12-3-3972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57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47 10250,'0'-1'258,"0"-1"1,0 0-1,0 1 1,1-1-1,-1 1 1,1 0-1,-1-1 1,1 1-1,-1-1 1,1 1-1,0 0 1,0-1-1,0 1 0,0 0 1,0 0-1,0-1 1,0 1-1,0 0 1,0 0-1,0 0 1,1 1-1,-1-1 1,2-1-1,2 0 7,0-1 0,0 1 0,1 1 0,-1-1 0,0 1-1,1 0 1,5 0 0,-2 0-140,0 0-1,0 1 1,1 0-1,-1 1 1,0 0 0,0 0-1,0 1 1,12 4-1,-19-6-109,-1 1 0,1 0-1,0-1 1,-1 1 0,1 0-1,-1 0 1,1 0 0,-1 0-1,1 1 1,-1-1-1,0 0 1,0 1 0,1-1-1,-1 0 1,0 1 0,0-1-1,-1 1 1,1 0 0,0-1-1,0 1 1,-1 0 0,1-1-1,-1 1 1,1 0 0,-1 0-1,0-1 1,0 1 0,0 0-1,0 0 1,0 0 0,0-1-1,0 1 1,-1 0 0,1 0-1,-1-1 1,1 1-1,-1 0 1,0-1 0,1 1-1,-1 0 1,0-1 0,0 1-1,0-1 1,0 1 0,0-1-1,-2 2 1,-6 7 110,1 0 0,-2-1 0,1 0 0,-19 13 0,-50 25-41,15-11 301,63-36-384,0 0 0,-1 0-1,1 0 1,0 0 0,0 0-1,-1 0 1,1 1 0,0-1-1,0 0 1,-1 0 0,1 0-1,0 0 1,0 1-1,-1-1 1,1 0 0,0 0-1,0 0 1,0 1 0,0-1-1,-1 0 1,1 0 0,0 0-1,0 1 1,0-1 0,0 0-1,0 1 1,0-1 0,0 0-1,0 0 1,-1 1 0,1-1-1,0 0 1,0 0 0,0 1-1,0-1 1,1 0-1,-1 1 1,0-1 0,0 0-1,0 0 1,0 1 0,0-1-1,0 0 1,0 0 0,0 1-1,1-1 1,-1 0 0,0 0-1,0 1 1,0-1 0,0 0-1,1 0 1,-1 0 0,0 0-1,0 1 1,1-1 0,-1 0-1,0 0 1,0 0-1,1 0 1,-1 0 0,0 0-1,0 1 1,1-1 0,-1 0-1,0 0 1,0 0 0,1 0-1,0 0 1,20 3 24,-21-3-16,131 5-1572,-41-14-4561,-36-2-442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57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1 199 12236,'0'0'9683,"12"-9"-9207,3-1-386,199-156-346,-200 153 152,-18 20-234,-9 11 278,3-4 56,2 1 0,0 1-1,0 0 1,-7 26 0,12-33 1,0 0-1,1 1 1,0-1 0,1 1 0,0-1 0,0 1-1,1 0 1,0 0 0,3 17 0,-2-27-47,0 1 0,-1 0 0,1 0 1,0 0-1,0 0 0,0-1 0,-1 1 0,1 0 1,0-1-1,0 1 0,0 0 0,0-1 0,0 0 1,0 1-1,0-1 0,0 1 0,0-1 0,1 0 1,-1 0-1,0 0 0,0 0 0,0 0 0,0 0 1,0 0-1,0 0 0,1 0 0,-1 0 0,0 0 1,0-1-1,0 1 0,2-1 0,36-12-5301,-7-6-2491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3:57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 15375,'0'0'982,"-9"6"-85,-8 7-293,1 0 1,1 1 0,0 1-1,-24 30 1,35-39-431,-1-1 0,1 1 0,0 0 1,1 0-1,0 0 0,-1 1 0,2-1 1,-1 1-1,1-1 0,0 1 0,0 0 0,1 0 1,0 0-1,0 0 0,1 0 0,0 0 0,0 0 1,1 0-1,2 14 0,-1-18-159,-1-1 1,1 1-1,0 0 1,0-1-1,0 0 0,0 1 1,1-1-1,-1 0 0,0 0 1,1 0-1,0-1 0,-1 1 1,1-1-1,0 1 0,0-1 1,0 0-1,0 0 0,0 0 1,0 0-1,0-1 0,6 1 1,5 1 22,-1-1 1,1 0-1,22-2 0,-35 1-19,1 0-1,0-1 0,0 1 0,-1 0 0,1-1 1,0 0-1,-1 1 0,1-1 0,0 0 1,-1 0-1,1 0 0,-1 0 0,1 0 1,-1 0-1,0 0 0,1 0 0,-1-1 0,0 1 1,0-1-1,0 1 0,0-1 0,0 1 1,0-1-1,0 1 0,-1-1 0,1 0 1,0 1-1,-1-1 0,0 0 0,1 0 0,-1 0 1,0 1-1,0-1 0,0 0 0,0 0 1,0 0-1,0 1 0,0-1 0,-1 0 1,1 0-1,-1 1 0,1-1 0,-1 0 0,0 1 1,0-1-1,0 0 0,0 1 0,0-1 1,0 1-1,0 0 0,0-1 0,0 1 1,-1 0-1,1 0 0,-1 0 0,1 0 0,-1 0 1,1 0-1,-1 0 0,1 0 0,-1 0 1,0 1-1,1-1 0,-4 0 0,-1 0-15,-1 0 1,1 0-1,-1 0 0,1 1 0,-12 1 0,-4 6-1476,21-6 1162,0 0 0,0 0 0,0-1 0,0 1-1,0 0 1,0 0 0,0 0 0,1 0 0,-1 1 0,0-1-1,1 0 1,-1 0 0,1 0 0,-1 1 0,0 1 0,1 3-5882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25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74 230 9129,'0'0'2044,"-8"4"129,4-3-1983,0 0 1,1 0-1,-1 1 1,1-1-1,0 1 0,-1 0 1,1 0-1,0 0 1,0 0-1,0 1 0,1-1 1,-1 1-1,1 0 1,-1 0-1,1 0 0,0 0 1,0 0-1,0 0 1,0 1-1,1-1 0,-1 0 1,1 1-1,0 0 1,0-1-1,0 1 0,0 7 1,1-11-187,0 0 1,0 1-1,0-1 1,0 0-1,0 0 1,0 1-1,0-1 1,0 0-1,0 1 1,0-1-1,1 0 1,-1 1 0,0-1-1,0 0 1,0 0-1,1 1 1,-1-1-1,0 0 1,0 0-1,0 1 1,1-1-1,-1 0 1,0 0-1,1 0 1,-1 0-1,0 1 1,0-1-1,1 0 1,-1 0-1,0 0 1,1 0-1,-1 0 1,0 0-1,1 0 1,-1 0-1,0 0 1,1 0-1,18-3 258,13-11 196,-12 1-405,-1-2 0,-1 0 0,0-1 0,-1 0 0,-1-2 0,-1 0 0,0 0 0,-1-2 0,-1 0 0,-1 0 0,-1-1 0,-1-1 0,10-27 0,-16 29-60,-12 25-89,-13 30 61,9-9 65,1 0 0,-11 37 0,19-51 51,1-1 0,-1 1 1,2 0-1,0 0 0,0 0 1,1-1-1,0 1 0,4 18 1,-4-27-65,1-1 1,0 0-1,0 0 1,0 1-1,0-1 1,0 0-1,0 0 1,0 0-1,0 0 1,1 0-1,-1 0 1,1 0-1,0-1 1,0 1-1,-1 0 1,1-1-1,0 0 1,0 1 0,5 1-1,-2-1 15,0 0-1,1 0 1,-1-1-1,1 0 1,-1 0 0,1 0-1,-1-1 1,9 0-1,-1 0 6,-1-1 0,1-1 0,0 0-1,-1-1 1,0 0 0,1-1 0,11-6 0,-4 0-118,-1 0 1,22-17 0,-37 24 75,0 1-1,-1-1 1,1 0 0,-1 0-1,0 0 1,0 0 0,0 0-1,0-1 1,-1 1 0,1-1-1,-1 0 1,0 0 0,0 0 0,0 0-1,-1 0 1,1 0 0,-1 0-1,1-6 1,-2 9 2,0 1 0,0 0 0,0 0 0,0-1 0,0 1 0,0 0 0,0-1 0,0 1 0,0 0 0,0-1 0,-1 1 0,1 0 0,0 0 0,0-1 0,0 1 0,0 0 0,-1 0 0,1-1 0,0 1 0,0 0 0,0 0 0,-1-1 0,1 1 0,0 0 0,0 0 0,-1 0 0,1 0 0,0-1 0,-1 1 0,1 0 0,0 0 0,0 0 0,-1 0 0,1 0 0,0 0 0,-1 0 0,1 0 0,-1 0 0,-16 4-54,-12 13 65,25-12 29,0-1 0,0 1 0,1 0-1,0 0 1,0 0 0,1 0-1,-1 1 1,1-1 0,0 1-1,0-1 1,1 1 0,-1 6-1,2-10-22,-1 0-1,1 0 0,0 0 0,1 0 0,-1 0 0,0 0 1,0 0-1,1 0 0,-1-1 0,1 1 0,0 0 0,-1 0 1,1 0-1,0-1 0,0 1 0,0 0 0,0-1 0,0 1 1,1-1-1,-1 0 0,0 1 0,1-1 0,-1 0 0,1 0 1,-1 1-1,1-1 0,0 0 0,-1-1 0,1 1 0,0 0 1,0 0-1,0-1 0,-1 1 0,1-1 0,0 0 0,0 1 1,0-1-1,0 0 0,3 0 0,8 0 17,1 0 0,0 0 0,0-1 0,0-1 0,0 0 0,24-8 0,-30 7-22,-1 1 0,0-1 0,1 0 0,-2-1 0,1 0-1,0 0 1,-1-1 0,0 1 0,0-1 0,0-1 0,0 1 0,-1-1-1,9-12 1,-13 17-8,-1 0 1,1 0-1,0 0 0,-1 0 0,1 0 0,0 0 0,-1 0 1,1 0-1,-1 0 0,0 0 0,1 0 0,-1 0 0,0 0 1,1 0-1,-1-1 0,0 1 0,0 0 0,0 0 0,0 0 1,0 0-1,0 0 0,-1-1 0,1 1 0,0 0 0,-1 0 1,1 0-1,0 0 0,-1 0 0,0 0 0,1 0 0,-1 0 1,1 0-1,-1 0 0,0 0 0,-1-1 0,1 2-1,0-1 0,-1 1 0,1 0 0,0 0 0,-1-1 0,1 1 0,0 0 0,-1 0 0,1 0 0,0 1 0,0-1 0,-1 0 0,1 0 0,0 1-1,-1-1 1,1 1 0,0-1 0,0 1 0,0-1 0,-1 1 0,1 0 0,0 0 0,0-1 0,0 1 0,0 0 0,0 0 0,0 0 0,1 0 0,-1 0 0,-1 2 0,0 0 12,-1 0 0,1 0 0,0 0 0,0 0 1,0 0-1,1 0 0,-1 1 0,1-1 0,0 1 1,0-1-1,0 1 0,0-1 0,1 1 0,-1 0 0,1-1 1,0 1-1,0 0 0,1-1 0,-1 1 0,1 0 1,-1-1-1,1 1 0,2 4 0,-1-4-67,0 0-1,0 0 1,1-1 0,-1 1-1,1-1 1,0 1-1,0-1 1,0 0 0,1 0-1,-1 0 1,1-1-1,-1 1 1,1-1 0,0 0-1,0 0 1,0 0-1,0 0 1,0-1 0,5 2-1,48 3-5249,-36-6-769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25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12748,'0'0'3171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26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13 12684,'0'0'6865,"-9"3"-5738,4-2-1114,1 1 1,1-1 0,-1 1-1,0 0 1,0 0-1,1 1 1,-1-1 0,1 1-1,0-1 1,-1 1 0,1 0-1,1 0 1,-5 6 0,3-2-17,0 0 1,0 1 0,1-1 0,0 0-1,0 1 1,1 0 0,0 0 0,-1 8-1,1-3-1,0 1 0,1 0-1,0 0 1,1 0 0,3 25 0,-3-36 3,1 1 0,0 0 0,0-1 0,0 1 0,0-1 1,1 1-1,-1-1 0,1 0 0,0 1 0,0-1 0,0 0 1,0 0-1,1 0 0,-1 0 0,1-1 0,0 1 1,0-1-1,0 0 0,0 0 0,0 0 0,0 0 0,1 0 1,-1 0-1,0-1 0,1 0 0,4 2 0,4-1 10,0-1 0,-1 0 0,1 0 0,0-1 0,0-1 0,-1 0 0,1 0 0,0-1 0,-1-1 0,0 0 0,1 0 0,-1-1 0,0-1 0,-1 0 0,18-10 0,-20 10-105,-1 0 0,1 0 0,-1 0 0,-1-1 0,1 0 0,-1-1 0,0 1 0,0-1 0,-1 0-1,0 0 1,0-1 0,-1 0 0,0 1 0,0-2 0,-1 1 0,0 0 0,0-1 0,-1 1 0,0-1 0,-1 0 0,1-11-1,-2 19 54,0 1-1,0 0 0,0-1 1,0 1-1,0 0 0,0-1 0,0 1 1,0 0-1,0-1 0,0 1 0,0-1 1,0 1-1,0 0 0,0-1 0,0 1 1,0 0-1,0-1 0,-1 1 0,1 0 1,0 0-1,0-1 0,0 1 0,-1 0 1,1 0-1,0-1 0,0 1 0,-1 0 1,1 0-1,0-1 0,-1 1 0,1 0 1,0 0-1,-1 0 0,1 0 0,0 0 1,-1-1-1,1 1 0,0 0 0,-1 0 1,1 0-1,0 0 0,-1 0 0,1 0 1,0 0-1,-1 0 0,1 0 0,0 0 1,-1 0-1,1 1 0,0-1 0,-1 0 1,1 0-1,0 0 0,-1 0 0,1 0 1,0 1-1,-1-1 0,1 0 0,0 0 1,0 1-1,-1-1 0,1 0 0,0 0 1,0 1-1,-1-1 0,-17 20 97,16-15 24,-1 0-1,1 1 1,0-1 0,1 1 0,-1 0 0,1 0 0,0 0-1,1-1 1,-1 1 0,1 0 0,1 0 0,-1 0 0,1 0-1,2 11 1,-2-14-25,0 0 0,1 0 0,-1 0 0,1 0 0,-1 0 0,1 0 0,0-1 0,0 1 0,1 0 0,-1-1 0,0 0 1,1 1-1,-1-1 0,1 0 0,0 0 0,0-1 0,0 1 0,0 0 0,0-1 0,0 0 0,0 0 0,0 0 0,1 0 0,-1 0 0,0-1 0,7 1 0,1-1 116,0 0 1,0 0-1,-1-1 1,1-1-1,0 0 1,-1 0-1,1-1 1,-1-1-1,0 0 1,0 0-1,0 0 0,-1-2 1,1 1-1,12-11 1,-16 12-141,0-1 0,0 0-1,-1-1 1,1 0 0,-1 0 0,0 0 0,-1 0 0,0-1 0,0 0 0,0 1-1,-1-2 1,0 1 0,0 0 0,0-1 0,-1 1 0,-1-1 0,1 1 0,-1-1-1,0 0 1,-1-14 0,0 19-405,-1 0 1,1 0-1,-1 0 0,1 0 0,-1 0 1,0 1-1,0-1 0,0 0 1,-1 1-1,1-1 0,-1 0 0,1 1 1,-1 0-1,0-1 0,0 1 0,0 0 1,0 0-1,0 0 0,0 0 0,-5-2 1,-6-3-4824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26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45 13132,'0'0'1960,"-9"-3"15,2 0-1858,-1 0 1,0 1-1,0 0 1,0 0-1,0 1 1,0 0-1,-1 1 1,-11 0-1,17 0-79,0 0 0,1 0 0,-1 1 0,0-1 0,1 1 0,-1 0 0,1 0 0,-1 0 0,1 0 0,-1 0 0,1 1 0,0-1 0,0 0 0,-1 1 0,1 0 0,0 0 0,0-1 0,1 1 0,-1 0 0,0 1 0,1-1 0,-1 0 0,1 0-1,0 1 1,0-1 0,-1 1 0,2-1 0,-1 1 0,0-1 0,0 1 0,1 0 0,0-1 0,-1 1 0,1 4 0,0-5-15,0 0 0,0-1 1,0 1-1,1 0 0,-1 0 0,0 0 0,1-1 0,-1 1 0,1 0 1,-1-1-1,1 1 0,0 0 0,0-1 0,0 1 0,0-1 0,0 1 1,0-1-1,0 0 0,1 1 0,-1-1 0,3 2 0,-1-1-9,1 0 0,0 0 0,0 0 0,0 0 0,0-1 0,0 0 0,0 0 0,0 0 0,6 0 0,0 0-166,0 0 0,0-1 0,0 0 1,1-1-1,-1 0 0,0-1 0,15-4 0,-17 2-135,1 0 1,-1 0-1,0-1 0,0 0 0,0 0 0,-1-1 0,10-9 0,-14 13 182,-1 0-1,1-1 0,-1 1 0,0-1 0,1 0 0,-1 0 0,0 0 0,-1 0 1,1 0-1,0 0 0,-1 0 0,0-1 0,0 1 0,0 0 0,0-1 0,0 1 1,-1-1-1,0 1 0,1-1 0,-1 0 0,-1 1 0,1-6 0,-1 9 13,1-1 0,0 1 0,0-1-1,-1 1 1,1-1 0,0 0 0,-1 1 0,1-1-1,0 1 1,-1 0 0,1-1 0,-1 1-1,1-1 1,-1 1 0,1-1 0,-1 1-1,1 0 1,-1 0 0,1-1 0,-1 1-1,0 0 1,1 0 0,-1-1 0,1 1-1,-1 0 1,0 0 0,1 0 0,-1 0 0,1 0-1,-1 0 1,0 0 0,1 0 0,-1 0-1,0 0 1,1 1 0,-1-1 0,1 0-1,-1 0 1,0 0 0,1 1 0,-1-1-1,1 0 1,-1 1 0,1-1 0,-1 0 0,0 1-1,-1 0 6,1 1 0,-1-1-1,0 0 1,0 1 0,1-1-1,-1 1 1,1-1 0,-1 1-1,1 0 1,-1-1 0,1 1-1,-1 3 1,0 10-2042,2-1-2125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27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9289,'-9'11'971,"0"1"-229,0 1-1,0 0 0,1 1 0,1 0 0,-6 15 0,11-24-600,0-1 0,1 1-1,0-1 1,-1 1 0,1-1-1,1 1 1,-1 0 0,1-1-1,0 1 1,0 0-1,0-1 1,1 1 0,-1 0-1,1-1 1,0 1 0,0-1-1,1 1 1,0-1 0,-1 1-1,2-1 1,-1 0-1,0 0 1,1 0 0,0 0-1,3 3 1,0-2-193,0 0 1,0 0-1,0-1 0,1 1 1,0-2-1,0 1 0,0-1 1,0 0-1,1 0 0,-1-1 1,1 0-1,-1-1 0,1 1 0,0-1 1,15-1-1,-12 0-228,0-1-1,-1 0 1,1 0 0,-1-1 0,1-1-1,-1 0 1,0 0 0,0-1-1,0-1 1,0 1 0,10-8 1809,-29 36 1833,-1 4-2522,10-27-820,1-1 0,-1 1 0,0 0-1,0-1 1,0 1 0,0 0 0,1 0-1,-1-1 1,0 1 0,1 0-1,-1-1 1,0 1 0,1-1 0,-1 1-1,1 0 1,-1-1 0,1 1 0,-1-1-1,1 1 1,0-1 0,-1 0 0,1 1-1,-1-1 1,1 0 0,0 1 0,0-1-1,-1 0 1,1 0 0,0 1 0,-1-1-1,1 0 1,0 0 0,0 0 0,-1 0-1,1 0 1,1 0 0,17 2-294,0-1 0,36-2 1,7-9-4538,-29 0-63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27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10 7527,'0'0'5050,"-9"-2"-2808,-4 0-1691,0-1 0,0 2-1,0 0 1,0 0 0,0 2-1,-1-1 1,1 2 0,0-1-1,0 2 1,0 0 0,0 1-1,-23 9 1,36-13-559,-1 0 1,1 0-1,-1 1 0,1-1 1,-1 0-1,1 0 0,-1 1 0,1-1 1,-1 0-1,1 1 0,-1-1 1,1 0-1,-1 1 0,1-1 0,0 1 1,-1-1-1,1 0 0,0 1 0,-1-1 1,1 1-1,0-1 0,0 1 1,-1-1-1,1 1 0,0-1 0,0 1 1,0 0-1,0-1 0,0 1 1,0-1-1,0 2 0,16 8-977,37 2-1800,-45-11 2142,8 2-356,74 18-3032,-81-18 4585,-1 0 0,1 1 1,-1 0-1,11 6 1,-19-9-451,1-1 0,-1 0 0,1 0 0,-1 1 0,1-1 0,-1 0 0,0 0 0,1 1 0,-1-1 0,0 0 0,1 1 0,-1-1 0,0 1 1,1-1-1,-1 0 0,0 1 0,1-1 0,-1 1 0,0-1 0,0 1 0,0-1 0,0 1 0,1-1 0,-1 1 0,0-1 0,0 1 0,0-1 0,0 1 0,0-1 1,0 1-1,0-1 0,0 1 0,-1-1 0,1 1 0,0-1 0,0 0 0,0 1 0,0-1 0,-1 1 0,1-1 0,0 1 0,0-1 0,-1 1 0,1-1 1,0 0-1,-1 1 0,1-1 0,0 0 0,-1 1 0,1-1 0,-1 0 0,1 0 0,-1 1 0,1-1 0,0 0 0,-1 0 0,1 0 0,-1 1 0,1-1 1,-1 0-1,1 0 0,-1 0 0,0 0 0,-39 11 645,34-10-338,-45 8-51,29-7-3175,21-9-5823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40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1 137 13741,'0'0'1666,"0"-9"405,0 3-1885,1 1 0,0 1 0,0-1 0,0 0 0,0 0 0,1 0 0,0 0 0,0 1 0,0-1 0,0 1 0,1 0 0,-1-1 0,1 1 0,1 0 0,-1 1 0,0-1 0,1 1 0,0-1 0,0 1 0,0 0 0,0 0 0,0 1 0,0-1 0,1 1 0,4-2 0,2 0-91,-1-1 0,1 2 1,0 0-1,0 0 0,0 1 0,0 0 0,0 1 0,0 1 0,20 0 0,-30 0-95,1 0 1,-1 0 0,0 0-1,0 1 1,1-1 0,-1 0-1,0 0 1,0 1 0,1-1 0,-1 1-1,0 0 1,0-1 0,0 1-1,0 0 1,0-1 0,0 1-1,0 0 1,0 0 0,0 0-1,0 0 1,0 0 0,0 0-1,-1 0 1,2 2 0,-1 0 16,-1-1 0,1 0-1,-1 1 1,0-1 0,0 0 0,0 1 0,0-1 0,0 0 0,0 1 0,-1-1 0,1 0 0,-2 5 0,-2 3 97,0-1 0,0 0 1,-1 1-1,0-1 1,-9 10-1,-100 108 1685,114-127-1799,0 0 0,0 0-1,0 0 1,0 0 0,-1 1-1,1-1 1,0 0 0,0 0-1,0 0 1,0 0 0,0 0-1,0 1 1,0-1 0,0 0-1,0 0 1,-1 0 0,1 1-1,0-1 1,0 0 0,0 0-1,0 0 1,0 1 0,0-1-1,0 0 1,0 0 0,0 0 0,1 0-1,-1 1 1,0-1 0,0 0-1,0 0 1,0 0 0,0 1-1,0-1 1,0 0 0,0 0-1,0 0 1,0 0 0,1 0-1,-1 1 1,0-1 0,0 0-1,0 0 1,0 0 0,1 0-1,-1 0 1,0 0 0,0 0-1,0 1 1,0-1 0,1 0-1,-1 0 1,18 3 75,32-2 68,-41-1-173,4 0-16,-1 0 0,1 1 1,-1 1-1,1 0 0,14 6 0,-24-8 35,-1 0 0,0 1 0,0 0 1,0 0-1,1-1 0,-1 1 0,0 0 0,0 1 0,0-1 0,-1 0 0,1 1 0,0-1 1,0 1-1,-1-1 0,1 1 0,-1 0 0,1 0 0,-1-1 0,0 1 0,1 0 0,-1 0 0,0 1 1,-1-1-1,1 0 0,0 0 0,0 0 0,-1 1 0,0-1 0,1 0 0,-1 0 0,0 1 1,0-1-1,0 0 0,0 1 0,-1-1 0,0 4 0,0-3 98,-1 0 1,0-1-1,0 1 0,0 0 0,0-1 0,-1 1 1,1-1-1,-1 0 0,1 0 0,-1 0 1,0 0-1,0 0 0,0 0 0,0-1 0,0 0 1,0 1-1,0-1 0,-5 1 0,-63 13 2068,61-14-1979,3 0-173,0 0 0,0 0 1,0-1-1,-1 0 0,1 0 1,0-1-1,-13-2 1,20 3-130,0 0 0,0 0 0,-1 0 0,1 0 1,0 0-1,0 0 0,0 0 0,0-1 1,-1 1-1,1 0 0,0 0 0,0 0 0,0 0 1,0 0-1,0 0 0,0-1 0,0 1 0,-1 0 1,1 0-1,0 0 0,0 0 0,0-1 1,0 1-1,0 0 0,0 0 0,0 0 0,0 0 1,0-1-1,0 1 0,0 0 0,0 0 0,0 0 1,0-1-1,0 1 0,0 0 0,0 0 1,0 0-1,0 0 0,0-1 0,0 1 0,1 0 1,-1 0-1,0 0 0,0 0 0,0 0 0,0-1 1,0 1-1,0 0 0,0 0 0,1 0 1,-1 0-1,0 0 0,0 0 0,0 0 0,0 0 1,1-1-1,-1 1 0,0 0 0,0 0 0,0 0 1,0 0-1,1 0 0,-1 0 0,8-5-7129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27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159 211 10346,'0'0'4169,"-9"-1"-2252,5 1-1663,-10-2 26,0 0 0,0 2 0,0 0 1,-17 1-1,29-1-225,-1 0-1,1 1 1,-1-1 0,1 0 0,0 1 0,-1-1 0,1 1 0,-1 0-1,1 0 1,0 0 0,0 0 0,0 0 0,0 0 0,0 1 0,0-1-1,0 1 1,0-1 0,0 1 0,0 0 0,1 0 0,-1-1 0,1 1-1,-1 0 1,1 1 0,0-1 0,0 0 0,0 0 0,0 0 0,0 1 0,1-1-1,-1 0 1,1 1 0,-1-1 0,1 1 0,0 3 0,0-4-42,1 0 1,0 0-1,0 0 1,0 0 0,0 0-1,0-1 1,0 1-1,0 0 1,0-1 0,1 1-1,-1-1 1,1 0-1,-1 1 1,1-1 0,-1 0-1,1 0 1,0 0-1,0 0 1,-1 0 0,1 0-1,0 0 1,0-1-1,0 1 1,0-1 0,0 1-1,0-1 1,0 0-1,3 0 1,66 5 123,-64-5-108,7-1-27,0-1 0,0 0 0,0 0 1,-1-2-1,1 1 0,-1-2 0,1 0 0,-2 0 0,1-1 0,0-1 0,-1 0 0,13-11 1,-17 12-21,0 1 1,-1-2 0,0 1 0,-1-1 0,1 0 0,-1 0 0,0 0 0,-1-1-1,0 0 1,0 0 0,-1-1 0,0 1 0,0-1 0,-1 0 0,0 0 0,-1 0 0,0-1-1,0 1 1,0-12 0,-2 19 6,-1-1 0,1 0 1,-1 0-1,1 1 0,-1-1 0,0 0 0,0 1 0,0-1 0,0 1 1,-1 0-1,1-1 0,-1 1 0,1 0 0,-1 0 0,0-1 0,0 1 1,0 1-1,0-1 0,0 0 0,0 0 0,0 1 0,-1-1 0,1 1 1,-1 0-1,1 0 0,-1 0 0,1 0 0,-1 0 0,0 0 0,-4 0 0,-10-2-33,0 1-1,0 0 0,-30 1 1,36 1 47,2 1 8,0 0 0,0 0 0,0 1 0,1 0-1,-13 5 1,18-6-3,1 0 0,0 0 0,-1 0-1,1 0 1,0 1 0,0-1-1,0 1 1,0-1 0,0 1 0,0 0-1,-1 2 1,2-3-10,0 0 0,1 0 0,0 0 0,-1 0-1,1 0 1,-1 0 0,1 0 0,0 1 0,0-1 0,0 0 0,0 0 0,0 0 0,0 0 0,0 0-1,0 0 1,0 0 0,0 1 0,1-1 0,-1 0 0,0 0 0,1 0 0,-1 0 0,1 0-1,-1 0 1,1 0 0,1 1 0,2 3-68,1-1-1,0 1 1,0-1-1,1-1 1,-1 1-1,1-1 1,0 0-1,12 5 1,10 6-203,-9-3 221,-2 0 1,1 1 0,17 17 0,-30-24-191,1 1-1,-1 0 1,0 0 0,7 13 0,-9-15-283,-1 0 1,0 1 0,0 0 0,-1-1 0,1 1-1,-1 0 1,0 0 0,0 8 0,-1 2-3683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28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54 154 8904,'0'0'1137,"-8"1"385,0-1-1023,4 0-319,1 0 1,0 0-1,0 0 0,0 0 0,0 1 1,0-1-1,0 1 0,0 0 1,0 0-1,-4 2 0,16-7 1060,1-1-705,-1 0 1,1 0-1,-1-1 0,11-9 0,-18 13-524,1 0 0,-1-1 0,1 1 0,-1-1-1,0 0 1,0 0 0,0 0 0,-1 0 0,1 0-1,-1 0 1,0 0 0,0-1 0,0 1 0,0 0-1,0-1 1,-1 1 0,1-1 0,-1-4 0,0 3 30,0 0 0,-1 0 0,0 0 1,0 0-1,0 0 0,-4-8 0,4 12-48,1 0-1,0 0 1,-1 0-1,1 0 1,0 0-1,-1 1 1,1-1-1,-1 0 1,1 0-1,-1 1 1,0-1-1,1 0 1,-1 1-1,0-1 0,0 0 1,1 1-1,-1-1 1,0 1-1,0 0 1,0-1-1,1 1 1,-1 0-1,0-1 1,0 1-1,0 0 1,0 0-1,0 0 1,0 0-1,0 0 1,0 0-1,0 0 0,0 0 1,1 0-1,-1 0 1,0 0-1,0 0 1,0 1-1,0-1 1,0 0-1,0 1 1,1-1-1,-1 1 1,0-1-1,0 1 1,1-1-1,-1 1 0,0 0 1,0 0-1,-2 3 0,1-1 0,-1 1-1,1 0 1,0-1-1,0 1 1,0 0-1,1 0 1,-1 0 0,1 1-1,0-1 1,0 0-1,1 1 1,-1 6 0,0-5 6,1 1 1,0-1 0,0 1 0,0 0 0,1-1 0,0 1 0,0-1-1,4 12 1,-3-14 30,1-1-1,0 0 1,-1 0 0,1 0-1,0-1 1,0 1-1,1-1 1,-1 0-1,0 0 1,1 0 0,0 0-1,-1 0 1,1-1-1,0 0 1,0 1-1,0-1 1,-1-1 0,1 1-1,0-1 1,0 1-1,7-2 1,3 2 162,0-1 1,0-1-1,0-1 1,-1 0-1,17-4 1,56-30-69,-65 26 114,0 0-1,31-8 1,-51 18-214,0 0-1,-1 0 1,1 1 0,-1-1 0,1 0 0,-1 1 0,1-1 0,-1 0-1,1 1 1,-1-1 0,1 0 0,-1 1 0,1-1 0,-1 1-1,0-1 1,1 1 0,-1-1 0,0 1 0,1-1 0,-1 1-1,0-1 1,0 1 0,1-1 0,-1 1 0,0 0 0,0-1 0,0 1-1,0-1 1,0 1 0,0 0 0,0-1 0,0 1 0,0 0-1,3 35 406,-1-13-282,-1-20-132,0 0 0,0 0 0,0 0-1,1 0 1,-1 0 0,1-1-1,-1 1 1,1-1 0,0 1 0,0-1-1,1 1 1,-1-1 0,0 0-1,1 0 1,-1 0 0,1 0 0,-1-1-1,4 3 1,0-2 75,-1 0 0,1 0 0,0-1-1,-1 1 1,1-1 0,0 0 0,0-1 0,0 1 0,9-2-1,-6 1-361,-1-1 0,0-1-1,0 1 1,0-1 0,0-1-1,13-5 1,-16 6-468,-1 0 1,0-1 0,1 1-1,-1-1 1,0 0-1,-1 0 1,1 0-1,0-1 1,-1 0-1,6-7 1,3-13-5672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28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12556,'0'0'5093,"54"30"-9898,-24-21-384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29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8 10570,'0'0'3224,"-10"-2"-1921,6 1-1263,2 0 36,0 0 1,0 1-1,-1-1 1,1 1-1,0-1 1,0 1-1,0-1 1,0 1-1,-1 0 1,1 0-1,0 0 1,0 1-1,0-1 1,-1 0-1,1 1 1,0-1-1,0 1 1,0 0-1,0 0 1,0 0-1,0 0 1,0 0-1,0 0 1,0 0-1,1 1 1,-1-1-1,0 1 1,1-1-1,-1 1 1,1 0-1,0 0 1,-1-1-1,1 1 1,-1 3-1,-3 4 220,1 0-1,0 0 1,1 0-1,0 1 1,0 0-1,1 0 1,0-1-1,1 1 1,0 0-1,1 0 1,0 1-1,2 13 1,-1-19-311,0 0 1,0-1-1,0 1 0,1-1 1,0 1-1,0-1 1,0 0-1,1 1 0,-1-1 1,1 0-1,0-1 0,0 1 1,1 0-1,-1-1 1,1 0-1,-1 0 0,1 0 1,0 0-1,0-1 1,0 1-1,1-1 0,-1 0 1,0 0-1,1 0 1,0-1-1,-1 0 0,8 1 1,-2 0 21,-1 0 0,1-1 1,-1-1-1,1 0 0,0 0 0,13-2 1,-21 2 0,1-1 0,-1 1 1,0-1-1,0 1 0,0-1 1,0 0-1,0 0 0,0 0 1,0 0-1,0 0 0,0 0 1,0 0-1,0-1 0,0 1 1,-1-1-1,1 1 0,-1-1 0,1 0 1,-1 1-1,0-1 0,1 0 1,-1 0-1,0 0 0,0 0 1,0 0-1,-1 0 0,1 0 1,0-1-1,-1 1 0,0 0 1,1 0-1,-1-5 0,0 7 2,0 0 1,0-1-1,0 1 0,0 0 0,-1-1 0,1 1 0,0-1 0,0 1 0,0 0 0,0-1 0,-1 1 0,1 0 0,0-1 0,0 1 0,-1 0 0,1 0 0,0-1 0,0 1 0,-1 0 0,1 0 0,0-1 0,-1 1 0,1 0 0,-1 0 0,1 0 1,0 0-1,-1-1 0,1 1 0,0 0 0,-1 0 0,1 0 0,-1 0 0,1 0 0,0 0 0,-1 0 0,1 0 0,-1 0 0,1 0 0,0 0 0,-1 0 0,1 1 0,0-1 0,-1 0 0,1 0 0,0 0 0,-1 0 0,1 1 0,0-1 1,-1 0-1,1 0 0,0 1 0,-1-1 0,1 0 0,0 1 0,0-1 0,-1 0 0,1 1 0,0 0 0,-20 15 102,18-12-51,-1 0 0,1 0 1,0 1-1,0-1 0,1 1 0,-1-1 0,1 1 1,0-1-1,0 1 0,1 0 0,-1-1 0,1 1 1,0 0-1,0 0 0,2 5 0,-2-8-60,0 0 0,1 0 0,-1 0 0,1-1 1,-1 1-1,1 0 0,0 0 0,0 0 0,0-1 0,0 1 0,0 0 0,0-1 0,0 1 0,1-1 1,-1 1-1,0-1 0,1 0 0,-1 1 0,1-1 0,0 0 0,-1 0 0,1 0 0,0 0 0,0 0 1,0-1-1,0 1 0,-1-1 0,1 1 0,0-1 0,0 1 0,0-1 0,0 0 0,0 0 0,0 0 0,0 0 1,4-1-1,-4 0-139,0 1 0,0-1 0,0 1 0,-1-1 1,1 0-1,0 0 0,0 0 0,0 0 0,-1 0 1,1-1-1,-1 1 0,1 0 0,-1-1 0,1 1 0,-1-1 1,0 0-1,1 1 0,1-4 0,12-38-6527,-8 14 1460</inkml:trace>
  <inkml:trace contextRef="#ctx0" brushRef="#br0" timeOffset="1">261 50 9417,'0'0'1377,"12"51"-1889,6-42-1250,5-1-1121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29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181 202 10186,'0'0'7762,"-12"-1"-7389,2 0-311,-1 1 0,1 0 0,-1 1-1,1 0 1,-1 1 0,1 0 0,-21 6-1,28-7 44,-1 1-1,1-1 0,-1 0 0,1 1 1,-1 0-1,1 0 0,0 0 0,0 0 1,0 0-1,0 1 0,0-1 1,1 1-1,-1 0 0,1 0 0,0 0 1,-1 0-1,1 0 0,1 1 0,-1-1 1,0 0-1,1 1 0,0 0 0,0-1 1,0 1-1,0 0 0,0-1 0,1 1 1,0 0-1,-1 0 0,2 3 1,0-4-92,-1-1 1,1 1-1,0-1 1,1 0 0,-1 1-1,0-1 1,1 0 0,-1 0-1,1 0 1,0 0 0,0 0-1,-1 0 1,1 0 0,0-1-1,1 1 1,-1-1 0,0 1-1,0-1 1,1 0 0,-1 0-1,1 0 1,-1 0 0,1 0-1,-1-1 1,1 1-1,-1-1 1,1 0 0,4 0-1,9 2 27,0-1 0,0 0 0,22-3 0,-24 0-91,-1 0 0,0-1 0,-1-1 0,1 1 0,-1-2 0,1 0 0,-1-1 0,-1 0 0,1 0 0,-1-2 0,0 1 0,-1-1 0,0-1 0,0 0 0,0 0 0,-2-1 0,1 0 0,-1 0 0,0-1 0,-1 0 0,-1-1 0,0 0 0,0 0 0,-1 0 0,0 0 0,-1-1 0,-1 0 0,3-21 0,-5 31 32,-1 0 1,1 0-1,-1-1 0,0 1 1,0 0-1,-1 0 0,1 0 1,-1 0-1,1 0 0,-1 0 1,0 0-1,0 0 0,0 0 1,-1 0-1,1 0 0,-1 1 1,1-1-1,-1 0 0,0 1 0,0-1 1,0 1-1,0 0 0,-1 0 1,1 0-1,-1 0 0,1 0 1,-1 0-1,0 1 0,1-1 1,-1 1-1,0 0 0,0 0 1,0 0-1,0 0 0,0 0 1,0 1-1,0-1 0,-1 1 1,1 0-1,0 0 0,0 0 1,-6 1-1,3-1 0,-1 1 0,1 0 0,-1 1 1,1-1-1,-1 1 0,1 0 0,0 1 0,0 0 0,0-1 1,0 2-1,0-1 0,1 1 0,-1 0 0,1 0 0,0 1 1,0-1-1,1 1 0,-1 0 0,-6 11 0,10-14-36,-1 1-1,1 0 1,0-1 0,0 1-1,0 0 1,1 0 0,-1 0-1,1 0 1,-1-1-1,1 1 1,0 0 0,0 0-1,0 0 1,1 0 0,-1 0-1,1 0 1,-1 0-1,1 0 1,0-1 0,0 1-1,0 0 1,1-1-1,-1 1 1,1 0 0,-1-1-1,1 0 1,0 1 0,0-1-1,0 0 1,4 3-1,6 5-660,1 0-1,1-1 1,0-1 0,24 11-1,-3-2-187,-25-11 848,1 1-1,-1 0 1,-1 0 0,1 1-1,9 11 1,-17-18 80,-1 0 0,1 1-1,-1-1 1,1 1 0,-1 0 0,0-1 0,0 1-1,0 0 1,0 0 0,0 0 0,0 0 0,0 0-1,-1 0 1,1 0 0,0 0 0,-1 0-1,0 0 1,0 0 0,1 0 0,-1 0 0,-1 0-1,1 0 1,0 0 0,0 1 0,-1-1-1,1 0 1,-1 0 0,0 0 0,1 0 0,-1 0-1,0-1 1,0 1 0,0 0 0,0 0 0,-1-1-1,1 1 1,-3 2 0,-5 2-2704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30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19 12204,'-5'8'1585,"-10"13"-106,-22 45 1,31-55-1023,2-1 0,0 1 0,0 0 0,1 0-1,0 1 1,0-1 0,0 21 0,3-31-403,0 0-1,0 0 0,0-1 1,0 1-1,0 0 1,0-1-1,1 1 0,-1 0 1,0 0-1,0-1 0,1 1 1,-1-1-1,0 1 1,1 0-1,-1-1 0,1 1 1,-1-1-1,1 1 0,-1-1 1,1 1-1,-1-1 1,1 1-1,0-1 0,-1 1 1,1-1-1,0 0 0,-1 1 1,1-1-1,1 0 0,28 1 1350,29-17 275,-24-2-1486,-1-1 0,52-38-1,-67 43-151,-1-1-1,-1-1 0,0-1 1,-1 0-1,22-32 1,-38 49-125,0 0 1,0 0 0,0 0-1,0 0 1,0 0 0,0 0 0,0 0-1,0 0 1,-1 0 0,1 0 0,0 0-1,0 0 1,0 0 0,0-1-1,0 1 1,0 0 0,0 0 0,0 0-1,0 0 1,0 0 0,0 0 0,0 0-1,0 0 1,0 0 0,0 0 0,0 0-1,0 0 1,0-1 0,0 1-1,0 0 1,0 0 0,0 0 0,0 0-1,0 0 1,0 0 0,0 0 0,0 0-1,0 0 1,0 0 0,0 0-1,0-1 1,0 1 0,-13 10-2375,-26 23-2151,25-21 1231,-14 9-3161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30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10858,'0'0'3363,"9"47"-2274,4-34-512,8-5 192,4-6-385,15-2-224,-1-4-288,4-9-1313,-4-4-1154,-5-3 129,-6-3-705,-8 1 1409,-4 1-960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31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118 266 6566,'0'0'2477,"-11"9"-571,3-3-1674,-49 47 1647,53-48-1460,-1 0 0,1 0 1,0 0-1,1 0 0,-1 1 1,1 0-1,0-1 0,0 1 1,1 1-1,0-1 0,-2 8 1,4-13-400,0-1 1,0 1-1,1 0 1,-1 0-1,0 0 1,1 0-1,-1 0 1,1-1-1,-1 1 1,1 0-1,-1 0 1,1-1-1,-1 1 1,1 0-1,0-1 1,-1 1-1,1-1 1,0 1-1,0-1 1,0 1-1,-1-1 1,1 1-1,0-1 0,0 0 1,0 1-1,0-1 1,0 0-1,0 0 1,-1 0-1,1 0 1,0 0-1,0 0 1,0 0-1,0 0 1,0 0-1,1 0 1,39-3 433,-27-1-482,0-1 0,0-1 0,-1 1 0,1-2 0,-1 0 1,-1-1-1,0 0 0,0-1 0,0 0 0,-1-1 0,-1 0 1,0 0-1,11-16 0,-14 13-243,-14 12-63,-16 14 442,17-6-12,1-1-1,0 1 1,1 0-1,-1 0 0,1 0 1,-5 15-1,7-18-46,1 0 1,0 0-1,-1 0 1,1 0-1,1 0 0,-1 0 1,1 1-1,0-1 0,0 0 1,0 0-1,0 0 0,1 0 1,-1 1-1,1-1 0,2 6 1,-1-8-38,0 0 0,0 0 0,0 0 0,0 0 0,0-1 0,0 1 1,0-1-1,1 1 0,-1-1 0,1 0 0,-1 0 0,1 0 0,-1 0 0,1 0 0,-1-1 0,1 1 1,0-1-1,-1 0 0,1 0 0,0 0 0,4 0 0,3 0 17,0-1 0,0 0 0,0 0 0,16-5 0,-9-1-94,-1 0 1,0 0-1,-1-2 1,0 0 0,0-1-1,-1 0 1,-1-1-1,1 0 1,15-19-1,-10 9 69,0-2 0,-2 0 0,-1-1 0,25-48 0,-32 53-30,0-1-1,-1 0 0,-2 0 1,0-1-1,6-40 0,-12 61 29,0 0-1,1-1 0,-1 1 1,0 0-1,0-1 1,0 1-1,0 0 1,0-1-1,0 1 1,0 0-1,0-1 1,0 1-1,0 0 0,0-1 1,0 1-1,0 0 1,0-1-1,0 1 1,0 0-1,-1-1 1,1 1-1,0 0 0,0-1 1,0 1-1,0 0 1,-1 0-1,1-1 1,0 1-1,0 0 1,-1 0-1,1-1 0,0 1 1,-1 0-1,1 0 1,0 0-1,0-1 1,-1 1-1,1 0 1,0 0-1,-1 0 1,1 0-1,-1 0 0,-16 8 33,-14 20-34,13-6 87,2 1 1,0 1-1,2 1 0,0 0 0,2 1 0,-10 30 1,17-42-35,1-1-1,0 1 1,1 0 0,1 0 0,0 1 0,1-1 0,0 0 0,1 1 0,1-1 0,0 0 0,1 0 0,1 0-1,0 0 1,6 16 0,-8-26-82,0-2 22,-1 0-1,1 0 1,0 0 0,-1 0 0,1 0-1,0 0 1,0 0 0,0 0 0,1-1-1,-1 1 1,0 0 0,1-1 0,-1 1-1,1-1 1,-1 1 0,1-1 0,0 0-1,-1 1 1,1-1 0,4 1 0,-6-3-13,1 1 1,0-1-1,-1 0 1,1 0-1,-1 0 1,0 0-1,1 0 0,-1-1 1,0 1-1,0 0 1,0 0-1,1 0 1,-1 0-1,0 0 1,0 0-1,-1 0 1,1 0-1,0 0 1,0 0-1,0-1 1,-1 0-1,-6-29-613,-12-11-1489,-30-51 0,4 10 3916,44 82-1722,1 0 0,-1 1 0,1-1 0,-1 0 0,0 0 0,1 0 0,0 0 0,-1 0 1,1 0-1,-1 0 0,1 0 0,0 0 0,0 0 0,0 0 0,0 0 0,0 0 0,0 0 0,0 0 0,0 0 0,0 0 0,0 0 0,0 0 0,0 0 0,1 0 0,-1 0 1,0 0-1,1 0 0,-1 0 0,1 0 0,-1 1 0,1-1 0,0 0 0,-1 0 0,1 0 0,0 1 0,-1-1 0,1 0 0,0 1 0,0-1 0,0 1 0,0-1 0,0 1 0,-1-1 1,1 1-1,0-1 0,0 1 0,0 0 0,0 0 0,0-1 0,0 1 0,0 0 0,0 0 0,1 0 0,-1 0 0,0 0 0,0 0 0,0 0 0,0 1 0,1-1 0,12 2-21,1 0 0,-1 0 0,18 6 0,-25-6 50,72 16-219,-24-13-5033,-37-5-433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31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11050,'0'0'161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32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10186,'0'0'6689,"13"0"-5291,162 1 2393,-175-2-3788,1 1 1,-1 0 0,1 1 0,-1-1 0,1 0 0,-1 0 0,0 0 0,1 0 0,-1 0 0,1 0 0,-1 0 0,0 1 0,1-1-1,-1 0 1,0 0 0,1 0 0,-1 1 0,1-1 0,-1 0 0,0 1 0,0-1 0,1 0 0,-1 1 0,0-1 0,0 0 0,1 1-1,-1-1 1,0 1 0,0-1 0,0 0 0,0 1 0,1-1 0,-1 1 0,-4 18 43,-16 14 50,-2-8-54,17-20-68,0 0 0,0 0 1,1 1-1,-1-1 1,1 1-1,1 0 0,-1 1 1,1-1-1,0 1 0,0-1 1,1 1-1,-2 8 1,4-15 20,0 0 0,0 1 1,0-1-1,0 1 0,0-1 1,0 0-1,0 1 1,0-1-1,0 0 0,1 1 1,-1-1-1,0 1 1,0-1-1,0 0 0,1 1 1,-1-1-1,0 0 1,0 0-1,1 1 0,-1-1 1,0 0-1,1 0 0,-1 1 1,0-1-1,1 0 1,-1 0-1,1 0 0,-1 0 1,0 1-1,1-1 1,-1 0-1,1 0 0,-1 0 1,1 0-1,22 0-2,22-10 101,-22 1-96,0-1 0,0 0 0,-2-2 1,37-25-1,-50 31-91,1 0 1,-1-1-1,-1 0 0,1 0 1,-1-1-1,0 0 1,-1 0-1,0-1 1,0 0-1,-1 0 0,0 0 1,-1 0-1,7-19 1,-13 25-651,-5 7 573,-5 9 220,2 2 7,0 1-1,1-1 1,-8 23 0,14-32-21,1 0-1,0 1 1,0-1 0,1 1 0,0-1 0,0 1 0,0-1 0,1 1 0,0-1 0,0 1-1,1 0 1,2 10 0,-2-15-17,-1 0 0,1 0-1,0-1 1,0 1 0,0 0 0,0 0-1,1-1 1,-1 1 0,0-1 0,1 1-1,-1-1 1,1 0 0,-1 1-1,1-1 1,0 0 0,-1 0 0,1 0-1,3 1 1,0 0 8,1 0-1,0 0 0,0-1 1,0 0-1,0 0 0,8 0 1,-1-1-1,0 0 1,0-1-1,0 0 1,0-1-1,18-6 1,-18 4-48,-1-2 0,1 1 0,-1-2-1,0 0 1,-1 0 0,21-17 0,-25 18-18,0-1-1,-1 1 1,0-1-1,0 0 0,0-1 1,-1 1-1,0-1 1,-1 0-1,0 0 0,0-1 1,3-10-1,-13 38 130,3-11-6,0 0 1,1-1-1,0 1 1,1 0-1,-1 0 1,1 9-1,1-15-52,0 0-1,0 0 1,0-1-1,1 1 1,-1 0-1,1 0 1,-1-1-1,1 1 1,0 0-1,-1-1 1,1 1-1,0-1 1,0 1-1,0-1 1,0 1-1,1-1 0,-1 0 1,0 0-1,1 1 1,-1-1-1,0 0 1,1 0-1,-1 0 1,1 0-1,0-1 1,-1 1-1,1 0 1,0-1-1,-1 1 1,1-1-1,0 0 1,0 1-1,0-1 1,2 0-1,23 1 47,-1 0 1,1-2-1,-1-1 0,1-1 1,-1-2-1,41-11 0,-24 6-122,-19 9 52,-21 15 199,0 7 115,-1-20-263,0 0 1,0 0 0,0 0-1,0-1 1,0 1 0,0-1-1,1 1 1,-1-1 0,0 0-1,0 1 1,0-1 0,0 0-1,1-1 1,-1 1 0,3-1-1,1 1 48,22-2-202,0-1 1,0-1-1,0-1 0,35-12 0,44-8-788,-107 25 889,0 0 0,0 0 0,1 0 1,-1 0-1,0 0 0,1 0 0,-1 0 0,0 0 0,1 0 0,-1 1 0,0-1 0,0 0 0,1 0 0,-1 0 0,0 0 0,0 1 0,1-1 0,-1 0 0,0 0 0,0 0 0,0 1 0,1-1 0,-1 0 0,0 0 0,0 1 0,0-1 0,0 0 0,0 1 0,1-1 0,-1 0 0,0 0 0,0 1 0,0-1 0,0 0 0,0 1 0,0-1 0,0 0 1,0 1-1,0-1 0,0 0 0,0 1 0,0-1 0,-1 0 0,1 0 0,0 1 0,0-1 0,0 0 0,0 1 0,0-1 0,-1 0 0,1 0 0,0 1 0,-6 13 245,0-4-16,4-6-165,-1 0 0,1 0 0,0 0 0,0 0 0,0 0-1,1 0 1,-1 1 0,1-1 0,0 1 0,0-1 0,1 1 0,-1 7 0,2-12-162,-1 0 0,0 1-1,0-1 1,0 1-1,1-1 1,-1 0-1,0 1 1,1-1 0,-1 1-1,0-1 1,1 0-1,-1 0 1,1 1-1,-1-1 1,0 0 0,1 0-1,-1 1 1,1-1-1,-1 0 1,1 0-1,-1 0 1,1 0 0,-1 0-1,1 0 1,-1 0-1,1 0 1,-1 0-1,1 0 1,0 0-50,9 1-4172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41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3972,'0'0'19266,"10"-3"-18892,44-20 185,-52 23-475,0-1 0,0 0 1,0-1-1,0 1 1,0 0-1,0 0 1,-1-1-1,1 1 0,0-1 1,-1 0-1,1 1 1,-1-1-1,0 0 1,0 0-1,1 0 0,-1 0 1,0 0-1,-1 0 1,1 0-1,0 0 1,-1 0-1,1 0 1,-1 0-1,1-1 0,-1 1 1,0 0-1,0 0 1,0-1-1,0 1 1,-1-3-1,0 4-72,1 1 1,-1-1-1,0 1 1,1-1-1,-1 1 0,0-1 1,1 1-1,-1-1 1,0 1-1,0 0 0,1-1 1,-1 1-1,0 0 1,0 0-1,1 0 0,-1 0 1,0 0-1,0 0 1,0 0-1,0 0 0,1 0 1,-1 0-1,0 0 1,0 0-1,0 0 0,1 1 1,-1-1-1,0 0 1,0 0-1,0 1 0,-24 11-182,22-9 152,-1 0 0,1 0 0,0 0-1,0 0 1,0 1 0,1-1 0,-1 1 0,1 0 0,0 0 0,0 0 0,0 0 0,1 0 0,-1 0 0,1 0 0,-1 8 0,2-11 12,1-1 1,-1 1-1,0-1 0,1 1 0,-1-1 0,1 1 0,-1-1 0,1 0 1,-1 1-1,1-1 0,-1 0 0,1 1 0,0-1 0,-1 0 0,1 0 0,-1 1 1,1-1-1,0 0 0,-1 0 0,1 0 0,0 0 0,-1 0 0,1 0 1,-1 0-1,1 0 0,0 0 0,-1 0 0,1 0 0,0-1 0,-1 1 1,1 0-1,-1 0 0,1-1 0,0 1 0,-1 0 0,1-1 0,0 0 0,25-10-902,-7-7-2114,-8 2-1745,-2-5-4858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16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5605,'0'0'13667,"13"-4"-13208,43-6 137,84-5 1,-58 8-3479,-5-3-6266,-73 10 3425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16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8840,'0'0'4517,"49"6"-3268,-14-6-160,10 0-417,5-5-511,-2 1-129,6-4-737,-10 0-1537,-4-3-2659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16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12075,'0'0'1372,"9"2"-699,8 3-331,0 0 1,-1 1-1,0 0 0,0 2 1,0 0-1,14 10 1,-27-16-302,0 0 0,0 0 1,1 0-1,-1 0 1,-1 1-1,1 0 1,0-1-1,-1 1 0,1 0 1,-1 1-1,0-1 1,0 0-1,0 0 0,0 1 1,-1-1-1,1 1 1,-1 0-1,0-1 1,0 1-1,-1 0 0,1 0 1,-1 0-1,1-1 1,-1 1-1,0 0 0,-1 0 1,1 0-1,-1 0 1,0-1-1,1 1 1,-2 0-1,1-1 0,0 1 1,-1 0-1,0-1 1,-3 6-1,-11 12 95,-1 0-1,-1-1 0,-1-1 1,0-1-1,-31 23 1,-2 2-202,-15 18-4402,44-41-1244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17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15791,'0'0'1025,"0"69"-545,0-41-127,0 1-33,6 1-160,1-4-64,2-1-32,1-2-32,1-5-32,-7-1-288,-4-5-801,0-3-1602,0-3-3298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17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13100,'0'0'6022,"62"-22"-5061,-23 16 160,8-1-640,6-3-225,1 1-128,-2 1 0,-8 0-416,-6 1-705,-13 0-352,-11 3-545,-12-2-2979,-2-3-800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18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13068,'0'0'6278,"78"-12"-5477,-38 12-481,6 0-256,4-1 0,0 0-704,-7-2-898,-9 3-1761,-4 0-96,-10 0-2306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18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10634,'0'0'7447,"0"10"-6507,-1 8-681,1-5 4,-1 0 1,2 0-1,0 0 0,3 20 1,-3-30-240,0 0 0,-1 0 0,1 0 1,0 0-1,1 0 0,-1 0 1,0 0-1,1 0 0,0-1 0,-1 1 1,1-1-1,0 1 0,0-1 1,1 0-1,-1 0 0,0 0 0,1 0 1,-1 0-1,1-1 0,0 1 0,0-1 1,-1 1-1,1-1 0,0 0 1,0 0-1,5 1 0,-1-1-62,0 0 1,-1-1-1,1 0 1,0 0-1,0 0 0,0-1 1,0 0-1,0 0 1,0 0-1,-1-1 0,1 0 1,0-1-1,-1 0 0,0 0 1,0 0-1,0 0 1,0-1-1,0 0 0,-1 0 1,10-10-1,-14 12 17,-2 13 482,2 5-2616,-1-15 1909,0 0 0,1 0 0,-1-1 0,0 1 0,1 0 0,-1-1 0,1 1 0,-1 0 0,1-1 0,-1 1-1,1-1 1,-1 1 0,1-1 0,0 1 0,-1-1 0,1 1 0,0-1 0,-1 0 0,1 1 0,0-1 0,0 0 0,-1 0 0,1 0 0,0 1 0,0-1 0,0 0 0,-1 0 0,1 0 0,0 0 0,1 0 0,15 0-4084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18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3 7495,'0'0'8744,"-8"-1"-8423,5 0-331,-27 0 402,29 2-386,0-1 0,0 1 0,0-1 0,0 1-1,0-1 1,1 1 0,-1 0 0,0-1 0,0 1 0,1 0 0,-1 0-1,0 0 1,1-1 0,-1 1 0,1 0 0,-1 0 0,1 0 0,-1 0 0,1 0-1,0 0 1,-1 0 0,1 0 0,0 0 0,0 0 0,0 0 0,0 0-1,0 0 1,0 0 0,0 0 0,0 0 0,0 0 0,0 0 0,1 2 0,0-1-107,-1-1 0,1 0 0,0 0 1,0 0-1,0 0 0,0 0 1,0 0-1,0 0 0,0 0 1,0 0-1,0 0 0,0 0 0,0-1 1,0 1-1,0 0 0,1-1 1,-1 1-1,3 0 0,32 10-1228,-24-7 904,43 18-808,-27-4 1840,-27-17-347,0 0 1,-1 0-1,1 0 1,0 0-1,0 0 0,0 0 1,0 0-1,-1 0 1,1 0-1,-1 1 0,1-1 1,0 0-1,-1 0 1,0 1-1,1-1 1,-1 2-1,0-1-61,0-1 0,-1 0-1,1 0 1,-1 0 0,1 0 0,-1 0-1,1 0 1,-1 0 0,0-1 0,0 1 0,1 0-1,-1 0 1,0 0 0,0-1 0,0 1-1,0 0 1,0-1 0,0 1 0,0-1 0,0 1-1,0-1 1,-1 1 0,-30 10 599,26-10-354,-71 14 825,26-12-3595,40-4-2511,4-7-5023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19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197 108 9225,'0'0'2119,"2"-11"678,4-35 540,-6 44-3187,0 0 1,1 1 0,-1-1-1,0 0 1,0 0-1,0 1 1,-1-1-1,1 0 1,0 0 0,-1 1-1,1-1 1,-1 0-1,1 0 1,-1 1-1,0-1 1,1 1 0,-1-1-1,0 1 1,0-1-1,0 1 1,-1-1-1,1 1 1,0 0 0,0 0-1,-1 0 1,1-1-1,-1 1 1,1 1-1,-1-1 1,1 0 0,-1 0-1,1 0 1,-1 1-1,0-1 1,0 1-1,1-1 1,-1 1 0,0 0-1,0 0 1,1 0-1,-1 0 1,-3 0-1,0 0-145,0 1 0,0-1-1,0 1 1,-1 0-1,1 0 1,0 1 0,0-1-1,1 1 1,-1 0-1,0 0 1,1 1-1,-7 4 1,7-4-11,1 0 0,0 1 0,0 0-1,0-1 1,0 1 0,0 0 0,1 0 0,0 0 0,0 1-1,0-1 1,-2 8 0,4-10-14,0-1 1,-1 0-1,1 1 0,0-1 1,0 0-1,0 1 0,1-1 1,-1 0-1,0 0 0,0 1 1,1-1-1,-1 0 0,0 1 1,1-1-1,0 0 0,-1 0 1,1 0-1,0 0 0,-1 0 1,1 1-1,0-1 0,0-1 1,0 1-1,0 0 0,0 0 1,0 0-1,0 0 0,0-1 1,0 1-1,0 0 0,1-1 1,-1 1-1,0-1 0,0 1 1,1-1-1,-1 0 0,0 0 0,1 1 1,-1-1-1,0 0 0,1 0 1,-1 0-1,2-1 0,4 2-65,0-1 0,-1 1 0,1-1 0,0-1 0,-1 1 0,1-1 0,-1 0 0,1-1 0,-1 0 0,1 0 0,-1 0 0,0-1-1,0 0 1,0 0 0,7-5 0,-15 17-167,0 0-1,0-1 0,1 1 0,0 0 1,1 14-1,9 269 1839,-9-286-1528,-1-1 1,1 0 0,-1 1 0,0-1-1,-1 0 1,1 1 0,-1-1-1,0 0 1,0 0 0,-1-1 0,1 1-1,-1 0 1,0-1 0,0 1-1,-1-1 1,1 0 0,-1 0 0,0-1-1,0 1 1,0-1 0,-1 0 0,1 0-1,-1 0 1,1 0 0,-1-1-1,0 0 1,0 0 0,0 0 0,-1-1-1,1 1 1,0-1 0,-1 0-1,1-1 1,0 0 0,-11 0 0,14 0-15,-1 0 0,1-1 0,0 1 1,0-1-1,0 0 0,0 1 0,0-1 1,-1 0-1,2 0 0,-1 0 1,0-1-1,0 1 0,0 0 0,0-1 1,1 1-1,-1-1 0,1 0 0,-1 1 1,-1-3-1,0-1-39,0 0-1,1-1 1,-1 1 0,1 0 0,0-1 0,0 1 0,-1-9-1,1 0-250,0 1-1,1 0 1,1-1-1,0 1 1,4-27-1,-3 35 111,1-1 0,0 1 0,0-1 0,0 1-1,1 0 1,0 0 0,0 0 0,0 0 0,1 0-1,0 1 1,0-1 0,5-3 0,58-44-4615,-51 41 2763,21-14-3201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19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16560,'0'0'4228,"10"-3"-3561,4 0-414,9-3 10,44-16-1,-63 21-244,0-1 1,0 1-1,0-1 1,0 0-1,0 0 1,0-1-1,-1 1 1,1-1-1,-1 0 1,0 1-1,1-2 1,-2 1-1,1 0 1,0-1-1,0 1 1,-1-1-1,0 0 1,0 1-1,2-5 1,-4 7-14,-1 0-1,1 1 1,0-1 0,0 0 0,0 1 0,-1-1 0,1 1 0,0-1-1,-1 1 1,1-1 0,0 1 0,-1-1 0,1 1 0,-1-1 0,1 1-1,-1-1 1,1 1 0,-1 0 0,1-1 0,-1 1 0,0 0 0,1 0-1,-1-1 1,1 1 0,-1 0 0,0 0 0,1 0 0,-1 0 0,1-1-1,-1 1 1,0 0 0,1 0 0,-1 0 0,0 1 0,1-1 0,-1 0-1,0 0 1,0 0 0,-26 3 25,21 0-40,1-1 1,-1 1 0,1 1-1,-1-1 1,1 1 0,0 0-1,0 0 1,1 0 0,-1 1-1,-3 5 1,-1 0-15,1 1 0,0 1 1,-10 19-1,16-27-26,0 0 1,0 0-1,0 1 0,1-1 1,0 1-1,0-1 1,0 1-1,0 0 0,1 7 1,0-11 7,0 1 0,0-1 1,1 1-1,-1-1 0,0 0 1,1 1-1,-1-1 0,1 0 1,0 0-1,-1 1 1,1-1-1,0 0 0,0 0 1,0 0-1,0 0 0,-1 0 1,2 0-1,-1 0 0,0 0 1,0 0-1,0 0 1,0-1-1,0 1 0,1-1 1,-1 1-1,0 0 0,1-1 1,-1 0-1,0 1 0,1-1 1,-1 0-1,0 0 1,1 0-1,1 0 0,5 1-920,1-1-1,-1 0 1,1 0 0,-1-1-1,1 0 1,-1-1 0,1 0-1,-1 0 1,0-1 0,9-4-1,22-12-6719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42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4036,'0'0'18946,"4"5"-18781,-2-1-150,1-1 0,-1 1 1,-1 0-1,1 0 0,0-1 0,-1 1 0,0 0 0,0 0 0,0 0 0,0 1 1,0 5-1,-1-10-10,1 1 1,0 0-1,-1-1 1,1 1 0,-1-1-1,1 1 1,0-1-1,0 1 1,-1-1 0,1 1-1,0-1 1,0 0-1,-1 1 1,1-1-1,0 0 1,0 0 0,0 1-1,0-1 1,0 0-1,-1 0 1,1 0-1,0 0 1,0 0 0,1-1-1,33 1 37,-25 0-100,3 0-88,-7-1 70,-1 1-1,1 0 1,0 0-1,-1 1 1,1 0-1,8 2 1,-13-3 59,1 1-1,-1 0 1,0 0 0,1 0 0,-1 0-1,1 0 1,-1 0 0,0 0 0,0 0-1,0 0 1,0 1 0,0-1 0,0 0-1,0 1 1,0-1 0,0 1 0,-1-1-1,1 1 1,0-1 0,-1 1 0,1-1-1,-1 1 1,0 0 0,0-1 0,1 1-1,-1 0 1,0 1 0,-1 4 131,1 0 1,-1 0 0,0-1 0,0 1-1,-1 0 1,0-1 0,0 1-1,0-1 1,-1 0 0,0 0-1,0 0 1,-1 0 0,0 0 0,0-1-1,0 1 1,0-1 0,-1 0-1,0 0 1,0-1 0,0 0 0,-1 0-1,0 0 1,1 0 0,-1-1-1,-1 0 1,1 0 0,0-1-1,-1 1 1,1-2 0,-1 1 0,1-1-1,-1 1 1,0-2 0,0 1-1,0-1 1,-12-1 0,17 0-299,0 1 1,-1-1-1,1 0 1,0 0-1,0 0 1,0 0-1,0 0 1,0 0-1,0 0 1,1-1-1,-1 1 0,0-1 1,1 1-1,-1-1 1,1 0-1,-1 1 1,1-1-1,0 0 1,-1 0-1,0-3 1,-16-46-9032,11 14-1429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20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10730,'0'0'4853,"-9"3"-3401,0 1-1113,0 0 0,0 0 0,1 1 1,-1 0-1,1 0 0,0 1 0,0 0 0,1 0 1,0 1-1,0 0 0,0 0 0,-10 16 0,17-22-355,0 0 0,0 0 0,-1 0 0,1 0 0,0 0-1,0 0 1,1 0 0,-1 0 0,0 0 0,0 0 0,0 0-1,1 0 1,-1 0 0,0 0 0,1 0 0,-1 0 0,1 0 0,-1-1-1,1 1 1,0 0 0,-1 0 0,1 0 0,0-1 0,-1 1-1,1 0 1,0-1 0,0 1 0,0-1 0,0 1 0,-1-1 0,1 1-1,0-1 1,0 1 0,0-1 0,2 1 0,45 15-1274,-33-12 759,-11-3 358,9 4-210,-1 0 1,0 0-1,16 11 1,-26-15 425,1 0 0,-1 0 0,0 1 0,0-1 0,-1 1-1,1 0 1,0 0 0,0-1 0,-1 1 0,1 0 0,-1 0 0,0 0 0,1 1 0,-1-1 0,0 0 0,0 0 0,-1 1-1,1-1 1,0 1 0,-1-1 0,1 0 0,-1 1 0,0-1 0,0 1 0,0 3 0,-1-4 102,0-1 0,0 1 0,0 0 0,-1 0 0,1 0 0,-1-1 1,1 1-1,-1-1 0,1 1 0,-1-1 0,0 0 0,0 1 0,1-1 0,-1 0 0,0 0 1,0 0-1,0-1 0,0 1 0,0 0 0,-1-1 0,1 1 0,-4-1 0,-50 6 991,29-9-1622,26 2 265,1 1-1,-1-1 1,0 0-1,0 0 1,1 0-1,-1 1 1,0-1-1,1 0 1,-1 0-1,1 0 1,-1 0-1,1 0 0,0 0 1,-1 0-1,1 0 1,0 0-1,0 0 1,0 0-1,-1 0 1,1 0-1,0 0 1,0 0-1,1-2 1,-1-16-5566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20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99 237 14029,'0'0'1399,"-11"5"58,7-4-1330,-46 22 1529,47-22-1565,1 0 0,0 0 0,0 0 0,0 1 1,0-1-1,0 1 0,1-1 0,-1 1 1,0 0-1,1 0 0,-1 0 0,1 0 1,0 0-1,-1 0 0,1 0 0,0 0 0,0 0 1,1 1-1,-1-1 0,0 0 0,1 1 1,-1-1-1,1 4 0,0-5-91,1 0-1,0 0 1,-1 0-1,1-1 1,0 1 0,0 0-1,-1 0 1,1-1-1,0 1 1,0 0 0,0-1-1,0 1 1,0-1-1,0 0 1,0 1-1,0-1 1,0 0 0,0 1-1,0-1 1,0 0-1,0 0 1,0 0 0,1 0-1,-1 0 1,1 0-1,40 0-354,-30-1 32,1 0-667,0 0-1,1-1 0,18-6 0,-19 5-151,0 0 0,-1 0 1,21 0-1,-32 3 2081,-3 8 3718,2-7-4477,0 1 0,0-1 0,0 1 1,0-1-1,0 0 0,0 1 0,1-1 0,-1 1 0,0-1 0,1 0 1,-1 1-1,1-1 0,-1 0 0,1 1 0,0-1 0,1 2 1,9-2-259,0 0 0,-1-1 0,1 0 0,0-1 0,-1-1 0,1 1 0,-1-1 0,1-1 0,-1 0 0,0-1 0,0 0 0,0 0 0,-1-1 0,16-11 0,-11 7-862,0-1-1,-1 0 1,0-1 0,-1-1 0,0 0 0,0-1 0,-2 0 0,15-22 0,-18 21 6371,-15 29-3579,8-15-1827,-1 1 1,0 0-1,1 0 0,-1 0 1,1 0-1,-1 0 0,1 0 1,0 0-1,-1 0 0,1 0 0,0 0 1,0 0-1,-1 0 0,1 0 1,0 0-1,0 0 0,0 0 0,0 0 1,1 0-1,-1 0 0,0 0 1,0 1-1,1-1 0,-1 0 0,0 0 1,1-1-1,-1 1 0,1 0 1,-1 0-1,1 0 0,0 0 0,-1 0 1,1 0-1,0-1 0,0 1 1,-1 0-1,1-1 0,0 1 1,0 0-1,0-1 0,0 1 0,1 0 1,5-1-111,0 0 0,0 0 0,0 0 1,0-1-1,0 0 0,0-1 1,0 1-1,-1-1 0,1-1 0,-1 1 1,1-1-1,-1 0 0,0 0 0,0-1 1,0 0-1,0 0 0,-1 0 1,0-1-1,8-9 0,-6 8 101,-1-1 0,-1 0-1,1 0 1,-1-1 0,-1 0 0,1 1 0,-1-2 0,-1 1-1,1 0 1,-1-1 0,-1 0 0,0 1 0,0-1-1,1-17 1,-3 26 24,0-1-1,0 1 1,0-1-1,0 1 1,0 0-1,0-1 1,0 1-1,0-1 1,0 1-1,0-1 1,0 1-1,0 0 1,0-1-1,0 1 1,0-1-1,0 1 1,0 0-1,-1-1 1,1 1-1,0-1 1,0 1-1,-1 0 1,1-1-1,0 1 1,0 0-1,-1-1 1,1 1-1,0 0 1,-1 0-1,1-1 1,0 1-1,-1 0 1,1 0-1,-1 0 1,1-1-1,0 1 1,-1 0-1,1 0 1,-1 0-1,1 0 1,0 0-1,-1 0 1,1 0-1,-1 0 1,1 0-1,-1 0 1,1 0-1,0 0 1,-1 0-1,1 0 1,-1 0-1,1 1 1,0-1-1,-1 0 1,1 0-1,-1 0 1,1 1-1,0-1 1,-1 0-1,1 0 1,0 1-1,0-1 1,-1 0-1,1 1 1,-22 22 825,18-14-731,1 1 0,0-1 1,0 0-1,1 1 0,0 0 1,1-1-1,0 1 0,1 0 0,0 0 1,0 0-1,1-1 0,4 18 1,-1-6-378,2-1 1,1-1-1,0 1 1,20 35 0,-27-47-509,-11-11 192,-12-10-96,15 7 584,-24-17 29,-33-30 0,58 45 171,-1 1 0,1-1 0,0 0 1,1 0-1,0-1 0,0 0 0,1 0 1,0 0-1,-5-15 0,9 23-99,1 1-1,0-1 1,0 0 0,-1 0-1,1 0 1,0 0-1,0 0 1,0-1-1,0 1 1,0 0-1,0 0 1,0 0 0,1 0-1,-1 0 1,0 0-1,0 1 1,1-1-1,-1 0 1,1 0 0,-1 0-1,1 0 1,-1 0-1,1 0 1,0 0-1,-1 1 1,1-1-1,0 0 1,-1 1 0,1-1-1,0 0 1,0 1-1,0-1 1,0 1-1,0-1 1,-1 1-1,1 0 1,0-1 0,0 1-1,0 0 1,0 0-1,0-1 1,0 1-1,0 0 1,0 0 0,0 0-1,0 0 1,2 1-1,59 4 208,-52-4-232,132 20-3283,-95-20-2242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21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1 307 10218,'0'1'173,"0"-1"0,0 0 0,0 1 1,0-1-1,0 0 0,0 1 1,0-1-1,0 0 0,0 1 0,1-1 1,-1 0-1,0 1 0,0-1 1,0 0-1,0 1 0,1-1 0,-1 0 1,0 0-1,0 1 0,1-1 0,-1 0 1,0 0-1,0 0 0,1 1 1,-1-1-1,0 0 0,1 0 0,-1 0 1,0 0-1,1 0 0,-1 1 1,0-1-1,1 0 0,-1 0 0,0 0 1,1 0-1,-1 0 0,0 0 0,1 0 1,21-6 2029,18-15-997,-17 5-707,-1-1 0,-1-1 0,27-28 0,-41 39-407,-1 0 1,1-1 0,-2 1 0,1-1-1,-1 0 1,0-1 0,0 1 0,-1-1-1,-1 0 1,1 0 0,-1-1-1,-1 1 1,2-12 0,-3 20-91,-1 0 1,0 0-1,0 0 1,0 0-1,0 0 1,0 0-1,0 0 1,0 0-1,0 0 0,-1 0 1,1 0-1,0 0 1,-1 0-1,1 0 1,-1 0-1,1 0 1,-1 0-1,1 0 1,-1 0-1,1 1 1,-1-1-1,0 0 0,1 0 1,-1 1-1,0-1 1,0 0-1,0 1 1,1-1-1,-1 1 1,0-1-1,0 1 1,0 0-1,0-1 1,0 1-1,0 0 0,0-1 1,0 1-1,0 0 1,0 0-1,0 0 1,0 0-1,0 0 1,0 0-1,0 0 1,-2 1-1,-1 0-56,0 0 0,0 0 0,0 0 0,1 0 0,-1 1 0,0 0 0,1 0 0,-1 0 0,1 0 0,-5 4 0,2-1 34,1 1 0,-1-1 0,2 1 0,-1 0 0,0 1-1,1-1 1,0 1 0,1-1 0,0 1 0,0 1 0,0-1-1,1 0 1,0 0 0,0 1 0,1 0 0,0-1 0,0 11-1,2-16-2,-1 0 0,1 0-1,0 0 1,0 0-1,0-1 1,0 1-1,0 0 1,1 0-1,-1-1 1,0 1-1,1-1 1,-1 1-1,1-1 1,0 1-1,-1-1 1,1 0 0,0 0-1,0 0 1,0 0-1,0 0 1,0 0-1,0-1 1,0 1-1,0-1 1,0 1-1,0-1 1,0 0-1,4 0 1,10 2-83,1-1-1,27-2 1,-25 0 0,17-1-62,-1-2-1,67-16 0,-92 17 291,-9 2 87,0 0-1,-1 0 1,1 0 0,0 0 0,0 0-1,-1 0 1,1 0 0,-1 0-1,1-1 1,-1 1 0,1 0 0,-1 0-1,0-1 1,0 1 0,0 0 0,1-1-1,-1 1 1,0 0 0,-1 0-1,1-3 1,-2-30 570,-11-19-493,9 40-816,1 0-1,0 0 0,-2-27 1,14 42-3031,27 20 103,33 14-4385,-35-23 3145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22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46 7944,'0'0'10586,"-10"-2"-10400,7 2-175,1-1-6,1 0 0,-1 1 0,0 0 0,1-1 0,-1 1 0,0 0 0,1-1 0,-1 1 0,0 0-1,1 0 1,-1 1 0,0-1 0,1 0 0,-1 0 0,0 1 0,1-1 0,-1 1 0,1 0 0,-1-1 0,1 1 0,-1 0 0,1 0 0,-1 0 0,1 0 0,0 0 0,-1 0 0,1 0 0,0 0 0,0 1 0,0-1 0,0 0 0,0 1 0,0-1 0,0 1 0,1-1 0,-1 1 0,0-1 0,1 1 0,-1 0 0,1-1 0,0 1 0,0 0 0,-1 2 0,-2 26 113,2 1 0,1-1 1,5 50-1,-1-58-127,-2 0 1,-1 0-1,-1 0 0,0 0 1,-2 0-1,-1-1 0,0 1 1,-8 25-1,10-44 59,0 1 0,0-1 0,-1 0 0,1 0 0,0 0-1,-1-1 1,0 1 0,0 0 0,0-1 0,0 1 0,0-1 0,0 1 0,-1-1 0,1 0 0,-1 0 0,0 0 0,1 0-1,-1-1 1,-6 3 0,9-4-7,0 0 0,-1 0 0,1 0 1,-1-1-1,1 1 0,-1 0 0,1 0 0,0-1 0,-1 1 0,1 0 0,0 0 0,-1-1 0,1 1 0,0 0 0,-1-1 0,1 1 1,0-1-1,0 1 0,-1 0 0,1-1 0,0 1 0,0-1 0,0 1 0,0-1 0,-1 1 0,1-1 0,0 1 0,0-1 0,0 1 0,0 0 1,0-1-1,0 1 0,0-1 0,0-22 198,0 17-142,2-13-153,0 1 1,1-1 0,1 0 0,0 1 0,2 0 0,0 0 0,1 0-1,1 1 1,14-24 0,8-9-151,65-80 0,-85 118 187,-4 3 4,1 0-1,0 0 0,0 1 0,1 0 0,0 1 1,0-1-1,1 1 0,0 1 0,14-8 0,-23 14 9,1 0-1,-1 0 0,0-1 1,1 1-1,-1 0 0,1 0 1,-1 0-1,0 0 1,1 0-1,-1 0 0,1 0 1,-1 1-1,0-1 0,1 0 1,-1 0-1,1 0 0,-1 0 1,0 0-1,1 0 1,-1 1-1,0-1 0,1 0 1,-1 0-1,0 1 0,1-1 1,-1 0-1,0 0 0,0 1 1,1-1-1,-1 0 1,0 1-1,0-1 0,0 0 1,1 1-1,-1 0 0,5 21-51,-5 29 96,-1-44-47,1 4-89,1 34 331,-1-44-246,1-1 1,-1 1 0,0-1-1,0 1 1,0-1-1,1 1 1,-1-1 0,0 1-1,1-1 1,-1 1-1,0-1 1,1 0-1,-1 1 1,1-1 0,-1 1-1,0-1 1,1 0-1,-1 1 1,1-1 0,-1 0-1,1 0 1,-1 1-1,1-1 1,0 0-1,0 0 1,1 0-65,-1 0-1,1 0 0,-1-1 1,1 1-1,-1-1 1,1 1-1,-1-1 1,1 1-1,-1-1 1,0 0-1,1 0 0,-1 0 1,0 1-1,2-3 1,34-34-7510,-19 12 497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22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1 897,'0'0'10730,"-9"12"-7415,2-2-3033,-10 13 1917,-27 48-1,40-64-1950,0 2-1,0-1 1,1 0 0,0 1-1,1-1 1,0 1-1,0 0 1,1 0-1,0 0 1,0 0-1,2 15 1,-1-22-237,1 0-1,-1 0 1,1 0 0,-1 0-1,1 0 1,0-1 0,0 1-1,-1 0 1,1 0 0,1-1-1,-1 1 1,0 0 0,0-1-1,1 0 1,-1 1 0,0-1-1,1 0 1,0 1 0,-1-1-1,3 1 1,41 13-2155,-41-14 1921,1-1 0,-1 1 0,0 1 0,1-1-1,-1 0 1,0 1 0,0 0 0,0 0 0,0 0 0,0 1 0,-1-1 0,7 7-1,-9-8 314,0 0 0,-1 0-1,1 0 1,-1 0 0,1 0-1,-1 0 1,1 0 0,-1 0-1,0 0 1,1 0-1,-1 0 1,0 0 0,0 0-1,0 1 1,0-1 0,0 0-1,0 0 1,0 0 0,0 0-1,-1 0 1,1 0-1,0 0 1,-1 1 0,0 0-1,-1 1 54,1 0 0,-1 0-1,-1 0 1,1 0 0,0-1-1,-1 0 1,1 1 0,-5 2-1,-52 29 1191,51-31-1208,1 1-1,-1-1 0,0-1 0,0 0 0,0 0 0,0 0 0,-14 0 0,21-2-209,1 0-1,-1 0 0,1 0 0,-1 0 0,1-1 1,-1 1-1,0 0 0,1 0 0,-1-1 0,1 1 1,-1 0-1,1-1 0,-1 1 0,1 0 1,-1-1-1,1 1 0,0-1 0,-1 1 0,1-1 1,-1 1-1,1-1 0,0 1 0,0-1 0,-1 1 1,1-1-1,0 1 0,0-1 0,-1 1 0,1-1 1,0 0-1,0 1 0,0-1 0,0 1 1,0-1-1,0 0 0,0 1 0,0-1 0,0 1 1,0-1-1,1 0 0,-1 1 0,0-1 0,0 1 1,1-1-1,-1 0 0,13-30-6698,4 3 234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22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13036,'0'0'5760,"-9"9"-4340,-4 5-886,1 1 0,0 0 0,-14 23 0,21-28-312,-1-1-1,1 1 0,1 0 0,0 1 0,0-1 0,1 1 1,1-1-1,-3 21 0,4-19-322,1 85 549,0-89-865,1 0-1,0 0 1,1 0-1,-1 0 1,2 0-1,-1 0 1,1-1-1,0 1 1,7 10-1,-10-28-4461,-1-28 3368,-25-27 308,19 50 1274,1 0-1,-9-28 0,14 38 272,1 1 0,-1 0-1,1-1 1,-1 1-1,1-1 1,0 1-1,1 0 1,1-8-1,-2 11-217,1 0 0,-1 0-1,1 0 1,0 0-1,-1 0 1,1 1-1,0-1 1,0 0 0,0 0-1,0 1 1,-1-1-1,1 1 1,0-1 0,0 1-1,0-1 1,0 1-1,0-1 1,0 1-1,0 0 1,1 0 0,-1-1-1,0 1 1,0 0-1,2 0 1,33 0 291,-25 0-274,42 2 262,2-1-3742,-50-2-1230,-4-5-2750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23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5349,'0'0'12460,"50"7"-15215,-9-4-7238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23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91 12204,'-1'-8'1745,"0"3"-1407,0-1 0,0 1 1,-1 0-1,0-1 0,0 1 0,0 0 0,-1 0 0,0 0 0,-4-6 0,4 8-210,1 1-1,0 0 0,-1 0 0,1 0 0,-1 0 0,1 1 0,-1-1 0,0 1 0,0-1 0,0 1 0,0 0 0,0 0 0,0 0 0,0 1 0,0-1 0,0 1 0,0-1 0,-1 1 1,1 0-1,0 0 0,-4 1 0,1 0-35,0 1 1,0-1-1,1 1 0,-1 1 1,1-1-1,-1 1 0,1-1 1,0 1-1,0 1 1,-5 3-1,7-5-87,0 1 0,0-1 0,0 0 0,1 1 0,-1 0 0,1-1 0,0 1 0,-1 0-1,1 0 1,1 0 0,-1 1 0,0-1 0,1 0 0,0 1 0,0-1 0,0 1 0,-1 4 0,2-7-58,1 0 0,-1 0-1,1 0 1,0 0 0,-1-1 0,1 1 0,0 0 0,-1 0 0,1-1-1,0 1 1,0 0 0,0-1 0,-1 1 0,1-1 0,0 1 0,0-1 0,0 0-1,0 1 1,0-1 0,0 0 0,0 0 0,0 1 0,0-1 0,0 0 0,2 0-1,33 3-1031,-31-2 829,26-1-859,38 4-1486,-64-3 2456,-1 0-1,1 0 1,-1 0 0,1 0-1,-1 1 1,0-1-1,1 1 1,-1 0-1,0 1 1,0-1-1,6 6 1,-8-7 249,-1 1 0,1 1 1,-1-1-1,0 0 0,1 0 0,-1 0 0,0 1 0,0-1 1,-1 1-1,1-1 0,0 0 0,-1 1 0,0-1 0,1 1 1,-1 0-1,0-1 0,0 1 0,-1-1 0,1 1 0,0-1 1,-1 1-1,1-1 0,-1 1 0,0-1 0,0 0 0,0 1 1,0-1-1,-1 0 0,1 0 0,0 0 0,-4 4 0,-4 6 922,-1 1 0,0-1 0,-19 16-1,26-25-886,-6 6 341,0-1-1,-1 0 0,0-1 1,-12 8-1,52-50-2556,29-29-3358,-41 42 3551,33-30 0,-50 52 1927,-1 0 0,0 0 0,0-1 0,0 1-1,1 0 1,-1 0 0,0 0 0,0 0 0,0 0 0,1 0 0,-1 0-1,0 0 1,0 0 0,1 0 0,-1 0 0,0 0 0,0 0 0,0 0 0,1 0-1,-1 0 1,0 0 0,0 0 0,1 0 0,-1 0 0,0 0 0,0 0-1,0 0 1,1 1 0,-1-1 0,0 0 0,0 0 0,0 0 0,0 0 0,1 0-1,-1 1 1,0-1 0,0 0 0,0 0 0,0 0 0,0 1 0,0-1-1,1 0 1,-1 0 0,0 0 0,0 1 0,0-1 0,0 0 0,0 0-1,0 1 1,5 21 1440,-1 31 598,-4-49-1852,0 1-11,1 0 1,-1 1-1,1-1 0,0 0 0,0 0 0,1 0 0,-1 0 0,3 5 0,-4-10-198,1 1 1,-1-1-1,1 1 0,-1 0 0,0-1 1,1 1-1,-1-1 0,1 0 0,-1 1 1,1-1-1,-1 1 0,1-1 1,-1 0-1,1 1 0,-1-1 0,1 0 1,0 0-1,-1 1 0,1-1 1,0 0-1,-1 0 0,1 0 0,-1 0 1,1 0-1,0 0 0,0 0 1,1 0-4,0-1 0,-1 0 0,1 1 0,0-1 0,0 0 0,-1 0 0,1 0 0,-1-1 0,1 1 0,-1 0 0,0-1 1,1 1-1,1-3 0,16-27-1124,-9-4-3328,-4 8-326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24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10954,'0'0'1954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24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146 257 8200,'0'0'10591,"-8"-7"-10548,5 4-39,2 1-3,-1 0 0,1 1 0,-1-1-1,1 0 1,-1 1 0,0-1 0,1 1 0,-1 0 0,0 0 0,0 0 0,0-1-1,0 2 1,0-1 0,0 0 0,0 0 0,0 1 0,-1-1 0,1 1 0,0 0-1,0-1 1,0 1 0,-1 0 0,1 0 0,0 1 0,0-1 0,0 0 0,-1 1-1,1-1 1,0 1 0,0 0 0,0 0 0,0 0 0,0 0 0,0 0 0,0 0-1,0 0 1,-2 3 0,-1 0 80,0 0-1,1 0 0,-1 0 0,1 1 1,0-1-1,0 1 0,1 0 1,0 1-1,0-1 0,0 0 1,0 1-1,1 0 0,0-1 1,0 1-1,0 0 0,1 0 1,0 0-1,0 1 0,0-1 1,1 9-1,0-13-62,1-1 0,-1 1 0,0-1 0,1 1 0,-1-1 0,1 1 0,0-1 0,-1 0 1,1 1-1,0-1 0,0 0 0,0 0 0,0 1 0,0-1 0,0 0 0,0 0 0,0 0 0,0 0 0,1-1 0,-1 1 0,0 0 0,3 1 0,0-1 4,0 1 1,1-1-1,-1 0 0,1 0 0,0 0 0,-1-1 1,8 1-1,1-2 18,0 0 1,0 0-1,0-1 1,22-7 0,-20 3-2,0-1 1,-1-1 0,1 0-1,-2-1 1,1 0 0,-2-1 0,1-1-1,-1 0 1,-1-1 0,0 0-1,0 0 1,-1-1 0,-1-1 0,0 1-1,-1-2 1,-1 1 0,0-1-1,-1 0 1,0 0 0,-2-1 0,1 0-1,-2 0 1,0 0 0,0-22-1,-2 36-41,-2 0 0,1 0-1,0-1 1,0 1 0,-1 0-1,1 0 1,-1 0 0,1 0-1,-1 0 1,0 1 0,0-1-1,0 0 1,0 0 0,0 0-1,0 1 1,-1-1 0,1 0-1,-1 1 1,1 0 0,-1-1-1,1 1 1,-1 0 0,0 0-1,0-1 1,1 1 0,-1 1-1,0-1 1,0 0 0,0 0-1,0 1 1,0-1-1,0 1 1,0 0 0,0-1-1,0 1 1,0 0 0,-1 0-1,1 0 1,0 1 0,-3 0-1,-2-1 1,1 1-1,0 0 1,-1 1 0,1-1-1,0 1 1,0 1-1,1-1 1,-1 1-1,0 0 1,1 0-1,-1 0 1,-7 8-1,8-6 54,1 0 0,0 1 0,0-1-1,0 1 1,0 0 0,1 0 0,0 0-1,1 1 1,-1-1 0,-2 14 0,4-17-46,1 0-1,-1 1 1,1-1 0,0 0 0,0 1-1,0-1 1,0 0 0,0 1 0,1-1-1,0 0 1,-1 0 0,1 0 0,1 1-1,-1-1 1,0 0 0,1 0 0,-1 0-1,1-1 1,0 1 0,0 0 0,0-1-1,0 1 1,5 3 0,55 33-646,1 0-1576,-29-4-2377,-22-13-275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42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12236,'0'0'11242,"63"-38"-10409,-27 29-513,3 0-256,2 4-64,-2 2-864,-5 3-2564,-7 0-3042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33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10025,'0'0'9759,"2"9"-8323,12 86 804,-12-69-2040,1-1 1,1 0 0,13 44 0,-16-68-198,-1 0 1,0 0-1,0 0 0,0 0 0,1 0 1,-1 0-1,0-1 0,1 1 1,-1 0-1,1 0 0,-1 0 1,1-1-1,-1 1 0,1 0 0,0 0 1,-1-1-1,1 1 0,0-1 1,-1 1-1,1-1 0,0 1 1,1 0-1,5-16-722,-3-31-474,-4-57-793,2 106 1900,1-1 0,-1 1 0,1 0 0,0-1 0,0 1 0,0-1 0,0 0 0,0 0 0,4 1 0,10 3-1145,1-1 1,-1-1-1,1-1 0,-1 0 0,1-1 0,0-1 1,0-1-1,26-3 0,-6 0-4262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33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18 6022,'0'0'9502,"-12"-4"-7692,5 2-1612,4 0-146,-1 0 0,0 1 0,0-1 1,1 1-1,-1 0 0,0 0 0,0 0 0,0 1 0,0 0 0,0-1 1,0 2-1,0-1 0,0 0 0,0 1 0,0-1 0,0 1 0,0 0 0,0 1 1,0-1-1,1 1 0,-8 3 0,6 0 34,1 0-1,0 0 1,0 1-1,0-1 1,1 1-1,-1 0 1,1 0-1,-3 9 1,5-13-60,1-1-1,-1 0 1,0 1 0,1-1-1,-1 0 1,1 1 0,0-1-1,-1 1 1,1-1 0,0 1-1,0-1 1,0 1 0,0-1-1,0 1 1,0-1 0,0 1-1,0-1 1,1 1 0,-1-1-1,1 0 1,-1 1 0,1-1-1,-1 1 1,1-1 0,0 0-1,0 0 1,-1 1 0,1-1-1,0 0 1,0 0 0,0 0-1,1 0 1,-1 0 0,0 0-1,0 0 1,0 0 0,1-1-1,-1 1 1,0 0 0,1-1-1,-1 1 1,3 0 0,4 0-10,0 0 1,0-1 0,0 0-1,0 0 1,0-1 0,0 0-1,0 0 1,0-1 0,0 0-1,0 0 1,-1-1-1,1 0 1,6-4 0,-8 4-62,-1 0 0,1 0 0,-1-1 0,0 1 0,0-1 0,-1-1 0,1 1 0,-1-1 0,0 0 0,0 0 0,-1 0 0,1 0 0,-1 0 0,0-1 0,-1 0 0,1 1 0,2-10 0,-5 5-343,-6 14-73,-6 15 200,9-13 295,1 0 0,0 0-1,1 0 1,-1 0 0,1 1 0,1-1 0,-1 0-1,1 1 1,0-1 0,1 9 0,-1-13-9,1 0 0,0 0 0,-1 1 0,1-1 0,0 0 0,0 0 0,0 0 0,0 0 0,0 0 0,1 0 0,-1 0 0,1-1 0,-1 1 0,1 0 0,-1-1 0,1 1 0,0-1 0,0 0 0,0 1 0,0-1 0,0 0 0,0 0 0,0 0 0,0 0 0,1-1 1,-1 1-1,0-1 0,0 1 0,1-1 0,3 0 0,0 1-28,0-1 1,-1 0 0,1 0 0,-1-1-1,1 1 1,-1-1 0,1 0-1,-1-1 1,1 0 0,-1 1 0,0-2-1,0 1 1,0 0 0,0-1 0,0 0-1,-1 0 1,1-1 0,-1 1-1,4-5 1,-3 3-14,-1-1 0,0 1 1,-1-1-1,1 0 0,-1 0 0,0 0 0,0-1 0,-1 1 1,0-1-1,0 1 0,-1-1 0,0 0 0,0 0 0,0 0 1,-1-8-1,-1 15 42,0 1 0,0-1 0,-1 1 0,1-1 0,0 1 0,0 0 0,0-1 0,0 1 1,0 0-1,0 0 0,0 0 0,0 0 0,0 0 0,0 0 0,1 0 0,-1 0 0,-1 3 0,-1 4 94,1 1 0,0 0 0,0 0 0,0 0 0,1 0-1,1 0 1,0 11 0,0-18-99,0 1 0,0 0 0,0 0-1,1-1 1,-1 1 0,1 0 0,0-1 0,0 1 0,0-1-1,0 1 1,0-1 0,0 1 0,1-1 0,-1 1 0,1-1 0,0 0-1,-1 0 1,1 0 0,0 0 0,0 0 0,1-1 0,-1 1 0,0 0-1,0-1 1,1 0 0,4 3 0,4-2-281,-1 1-1,1-2 1,0 1-1,16-1 1,20-7-4118,-20-6-2007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34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14414,'0'0'5092,"-22"63"-4131,19-33-160,-1 1-449,4-2-191,0-3-129,0-5 0,4-5-32,5-6-705,-1-4-993,0-6-992,-5 0-2851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35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8104,'0'0'5883,"-4"11"-5488,-3 26 591,1 0 1,2 0-1,2 0 1,2 42-1,0-17-74,0 128-2374,0-190 1276,-1 12-1281,-4-7-4407,0-5 2709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35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0 137 833,'0'0'8632,"2"-10"-5178,-2 5-3322,1 0 209,-1 0 1,1 0 0,0 0 0,0 0-1,0 0 1,1 0 0,-1 0 0,1 0-1,0 0 1,1 1 0,-1-1 0,1 1-1,0 0 1,0 0 0,1 0-1,-1 0 1,1 0 0,-1 1 0,1-1-1,6-3 1,-2 3-220,0 0-1,1 1 0,-1 0 1,1 0-1,0 1 1,-1 0-1,1 1 0,0 0 1,0 0-1,0 1 1,0 0-1,0 0 1,11 3-1,-17-3-85,0 1 0,1 0 0,-1-1 1,0 2-1,0-1 0,0 0 0,1 1 0,-1-1 0,-1 1 1,1 0-1,0 0 0,0 0 0,-1 0 0,1 1 0,-1-1 0,0 1 1,0-1-1,1 1 0,-2 0 0,1 0 0,0 0 0,-1 0 1,1 0-1,-1 0 0,0 1 0,0-1 0,0 0 0,-1 0 0,1 1 1,-1-1-1,1 1 0,-1-1 0,0 0 0,-1 1 0,1-1 1,-2 6-1,0-2 23,0 1 0,0-1 0,-1 0 0,0 1 0,-1-2 0,0 1 0,0 0 0,0-1 0,-1 0 0,0 0 0,0 0 0,-10 8 0,8-6-2,0-1-1,1 1 1,-1-1-1,1 2 1,1-1 0,-7 14-1,11-19-58,1-1 0,0 0 0,0 1 0,0-1 0,0 0 0,0 1-1,0-1 1,0 1 0,1-1 0,0 0 0,-1 1 0,1-1 0,0 0-1,0 0 1,0 0 0,0 1 0,0-1 0,1 0 0,-1-1 0,1 1-1,-1 0 1,1 0 0,0-1 0,-1 1 0,1 0 0,0-1 0,2 2-1,11 7-20,-1 0 0,25 13 0,-27-16 24,8 4-65,1 0 0,1-2 0,41 14 0,-47-19-1070,1-1-1,0 0 1,22 1-1,-2-4-4982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36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11082,'0'0'10341,"-9"0"-10090,2 0-197,1 0 1,0 1-1,0 0 0,0 0 1,0 1-1,1 0 1,-1 0-1,0 0 0,-9 6 1,12-6-102,0 0 0,0 0 0,1 0 0,-1 0 0,1 1 1,-1-1-1,1 1 0,0-1 0,0 1 0,0 0 0,0 0 0,0 0 1,1 0-1,-1 1 0,1-1 0,0 0 0,0 0 0,0 1 0,1-1 1,-1 1-1,1-1 0,0 6 0,2-6-35,1-1 0,-1 1 0,1-1-1,0 0 1,0 1 0,1-2 0,-1 1 0,0 0 0,0-1-1,1 1 1,-1-1 0,1 0 0,4 1 0,7 3 15,-6-1 16,-1 0 0,1 1 0,-1 0 0,12 9 1,-19-13 112,1 0 1,-1 0 0,1 0 0,-1 1 0,1-1 0,-1 1-1,0-1 1,0 1 0,0-1 0,0 1 0,0-1 0,0 1-1,0 0 1,0 0 0,-1-1 0,1 1 0,-1 0 0,1 0-1,-1 0 1,0 0 0,1 0 0,-1 0 0,0-1 0,0 1-1,-1 0 1,1 0 0,0 0 0,-1 0 0,1 0 0,-1 0-1,0 2 1,-1-2 74,-1 0 0,1 0 0,-1 0-1,1 0 1,-1 0 0,1 0 0,-1-1 0,0 0-1,0 1 1,0-1 0,0 0 0,0 0 0,0 0-1,0-1 1,-5 1 0,-48 5 55,47-6-63,-8-1-1562,16 0 1189,1 1 0,-1-1 0,1 1 0,-1-1 1,1 1-1,0-1 0,-1 1 0,1-1 0,0 0 0,-1 1 0,1-1 1,0 0-1,0 1 0,0-1 0,-1 0 0,1 1 0,0-1 0,0 0 1,0 1-1,0-1 0,0 0 0,0 1 0,1-1 0,-1 0 0,0 0 1,2-8-5219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36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15503,'0'0'854,"-6"9"-406,-12 20 106,1 1 0,2 1-1,1 0 1,2 1 0,1 0 0,1 1-1,2 0 1,1 0 0,1 1 0,0 38-1,6-71-528,0 0 0,0 1 0,0-1-1,0 1 1,0-1 0,0 0 0,0 1-1,1-1 1,-1 0 0,0 1 0,1-1-1,-1 0 1,1 0 0,0 1 0,-1-1-1,1 0 1,0 0 0,0 0 0,0 0 0,0 0-1,0 0 1,0 0 0,0 0 0,0 0-1,0 0 1,0-1 0,2 2 0,1-1 50,-1 0 0,0-1 0,0 1 0,0-1 0,0 0 0,0 0 1,1 0-1,-1-1 0,0 1 0,0-1 0,5-1 0,7-3 86,0-1-1,-1 0 0,0 0 1,14-10-1,-6 2-131,0-1 0,0 0-1,-2-1 1,0-2 0,-1 0-1,-1-1 1,25-33 0,-42 51-233,9-18 455,-8 8-1970,-7 4-4537,-4 3-1922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37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12844,'0'0'4869,"63"38"-4165,-29-38-479,0 0-578,5-7-2433,-2-4-1314,-6-2-2851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37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37 12139,'0'0'3390,"-9"4"-2525,3-2-738,-29 16 609,33-17-622,0 0-1,1 1 0,-1-1 1,0 0-1,1 0 1,0 1-1,-1-1 1,1 1-1,0 0 1,0-1-1,0 1 1,0 0-1,0-1 1,0 1-1,0 0 1,1 0-1,-1 0 0,1 0 1,-1 0-1,1 3 1,0-4-95,1 0 0,0 0 1,0 0-1,0 0 0,0-1 0,0 1 0,0 0 1,0 0-1,0-1 0,1 1 0,-1 0 0,0-1 1,0 1-1,0-1 0,1 0 0,-1 1 0,0-1 1,1 0-1,-1 0 0,0 0 0,1 0 1,-1 0-1,0 0 0,1 0 0,-1 0 0,3-1 1,41-3 64,47-17-1749,-66 14 1372,1 1 0,-1 1 0,1 1 1,0 1-1,42 1 0,-69 2 341,1 0-1,0 0 0,0 0 0,-1 0 1,1 1-1,0-1 0,-1 0 0,1 0 1,0 1-1,-1-1 0,1 0 1,-1 1-1,1-1 0,-1 0 0,1 1 1,0-1-1,-1 1 0,1-1 1,-1 1-1,0-1 0,1 1 0,-1 0 1,1-1-1,-1 1 0,0-1 1,0 1-1,1 0 0,-1 0 0,1 24 961,1 3-144,-1-28-835,-1 1-1,0 0 1,1 0 0,-1 0 0,1-1-1,-1 1 1,1 0 0,-1 0-1,1-1 1,0 1 0,-1 0-1,1-1 1,0 1 0,-1-1 0,1 1-1,0-1 1,0 1 0,-1-1-1,1 0 1,0 1 0,0-1 0,0 0-1,0 0 1,0 1 0,0-1-1,-1 0 1,3 0 0,18 0-245,0-1 0,1-1 0,-1-1 0,0 0 0,0-2 0,30-11 0,-28 9-3,0 0-1,1 2 0,0 1 0,39-3 0,-62 7 280,-1 0-1,1 1 0,-1-1 1,1 0-1,-1 1 0,0-1 1,1 0-1,-1 1 1,1-1-1,-1 1 0,0-1 1,1 1-1,-1-1 0,0 1 1,1-1-1,-1 1 1,0-1-1,0 1 0,0-1 1,1 1-1,-1-1 0,0 1 1,0-1-1,0 1 1,0 0-1,0 1-17,0-1 0,1 0 0,-1 0 0,0 0 0,1 0 0,-1 0 1,0 0-1,1 0 0,-1 0 0,1 0 0,0 0 0,-1 0 0,1 0 0,0-1 0,0 1 1,-1 0-1,1 0 0,1 0 0,9 1-195,-1 0 0,1-1 0,-1 0 0,1-1-1,-1-1 1,1 1 0,-1-1 0,1-1 0,10-3 0,-4 2-537,-1 0-797,0 2-1,0-1 1,28 3-1,-3 4 2948,-32-4-1183,1-1-1,-1 0 0,0-1 0,0 0 1,0 0-1,0-1 0,-1 0 0,1 0 1,0-1-1,-1-1 0,14-6 0,-11 5-247,0-1 1,-1 0-1,0-1 0,0 0 0,0-1 0,-1 0 0,0 0 0,9-12 0,-29 25 3339,-7 17-3074,17-21-285,0 1-1,0-1 1,1 1-1,-1-1 0,1 1 1,0 0-1,-1-1 0,1 1 1,0 0-1,0-1 1,0 1-1,0 0 0,1 0 1,-1-1-1,0 1 1,1-1-1,-1 1 0,1 0 1,-1-1-1,1 1 1,0-1-1,-1 1 0,1-1 1,2 2-1,-1 0 2,0-1 0,1-1 0,-1 1-1,1 0 1,0-1 0,-1 1 0,1-1 0,0 0-1,0 0 1,0 0 0,0 0 0,5 0 0,11 1-160,0 0 0,1-2 0,28-2 0,-34 1-164,19-3-921,46-10 1,-51 8 2050,0 1 0,51-2-1,-75 7-635,1 1 0,-1 0-1,0 0 1,1 0 0,-1 0-1,0 1 1,5 2 0,-4-2-318,0 0-1,0 0 1,0-1 0,0 1 0,0-1-1,11 1 1,5-2-3326,1 0-4528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38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11787,'3'-1'1575,"74"-27"2743,-57 19-4146,1 1 1,0 0-1,0 2 0,0 0 0,0 2 1,1 0-1,33-1 0,-55 6-165,1-1 1,0 0-1,-1 0 0,1 0 0,-1 0 1,1 1-1,-1-1 0,1 0 0,-1 1 1,1-1-1,-1 0 0,0 1 1,1-1-1,-1 0 0,1 1 0,-1-1 1,0 1-1,1-1 0,-1 1 0,0-1 1,0 1-1,1-1 0,-1 1 0,0-1 1,0 1-1,0-1 0,0 1 1,0-1-1,1 1 0,-1-1 0,0 1 1,0 0-1,0-1 0,0 1 0,-1-1 1,1 1-1,0-1 0,0 1 1,0-1-1,0 1 0,-1-1 0,1 1 1,0-1-1,0 1 0,-1-1 0,1 1 1,0-1-1,-1 1 0,0 0 0,-15 27 564,15-28-549,-38 48 1012,29-37-861,1 0-1,-1 0 0,2 1 1,0 0-1,0 0 0,1 1 0,-9 24 1,15-36-161,1-1 1,0 1 0,0 0 0,-1 0-1,1 0 1,0-1 0,0 1 0,0 0 0,0 0-1,0 0 1,0-1 0,0 1 0,0 0-1,1 0 1,-1 0 0,0 0 0,0-1 0,1 1-1,-1 0 1,0 0 0,1-1 0,-1 1 0,1 0-1,-1-1 1,1 1 0,-1 0 0,1-1-1,-1 1 1,1-1 0,0 1 0,1 0 0,0 0 20,0 0 0,1-1 0,-1 1 0,0-1 0,1 1 0,-1-1 0,1 0 0,-1 0 1,1 0-1,4-1 0,5-1 42,0-1 0,-1 0 0,20-8 0,0-3-216,41-25 0,-62 33 85,-1-1 0,1 0-1,-2 0 1,1-1 0,-1 0 0,0 0-1,13-19 1,-12 5-43,-9 22 94,0-1 0,0 1 0,0 0 1,0 0-1,0 0 0,0-1 0,0 1 1,0 0-1,0 0 0,-1 0 0,1-1 1,0 1-1,0 0 0,0 0 0,0 0 1,0-1-1,0 1 0,0 0 1,-1 0-1,1 0 0,0 0 0,0 0 1,0-1-1,0 1 0,-1 0 0,1 0 1,0 0-1,0 0 0,0 0 0,0 0 1,-1 0-1,1 0 0,0 0 0,0-1 1,-1 1-1,1 0 0,0 0 0,0 0 1,0 0-1,-1 0 0,1 0 0,0 0 1,0 1-1,0-1 0,-1 0 0,-1 1 2,1-1 0,-1 1 0,1 0 0,-1 0 0,0 1 0,1-1 0,0 0 0,-1 0 0,1 1 0,0-1 0,0 1 0,0-1 0,0 1 0,0-1 0,0 1-1,0 0 1,0-1 0,1 1 0,-2 4 0,1-5 21,0 2-1,0-1 1,1 0-1,-1 0 1,1 0-1,-1 0 0,1 0 1,-1 1-1,1-1 1,0 0-1,0 0 1,0 0-1,1 1 1,-1-1-1,0 0 1,1 0-1,0 0 1,-1 0-1,1 1 1,0-1-1,0 0 0,0 0 1,0-1-1,0 1 1,1 0-1,-1 0 1,0 0-1,1-1 1,0 1-1,-1-1 1,1 1-1,0-1 1,0 0-1,0 0 1,-1 0-1,1 0 1,4 1-1,1 0 16,0 0 0,1-1-1,-1-1 1,1 1 0,0-1 0,-1 0 0,1-1 0,-1 0-1,1 0 1,9-3 0,-6 0-25,0 1-1,0-1 1,-1-1-1,0 0 1,1 0-1,16-13 0,-23 15-3,0 0 0,-1 0 0,1 0 0,-1 0 0,1-1 0,-1 1 0,0-1 0,0 0 0,-1 0 0,1 0 0,-1 0 0,0-1 0,0 1 0,0 0 0,-1-1 0,1 0 0,-1 1 0,1-10 0,-17 24 605,12-5-507,0-1 0,0 1 0,1 1 0,0-1 0,0 0 0,0 1 0,0-1 0,1 1 0,-1-1 0,2 1 0,-1 0 0,1-1 0,-1 1 0,2 10 0,0-13-198,0 0 0,-1 0 0,1 0 0,0 0 0,1-1 1,-1 1-1,0 0 0,1-1 0,0 1 0,-1-1 0,1 1 1,0-1-1,0 0 0,0 0 0,1 0 0,-1 0 0,0 0 1,1-1-1,-1 1 0,1-1 0,0 1 0,-1-1 0,1 0 1,0 0-1,0 0 0,0 0 0,0-1 0,0 1 0,5-1 1,26 2-4833,5-2-5167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42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10858,'0'0'8648,"62"-9"-6566,-19-4-352,5-3-961,8 2-609,-5 1-96,3 1-64,-6 5-1473,-10-1-1730,-8 0-3684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39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0 327 12588,'47'-39'1190,"-2"-1"1,-1-3-1,-3-1 1,-1-2-1,45-69 1,-97 137-1011,1 1 1,2 0 0,0 0-1,1 1 1,2 0-1,0 1 1,2-1 0,1 1-1,0 0 1,2 0-1,2 30 1,0-52-132,-1 1 1,1 0-1,0-1 0,0 1 1,0-1-1,0 1 1,1-1-1,-1 0 0,1 0 1,0 1-1,0-1 0,0 0 1,1-1-1,-1 1 0,0 0 1,1-1-1,0 1 0,0-1 1,5 4-1,28 9-1369,3-10-6050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40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11050,'0'0'5862,"-8"47"-4901,33-39 96,13-4-160,7-3-513,3-1-128,5 0-160,1-5-64,-1-5-224,-8 1-705,-7-1-704,-6 4-1250,-9-1-512,-11 2-32,-3 3-3844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40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0 10794,'0'0'1564,"-12"6"614,-9 7-1277,0 1 0,1 1 0,1 1 0,0 0 0,1 2 0,1 0-1,-18 23 1,26-29-645,1 0 0,0 1-1,1 0 1,0 0-1,-7 22 1,13-33-241,0 1 0,0-1 0,0 0 0,1 1 0,-1-1 0,1 1 0,0-1 0,-1 1 0,1-1 0,0 1 0,0-1 0,1 1 0,-1-1-1,1 1 1,-1-1 0,1 0 0,0 1 0,-1-1 0,1 0 0,1 1 0,-1-1 0,0 0 0,0 0 0,1 0 0,-1 0 0,1 0 0,0 0 0,-1-1 0,1 1 0,0 0 0,0-1 0,0 0 0,0 1 0,1-1 0,-1 0 0,0 0-1,0 0 1,1 0 0,-1 0 0,0-1 0,4 1 0,9 2-51,0 0 0,0-1-1,1-1 1,-1-1 0,0 0 0,30-4-1,-36 2-9,-1 1-1,1-1 0,-1 0 0,0-1 1,0 0-1,0 0 0,0-1 0,0 0 0,-1 0 1,0-1-1,0 0 0,0 0 0,0-1 1,5-6-1,-10 11 52,-1 0 0,0 0 0,0-1 0,0 1 0,0-1 1,0 1-1,0-1 0,0 1 0,0-1 0,0 1 0,-1-1 0,1 0 1,-1 1-1,1-1 0,-1 0 0,0 0 0,0 1 0,1-1 1,-1 0-1,0 0 0,-1 1 0,1-1 0,0 0 0,0 0 0,-1 1 1,1-1-1,-2-2 0,0 1 28,0 0 1,0 1-1,-1-1 0,1 1 1,-1 0-1,0 0 0,1 0 1,-1 0-1,0 0 1,0 1-1,0-1 0,-1 1 1,-3-2-1,-9-1-179,0 0 1,1 0-1,-2 1 0,-30 0 0,62 7-9719,7-4 3496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40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 14350,'0'0'6534,"-36"57"-5349,36-39 192,0 2-448,13-2-705,-1-1-192,8-1-224,-6-2-1345,1-3-1282,-8-3-2210,-4-2-1985</inkml:trace>
  <inkml:trace contextRef="#ctx0" brushRef="#br0" timeOffset="1">1 108 11371,'0'0'6726,"64"-15"-6374,-21 11-223,9-1-65,3 1-225,1-1-1024,-8-4-3747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42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12204,'-3'3'3525,"-15"16"-1130,-11 35 227,28-50-2538,-1-1 0,1 1 0,-1 0 0,1 0 0,0 0 1,1 0-1,-1 1 0,1-1 0,0 0 0,0 0 0,0 0 0,1 7 0,0-10-75,0 0 1,0-1-1,-1 1 0,1 0 0,0-1 0,0 1 0,0-1 0,0 1 1,0-1-1,0 1 0,0-1 0,1 0 0,-1 1 0,0-1 0,0 0 0,0 0 1,0 0-1,0 0 0,2 0 0,34 0 93,-22-1-120,-10 2-5,0 0-1,0 1 1,-1-1-1,1 1 1,-1 0-1,1 0 1,-1 0-1,0 1 1,0-1 0,0 1-1,0 0 1,0 0-1,3 4 1,-5-5 39,0 0 1,-1-1 0,1 1 0,-1 0 0,1 0 0,-1 0-1,0 0 1,0 0 0,0 0 0,0 0 0,0 0 0,0 0-1,0 0 1,-1 1 0,1-1 0,-1 0 0,1 0-1,-1 1 1,0-1 0,0 0 0,0 1 0,-1-1 0,1 0-1,0 1 1,-1-1 0,1 0 0,-1 0 0,0 1 0,-2 2-1,1-2 80,-1 0 0,0-1 0,0 1 0,0-1 0,-1 0-1,1 1 1,0-2 0,-1 1 0,0 0 0,1-1 0,-1 1-1,0-1 1,0 0 0,1 0 0,-9 0 0,-61 4 314,71-5-405,-15 1 120,11 0-259,1-1 0,0 0 0,0 0 0,0 0 0,0-1 0,0 0 0,-6-1 0,10 1-126,-1 0 0,1 0 0,-1 1 0,1-1 0,0 0 0,-1-1-1,1 1 1,0 0 0,0 0 0,0 0 0,0-1 0,0 1 0,0 0-1,0-1 1,1 1 0,-1-1 0,0 1 0,1-1 0,-1 0 0,1 1 0,0-1-1,-1 1 1,1-1 0,0 0 0,0 1 0,0-4 0,0-22-5276,0-3-2659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42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10474,'0'0'7111,"63"-3"-6182,-33 3-97,4 0 129,0 0-416,0 3-481,0 4 0,-2 0-1089,-9-1-1602,-10-1-2722,-4-1-3203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42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6342,'0'0'6662,"66"5"-4580,-24-6-929,4-7-736,11 2 287,-3 2-415,-6 1-225,-3 1-96,-13 1-961,-11 0-1089,-12-2-192,-5-1-1410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43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27 10954,'11'-3'582,"-6"1"-445,16-4 1675,1 1-1,0 1 1,37-3-1,-59 7-1778,1 0-1,-1 0 1,0 0-1,1 0 1,-1 0-1,1 0 1,-1 0-1,0 0 1,1 1-1,-1-1 1,1 0-1,-1 0 1,0 0-1,1 0 1,-1 0-1,0 1 1,1-1-1,-1 0 1,0 0-1,1 1 1,-1-1-1,0 0 1,1 1-1,-1-1 1,0 0 0,0 1-1,1-1 1,-1 0-1,0 1 1,0-1-1,0 0 1,0 1-1,1-1 1,-1 1-1,0-1 1,0 0-1,0 1 1,0-1-1,0 1 1,0-1-1,0 0 1,0 1-1,0-1 1,0 1-1,0-1 1,0 1-1,-1-1 1,1 0-1,0 1 1,0-1-1,0 0 1,-1 1-1,1-1 1,0 0-1,0 1 1,-1-1-1,1 0 1,0 1-1,0-1 1,-1 0-1,1 0 1,-1 1-1,-20 22 931,-1-8-396,-46 23 0,0 0-446,68-38-137,-1 0 1,1 0-1,-1 0 1,1 1-1,-1-1 1,1 0 0,-1 0-1,1 0 1,0 1-1,-1-1 1,1 0-1,-1 0 1,1 1-1,0-1 1,-1 0 0,1 1-1,0-1 1,-1 0-1,1 1 1,0-1-1,0 1 1,0-1-1,-1 1 1,1-1 0,0 0-1,0 1 1,0-1-1,0 1 1,0-1-1,-1 1 1,1-1-1,0 1 1,0-1 0,0 1-1,0-1 1,1 1-1,-1-1 1,0 1-1,0-1 1,0 1 0,0-1-1,0 0 1,1 1-1,-1-1 1,0 1-1,0-1 1,1 0-1,-1 1 1,0-1 0,1 1-1,-1-1 1,0 0-1,1 1 1,-1-1-1,0 0 1,1 0-1,-1 1 1,1-1 0,-1 0-1,0 0 1,1 0-1,-1 0 1,1 1-1,-1-1 1,1 0-1,-1 0 1,1 0 0,48 11-1370,-27-6 910,-13-2 389,0 0-1,-1 0 0,1 1 1,-1 0-1,0 1 1,8 6-1,-14-10 156,0 0-1,0 1 0,0 0 1,0-1-1,-1 1 1,1 0-1,-1 0 1,1-1-1,-1 1 0,0 1 1,1-1-1,-1 0 1,0 0-1,-1 0 0,1 0 1,0 1-1,-1-1 1,1 0-1,-1 1 1,1-1-1,-1 0 0,0 1 1,0-1-1,0 1 1,-1-1-1,1 0 1,-1 1-1,1-1 0,-2 3 1,1-3 107,-1 1 1,0-1-1,0 1 0,0-1 1,0 0-1,-1 0 0,1 0 1,-1 0-1,1-1 0,-1 1 1,0 0-1,1-1 0,-1 0 1,0 0-1,0 0 0,-4 1 1,-49 11 1085,38-9-1056,10-2-153,0 0-1,0-1 0,0 0 1,0 0-1,-1 0 1,1-1-1,0-1 0,-15-1 1,23 1-180,-1 0 0,1 0 0,-1 0 0,1 0 0,0 0 0,-1 0 0,1 1 0,0-1 0,0 0 0,0 0 0,0 0 0,0 0 0,0 0 0,0 0 0,0 0 0,0 0 0,0 0 0,1 0-1,-1 0 1,0 0 0,1 0 0,-1 1 0,0-1 0,1 0 0,-1 0 0,1 0 0,-1 1 0,1-1 0,0 0 0,-1 0 0,1 1 0,0-1 0,1 0 0,54-34-9701,-17 14 198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43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 11755,'0'0'6759,"-12"2"-4880,-1 1-1709,1 1 1,-1 0 0,0 1 0,1 1 0,0-1 0,1 2-1,-1 0 1,1 0 0,0 1 0,1 1 0,0 0 0,-9 10-1,13-13-6,1 1-1,0 0 1,0 0-1,1 0 1,-1 0-1,2 1 1,-1-1-1,1 1 1,0 0-1,-2 11 1,5-16-143,-1-1 1,1 1-1,0 0 0,0-1 1,0 1-1,0-1 0,0 1 1,1 0-1,-1-1 1,1 1-1,-1-1 0,1 1 1,0-1-1,0 0 0,0 1 1,1-1-1,-1 0 0,0 1 1,1-1-1,0 0 1,-1 0-1,1 0 0,0-1 1,0 1-1,0 0 0,0-1 1,0 1-1,0-1 1,1 0-1,-1 0 0,0 1 1,1-2-1,-1 1 0,1 0 1,4 1-1,1 0-7,1-1 0,-1 1 0,1-1 0,-1 0-1,1-1 1,0 0 0,-1-1 0,1 0 0,0 0 0,9-3 0,-15 3-11,1 1 0,-1-2 0,0 1 1,0 0-1,-1 0 0,1-1 1,0 0-1,0 0 0,-1 1 0,1-1 1,-1-1-1,1 1 0,-1 0 1,0-1-1,0 1 0,0-1 0,0 1 1,-1-1-1,1 0 0,-1 0 1,1 0-1,-1 0 0,0 0 0,0 0 1,-1 0-1,1 0 0,0-1 0,-1 1 1,0-6-1,0 8-4,0-1-1,0 1 0,-1-1 1,1 1-1,0-1 1,-1 1-1,1-1 1,-1 1-1,1-1 1,-1 1-1,0 0 1,0-1-1,0 1 1,1 0-1,-1 0 0,0 0 1,-1-1-1,1 1 1,0 0-1,0 0 1,-2 0-1,-1-2 35,0 1-1,0 0 0,-1 0 1,1 0-1,-1 1 0,-9-3 1,-4 1-727,-1 1 1,-28 1 0,45 1 455,-9 2-1295,24-1-13867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43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13229,'0'0'6117,"-5"47"-3811,5-29-1152,0 3-1,0-4-128,0 1-577,11 1-320,-1-2-96,3-2-64,1 0-929,-5-1-1217,-3-3-1185,-6-4-2627</inkml:trace>
  <inkml:trace contextRef="#ctx0" brushRef="#br0" timeOffset="1">0 102 13453,'0'0'4644,"56"-9"-3907,-17 6-513,4-1 0,10 0-96,1 0-192,-4-3-1825,-4-3-6055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2:42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228 475 5605,'-9'4'5910,"2"-1"-5853,0 0 1,1 0-1,-1 1 0,1 0 1,0 0-1,0 1 1,1-1-1,-1 1 0,1 1 1,0-1-1,0 1 1,1 0-1,0 0 0,0 0 1,0 0-1,1 1 0,0-1 1,0 1-1,-2 9 1,-5 30-276,2 1 1,2 0 0,2 0-1,3 69 1,0-67 199,-53 724 94,41-639-67,7-79 21,-9 157 355,15-189-312,1 1 1,1 0-1,1-1 1,1 1-1,1-1 0,14 37 1,-14-47-65,1-1-1,0 0 1,1-1-1,0 1 1,1-1 0,0-1-1,1 1 1,0-1 0,1-1-1,20 16 1,-13-14 9,-1-1-1,1 0 1,1-2 0,-1 0-1,2-1 1,33 9 0,11-5 26,0-2 1,1-3-1,102-4 1,-121-3-42,558-41-202,-3-50-186,75-9 126,211 44 403,3 53 191,-527 5-312,1001 18 235,0-1-15,1406-11 78,-1762 19 334,77 1 254,-1028-28-792,0-2 1,91-16-1,-146 16-77,1-1 0,-1 0 0,0 0-1,0 0 1,0 0 0,-1 0 0,1 0 0,-1 0 0,0 0-1,0 0 1,-1 0 0,0-5 0,0-1-45,6-90-724,25-147-1,-12 119 811,2-107 957,-12-289 0,-10 313-781,2 200-304,0 1-1,-1-1 1,0 1-1,0 0 1,-1 0 0,0-1-1,-1 1 1,-1 1-1,1-1 1,-9-15-1,8 19 28,-1-1 0,0 1 0,0 0 0,-1 1 0,0-1 0,0 1 0,0 0 0,0 1 0,-1-1 0,0 1 0,0 1 0,0-1 0,0 1 0,-13-4 0,-44-9 90,-1 2 0,-128-10-1,68 10 139,-3580-375-1698,2145 288 1115,-2 44 8,-513 112 981,-132 218 2376,2121-256-2808,8-1-974,28-10-3948,46-6-1212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43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0 10954,'0'0'5392,"-8"0"-3817,0 2-1387,0-1 0,0 1 0,0 0 0,0 1 0,0 0 1,0 0-1,1 1 0,0-1 0,0 2 0,0-1 0,0 1 0,0 0 0,1 1 0,0-1 0,0 1 1,-6 9-1,-7 5 202,1 0-1,-23 36 1,37-49-287,0-1-1,0 1 1,0-1-1,1 1 1,0 0-1,1 0 0,-1 1 1,2-1-1,-1 0 1,1 1-1,0 0 1,0-1-1,1 1 1,0 9-1,1-15-85,-1 0-1,1-1 0,-1 1 0,1 0 1,0-1-1,-1 1 0,1 0 1,0-1-1,0 1 0,0-1 0,0 0 1,1 1-1,-1-1 0,0 0 1,0 0-1,1 1 0,-1-1 1,1 0-1,-1 0 0,3 1 0,1 0 29,0-1 0,0 1-1,-1-1 1,1 0-1,0 0 1,0 0-1,8 0 1,-3-1 9,0-1 0,0 1 0,0-2 0,0 1 1,0-1-1,-1-1 0,11-3 0,-12 2-26,0 0-1,-1-1 1,1 1-1,-1-1 1,7-8 0,-12 12 33,0-1 1,0 0 0,0 0-1,0 0 1,-1 0-1,1 0 1,-1 0 0,1 0-1,-1 0 1,0-1 0,0 1-1,0-1 1,0 1-1,0-1 1,0 1 0,-1-1-1,0 1 1,1-1 0,-1 0-1,0 1 1,0-4-1,-1 5-37,0-1 0,-1 0 0,1 0-1,0 0 1,0 1 0,-1-1 0,1 1-1,-1-1 1,0 1 0,1 0 0,-1-1-1,0 1 1,0 0 0,0 0 0,0 0-1,0 1 1,0-1 0,0 0 0,0 1-1,0-1 1,0 1 0,0 0 0,-4-1-1,-54-2-21,58 3 8,-10-1-130,-43 3 308,53-1-264,0-1 0,0 0-1,1 0 1,-1 1 0,0-1 0,1 1 0,-1-1 0,0 1 0,1 0 0,-1 0 0,1-1 0,-1 1-1,1 0 1,-1 0 0,1 1 0,0-1 0,0 0 0,-1 0 0,1 1 0,0-1 0,0 1 0,0-1-1,0 1 1,1-1 0,-2 4 0,2-5-82,0 1 0,0 0 0,0-1-1,1 1 1,-1 0 0,0-1 0,0 1 0,1-1 0,-1 1 0,0 0-1,1-1 1,-1 1 0,1-1 0,-1 1 0,0-1 0,1 1-1,-1-1 1,1 0 0,0 1 0,-1-1 0,1 0 0,-1 1-1,1-1 1,0 0 0,-1 0 0,1 1 0,-1-1 0,1 0-1,0 0 1,-1 0 0,1 0 0,0 0 0,-1 0 0,1 0-1,0 0 1,-1 0 0,1 0 0,0 0 0,-1 0 0,2-1-1,33-5-6456,-3-9-4217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45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13965,'0'0'3929,"10"-5"-2605,-2 0-1105,1 1 1,0 0-1,1 0 0,-1 1 1,1 0-1,-1 1 0,1 0 0,0 1 1,0 0-1,0 0 0,0 1 1,10 1-1,-19-1-209,1 0 0,-1 0 0,0 0-1,0 1 1,1-1 0,-1 0 0,0 1 0,0-1 0,0 1 0,1-1 0,-1 1 0,0 0-1,0-1 1,0 1 0,0 0 0,0 0 0,0 0 0,0 0 0,-1 0 0,1 0 0,0 0-1,0 0 1,-1 0 0,1 0 0,-1 0 0,2 2 0,-2-1-1,0 1 0,0-1 1,0 0-1,0 1 0,-1-1 1,1 0-1,0 0 0,-1 1 0,0-1 1,1 0-1,-1 0 0,0 0 0,-2 3 1,-2 4 27,0-1 0,-1 1 0,-1-1 0,1 0 0,-10 8 0,-17 9 136,25-20-55,1 0 0,-1 0 1,1 1-1,0 0 0,1 0 0,-1 0 1,1 1-1,0 0 0,1 1 0,-7 11 1,12-18-104,-1 0 1,1 0 0,0 0 0,0 0-1,0 0 1,0 0 0,0 0 0,1-1 0,-1 1-1,0 0 1,0 0 0,1 0 0,-1 0 0,0 0-1,1 0 1,-1-1 0,1 1 0,-1 0-1,1 0 1,-1 0 0,1-1 0,0 1 0,-1 0-1,1-1 1,0 1 0,0-1 0,-1 1 0,1-1-1,0 1 1,0-1 0,0 1 0,0-1-1,0 0 1,0 0 0,-1 1 0,1-1 0,0 0-1,0 0 1,0 0 0,0 0 0,0 0-1,2 0 1,54 1 63,-43-2-36,12 1-904,1-1 0,29-6 0,15-13-8610,-33 3-3437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45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16111,'0'0'3497,"-9"1"-2461,7-1-1064,-37 9 706,38-9-658,-1 1 0,1-1 0,0 1 0,0-1 0,0 1 0,0 0 0,0-1 0,0 1 0,0 0 0,0 0 0,0 0 0,1 0 0,-1 0 0,0 0 0,0 0 0,1 0 0,-1 0 0,1 0 0,-1 0 0,1 0 0,-1 0 0,1 0 0,0 1 0,-1-1 0,1 0 0,0 0 0,0 0 0,0 1 0,0-1 0,0 0 0,0 0 0,0 1 0,0-1 0,1 0 0,-1 0 0,0 0 0,1 1 0,0 1 0,3 2-121,-1 0 1,1-1-1,0 1 0,0-1 1,1 1-1,-1-1 0,1 0 0,0-1 1,9 6-1,25 21-755,-34-25 845,-1 0 1,1 0-1,-1 0 0,0 1 1,-1-1-1,1 1 0,-1 0 1,0 0-1,0 0 0,-1 0 1,0 1-1,0-1 0,0 1 1,-1-1-1,1 11 0,-3-15 60,0 0 0,0-1 0,0 1-1,0 0 1,-1 0 0,1-1-1,0 1 1,-1-1 0,1 0 0,-1 1-1,1-1 1,-1 0 0,0 0 0,1 0-1,-1 0 1,0 0 0,0 0 0,0 0-1,0-1 1,0 1 0,0-1 0,0 1-1,0-1 1,-4 0 0,-53 7 217,59-7-267,-10 0-113,-38-1-254,45 1 9,1-1 1,0 0-1,0 1 1,-1-1 0,1 0-1,0 0 1,0 0-1,0 0 1,0 0 0,0-1-1,0 1 1,0-1 0,1 1-1,-1-1 1,0 0-1,1 1 1,-1-1 0,0-3-1,-10-18-7083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45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13164,'0'0'1762,"50"0"576,-10 0-992,3 0-738,7 0-223,0 0-321,-9 0-1634,-2 0-4772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46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9769,'0'0'4837,"16"0"-2339,402-37 3520,-226 14-4594,-155 19-2061,175-20 1997,-142 15-4677,-1-2-5006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46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11307,'0'0'2781,"11"-1"-309,76-13 150,-56 7-1669,1 2 1,0 1 0,0 1-1,0 2 1,61 6 0,-92-5-950,0 0 1,0 0-1,0 0 1,0 0-1,0 0 1,0 0-1,0 1 1,0-1-1,0 0 1,0 1-1,0-1 1,0 1-1,0-1 1,-1 1-1,1 0 1,0-1-1,0 1 1,0 0-1,-1-1 1,1 1 0,0 0-1,-1 0 1,1 0-1,-1 0 1,1 0-1,-1-1 1,1 1-1,-1 0 1,1 0-1,-1 0 1,0 0-1,0 0 1,0 0-1,1 0 1,-1 1-1,0-1 1,0 0-1,0 0 1,-1 1-1,0 1 9,0-1 0,0 1-1,0-1 1,0 1 0,-1-1-1,1 1 1,-1-1-1,1 0 1,-1 0 0,0 0-1,0 0 1,0 0 0,-4 3-1,-18 9 54,1 0-1,-44 16 1,46-21-53,0 0 0,0 1 0,1 2 0,-28 20 0,47-32-13,0 0 0,1 0 0,-1 1 1,1-1-1,-1 0 0,1 0 0,-1 1 0,1-1 0,-1 1 1,1-1-1,-1 0 0,1 1 0,0-1 0,-1 1 0,1-1 1,0 1-1,-1-1 0,1 1 0,0-1 0,-1 1 1,1 0-1,0-1 0,0 1 0,0-1 0,0 1 0,0 0 1,-1-1-1,1 1 0,0-1 0,0 1 0,1 0 0,-1-1 1,0 1-1,0-1 0,0 1 0,0 0 0,1 0 0,24 5 45,44-10-500,-69 4 442,88-19-2968,-29 2-2019,-58 16 4771,48-14-7314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46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1 203 13068,'0'0'8398,"9"2"-7811,-3-1-556,0 0 1,0-1-1,0 1 1,1-1-1,-1-1 1,0 1-1,0-1 1,0 0-1,0-1 1,11-3-1,-3 0-41,-1-1 0,1-1 0,-1 0 0,17-12-1,-14 7 164,0 0-1,0-2 1,-1 0 0,-1-1-1,0 0 1,-1-1-1,13-22 1,-25 38-141,-1 0 0,1-1 0,-1 1 0,1-1 1,-1 1-1,1-1 0,-1 1 0,0-1 0,1 1 0,-1-1 0,0 1 0,0-1 0,1 1 0,-1-1 1,0 1-1,0-1 0,0 0 0,1 1 0,-1-1 0,0 1 0,0-1 0,0 0 0,0 1 1,0-1-1,0 1 0,0-1 0,-1 0 0,1 1 0,0-1 0,0 1 0,0-1 0,-1 0 1,-15 19 185,-43 106-52,53-109-562,1 0-1,1 1 0,0 0 0,1 0 1,0 0-1,0 23 0,3-39 274,0 0 0,0 0 0,0 1 1,0-1-1,0 0 0,0 1 0,0-1 0,0 0 0,0 0 0,0 1 0,0-1 0,0 0 0,0 0 0,0 1 0,0-1 0,0 0 0,0 0 1,0 1-1,1-1 0,-1 0 0,0 0 0,0 1 0,0-1 0,0 0 0,0 0 0,1 0 0,-1 1 0,0-1 0,0 0 0,0 0 0,1 0 1,-1 0-1,0 1 0,0-1 0,1 0 0,-1 0 0,0 0 0,0 0 0,1 0 0,-1 0 0,0 0 0,0 0 0,1 0 0,-1 0 1,0 0-1,0 0 0,1 0 0,-1 0 0,0 0 0,1 0 0,-1 0 0,1 0 0,10 0-8649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47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0 15086,'-10'5'1986,"-8"2"-967,-1 2-1,1 0 1,1 2-1,-26 19 1,37-27-855,1 2 1,0-1 0,0 0 0,1 1-1,0 0 1,-1 0 0,2 0 0,-1 1-1,0-1 1,1 1 0,0 0 0,1 0-1,-1 0 1,1 0 0,0 0 0,1 1-1,-1-1 1,1 1 0,0-1-1,1 8 1,0-11-142,1 1-1,0-1 0,0 0 1,0 0-1,1 0 0,-1 1 1,1-1-1,-1-1 0,1 1 1,0 0-1,0 0 0,0-1 1,1 1-1,-1-1 1,1 1-1,-1-1 0,1 0 1,0 0-1,0 0 0,0-1 1,0 1-1,0-1 0,0 1 1,0-1-1,0 0 0,1 0 1,-1-1-1,6 2 1,12 1 10,0 0 1,1-1 0,27-2-1,-39 0-10,-7 0-16,0 0-1,0 0 1,0-1-1,0 1 1,0-1-1,0 0 1,0 1-1,0-1 1,-1-1-1,1 1 0,0 0 1,-1-1-1,1 1 1,-1-1-1,0 0 1,1 0-1,-1 0 1,0 0-1,0 0 1,0 0-1,2-5 0,-3 6-2,-1 1-1,1-1 0,-1 0 0,0 0 0,1 0 0,-1 0 0,0 0 0,0 0 1,0 0-1,0-1 0,0 1 0,0 0 0,0 0 0,0 0 0,0 0 0,0 0 1,0 0-1,-1 0 0,1 0 0,0 0 0,-1 0 0,1 0 0,-1 0 0,-1-1-1,1 0 0,-1 1 0,1 0-1,-1-1 1,1 1 0,-1 0-1,0 0 1,0 0 0,0 0-1,0 0 1,0 0 0,0 0-1,0 1 1,0-1 0,0 1-1,-2-1 1,-4 0-184,0-1 0,0 1 0,0 1 0,0-1-1,-1 1 1,1 1 0,0-1 0,-15 5 0,19 1-2040,5-2-2165,3-2-3183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47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13581,'0'0'7623,"82"-2"-6982,-34-9-353,2 0 128,5-1-256,1-2-95,-12 4-33,-10 1-64,-5 4-1057,-20 4-2018,-18 1-7976</inkml:trace>
  <inkml:trace contextRef="#ctx0" brushRef="#br0" timeOffset="1">45 146 10122,'0'0'9673,"83"11"-9097,-37-11-223,6-6-289,0-2-289,3-4-735,-5 1-1090,-4-4-4421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50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1 113 5349,'0'0'8798,"8"-9"-7352,5-5-708,0 1 0,27-20 0,-33 27-472,0 1 1,1 0 0,0 0-1,0 1 1,0 0-1,0 1 1,1 0 0,-1 0-1,15-2 1,-22 4-224,0 1 0,0 0 0,1 0 0,-1 0 0,0 0 0,0 0 0,1 1 0,-1-1 0,0 0 1,0 0-1,0 1 0,1-1 0,-1 1 0,0-1 0,0 1 0,0 0 0,0-1 0,0 1 0,0 0 0,0 0 0,0 0 1,0-1-1,0 1 0,-1 0 0,1 0 0,0 0 0,-1 0 0,2 2 0,10 40 708,-1 2-258,-10-44-467,0 1 0,-1 0-1,1 0 1,0-1-1,0 1 1,1 0 0,-1-1-1,0 1 1,0-1-1,1 0 1,-1 1 0,1-1-1,0 0 1,-1 0-1,1 0 1,0 0-1,-1 0 1,1 0 0,2 0-1,2 0 141,1 0 1,-1 0-1,0-1 0,1 0 0,-1 0 0,0 0 0,1-1 0,-1 0 1,0 0-1,11-4 0,-13 4-184,0 0 1,0-1-1,0 1 1,-1-1-1,1 0 0,0 0 1,-1 0-1,1-1 0,-1 1 1,0-1-1,0 0 1,0 0-1,0 0 0,-1 0 1,1 0-1,-1-1 1,4-5-1,-6 8-50,0 1-1,0-1 1,1 1-1,-1-1 1,0 1-1,0-1 1,0 1 0,1-1-1,-1 0 1,0 1-1,0-1 1,0 1-1,0-1 1,0 1 0,0-1-1,0 0 1,0 1-1,-1-1 1,1 1-1,0-1 1,0 1 0,0-1-1,-1 1 1,1-1-1,0 1 1,0-1-1,-1 1 1,1-1 0,0 1-1,-1-1 1,1 1-1,-1-1 1,1 1-1,-1 0 1,1-1 0,-1 1-1,1 0 1,-1-1-1,-23-3-4825,23 4 4540,-19 0-5411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50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11435,'0'0'9945,"6"-1"-9496,54-17 121,-49 13-345,0 1-1,0 0 0,0 1 0,1 0 1,22-2-1,-30 6-215,0 0 0,0 0-1,0 0 1,-1 0 0,1 1-1,0-1 1,0 1 0,-1 0-1,6 4 1,27 12-5,-25-16-46,-1 0 0,1 0 0,0-1 0,0 0 0,19-2 0,12-8-2165,-38 7 1518,-1 1-1,1-1 1,-1 0-1,1 0 1,-1 0-1,0 0 1,1-1-1,2-2 1,8-14-6251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44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297 1 14734,'0'0'320,"-1"12"492,-1-1-466,2 0 1,-1 0-1,2 0 1,-1 0-1,2 0 1,-1 0 0,1 0-1,1 0 1,0-1-1,1 1 1,7 15-1,20 32 708,-8-16-451,-1 0 1,28 82 0,-45-108-566,-1 0 0,-1 0 0,-1 0-1,0 0 1,-1 1 0,0-1 0,-2 1 0,0-1 0,0 0 0,-2 1 0,0-1 0,-6 19 0,-5-1-121,-2 0 0,-1-1 0,-1 0-1,-2-2 1,-1 0 0,-1-1 0,-2-2 0,-1 0-1,-1-1 1,-1-2 0,-37 26 0,50-40-1384,-1-1 0,0-1 0,0-1 0,-31 13 0,0-7-7752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50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49 5285,'0'0'8408,"7"-8"-5536,20-25-721,-16 26 774,-7 16-2006,-6 13-342,-2-6-261,-1-1 0,-1-1 0,-1 1 0,0-1 0,0 0 0,-1 0 0,-16 19 0,13-18-199,1 0 0,0 1 0,1 0 0,1 1-1,-7 18 1,15-34-108,-1 0 0,0 1 0,1-1 0,-1 0 0,1 0 0,-1 1 0,1-1 1,0 0-1,0 1 0,0-1 0,-1 0 0,1 1 0,0-1 0,1 0 0,-1 1 0,0-1 0,0 0 0,0 1 0,1-1 0,-1 0 0,1 0 0,-1 1 0,1-1 0,0 0 0,-1 0 0,1 0 0,0 0 0,0 0 0,0 0 0,-1 0 0,1 0 0,0 0 0,2 1 0,2 0 25,0-1 0,-1 0-1,1 0 1,0-1 0,0 1-1,-1-1 1,1 0-1,5-1 1,4 0-14,2 1-87,1-2-1,-1 0 1,0-1-1,21-7 1,13-12-2780,-46 20 2030,-1-1-1,1 1 0,-1-1 1,0 1-1,0-1 1,0 0-1,-1 0 0,1-1 1,3-5-1,2-8-4889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51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12107,'0'0'4453,"-25"57"-3332,19-28-128,-3 0 224,8 1-513,1-1-447,0-2-129,12-5-64,10-2-320,4-7-1218,-1-6-2145,4-6-449,-1-1-1794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51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9 12139,'0'0'4597,"7"-3"-3156,-4 2-1370,-1 0 1,0 0-1,1 0 0,-1 1 0,1-1 1,-1 1-1,1 0 0,-1-1 0,1 1 0,-1 0 1,1 1-1,-1-1 0,1 0 0,-1 1 1,1-1-1,-1 1 0,1 0 0,-1 0 0,3 1 1,1 2 110,-1 0 0,0 0 0,0 0 0,0 0 1,-1 1-1,1-1 0,-1 1 0,5 8 0,-4-6-70,-1 0 1,1 0-1,-1 0 0,-1 0 0,0 0 0,0 1 0,0 0 0,-1-1 0,0 1 0,0 0 0,0 13 0,-2-15-24,0-1-1,0 0 1,-1 0 0,0 1 0,0-1-1,-1 0 1,1 0 0,-1 0-1,0 0 1,0-1 0,-1 1-1,0 0 1,1-1 0,-1 0-1,-1 1 1,1-1 0,-1-1 0,-6 7-1,-99 75 1616,108-85-1700,1 0 0,-1 0 0,1 0 0,-1 0 0,1 1 0,-1-1 0,1 0 0,0 0 0,-1 0 0,1 1 1,-1-1-1,1 0 0,0 1 0,-1-1 0,1 0 0,0 1 0,0-1 0,-1 1 0,1-1 0,0 0 0,0 1 0,0-1 0,-1 1 0,1-1 0,0 1 0,0-1 0,0 0 0,0 1 0,0-1 0,0 1 0,0-1 0,0 1 0,0-1 0,0 1 0,0-1 0,0 1 0,0-1 0,0 1 0,0-1 0,1 0 0,-1 1 0,0-1 0,0 1 0,1-1 0,-1 0 0,0 1 1,0-1-1,1 1 0,-1-1 0,0 0 0,1 1 0,-1-1 0,0 0 0,1 0 0,-1 1 0,1-1 0,-1 0 0,1 0 0,-1 0 0,0 1 0,1-1 0,-1 0 0,1 0 0,-1 0 0,1 0 0,-1 0 0,1 0 0,0 0 0,41 1-152,-34-2 36,23 0-1362,0-1 0,54-11-1,11-13-6585,-41 5-517</inkml:trace>
  <inkml:trace contextRef="#ctx0" brushRef="#br0" timeOffset="1">737 112 13068,'0'0'1858,"-64"42"833,34-16-866,3 2-255,2-1-33,5-1-672,6-4-513,5 3-255,2-4-65,-2 0-32,7 1-929,0-4-609,2-2-928,-3-3-2082,1-8-2467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51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13421,'-11'0'822,"3"0"-541,0 1 1,1 0 0,-1 0-1,0 0 1,0 1-1,1 0 1,-1 1 0,-11 5-1,15-6-109,0 0 0,0 1 0,0 0 0,0 0 0,0 0 0,0 0 0,1 1 0,0-1 0,-1 1 0,1 0 0,1 0 0,-1 0 0,1 0 0,-1 0 1,1 1-1,0-1 0,1 1 0,-2 4 0,2-6-115,0 0 1,1-1 0,-1 1-1,1 0 1,-1 0 0,1-1-1,0 1 1,0 0-1,1 0 1,-1-1 0,0 1-1,1 0 1,0 0 0,0-1-1,0 1 1,0-1 0,0 1-1,0-1 1,0 1 0,1-1-1,0 1 1,1 1 0,1-1 16,0 1 1,0-1 0,0 0 0,1 0-1,-1-1 1,1 0 0,-1 1 0,1-1 0,0-1-1,0 1 1,6 0 0,14 3 78,0-2-1,0-2 1,46-1 0,-67 0-158,1-1 19,0 1 0,1-1 0,-1 0-1,0-1 1,1 1 0,-1-1 0,0 0 0,0-1 0,0 1 0,0-1 0,-1 0-1,1 0 1,-1 0 0,0-1 0,0 1 0,0-1 0,5-6 0,-8 8 4,1 0 1,-1 0-1,0 0 1,1-1-1,-1 1 1,0 0 0,0-1-1,0 1 1,-1-1-1,1 1 1,-1-1 0,1 1-1,-1-1 1,0 0-1,0 1 1,0-1-1,0 1 1,0-1 0,-1 1-1,1-1 1,-1 0-1,0 1 1,1 0-1,-1-1 1,0 1 0,-1-1-1,1 1 1,0 0-1,-1 0 1,1 0 0,-1 0-1,0 0 1,1 0-1,-1 0 1,0 0-1,0 1 1,-4-3 0,0 0 10,1 0 1,-1 1 0,0 0-1,0 0 1,0 1 0,0-1 0,-1 2-1,1-1 1,-1 0 0,1 1 0,-1 0-1,1 1 1,-1 0 0,1 0 0,-12 1-1,14-1-92,1 1-1,-1 0 1,1-1-1,-1 1 1,1 1-1,0-1 0,-1 0 1,1 1-1,0-1 1,0 1-1,0 0 1,0 0-1,0 1 1,1-1-1,-1 0 1,1 1-1,-1 0 0,1-1 1,0 1-1,0 0 1,0 0-1,0 0 1,1 1-1,-1-1 1,1 0-1,0 1 0,0-1 1,0 0-1,-1 7 1,1-1-911,0-1 1,1 1 0,0-1-1,1 0 1,1 11 0,8 11-4857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4:52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0 13805,'-13'5'1751,"-4"1"-956,-11 4 610,-47 22 0,69-29-1169,0 0 0,1 0 0,-1 0 0,1 1 1,-1 0-1,1 0 0,0 0 0,1 1 0,-1 0 0,1 0 0,0 0 1,0 0-1,0 1 0,1-1 0,-3 8 0,5-12-213,1 0-1,0 0 1,-1 1-1,1-1 1,0 0-1,0 0 1,0 1-1,0-1 1,0 0-1,0 1 1,1-1 0,-1 0-1,0 0 1,1 0-1,-1 1 1,0-1-1,1 0 1,0 0-1,-1 0 1,1 0-1,0 0 1,-1 0-1,1 0 1,0 0 0,0 0-1,0 0 1,0 0-1,0 0 1,0-1-1,0 1 1,0 0-1,0-1 1,0 1-1,1-1 1,-1 1-1,0-1 1,0 0 0,0 1-1,1-1 1,1 0-1,8 2-1,-1 0 0,1-1 0,19-1 0,-22 0 39,11 0-140,0-1 0,0-1 0,0-1 0,28-8 0,-37 9 77,0-2 1,-1 1-1,1-2 1,-1 1 0,0-1-1,0 0 1,-1-1-1,0 0 1,0 0-1,9-10 1,-16 15 13,0 0 0,0 0 1,1 0-1,-1 0 0,0 0 0,0-1 1,0 1-1,-1 0 0,1-1 1,0 1-1,0 0 0,-1-1 1,1 1-1,-1-1 0,1 1 1,-1-1-1,0 1 0,1-1 0,-1 0 1,0 1-1,0-1 0,0 1 1,-1-3-1,1 2 10,-1 1-1,0 0 1,0-1-1,-1 1 1,1 0-1,0 0 1,0 0-1,-1 0 1,1 0-1,0 0 1,-1 0-1,1 0 1,-1 1 0,1-1-1,-1 0 1,1 1-1,-1 0 1,-2-1-1,-11-2-352,0 1-1,-1 1 1,-25 1-1,33 0-434,-16 0-3050,0 0-4132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8:25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5157,'0'0'17045,"-4"0"-16249,3 0-775,1 0 1,-1 0-1,0 0 1,0 1-1,0-1 1,0 0-1,0 0 1,1 1-1,-1-1 1,0 1-1,0-1 1,0 1-1,1-1 1,-1 1-1,0-1 1,1 1-1,-1-1 1,0 1-1,1 0 1,-1 0-1,1-1 1,-1 1-1,1 0 1,-1 0-1,1-1 1,-1 2-1,-11 37 429,0 51 108,11-78-497,0-3-45,1 27 51,1-35-53,-1-1-1,1 1 1,0 0-1,-1 0 1,1 0-1,0-1 1,-1 1-1,1 0 1,0-1-1,0 1 1,-1 0-1,1-1 1,0 1-1,0-1 1,0 0-1,0 1 1,0-1-1,0 0 1,0 1-1,0-1 1,0 0-1,0 0 1,0 0-1,0 0 1,0 0-1,0 0 1,0 0-1,0 0 1,0 0-1,0 0 1,0-1-1,1 0 1,5 0 43,0-1 0,0-1 0,-1 1 1,1-1-1,-1 0 0,1-1 0,-1 1 0,0-1 1,10-10-1,51-50-11,-46 41 3,-9 9-46,-11 11-6,1 1-1,0-1 1,0 1-1,0-1 1,0 1-1,0 0 1,0 0-1,1 0 1,-1 0-1,1 0 0,-1 1 1,6-3-1,-7 8-67,0 0-1,0 1 0,0-1 0,-1 1 1,0 0-1,0-1 0,0 1 0,-1 7 0,-8 37 210,6-40-126,1 1-1,0-1 1,0 1-1,1 0 1,1 0-1,-1-1 1,3 17-1,-2-25-126,1 0-1,-1 0 1,1 0-1,-1 0 1,1 0-1,0 0 1,-1 0-1,1 0 1,0 0-1,0 0 1,-1-1-1,1 1 1,0 0-1,0 0 1,0-1-1,0 1 1,0-1-1,0 1 1,0-1-1,0 1 1,0-1 0,0 0-1,1 1 1,-1-1-1,0 0 1,0 0-1,2 0 1,20-2-6960,-7-5-1275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8:26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4837,'0'0'18033,"43"47"-17489,-15-43-192,3-3-319,1 1-1,-4-1-929,-1 0-1057,-13 2-993,1-2-1986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8:26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10025,'0'0'12460,"43"47"-11819,-14-47-417,1 3-160,-1-2-32,-2 3 32,-6 0-608,0-3-1538,-12-1-2274,6-1-4036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8:27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43 6118,'0'0'3705,"8"-6"-881,1-2-1939,-4 4-368,-1 0-1,1 1 0,0 0 1,0 0-1,0 0 1,5-2-1,-9 5-402,0-1-1,-1 1 1,1-1-1,-1 1 1,1 0 0,0 0-1,-1-1 1,1 1-1,0 0 1,0 0 0,-1 0-1,1 0 1,0 0-1,-1 0 1,1 0 0,0 0-1,-1 0 1,1 0 0,0 0-1,0 0 1,-1 1-1,1-1 1,0 0 0,-1 0-1,1 1 1,-1-1-1,1 0 1,0 1 0,-1-1-1,1 1 1,-1-1 0,1 1-1,-1-1 1,1 2-1,0 0 37,0 0 0,0 1 0,0-1 0,-1 1 0,1-1 0,-1 0-1,1 1 1,-1-1 0,0 1 0,-1 3 0,1 4 128,-1-1 0,-1 1 0,0-1 0,-5 17 0,-37 51 794,35-64-958,0 1 0,1 0 0,1 0 0,0 1 0,0 0 0,2 0 0,0 0 0,-5 28 0,10-42-107,0 0-1,0 0 1,0 0 0,0 0 0,0-1 0,0 1 0,0 0 0,1 0 0,-1-1 0,0 1 0,1 0 0,-1 0 0,0-1 0,1 1 0,-1 0 0,1-1 0,-1 1 0,1 0 0,-1-1 0,1 1 0,-1-1 0,1 1 0,0-1 0,-1 1 0,1-1 0,0 1 0,0-1 0,-1 0 0,2 1 0,31 3 250,34-15-270,-51 5-1002,0 1 1,-1-2-1,17-9 0,14-18-6905,-25 13 617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8:27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13677,'0'0'4869,"-42"46"-2916,29-20 97,-3 1-192,4 7-641,1-2-800,4 0-257,7-2-128,0-3 0,16-5-737,3-7-2274,5-9-3010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44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1 10634,'0'0'6919,"-7"8"-6487,-15 22 146,1 1 1,2 1-1,1 1 1,1 1-1,-18 53 1,6 0 557,-22 108 1,40-144-1063,2 0 0,2 0 0,2 1 0,3-1-1,6 84 1,-3-126-148,1-1 0,-1 1 0,2-1 1,-1 1-1,1-1 0,0 0 0,1 0 0,0 0 0,0 0 0,1 0 0,0-1 0,0 0 0,1 0 0,0-1 0,0 1 0,1-1 0,-1-1 1,1 1-1,1-1 0,-1 0 0,1-1 0,12 6 0,0-2-355,0-2 0,0-1-1,0 0 1,0-1 0,1-1 0,0-2 0,-1 1 0,32-4 0,3-2-5049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8:29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26 8456,'0'0'11926,"-5"14"-10752,-13 32-495,2 1 0,2 1 0,2 1-1,3-1 1,1 2 0,-1 49 0,10-105-542,0 0 0,0-1 0,1 1 0,0 0 0,0 0 0,0 0 0,6-10 0,6-15-64,9-44-21,-7 24-381,1 1 0,25-49 0,-40 95 309,0 0-1,1 0 0,-1 0 0,1 0 0,0 0 0,0 1 0,0-1 1,1 1-1,-1 0 0,1 0 0,0 0 0,0 1 0,0-1 0,0 1 0,0 0 1,0 0-1,1 0 0,-1 1 0,1 0 0,-1 0 0,1 0 0,0 0 1,-1 0-1,8 1 0,-5 1 18,0-1 0,0 1 1,0 1-1,0-1 0,0 1 0,-1 0 0,1 1 1,-1 0-1,0 0 0,1 0 0,-1 1 1,-1 0-1,1 0 0,0 0 0,8 10 1,-12-13-2,0 1 0,0 0 1,-1 0-1,1 0 1,0 1-1,-1-1 0,1 0 1,-1 0-1,0 1 1,0-1-1,0 1 0,0-1 1,0 1-1,-1-1 1,1 1-1,-1 0 0,0-1 1,0 1-1,0 0 1,0-1-1,0 6 0,-2-4 25,1-1-1,-1 1 1,0 0-1,0-1 1,0 1-1,0-1 0,0 0 1,-1 0-1,0 0 1,1 0-1,-1 0 1,-6 4-1,-9 5 191,0 0 0,-1-2-1,0 0 1,-24 8 0,40-17-165,-8 4 23,0-1 0,0 0 0,0-1 0,0 0-1,-1-1 1,1 0 0,-1-1 0,1 0 0,-13-1 0,23 0-72,0-1 0,0 1 0,0 0 0,1-1 0,-1 1 0,0-1 0,1 1 0,-1-1 0,0 1 1,1-1-1,-1 1 0,1-1 0,-1 1 0,1-1 0,-1 0 0,1 0 0,-1 1 0,1-1 0,0 0 0,-1 1 0,1-1 0,0 0 0,0 0 1,0 0-1,-1 1 0,1-1 0,0 0 0,0 0 0,0 0 0,0 0 0,0 1 0,1-1 0,-1 0 0,0 0 0,0 0 0,0 1 1,1-1-1,0-1 0,13-31-1196,37-11-4946,-18 21-448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8:29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17713,'0'0'10089,"79"-15"-10057,-40 12 0,0 1-320,-5 2-705,0 0-672,-14 0-610,-1 2-864,-12 3-2338,-7 3-2434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8:30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12396,'0'0'13068,"62"20"-12780,-17-25-224,-4 1-64,4-1-448,-8 1-2435,-6 0-2786,-3-3-10250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8:30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17 3940,'0'0'19325,"-12"-1"-19042,6 1-230,0 0 0,0 0 1,0 1-1,0 0 1,0 0-1,0 0 0,1 1 1,-1-1-1,0 1 0,1 1 1,-1-1-1,1 1 1,0 0-1,0 0 0,0 1 1,0 0-1,1 0 1,-1 0-1,1 0 0,0 0 1,1 1-1,-1 0 0,1 0 1,-1 0-1,1 0 1,-3 10-1,4-13-26,0 1-1,1 0 1,0 0-1,-1 0 1,1 0-1,0 0 1,1 0-1,-1 0 1,0 0 0,1 1-1,0-1 1,0 0-1,0 0 1,0 1-1,0-1 1,1 0 0,-1 0-1,1 0 1,0 0-1,1 4 1,0-4-15,0-1 0,0 0 0,1 0 0,-1 0 0,0 0 0,1-1 0,0 1 0,-1-1 0,1 1 0,0-1 0,0 0 0,-1 0 0,1 0 0,0 0 0,0-1 0,0 1 0,0-1 0,0 0 0,0 0 0,0 0 0,5 0 0,3-1 4,0-1 0,0 0 0,-1 0 0,1-1 0,-1 0 0,0-1 0,0 0 0,0-1 0,0 0 0,0 0 1,9-8-1,-15 10-10,1 0 0,-1 0 1,0-1-1,0 1 1,0-1-1,0 0 0,0 1 1,-1-2-1,0 1 1,0 0-1,0-1 0,-1 1 1,1-1-1,-1 0 1,0 0-1,0 0 0,-1 0 1,1 0-1,-1-1 0,0 1 1,-1 0-1,1 0 1,-1-1-1,-1-10 0,0 15-69,1-1-1,-1 1 0,0-1 0,0 1 0,0 0 0,0-1 0,0 1 1,0 0-1,0 0 0,0-1 0,-1 1 0,1 0 0,0 0 0,-1 0 0,1 1 1,0-1-1,-1 0 0,1 0 0,-1 1 0,0-1 0,1 1 0,-1-1 1,1 1-1,-1 0 0,0 0 0,1-1 0,-1 1 0,0 1 0,1-1 1,-1 0-1,0 0 0,1 0 0,-1 1 0,1-1 0,-1 1 0,0-1 0,1 1 1,-1 0-1,1 0 0,0-1 0,-1 1 0,1 0 0,0 0 0,-1 1 1,1-1-1,0 0 0,0 0 0,0 0 0,0 1 0,0-1 0,0 1 1,0-1-1,-1 3 0,0 34-4757,8-13-1670,8-6-1645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8:31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15855,'0'0'4965,"-18"58"-2979,11-36-385,-2 0-384,7-1-768,2-1-385,0-2-64,6-2-417,4-5-1184,5-3-641,-5-6-1506,5-2-3363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8:31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10794,'0'0'3780,"10"-5"-524,2 0-2375,1 0-1,1 1 1,-1 0 0,1 1-1,19-2 1,-25 4-659,0 0 1,-1 0-1,1 1 0,-1 0 1,1 1-1,0 0 1,-1 0-1,1 0 0,-1 1 1,0 0-1,0 1 1,1-1-1,11 8 0,-18-9-188,0 0-1,1 0 0,-1 0 0,0 0 0,0 0 0,0 0 0,0 1 0,0-1 1,0 0-1,0 1 0,0-1 0,0 1 0,-1-1 0,1 1 0,-1-1 0,1 1 1,-1-1-1,0 1 0,1-1 0,-1 1 0,0 0 0,0-1 0,0 1 1,0-1-1,0 1 0,-1 0 0,1-1 0,0 1 0,-1-1 0,1 1 0,-1-1 1,0 1-1,1-1 0,-1 1 0,0-1 0,0 1 0,0-1 0,0 0 0,0 0 1,-2 2-1,-5 7 186,-1-1 0,0 0 0,-1-1 0,-10 8 0,14-12-153,-22 15 166,20-14-174,-1 0 0,1 1 0,0 0 0,1 0 0,-1 0 0,1 1 0,1 0 0,-1 1 0,1-1 0,-7 13 0,13-20-58,0 1 0,0-1 0,0 1 0,-1-1 0,1 1 0,0 0 0,0-1 0,0 1 0,0-1 0,0 1 0,0-1 0,0 1 0,0 0 0,1-1 0,-1 1 0,0-1 0,0 1 0,0-1 0,1 1 0,-1-1 0,0 1 0,0-1 0,1 1 0,-1-1 1,0 1-1,1-1 0,-1 1 0,1-1 0,-1 0 0,1 1 0,22 7-21,32-6-213,-46-2 109,19 0-587,28 0-2444,-18-3-1960,9-5-5177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8:55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31 11851,'0'0'6566,"0"9"-5818,-1 60 573,2 120 214,-1-188-1452,0 1 0,0 0 0,0-1 0,0 1 0,1 0 0,-1-1 0,0 1 0,1-1 0,-1 1 0,1-1 0,-1 1 0,1-1 0,0 1 0,-1-1 0,1 1 0,0-1 0,0 0 0,0 1 0,0-1 0,0 0 0,1 0 0,-1 0 0,0 0 0,1 0 0,-1 0 0,3 1 0,-1-1 50,-1-1 1,1 0-1,0 0 1,-1 0-1,1-1 0,-1 1 1,1 0-1,0-1 1,-1 0-1,1 1 0,-1-1 1,1 0-1,-1 0 1,4-3-1,8-5 127,-1 0 0,0 0 0,-1-1-1,15-15 1,-5 1-198,0-2 0,23-36 0,-35 48-45,-2 0 1,0-1 0,-1 0 0,0 0-1,-2-1 1,8-25 0,-13 23-869,-3 14-3258,-4 8-3359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8:55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133 128 4324,'0'0'10052,"2"-8"-7767,1 2-1735,-2 0 0,1 0-1,-1 0 1,0-1 0,0 1 0,-1 0 0,1-7-1,-2 12-432,1 0 0,0 0 0,0 0 0,0 0 0,0 0-1,-1 0 1,1 1 0,0-1 0,-1 0 0,1 0 0,-1 0 0,1 0-1,-1 0 1,0 1 0,1-1 0,-1 0 0,0 0 0,1 1 0,-1-1-1,0 0 1,0 1 0,0-1 0,-1 0 0,0 1-95,0-1 0,0 1 1,-1 0-1,1 0 0,0 0 1,-1 0-1,1 0 0,0 0 0,0 1 1,-1-1-1,1 1 0,0 0 0,0-1 1,-1 1-1,-1 2 0,-3 0 22,1 1-1,-1 0 0,1 0 1,0 1-1,0 0 0,1 0 1,0 0-1,-9 12 1,10-13 31,1 0 0,0 0 1,0 0-1,1 1 1,-1-1-1,1 1 0,0-1 1,0 1-1,1 0 1,-1 0-1,1 0 0,0 0 1,1 0-1,-1 5 1,1-9-64,1 0 0,0 0 1,-1 0-1,1 0 1,0 0-1,0 0 0,0 0 1,-1-1-1,1 1 1,0 0-1,0-1 0,0 1 1,0 0-1,0-1 1,0 1-1,0-1 0,1 0 1,-1 1-1,0-1 1,0 0-1,0 0 0,0 0 1,0 1-1,1-1 1,-1 0-1,2-1 0,42 1 204,-34 0-163,13-2-81,1-1 1,-1-1-1,24-8 0,26-2 1538,-80-30-203,5 32-1307,-1 0-1,1 0 0,1-1 0,0 1 1,1 0-1,3-15 0,-2 26-30,0-1 0,0 1-1,1 0 1,-1 0 0,1 0 0,-1 0 0,1 0-1,-1 1 1,1-1 0,-1 1 0,1-1-1,0 1 1,-1 0 0,1 0 0,-1 0-1,1 0 1,0 1 0,2 0 0,5 0-230,40-1-1321,19 0-2133,-22-1-1953,3 1-6018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8:58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13805,'0'0'2338,"5"0"-800,13 0-129,14-5-416,4-1 96,14-2-128,1 1-513,-1 2-352,0 0-96,-9 4-384,-3 1-833,-11 0-801,-13 1-1858,-10 4-1056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8:58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12524,'0'0'5990,"79"11"-4645,-31-11-416,7 0-705,1-2-160,-3-4-641,-3 0-2209,-1 1-3652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45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9321,'0'0'6940,"5"-8"-5718,-5 7-1204,1-2 63,0 0-1,1 1 1,-1-1-1,1 0 1,-1 1 0,1-1-1,0 1 1,0 0 0,0-1-1,0 1 1,1 0-1,-1 0 1,1 0 0,-1 1-1,1-1 1,-1 1 0,1-1-1,0 1 1,0 0-1,0 0 1,0 0 0,0 0-1,0 1 1,0-1 0,4 1-1,46-2 1591,73-5 143,-115 5-1753,0 0 0,0 0 1,1-1-1,-2-1 0,1 0 0,0 0 1,-1-1-1,15-9 0,-25 13 336,-9 8-347,-16 15-182,0 7 166,2 1 0,2 1 1,-29 54-1,41-68 16,1 2 1,0-1 0,1 1-1,1 1 1,1-1 0,1 1-1,1 0 1,-2 31 0,5-49-75,0 0 0,0 0 0,0 1 1,0-1-1,0 0 0,1 0 0,-1 1 0,1-1 1,-1 0-1,1 0 0,0 0 0,0 0 1,0 0-1,0 0 0,2 3 0,13 1-4288,-15-19-10603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8:59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9641,'0'0'12033,"2"12"-11147,1 9-518,-2-5-147,1-1 1,1 0 0,6 23 0,-7-35-195,0-1 1,0 1-1,0-1 1,0 1-1,0-1 1,1 0-1,-1 0 1,1 0-1,-1 0 1,1 0-1,0-1 1,0 1-1,0-1 1,0 1-1,0-1 1,0 0-1,0-1 1,0 1-1,0 0 1,1-1-1,-1 0 1,0 1-1,0-1 1,5-1-1,4 1 74,1-1-1,-1 0 1,1-1-1,23-6 1,-25 5-80,1-2 1,-1 0-1,0 0 0,-1 0 1,1-2-1,-1 1 0,0-1 1,15-14-1,-24 20-53,-20 41-368,18-38 411,0 0 0,0 0 1,1 0-1,-1 0 0,1 1 0,-1-1 1,1 0-1,0 0 0,0 0 0,0 1 1,0-1-1,1 4 0,-1-6-183,0 1 0,1 0 0,-1 0 0,1 0 0,-1-1 1,1 1-1,-1 0 0,1 0 0,-1-1 0,1 1 0,0 0 0,-1-1 0,1 1 0,0-1 0,0 1 0,-1-1 0,1 1 0,0-1 0,0 0 0,0 1 1,0-1-1,0 0 0,-1 0 0,1 1 0,0-1 0,0 0 0,0 0 0,0 0 0,0 0 0,1 0 0,7 0-5059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49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64 3683,'0'0'6252,"2"-7"-2558,6-26-865,-8 33-2719,0-1 0,0 0 1,0 0-1,0 0 0,0 0 0,-1 0 0,1 0 0,0 0 0,0 0 0,-1 1 0,1-1 0,-1 0 1,1 0-1,0 0 0,-1 1 0,0-1 0,1 0 0,-1 1 0,1-1 0,-1 0 0,0 1 0,1-1 0,-1 1 1,0-1-1,0 1 0,1-1 0,-1 1 0,0-1 0,0 1 0,0 0 0,0 0 0,0-1 0,1 1 1,-1 0-1,0 0 0,-2 0 0,-37-2 1036,33 3-862,-3-1-180,0 1 0,0 1 0,1-1 1,-1 2-1,1-1 0,-1 1 0,-16 8 0,23-9-98,-1-1 0,1 1-1,0 0 1,-1 0 0,1 0 0,0 0-1,0 1 1,0-1 0,1 1 0,-1-1 0,1 1-1,-1 0 1,1 0 0,0 0 0,0 1-1,0-1 1,1 0 0,-1 1 0,1-1 0,-1 1-1,1 0 1,1-1 0,-2 6 0,3-8-6,-1 0 0,0 0 1,1 0-1,-1 0 0,1-1 1,0 1-1,-1 0 0,1 0 1,0-1-1,-1 1 0,1 0 1,0-1-1,0 1 0,0-1 0,0 1 1,-1-1-1,1 1 0,0-1 1,0 1-1,0-1 0,0 0 1,0 0-1,0 0 0,0 1 1,0-1-1,2 0 0,35 3 40,-30-2-46,7 0-73,72 9-303,-78-9 300,-1 1-1,0 0 0,-1 0 0,1 1 0,0 0 0,-1 0 1,0 1-1,10 6 0,-16-9 74,0 0 0,1 0-1,-1-1 1,0 1 0,0 0 0,1 1 0,-1-1 0,0 0-1,0 0 1,0 0 0,-1 1 0,1-1 0,0 0 0,0 1 0,-1-1-1,1 0 1,-1 1 0,1-1 0,-1 1 0,0-1 0,1 1-1,-1 0 1,0-1 0,0 1 0,0 1 0,-1 0 48,0-1 0,0 0 0,0 0 1,0 0-1,-1 0 0,1 0 0,-1 0 0,1 0 1,-1 0-1,0-1 0,1 1 0,-1-1 0,0 1 1,-3 1-1,-9 5 415,1-1 1,-1-1-1,-26 8 1,39-13-429,-11 3 252,1 0-1,-2-1 1,1 0-1,0-1 1,-1 0 0,1-1-1,-24 0 1,35-2-339,0 0 0,0-1-1,0 1 1,1 0 0,-1 0 0,0-1 0,1 1 0,-1 0 0,1-1 0,0 1 0,-1 0 0,1-1 0,0 1-1,0-1 1,0 1 0,0 0 0,0-1 0,0 1 0,0-1 0,1 1 0,-1 0 0,0-1 0,1 1-1,-1 0 1,1-1 0,1-1 0,4-8-1067,1 1-1,0 0 1,17-18-1,5-7-2994,1-6-1974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49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15214,'0'0'7826,"-2"14"-6859,-5 75-602,3 0 1,5 0 0,19 140-1,-20-229-434,0 1 1,1-1-1,-1 0 0,0 0 0,0 0 0,0 0 0,0 1 0,0-1 0,0 0 0,1 0 0,-1 1 0,0-1 0,0 0 0,0 0 0,0 1 0,0-1 0,0 0 0,0 0 0,0 1 0,0-1 1,0 0-1,0 0 0,0 1 0,0-1 0,0 0 0,0 0 0,0 1 0,0-1 0,-1 0 0,1 0 0,0 0 0,0 1 0,0-1 0,0 0 0,0 0 0,-1 0 0,1 1 0,0-1 0,0 0 1,0 0-1,-1 0 0,1 0 0,0 1 0,0-1 0,0 0 0,-1 0 0,1 0 0,-1 0 0,-9-13-2230,-9-25-1878,-17-27-130,9 24 4210,-10-15 6716,36 56-6411,1-1 0,0 0 1,-1 1-1,1-1 0,0 1 0,-1-1 0,1 0 0,0 1 0,0-1 0,0 1 1,-1-1-1,1 0 0,0 1 0,0-1 0,0 0 0,0 1 0,0-1 0,0 0 1,0 1-1,1-1 0,-1 0 0,0 1 0,1-2 0,12-6 1358,29 7-2246,-33 1 1093,88 0-2924,-54 0-2494,-11 0-1385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49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3 10954,'0'0'11451,"-10"-1"-10613,6 0-783,0 1-1,0 0 0,1-1 1,-1 1-1,0 1 1,0-1-1,0 0 0,1 1 1,-1 0-1,0 0 1,1 0-1,-1 0 0,1 1 1,-1-1-1,1 1 0,-1 0 1,1 0-1,0 0 1,0 0-1,0 1 0,0-1 1,1 1-1,-1 0 1,1 0-1,-1 0 0,1 0 1,0 0-1,0 0 0,0 1 1,1-1-1,-3 6 1,2-4 35,0 0 0,0 0 0,0 0 0,0 0 0,1 0 0,0 0 0,0 0 0,1 1 0,-1-1 0,1 9 0,0-12-79,1-1 1,-1 0 0,0 0-1,1 0 1,-1 0 0,1 0 0,-1 0-1,1 1 1,-1-1 0,1 0-1,0 0 1,-1-1 0,1 1 0,0 0-1,0 0 1,0 0 0,0 0-1,0-1 1,2 2 0,-1-1 3,0 0-1,1-1 1,-1 1 0,0-1 0,1 1-1,-1-1 1,1 0 0,-1 0 0,1 0-1,-1 0 1,1 0 0,-1-1 0,3 0-1,0 0 4,-1 0-1,0-1 1,1 1-1,-1-1 1,0 0-1,0-1 1,0 1-1,0-1 1,0 1-1,-1-1 1,1 0-1,-1-1 1,0 1-1,0 0 1,0-1-1,0 0 1,3-6-1,-2 3-27,-1 1 0,0-1 0,0 0 0,-1 0 0,0-1-1,0 1 1,0 0 0,-1-1 0,0-13 0,-1 21-3,1-1 1,-1 1 0,0 0-1,0 0 1,0-1-1,0 1 1,0 0-1,0 0 1,0-1-1,0 1 1,0 0 0,0 0-1,0 0 1,0-1-1,0 1 1,0 0-1,-1 0 1,1-1 0,0 1-1,0 0 1,0 0-1,0 0 1,0-1-1,0 1 1,-1 0-1,1 0 1,0 0 0,0-1-1,0 1 1,0 0-1,-1 0 1,1 0-1,0 0 1,0 0-1,-1 0 1,1-1 0,0 1-1,0 0 1,0 0-1,-1 0 1,1 0-1,0 0 1,0 0 0,-1 0-1,1 0 1,-13 8-251,-8 17 137,16-16 90,0-1 0,0 1-1,1 1 1,-3 10 0,6-16-297,0 0-1,1-1 1,-1 1-1,1 0 1,0 0 0,0 0-1,0 0 1,1 6-1,0-9 70,-1 0 0,0 0 0,1 0-1,-1 0 1,1 0 0,-1 0 0,1 0-1,0 0 1,-1-1 0,1 1 0,0 0-1,-1 0 1,1-1 0,0 1 0,0 0-1,0-1 1,0 1 0,-1-1 0,1 1-1,0-1 1,0 1 0,0-1 0,0 0-1,0 1 1,2-1 0,15 4-5454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50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10890,'0'0'2686,"-4"11"-199,-7 15-874,2 0 1,1 0-1,2 1 0,-5 33 0,10-52-1451,0 0 0,1 0 0,0 0 0,0 1-1,1-1 1,0 0 0,1 0 0,2 9-1,-2-14-155,-1-1 0,0 1 0,1-1 0,0 0 0,0 1 0,0-1 0,0 0 0,0 0 0,0 0 0,0 0 0,0 0 0,1-1 0,-1 1 0,1-1 0,-1 1 0,1-1 0,0 0 0,0 0 0,-1 0 0,1-1 0,0 1 0,0 0 0,0-1 0,0 0 0,0 0 0,3 0 0,144-10-2926,-150 10 2936,1 0 0,0 1 0,-1-1 0,1 0 0,-1 1 0,1-1 0,-1 0 1,1 1-1,-1-1 0,0 1 0,1-1 0,-1 0 0,0 1 0,1-1 0,-1 1 0,0-1 0,1 1 0,-1 0 0,0-1 1,0 1-1,0-1 0,1 1 0,-1-1 0,0 1 0,0 0 0,0-1 0,0 1 0,0-1 0,0 1 0,0 0 0,0-1 0,0 1 1,-1-1-1,1 1 0,0 0 0,0-1 0,0 1 0,-1-1 0,1 1 0,0-1 0,-1 2 0,-12 24 868,5-19-708,0 0-1,-1-1 1,0 0 0,0-1 0,0 0 0,-1-1 0,1 0-1,-1 0 1,0-1 0,0 0 0,-1-1 0,1 0 0,0 0-1,-1-1 1,-20-1 0,31 0-259,-1 0 1,0 0-1,1 0 1,-1 1-1,0-1 1,0 0-1,1 0 0,-1 0 1,0-1-1,1 1 1,-1 0-1,0 0 0,1 0 1,-1 0-1,0-1 1,1 1-1,-1 0 1,0-1-1,1 1 0,-1 0 1,1-1-1,-1 1 1,0-1-1,1 1 0,-1-1 1,1 1-1,0-1 1,-1 1-1,1-1 1,-1 0-1,1 1 0,0-1 1,-1 1-1,1-1 1,0 0-1,0 0 0,0 1 1,0-1-1,-1 0 1,1 1-1,0-1 1,0 0-1,0 1 0,0-1 1,0 0-1,1 0 1,-1 1-1,0-1 0,0 0 1,0 1-1,1-1 1,-1 0-1,0 1 1,1-1-1,-1 1 0,1-2 1,1-1-949,0-1 1,0 1 0,0 0-1,0 0 1,1 0-1,-1 0 1,1 0-1,0 0 1,4-2 0,16-9-6385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50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25 13261,'0'0'10794,"-8"7"-10703,-21 23-27,28-30-62,1 0 0,0 0 0,-1 0 0,1 1 0,0-1 1,0 0-1,-1 0 0,1 1 0,0-1 0,0 0 0,0 1 1,-1-1-1,1 0 0,0 1 0,0-1 0,0 0 0,0 1 0,0-1 1,0 0-1,0 1 0,0-1 0,-1 0 0,1 1 0,0-1 1,1 0-1,-1 1 0,0-1 0,0 0 0,0 1 0,0-1 1,0 1-1,0-1 0,0 0 0,0 0 0,1 1 0,-1-1 1,0 0-1,0 1 0,0-1 0,1 1 0,17 4 121,21-6 146,-34-1-247,0 0 0,1 0-1,-1 0 1,0 0 0,0-1 0,0 0-1,0 0 1,0 0 0,-1-1 0,0 1-1,8-10 1,6-3 11,-17 15-92,-1 40-181,0-37 284,0 0 0,0 0 0,1 1 0,-1-1-1,0 0 1,1 0 0,-1 0 0,1 1 0,0-1 0,0 0 0,0 0 0,0 0 0,0 0 0,0 0 0,1 0 0,-1-1 0,1 1 0,-1 0 0,1-1 0,3 3 0,-2-2 10,1 0 1,-1 0-1,1 0 1,0-1-1,-1 1 0,1-1 1,0 0-1,0 0 1,0-1-1,0 1 1,5-1-1,-2 0-3,1 0 0,0 0 0,0-1 0,-1 0 0,1-1 0,0 0 0,-1 0 0,1 0 0,-1-1 0,0 0 0,13-8 0,-18 10-38,1-1 0,-1 1 0,0-1 0,0 0 0,0 0 0,0 0 0,-1 0 0,1 0-1,0 0 1,-1 0 0,1-1 0,-1 1 0,0 0 0,0-1 0,0 1 0,0-1 0,0 0 0,-1 1-1,1-1 1,-1 0 0,1 1 0,-1-1 0,0-5 0,-1 6-17,0 0 1,0 0-1,0 1 1,0-1-1,0 0 1,-1 0-1,1 1 0,0-1 1,-1 1-1,1-1 1,-1 1-1,0-1 1,0 1-1,1 0 1,-1 0-1,0 0 0,0 0 1,0 0-1,0 0 1,0 1-1,0-1 1,0 1-1,0-1 1,0 1-1,0 0 0,-1 0 1,1 0-1,0 0 1,-4 1-1,-12-1-517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51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13773,'0'0'14926,"52"-27"-14894,-20 24-32,-3 3 0,1 0-352,-5 0-801,-5 0-673,-4 4-1057,-9 2-1088,-2-3-3204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51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9417,'0'0'14414,"82"23"-14286,-43-23-64,-1 0-64,-1 0-1121,-8-1-2178,-1-7-5157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53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7 334 11307,'0'0'156,"0"0"1,-1 0 0,1 0 0,0 0-1,-1 1 1,1-1 0,0 0 0,-1 0-1,1 0 1,0 1 0,-1-1-1,1 0 1,0 0 0,0 1 0,-1-1-1,1 0 1,0 0 0,0 1 0,0-1-1,-1 0 1,1 1 0,0-1-1,0 0 1,0 1 0,0-1 0,0 0-1,0 1 1,-1-1 0,1 1 0,0-1-1,0 1 1,1 20 1250,7 20-671,92 237 1868,-43-134-2234,-24-67 2427,-39-175-2447,-31-175 0,22 188-479,-12-37-252,15 76 337,-9-66 0,21 111 40,0-1 1,1 1 0,-1-1-1,0 1 1,0-1 0,1 1-1,-1-1 1,1 1 0,-1 0 0,1-1-1,0 1 1,-1 0 0,1-1-1,0 1 1,0 0 0,0 0-1,0 0 1,0 0 0,0 0-1,0 0 1,1 0 0,-1 0-1,0 0 1,1 1 0,-1-1-1,0 0 1,1 1 0,-1-1 0,1 1-1,-1-1 1,0 1 0,1 0-1,-1 0 1,1 0 0,2 0-1,12-2-2,-1 1 0,29 3 1,-19-1 14,130-1 10,-11 1 22,203-23 0,-323 18-20,0 0 0,-1-2-1,1 0 1,-2-1 0,1-2 0,-1 0 0,0-2 0,-1 0-1,35-24 1,-56 34-9,1 0-1,-1 0 1,1 1-1,0-1 1,0 0-1,-1 1 0,1-1 1,0 0-1,0 1 1,0-1-1,0 1 1,0-1-1,-1 1 1,1 0-1,0-1 1,0 1-1,0 0 1,0 0-1,0 0 1,0 0-1,0 0 0,0 0 1,0 0-1,0 0 1,0 0-1,0 0 1,0 0-1,0 1 1,0-1-1,0 0 1,0 1-1,0-1 1,0 0-1,0 1 1,0 0-1,0 0 0,2 3 42,-1-1-1,-1 1 1,1 0-1,0 0 1,-1 0-1,0 1 1,1 6-1,-1-6-47,4 23-1180,3 49 0,-6 29-4819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54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 14606,'0'0'5295,"5"10"-4120,14 33-29,-3 0 1,20 83-1,-9-29 70,-27-96-1169,1 1 1,-1 0-1,0-1 1,1 1-1,-1-1 1,1 1-1,-1-1 1,1 1-1,0-1 0,0 0 1,-1 1-1,1-1 1,0 0-1,0 0 1,0 1-1,1-1 1,-1 0-1,0 0 1,0 0-1,1 0 0,-1-1 1,2 2-1,-2-2-4,1 0 0,-1 0-1,0-1 1,0 1 0,0-1-1,1 1 1,-1 0 0,0-1-1,0 0 1,0 1 0,0-1-1,0 0 1,0 0-1,0 1 1,0-1 0,-1 0-1,1 0 1,0 0 0,0 0-1,-1 0 1,2-2 0,4-7 99,0-1-1,-1 1 1,-1-1 0,6-17 0,2-29-70,-2-1 0,-3 1 1,-3-1-1,-3-82 0,-1 119-295,-3 73-16801,3-30 7714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45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17296,'0'0'4837,"71"-5"-3492,-19 1-480,16-1-673,0 1-160,0-4-993,-6-1-3139,-12-8-6245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54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95 128 6054,'0'0'9262,"0"-8"-7543,0-22-507,0 7 2284,0 23-3398,0-1 0,0 0 1,0 1-1,-1-1 0,1 0 0,0 1 0,0-1 0,-1 0 0,1 1 0,-1-1 0,1 1 0,0-1 1,-1 1-1,1-1 0,-1 1 0,1-1 0,-1 1 0,1-1 0,-1 1 0,0 0 0,1-1 1,-1 1-1,1 0 0,-1-1 0,0 1 0,1 0 0,-1 0 0,0 0 0,0 0 0,1-1 0,-1 1 1,0 0-1,1 0 0,-1 0 0,0 1 0,1-1 0,-1 0 0,0 0 0,1 0 0,-1 0 1,0 1-1,1-1 0,-1 0 0,0 1 0,1-1 0,-1 0 0,0 1 0,-31 16 201,28-13-262,1-1 1,0 1 0,0-1-1,0 1 1,0 0 0,1 0-1,-1 0 1,1 1 0,0-1-1,0 1 1,1-1 0,-1 1 0,1-1-1,0 1 1,1 0 0,-1 8-1,1-12-29,0 0 0,1-1-1,-1 1 1,1 0 0,-1 0-1,1 0 1,-1-1 0,1 1-1,-1 0 1,1-1 0,0 1 0,-1 0-1,1-1 1,0 1 0,0-1-1,0 1 1,-1-1 0,1 0-1,0 1 1,0-1 0,0 0-1,0 1 1,0-1 0,0 0 0,-1 0-1,1 0 1,0 0 0,0 0-1,0 0 1,1 0 0,39 0 129,-30 0-102,50-7 56,-51 5-95,1 0 0,-1 0 0,1 1 0,0 1 0,-1 0 0,1 1 0,21 3 0,-32-4 16,1 0 0,0 1 0,-1-1 1,1 1-1,0-1 0,-1 1 0,1-1 0,0 1 0,-1-1 1,1 1-1,-1-1 0,1 1 0,-1 0 0,1-1 0,-1 1 1,1 0-1,-1 0 0,0-1 0,0 1 0,1 0 0,-1 0 1,0-1-1,0 1 0,0 0 0,0 0 0,0 0 0,0 0 0,0-1 1,0 1-1,0 0 0,0 0 0,0 0 0,0-1 0,-1 1 1,1 1-1,0-3 27,0 1 0,0 0 0,0-1 0,0 1 1,0 0-1,0-1 0,-1 1 0,1 0 0,0-1 0,0 1 0,0 0 1,0 0-1,0-1 0,-1 1 0,1 0 0,0-1 0,0 1 0,-1 0 1,1 0-1,0 0 0,0-1 0,-1 1 0,1 0 0,0 0 0,-1 0 1,1 0-1,0-1 0,0 1 0,-1 0 0,1 0 0,0 0 0,-1 0 1,1 0-1,0 0 0,-1 0 0,1 0 0,0 0 0,-1 0 1,1 0-1,0 0 0,-1 0 0,1 0 0,0 0 0,-1 1 0,1-1 1,0 0-1,-1 0 0,1 0 0,0 0 0,0 1 0,-1-1 0,1 0 1,0 0-1,0 0 0,-1 1 0,1-1 0,0 0 0,0 1 0,0-1 1,-1 0-1,1 0 0,0 1 0,0-1 0,0 0 0,0 1 1,-4-15 141,0 1 0,2-1 0,-3-24 0,-7-33-174,12 71-21,-1-1 0,1 0 0,-1 0 0,1 1 0,0-1 0,-1 0 0,1 0 0,0 0 0,-1 1 0,1-1 0,0 0 0,0 0 0,0 0 0,0 0 0,0 0 0,0 0 0,0 1 0,0-1 0,0 0 0,0 0 0,0 0 0,1 0 0,-1 1 0,0-1 0,1 0 0,-1 0 1,1 0-1,-1 1 0,0-1 0,1 0 0,0 1 0,-1-1 0,1 0 0,-1 1 0,1-1 0,0 1 0,-1-1 0,1 1 0,0-1 0,0 1 0,0-1 0,4 1-190,-1 0 0,0 0 0,1 0 0,-1 1 0,0-1 0,0 1 0,6 2 0,9 1-396,-10-3 87,47 7-3259,-19-6-3954,-20-2-954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56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6598,'0'0'14542,"79"11"-13869,-27-14-289,7-9-256,3 3-64,-5 2-32,-5 1-640,-13 3-1282,-16 2-1890,-14 1-736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57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10410,'0'0'7399,"71"16"-6438,-21-16-481,8-1-320,2-4-96,-3 1-1153,-5-4-2978,-9-1-6568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0:00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34 12620,'-2'-2'158,"0"-1"0,0 1-1,0-1 1,0 1 0,-1 0 0,1-1-1,-1 1 1,0 0 0,1 1 0,-1-1 0,0 1-1,0-1 1,0 1 0,0 0 0,0 0-1,0 0 1,-1 0 0,1 1 0,0-1 0,0 1-1,-1 0 1,1 0 0,0 0 0,0 0 0,-6 1-1,5 1-91,-1 0-1,1 0 1,0 0-1,0 1 0,0-1 1,0 1-1,1 0 1,-1 0-1,1 0 0,0 0 1,-1 1-1,2-1 1,-1 1-1,0 0 0,1 0 1,-1 0-1,-1 6 1,-2 1 89,2 1 1,-1 0-1,2 0 1,-1 0-1,-2 23 1,5-33-126,1 1 1,0-1-1,-1 0 1,1 1-1,0-1 1,0 1-1,0-1 1,1 0-1,-1 1 1,1-1-1,-1 0 0,1 1 1,0-1-1,0 0 1,0 0-1,0 0 1,0 1-1,0-1 1,0 0-1,1-1 1,-1 1-1,1 0 1,0 0-1,-1-1 1,1 1-1,0-1 1,0 1-1,0-1 0,0 0 1,0 1-1,0-1 1,0 0-1,1-1 1,-1 1-1,0 0 1,4 0-1,-1 0 94,0 0 0,0-1 0,1 0 0,-1 0 0,0 0 0,0 0 0,0-1 0,0 0 0,0 0 0,0 0 0,0-1 0,0 1-1,0-1 1,0-1 0,-1 1 0,1-1 0,-1 1 0,1-1 0,-1 0 0,0-1 0,0 1 0,-1-1 0,1 0 0,-1 0 0,0 0 0,0 0 0,0 0 0,0-1 0,-1 1 0,0-1-1,0 0 1,0 0 0,0 0 0,-1 0 0,0 0 0,0 0 0,0 0 0,-1 0 0,1 0 0,-1 0 0,-1-1 0,1 1 0,-1 0 0,0 0 0,-2-7 0,3 9-177,-1 0 0,0 0 0,-1 0 0,1 1 0,0-1 1,-1 0-1,0 1 0,1-1 0,-1 1 0,0 0 0,0-1 1,-1 1-1,1 0 0,0 0 0,-1 0 0,1 1 0,-1-1 1,0 1-1,1-1 0,-1 1 0,0 0 0,0 0 0,0 0 1,0 0-1,0 1 0,0-1 0,0 1 0,-5 0 1,7 0-195,0 0 0,0 1 1,0-1-1,0 1 1,1 0-1,-1-1 1,0 1-1,0-1 1,1 1-1,-1 0 1,0 0-1,1-1 1,-1 1-1,1 0 1,-1 0-1,1 0 1,0 0-1,-1 0 1,1 0-1,0 0 1,-1-1-1,1 1 1,0 0-1,0 0 1,0 0-1,0 0 1,0 0-1,0 0 1,0 0-1,0 0 1,1 0-1,-1 2 0,0 2-1776,0 12-5702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0:00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17104,'0'0'4837,"-18"58"-3492,16-44-865,2-2-415,0 1-482,2-2-1921,9-2-1698,-4-3-3587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0:13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44 9417,'0'0'13746,"-10"-7"-13484,4 2-239,4 3-20,0 0-1,0 1 0,0-1 1,0 0-1,0 1 0,-1-1 0,1 1 1,0-1-1,-1 1 0,1 0 1,-1 0-1,1 0 0,-1 1 0,0-1 1,1 0-1,-1 1 0,0 0 1,1 0-1,-1-1 0,0 2 0,0-1 1,1 0-1,-1 0 0,0 1 1,1 0-1,-5 1 0,7-2-2,-68 46 16,65-44-15,0 1 0,-1-1 0,1 1 0,0 0 0,1 0 0,-1 0 0,0 1 0,1-1 0,0 1 0,0-1 0,0 1 0,0 0 0,0 0-1,1 0 1,0 0 0,-2 8 0,3-11 0,1 0-1,-1 0 0,1 0 0,0 0 1,-1 0-1,1 0 0,0-1 0,-1 1 1,1 0-1,0 0 0,0-1 0,0 1 0,0 0 1,0-1-1,0 1 0,0-1 0,0 1 1,0-1-1,0 1 0,0-1 0,0 0 1,0 0-1,0 1 0,2-1 0,35 6 19,-31-5-12,5 1 35,4-1-45,1 2 0,-1 0 0,0 1 0,30 11 0,-44-14 12,1 0 1,-1 0 0,0 0-1,0 0 1,0 0 0,0 1-1,0-1 1,0 1 0,0-1-1,0 1 1,0 0 0,0-1-1,-1 1 1,1 0 0,-1 0-1,0 1 1,0-1 0,1 0-1,-1 0 1,0 1 0,-1-1-1,1 0 1,0 1 0,-1-1-1,1 1 1,-1-1 0,0 0-1,0 1 1,0-1 0,0 1-1,0-1 1,-1 1 0,1-1-1,-1 1 1,1-1 0,-1 0-1,0 1 1,0-1 0,0 0-1,0 1 1,-3 2 0,0 1 87,0-1 0,0 0 0,-1 0 0,0 0 1,0 0-1,0-1 0,0 0 0,-1 0 0,0 0 1,1-1-1,-1 0 0,-11 4 0,5-2 56,1-1 1,-1 0-1,-1-1 0,1 0 1,-24 1-1,31-3-125,0-1 0,0-1 0,-1 1 0,1-1 0,0 0 0,0 0 0,0 0 0,0-1 0,0 0 0,1 0 0,-1 0 0,0 0 0,-5-4 0,7 3-26,1 1-1,-1-1 0,0 1 1,1-1-1,0 0 1,-1 1-1,1-1 0,1-1 1,-1 1-1,0 0 1,1 0-1,-1-1 1,1 1-1,0 0 0,0-1 1,0 1-1,1-1 1,-1 0-1,1 1 0,0-5 1,1 5-5,-1 1 0,1-1 0,0 0 0,0 0 0,0 1 0,0-1 0,1 1 0,-1-1 0,1 1 0,-1-1 0,1 1 0,0 0 0,0 0 0,0 0 0,0 0 0,0 0 0,0 0 0,1 1 0,-1-1 0,1 1 0,-1-1 0,1 1 0,-1 0 0,1 0 0,4-1-1,14-5-29,0 2 0,30-6 0,-28 7 24,-9 1 28,5-1 153,-1 0-1,0-1 0,30-13 1,-44 17-139,-1-1 0,0 1-1,1-1 1,-1 0 0,0 0 0,0 0 0,0-1 0,0 1 0,0-1 0,-1 0-1,1 1 1,-1-1 0,0 0 0,1-1 0,-1 1 0,-1 0 0,1-1 0,0 1-1,-1-1 1,0 1 0,0-1 0,0 1 0,0-1 0,0-7 0,-1 9-3,0 0 1,0 0 0,-1 0-1,1 1 1,-1-1 0,1 0-1,-1 0 1,1 1 0,-1-1-1,0 0 1,0 1-1,0-1 1,0 1 0,0-1-1,0 1 1,-1-1 0,1 1-1,0 0 1,-1-1-1,-1 0 1,-2-1 11,0 0 0,0 0-1,0 1 1,-1 0 0,1-1 0,-9-1-1,-3 1-742,-1 0 0,1 0 0,-26 1 0,15 2-5507,24 0-310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8:18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65 9865,'0'0'11665,"-10"-5"-11185,7 3-472,-3-1 40,-1-1-1,0 1 1,1 1 0,-1-1-1,0 1 1,-9-1-1,13 2-21,0 1 0,0 0 1,0 0-1,0 0 0,0 1 0,0-1 0,0 1 0,1-1 0,-1 1 0,0 0 0,0 0 0,1 1 0,-1-1 0,0 0 0,1 1 0,-1-1 0,1 1 0,0 0 0,0 0 0,-1 0 0,1 0 0,-2 4 0,1-3 2,0 1 0,0 0 0,1 0 1,-1 0-1,1 0 0,0 1 0,0-1 0,1 1 1,-1-1-1,1 1 0,0 0 0,0-1 1,0 8-1,1-12-26,0 1 1,0-1 0,0 1 0,0-1-1,1 1 1,-1-1 0,0 0 0,0 1-1,0-1 1,0 1 0,0-1-1,1 0 1,-1 1 0,0-1 0,0 0-1,1 1 1,-1-1 0,0 0 0,1 1-1,-1-1 1,0 0 0,1 1-1,-1-1 1,0 0 0,1 0 0,-1 0-1,1 1 1,-1-1 0,0 0 0,1 0-1,-1 0 1,1 0 0,-1 0-1,1 0 1,22-2 139,20-15 187,-23 5-262,-1-1 1,0-1-1,-1 0 1,0-2 0,22-24-1,-30 27-56,-15 17-156,-18 25-68,17-17 207,0 0 1,1 0-1,0 1 0,-3 14 0,7-23-8,0 0-1,1-1 1,-1 1 0,1 0-1,0-1 1,0 1 0,0 0 0,1-1-1,0 6 1,0-8-10,-1 0-1,1 0 1,-1 1 0,1-1-1,0 0 1,-1 0-1,1 0 1,0 0 0,0 0-1,0 0 1,0 0 0,0 0-1,0 0 1,0 0-1,0 0 1,0 0 0,0-1-1,0 1 1,0 0 0,1-1-1,-1 1 1,0-1-1,1 0 1,-1 1 0,2-1-1,4 1-376,0 0 0,0 0-1,0-1 1,0 0 0,1-1 0,-1 1-1,0-1 1,0-1 0,0 0 0,9-2-1,-8 0-835,-1 1 1,1-1-1,-1 0 0,0-1 0,8-5 0,19-18-8041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8:18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0 6662,'0'0'12876,"-9"65"-11594,14-35-225,-1 4-545,1 7-256,-5 6-127,0 8-65,-7 8 32,-14 7-32,-4 2-32,-9 2-32,-4-1-961,-1-10-1666,-2-10-4227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29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7944,'0'0'14258,"-8"11"-13809,6-7-416,-3 2 32,1 0 1,0 0 0,0 1-1,0 0 1,1 0 0,0 0-1,0 0 1,1 0-1,0 1 1,0-1 0,1 1-1,-2 12 1,3-17-49,0 0-1,0-1 1,0 1 0,0-1-1,0 1 1,0-1 0,1 1-1,-1-1 1,1 1 0,0-1 0,0 1-1,0-1 1,0 1 0,0-1-1,0 0 1,4 4 0,-3-4 14,1-1 0,0 0 1,-1 1-1,1-1 0,0 0 0,0 0 1,0-1-1,0 1 0,0 0 0,0-1 1,0 0-1,0 0 0,0 0 0,4 0 1,3-1-12,0 1 1,0-2-1,0 1 1,0-1-1,12-4 0,-19 10-322,-8 10 475,-7 10 474,9-19-541,-35 51 1785,36-54-1814,0 0 0,0 0 0,0 0 0,0 0 0,-1 0 0,1-1 0,0 1 0,-1-1 0,1 1 0,-1-1 0,0 0 0,1 0 0,-1 0 0,0 0 0,0-1 0,1 1 0,-1-1 0,0 1 0,0-1 0,-3 0 0,5-1-203,0 1 0,0-1 0,0 0 0,1 1-1,-1-1 1,0 0 0,1 0 0,-1 1 0,0-1-1,1 0 1,-1 0 0,1 0 0,0 0-1,-1 1 1,1-1 0,0 0 0,-1 0 0,1 0-1,0 0 1,0 0 0,0 0 0,0 0 0,0 0-1,0 0 1,0 0 0,0-1 0,1-30-9532,-1 31 8497,2-9-4060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30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3619,'0'0'3972,"5"-30"-7303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50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9129,'0'0'5733,"57"6"-5509,-9-12 545,5-6-481,13 0-192,-1 0-64,-1 4-64,-10 5-1025,-15 3-2370,-16 0-545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31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9449,'0'0'10095,"0"10"-9663,26 203 2335,-14-141-2239,5 118 0,-18-166-488,0-18-31,0 0 1,1-1-1,0 1 1,0 0-1,0 0 0,1 0 1,0 0-1,0 0 1,0-1-1,4 10 1,-4-14-97,-1 0 0,1-1 0,0 1 0,0 0 0,0-1 1,0 1-1,0-1 0,0 1 0,0-1 0,0 1 0,0-1 1,0 1-1,0-1 0,0 0 0,0 0 0,0 0 0,0 0 1,0 1-1,0-1 0,0-1 0,0 1 0,1 0 0,-1 0 1,0 0-1,0 0 0,2-1 0,24-14-5410,-8-6-2917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0:16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96 9673,'0'0'6230,"0"-9"-4260,2-2-1287,-1 7-413,0 0 0,-1 0-1,1 1 1,-1-1-1,0 0 1,0 0-1,-1 0 1,1 0 0,-1-4-1,0 7-163,1 0 0,0-1-1,-1 1 1,1 0 0,-1-1 0,1 1-1,-1 0 1,0 0 0,1 0 0,-1 0-1,0 0 1,0 0 0,0 0 0,0 0-1,0 0 1,0 0 0,0 0 0,0 0 0,0 0-1,0 1 1,0-1 0,0 1 0,-1-1-1,1 1 1,0-1 0,0 1 0,-1 0-1,1-1 1,0 1 0,-1 0 0,1 0-1,0 0 1,-1 0 0,1 0 0,0 0-1,-1 1 1,1-1 0,0 0 0,-1 1-1,1-1 1,0 0 0,0 1 0,-1 0-1,1-1 1,-1 2 0,-4 1-67,0-1 0,1 2 0,-1-1 0,1 1 0,0-1 0,0 1 0,0 1 0,-4 4 0,-1 4 38,0 1 1,1 0 0,-13 29-1,19-37-64,0 1 0,1 0 0,-1 0 0,2 1-1,-1-1 1,1 0 0,0 1 0,0-1 0,1 1 0,0-1-1,1 8 1,-1-13-6,1-1-1,0 1 1,0 0 0,0-1-1,0 1 1,0-1-1,0 0 1,0 1 0,0-1-1,0 0 1,1 0-1,-1 0 1,0 1 0,1-1-1,-1-1 1,1 1 0,0 0-1,-1 0 1,1-1-1,0 1 1,-1-1 0,1 1-1,0-1 1,-1 1-1,1-1 1,0 0 0,0 0-1,0 0 1,-1 0-1,1 0 1,0-1 0,0 1-1,1-1 1,4 0 38,1 0 0,-1 0 0,0-1 0,0 0-1,0 0 1,13-7 0,-11 4 32,1-1-1,-2 0 1,1-1-1,-1 1 1,0-2-1,0 1 1,-1-1-1,0 0 1,0-1-1,-1 0 1,0 0 0,0 0-1,-1-1 1,-1 1-1,1-1 1,-2 0-1,1-1 1,-1 1-1,-1-1 1,0 1-1,-1-1 1,0 0-1,0-11 1,-6 10 18,5 12-99,-1 0 0,1 0 0,0-1 0,0 1 0,-1 0 0,1 0-1,0 0 1,0 0 0,0 0 0,-1 1 0,1-1 0,0 0 0,0 0 0,-1 0-1,1 0 1,0 0 0,0 0 0,0 0 0,0 0 0,-1 0 0,1 0-1,0 1 1,0-1 0,0 0 0,0 0 0,-1 0 0,1 0 0,0 1-1,0-1 1,0 0 0,0 0 0,0 0 0,0 1 0,-1-1 0,1 0 0,0 0-1,0 0 1,0 1 0,0-1 0,0 0 0,0 0 0,0 0 0,0 1-1,0-1 1,0 0 0,0 0 0,0 1 0,0-1 0,0 0 0,0 0 0,1 0-1,-1 1 1,0-1 0,0 0 0,0 0 0,0 0 0,0 1 0,0 14-55,0-3 36,0 0-1,0 0 1,1-1-1,5 21 1,-5-28 27,0 0 1,1-1-1,0 1 1,-1 0-1,1-1 1,0 0-1,1 0 1,-1 1-1,1-1 0,-1 0 1,1-1-1,0 1 1,0 0-1,0-1 1,0 0-1,0 0 1,1 0-1,5 3 1,-6-4-155,0 1 0,0-1-1,0 1 1,0 0 0,0 0 0,0 0 0,0 0 0,-1 0 0,1 1 0,-1-1-1,1 1 1,2 5 0,-4-6-940,1 1 0,-1 0-1,0-1 1,-1 1 0,1 0-1,0 0 1,-1 0 0,1 0-1,-1 5 1,0 6-11124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32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15 7143,'0'0'14323,"-11"-4"-13768,8 3-540,-1-1-1,0 0 1,0 1 0,0 0 0,0 0 0,0 0-1,0 0 1,0 1 0,0 0 0,0 0-1,0 0 1,-1 0 0,1 0 0,0 1 0,0 0-1,0 0 1,0 0 0,0 0 0,0 1-1,1 0 1,-1-1 0,0 1 0,1 0 0,-1 1-1,-4 3 1,7-5-10,-16 12 64,1 0 0,1 1 0,-14 17 0,26-28-55,0 0 0,0 0-1,1 0 1,-1 1 0,1-1 0,0 1 0,0 0-1,0 0 1,1 0 0,-1 0 0,1 0-1,0 0 1,0 0 0,1 0 0,-1 0 0,1 0-1,-1 1 1,2-1 0,-1 0 0,0 0 0,1 0-1,1 6 1,-1-8-5,0 0 1,0-1-1,1 1 0,-1 0 0,1 0 1,-1-1-1,1 1 0,-1-1 0,1 0 1,0 1-1,0-1 0,0 0 0,0 0 1,0 0-1,0 0 0,0 0 0,0-1 1,0 1-1,0-1 0,0 1 1,4-1-1,53 3 228,-49-3-187,18 0-210,0-1-1,49-10 1,-12-9-2837,-56 16 1454,1-1 0,-1 0-1,0-1 1,11-8 0,3-7-7938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32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12684,'0'0'5445,"0"83"-4100,16-35 33,5 5-417,1 2-513,-3 4-96,-3 0-223,-7-2-1,-9 3-32,-5-1 32,-16 1-32,-8 0-448,-5-9-1314,-3-9-1633,1-13-5413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0:17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13293,'0'0'9368,"-4"9"-9026,-12 49 420,1 0 0,3 2 0,-5 83 0,15-122-530,0-12-127,1 1-1,0-1 1,1 0-1,0 1 1,0-1-1,1 0 0,3 13 1,-4-22-94,1 1 1,-1-1-1,1 1 0,-1-1 1,1 1-1,0-1 0,-1 1 1,1-1-1,0 1 0,-1-1 1,1 0-1,0 0 0,-1 1 1,1-1-1,0 0 0,0 0 1,-1 0-1,1 0 0,0 0 1,0 1-1,-1-2 0,1 1 1,0 0-1,0 0 0,-1 0 1,1 0-1,0 0 0,0-1 1,0 1-1,24-10 300,-8-2-244,-1-1 0,0 0-1,-2-1 1,1 0 0,-2-1-1,16-22 1,-13 16-64,1 1 0,38-34-1,-53 52-8,0 1-1,0-1 0,0 0 0,1 1 0,-1 0 0,1-1 1,-1 1-1,1 0 0,0 0 0,-1 1 0,1-1 1,0 0-1,0 1 0,-1 0 0,1 0 0,0 0 0,0 0 1,-1 0-1,1 0 0,0 1 0,0-1 0,-1 1 0,1 0 1,0 0-1,-1 0 0,1 0 0,-1 0 0,1 0 1,-1 1-1,0-1 0,1 1 0,3 3 0,-4-2 19,1 0 0,0 0 0,-1 0 0,0 0-1,1 0 1,-1 0 0,0 1 0,-1-1 0,1 1 0,-1 0-1,1-1 1,-1 1 0,0 0 0,-1 0 0,1 0 0,-1 0-1,1 0 1,-1-1 0,0 1 0,-1 0 0,1 0-1,-1 0 1,0 4 0,-4 3 156,1-1-1,-2 0 1,1 0-1,-1-1 1,-1 0-1,0 0 1,0 0-1,-1-1 1,0 0-1,-14 12 1,1-4 104,0 0 0,-2-1 0,-31 16 0,46-27-173,0-1 0,0 0 1,0 0-1,0 0 0,-1-1 0,1-1 0,-1 1 1,-9-1-1,15 0-93,1-1-1,0 0 1,-1-1-1,1 1 1,0 0 0,0-1-1,0 1 1,-1-1-1,1 1 1,0-1 0,0 0-1,0 0 1,0 0-1,0 0 1,0-1 0,0 1-1,1 0 1,-1-1-1,0 1 1,1-1 0,-1 0-1,1 0 1,-1 1-1,1-1 1,0 0 0,0 0-1,0 0 1,0 0-1,0 0 1,0-1 0,1 1-1,-1 0 1,1 0-1,-1-4 1,0 3-201,1 0 0,0 0 1,-1 0-1,1-1 0,0 1 0,1 0 1,-1 0-1,0-1 0,1 1 0,0 0 0,0 0 1,0 0-1,0 0 0,0 0 0,1 0 1,-1 0-1,1 1 0,2-5 0,1 3-1101,-1 0 0,1 0 1,0 0-1,0 1 0,0 0 0,1 0 0,-1 0 0,12-4 0,18-6-10891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0:43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16624,'0'0'5568,"-3"12"-4970,-7 43-88,1 0 1,-1 81 0,10-40-1125,0-111-12268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0:44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16784,'0'0'3630,"10"0"-2445,193-12 1234,-5-2-2724,-197 14 118,0 0 0,0 0 0,1 0 0,-1 0 0,0 1-1,0-1 1,1 0 0,-1 0 0,0 1 0,0-1 0,1 1 0,-1-1 0,0 1 0,0 0-1,0-1 1,1 2 0,1 12-7394,-6-6 1837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0:44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11082,'0'0'11371,"50"13"-10442,-14-17-609,3 1-256,0 2-64,-5 1-32,-5 2-864,-10 12-1507,-13 0-1344,-3 3-2531</inkml:trace>
  <inkml:trace contextRef="#ctx0" brushRef="#br0" timeOffset="1">0 276 14638,'0'0'4868,"54"1"-3074,-18-1-224,6 0-513,5-2-801,-3-1-128,-2 0-128,-5 3 0,-12 0-128,-4 4-1474,-8 5-896,-4-2-2787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0:45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79 127 6406,'0'0'710,"6"-8"-192,-2 0-167,35-54 1337,-15 13 9469,-47 80-8648,3 1-2096,1 0 0,1 1-1,2 0 1,-14 44-1,24-56-376,0 0-1,1 1 0,2-1 1,0 1-1,1 0 0,1 0 1,1 0-1,5 35 0,-3-44-86,1 0 0,1 0-1,0-1 1,1 1 0,0-1-1,10 17 1,-10-21-412,0-1 1,1 1-1,0-1 0,8 9 1,-10-13-217,0 0 0,0 0 0,0 0 1,0 0-1,0-1 0,0 1 0,1-1 0,8 3 1,13-2-4858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02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86 9929,'1'-3'688,"1"1"-1,-1-1 0,1 1 1,-1-1-1,0 1 0,0-1 1,0 0-1,0 1 1,0-1-1,-1 0 0,1 0 1,-1 0-1,0 1 0,0-1 1,0 0-1,0 0 0,-1-4 1,1-4 766,-1 10-1391,0 0 0,0 0 1,0 0-1,0 0 0,0 0 1,0 0-1,-1 1 0,1-1 1,0 0-1,0 1 0,-1-1 1,1 1-1,0 0 0,-1-1 1,1 1-1,0 0 0,-1 0 0,1 0 1,-1 0-1,1 0 0,0 0 1,-2 0-1,-37 2 98,34 0-160,1 0 1,0 0-1,0 1 0,0 0 0,1 0 0,-1 0 0,1 0 0,-1 0 0,1 1 0,0 0 1,1 0-1,-1 0 0,1 1 0,-1-1 0,1 1 0,0-1 0,1 1 0,-1 0 0,1 0 1,0 1-1,1-1 0,-1 0 0,-1 11 0,3-16 1,0 1 0,0 0 0,0-1 0,0 1 0,1-1 0,-1 1 0,0-1 0,0 1 0,1 0 0,-1-1 0,0 1 0,1-1 0,-1 1 0,0-1 0,1 0 0,-1 1 1,1-1-1,-1 1 0,0-1 0,1 0 0,-1 1 0,1-1 0,-1 0 0,1 1 0,0-1 0,-1 0 0,1 0 0,-1 0 0,2 1 0,24 1 109,23-12 91,-39 5-176,-1 0 1,0-1 0,-1 1-1,1-2 1,-1 1 0,-1-1 0,1-1-1,-1 1 1,0-1 0,-1-1-1,0 1 1,0-1 0,-1 0-1,6-14 1,-25 56-143,8-22 126,1-1 0,1 1 0,0 0 0,0 1 0,-2 15 0,6-25-5,-1 0 1,1 0-1,0 0 0,0 1 0,0-1 1,1 0-1,-1 0 0,0 0 0,1 0 1,0 0-1,-1 0 0,1 0 1,0 0-1,0 0 0,0 0 0,0 0 1,0 0-1,1 0 0,-1-1 0,0 1 1,1 0-1,-1-1 0,1 1 0,0-1 1,-1 0-1,1 0 0,0 1 0,0-1 1,0 0-1,0-1 0,0 1 0,0 0 1,0 0-1,4 0 0,8 2-200,-1-1-1,1 0 1,24 0 0,-10-4-3013,-6-5-3869,-3-5-7679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51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1 116 7976,'0'0'6374,"50"1"-5734,-6-11 737,12-8 385,6-1-833,6-1-705,0 3-160,-6 3-1121,-10 4-2690,-9 2-5414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03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11787,'0'0'9348,"7"12"-8569,24 37-82,0 4-415,2-1 0,3-2 0,44 48 1,-62-84 541,-11-9-7094,-14-10-5554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04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41 295 9993,'0'0'5510,"-4"0"-5532,0-1-895,3 1 1065,1 0 0,-1 0 0,0 0 0,0-1 0,0 1-1,0 0 1,1 0 0,-1 0 0,0 0 0,0 0 0,0 1-1,0-1 1,1 0 0,-1 0 0,0 0 0,0 1 0,0-1-1,1 1 1,-1-1 0,0 0 0,1 1 0,-1-1-1,0 1 1,1-1 0,-1 1 0,0 0 0,1-1 0,-1 1-1,1 0 1,-1-1 0,1 1 0,0 0 0,-1 0 0,1-1-1,0 1 1,-1 0 0,1 0 0,0-1 0,0 1 0,0 0-1,0 0 1,0 1 0,-4 7 1181,0 2 1027,4-11-2321,0 0 0,0-1 0,0 1 0,0 0 0,0 0 0,0 0 0,0 0 0,0 0 0,1 0 0,-1 0 0,0-1 0,0 1 0,0 0 0,0 0 0,0 0 1,0 0-1,0 0 0,0 0 0,0 0 0,0 0 0,0 0 0,1 0 0,-1 0 0,0 0 0,0-1 0,0 1 0,0 0 0,0 0 0,0 0 0,0 0 0,1 0 0,-1 0 0,0 0 0,0 0 1,0 0-1,0 0 0,0 0 0,0 0 0,0 0 0,1 0 0,-1 0 0,0 0 0,0 1 0,0-1 0,0 0 0,0 0 0,0 0 0,0 0 0,1 0 0,-1 0 0,0 0 0,0 0 0,0 0 0,0 0 1,0 0-1,0 1 0,0-1 0,0 0 0,0 0 0,0 0 0,0 0 0,0 0 0,0 0 0,0 1 0,35-32 499,-2 0 0,-2-2 1,29-40-1,28-28 233,-77 89-785,-8 7 1,0 1-1,1 0 0,0 0 1,0 0-1,0 0 0,0 0 1,0 1-1,1 0 0,0 0 1,-1 0-1,1 0 0,0 1 1,0 0-1,7-2 0,-12 4-115,9 8-3779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05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14894,'0'0'7495,"-9"61"-7367,4-33-96,3 0-32,2-3 0,0 1 32,0-6-32,0-4 0,0-3 0,0-3-800,0-4-1699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06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11531,'0'0'11627,"71"-38"-11147,-37 34-352,5-1-128,0 2-608,-1-3-1634,-1 1-2531,-4-3-2882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06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2274,'0'0'19539,"-4"11"-18845,-3 8-485,0 1 0,1 0 0,1 0 0,1 1 0,-2 34 0,6-53-206,0-1 0,0 0 1,0 1-1,1-1 0,-1 0 0,0 0 0,1 1 0,-1-1 0,1 0 1,-1 0-1,1 0 0,-1 0 0,1 1 0,0-1 0,0 0 1,0 0-1,-1 0 0,1-1 0,0 1 0,0 0 0,0 0 0,0 0 1,2 0-1,1 1-34,-1 0 1,1-1 0,0 0 0,0 1-1,0-1 1,0-1 0,7 2-1,6-2-940,-1 0 0,31-4 0,32-8-497,-80 34 3742,-2-17-1993,-1-1 0,0 1 0,0-1 0,0 0 0,0 0 0,-1 0 0,1 0 0,-1-1 0,-8 5 0,-48 24 2408,47-25-1911,-35 14 532,47-20-1286,-1 0 0,1 0 0,0-1 0,-1 1 0,1-1 0,-1 1 0,1-1 0,-1 0 0,1 0 0,-1 0 0,1-1 0,-1 1 0,1 0 0,-1-1-1,1 0 1,0 1 0,-3-2 0,3 0-192,1 1 0,0 0 0,-1 0 0,1-1 0,0 1 0,0-1 0,0 1 0,0-1 0,0 1 0,1-1 0,-1 0 0,0 1 0,1-1 0,-1 0 0,1 0 0,0 0 0,-1 1 0,1-1 0,0 0 0,0-3 0,0 3-769,0-1 0,0 0-1,1 0 1,-1 1 0,1-1 0,0 0 0,-1 0 0,1 1 0,0-1 0,0 1 0,1-1 0,2-4-1,8-7-6450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06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0 15214,'0'0'7426,"6"9"-6481,0 2-832,-1 0 1,1 0-1,-2 1 0,1-1 1,-2 1-1,0 0 0,0 0 1,-1 1-1,0-1 0,-1 0 1,-1 1-1,-1 23 0,-3-16-46,0-1-1,-1 0 1,-1-1-1,0 1 1,-2-1-1,-18 33 1,-70 94-84,95-144-50,-31 38-1041,6-21-5180,20-17-1474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07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15182,'0'0'4837,"63"21"-4036,-24-18-225,6-3-416,5 0-96,-4 0-32,-5 0-64,-7 0-512,-7 0-1250,-15 0-1281,-3 0-1857</inkml:trace>
  <inkml:trace contextRef="#ctx0" brushRef="#br0" timeOffset="1">61 142 15310,'0'0'3748,"46"3"-2114,-6-3-65,6-5-640,4-6-609,-4 2-224,3 0-96,-8 1-1185,-4 0-3331,-8-2-7271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08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234 107 4068,'0'0'6230,"5"-9"-3380,-2 6-2888,1-3 875,0-1 0,0 1 0,0-1 0,5-14 0,-8 20-724,-1 0 1,1 0-1,-1-1 1,1 1-1,-1 0 1,0 0-1,0-1 1,0 1-1,0 0 1,0-1-1,0 1 1,0 0-1,0-1 1,0 1-1,0 0 1,-1 0 0,1-1-1,0 1 1,-1 0-1,1 0 1,-1-1-1,0 1 1,1 0-1,-1 0 1,0 0-1,0 0 1,0 0-1,0 0 1,1 0-1,-1 0 1,-1 1-1,1-1 1,0 0-1,0 0 1,0 1-1,0-1 1,0 1-1,-1-1 1,1 1-1,0-1 1,0 1-1,-3 0 1,-6-2 0,0 1 1,-1 0 0,1 1 0,0 0-1,-1 1 1,1 0 0,0 0 0,0 1-1,-1 1 1,1 0 0,1 0 0,-1 1 0,-13 6-1,18-7-32,-1 0 0,0 0 0,1 1 0,-1-1 0,1 1 0,0 1 0,0-1 0,1 1 0,-1-1 0,1 1 0,0 0 0,1 1 0,-1-1-1,1 1 1,0 0 0,0 0 0,1 0 0,-1 0 0,1 0 0,1 0 0,-1 1 0,0 8 0,2-14-67,0 1 1,0-1-1,0 1 1,0 0-1,1-1 1,-1 1-1,0-1 1,1 1-1,-1-1 1,1 1-1,0-1 1,-1 1-1,1-1 1,0 1-1,0-1 1,0 0-1,0 1 1,0-1-1,0 0 1,0 0-1,3 2 1,-1-1-1,0 0 0,1-1 0,-1 1 0,0-1 0,1 0 0,-1 0 0,1 0 0,0 0 0,5 0 0,3 0 7,0-1-1,0 0 0,0-1 1,0-1-1,18-4 0,-13 1-10,-1-1 0,1 0 0,-1-2 0,0 0 0,22-15 0,-29 17-1,0 0 0,0-1 0,-1-1 0,1 1 0,-1-1 0,-1-1 0,0 0 0,0 0 0,10-18 0,-14 12-1,-9 12-7,-16 17-13,18-10 38,1 0-1,-1 0 1,1 1 0,0-1 0,0 1 0,1 0 0,-1 0-1,1 0 1,0 0 0,1 0 0,-1 0 0,1 1 0,0-1 0,0 1-1,1-1 1,-1 1 0,1-1 0,0 1 0,1-1 0,-1 1-1,1-1 1,2 7 0,-1-8-124,-1 0-1,1 0 0,0 0 1,1-1-1,-1 1 0,0-1 1,1 1-1,0-1 0,0 0 1,0 0-1,0 0 0,0-1 1,1 1-1,-1-1 0,5 3 1,-2-2-555,-1-1 1,1 0 0,0 0 0,-1 0-1,1-1 1,0 1 0,11-1 0,9 0-7635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09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38 8808,'0'0'3993,"2"-8"-1190,9-18 110,-9 22-103,-9 23-1347,-8 24-43,-14 57 0,25-83-1370,1 1-1,1 0 1,0 0-1,1 0 1,2 0-1,2 25 1,-3-42-53,0-1 1,0 1 0,0 0-1,0 0 1,0 0-1,0 0 1,1 0 0,-1 0-1,0 0 1,1 0 0,-1-1-1,0 1 1,1 0 0,-1 0-1,1-1 1,0 1-1,-1 0 1,1 0 0,-1-1-1,1 1 1,0-1 0,0 1-1,-1-1 1,1 1 0,0-1-1,0 1 1,0-1 0,-1 1-1,1-1 1,0 0-1,0 0 1,0 1 0,0-1-1,0 0 1,0 0 0,1 0-1,-1 0-125,1-1 0,-1 1 0,0-1 0,1 1 0,-1-1 0,0 1 0,0-1 0,0 0 0,1 0 0,-1 0 0,0 0 0,0 1 0,0-1 0,0-1 0,0 1 0,0 0 0,-1 0 0,1 0 0,0 0-1,-1-1 1,1 1 0,0-3 0,2-7-1531,0-1 1,-1 0-1,-1 0 0,0 0 0,-1-18 0,0 29 1603,0-39-5224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09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69 6983,'-6'-16'1319,"-5"-11"344,-2 13 2647,21 15 2087,11-2-4980,-6 0-620,117-4 2160,1-1-6603,-129 6 2516,1 1-425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53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1 276 3395,'0'0'15819,"2"-5"-14806,5-4-588,0 1-1,1 1 0,0-1 1,0 2-1,0-1 0,15-8 1,8-7-316,5-6-557,-1-1 0,-1-2-1,30-36 1,-62 65 417,0 0-1,0 0 1,-1-1 0,1 1 0,-1-1 0,0 1 0,0-1 0,0 1-1,0-1 1,0 0 0,0-4 0,-9 12-68,-3 7-16,2 4 143,0 1-1,2 0 1,0 0 0,1 0-1,0 1 1,2 0-1,0 0 1,1 1-1,1-1 1,0 1-1,2-1 1,1 20-1,-1-37-154,0 0 0,0 0 0,0 0 0,1 0 0,-1 0 0,0 0 0,0 0 0,1 0 0,-1 0 0,0 0 0,1-1 0,-1 1 0,1 0 0,0 0 0,-1 0 1,1-1-1,-1 1 0,1 0 0,0-1 0,0 1 0,-1-1 0,1 1 0,0-1 0,0 1 0,0-1 0,0 1 0,1 0 0,15 0-5430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09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6 7944,'0'0'12812,"57"9"-11243,-25-9-480,7-5-480,1-1-481,-1 4-96,-5 1-32,-5 1-32,-10 0-1121,-5 5-929,-8 3-1313,-6 1-3300</inkml:trace>
  <inkml:trace contextRef="#ctx0" brushRef="#br0" timeOffset="1">1 205 3619,'0'0'17169,"68"6"-15760,-29-12-736,7-1-481,1 1-128,1 2-64,-7 1-417,-3 2-2433,-13-1-2723,-4-1-3940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10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1 4484,'0'0'12764,"-10"2"-11531,1 1-984,0 0 0,1 0 0,-1 1 0,1 1 0,0-1 0,0 1 0,1 1 0,-1-1 0,1 1 0,1 0-1,-1 1 1,1 0 0,0 0 0,0 0 0,-7 14 0,4-9-54,1 1 0,1-1-1,0 1 1,0 0 0,2 1 0,0-1 0,0 1 0,1 0 0,1 0-1,0 1 1,1-1 0,1 1 0,0 16 0,1-26-179,1-1 1,1 0-1,-1 0 0,0 0 1,1 0-1,0 0 0,0 0 1,0-1-1,1 1 0,-1-1 1,1 1-1,0-1 0,0 0 1,0 0-1,0 0 0,0 0 1,1-1-1,-1 1 0,1-1 1,-1 0-1,6 2 0,40 14-1816,-1-12-4623,-21-6-880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10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67 6278,'0'0'4591,"5"-8"-630,2-5-2384,7-12 347,4 4 3976,-20 43-3909,-4-7-1722,-2-2 1,1 1-1,-2-1 0,0 0 0,0-1 1,-1 0-1,-24 21 0,0 4-79,9-9-230,9-13-117,2 1 0,0 0-1,0 1 1,2 1 0,0 0 0,1 1 0,-12 29-1,26-73-16770,-1 4 7453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11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9513,'0'0'13805,"11"7"-12369,232 172 315,-226-164-3335,9 6-5395,-13-15 568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11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9321,'0'0'6102,"2"10"-4079,9 16-753,0-1 0,2 0 0,16 25 0,16 32 499,-42-74-1746,1 0 1,-2 1-1,0-1 0,0 1 1,0 0-1,-1 0 1,0 0-1,-1-1 0,0 1 1,0 0-1,-1 0 0,0 0 1,-1 0-1,0-1 0,0 1 1,-1-1-1,0 1 1,0-1-1,-1 0 0,0 0 1,-7 10-1,-6 7-142,0-1 1,-2-1-1,0 0 1,-2-2-1,-25 22 0,41-39-294,-23 17-1543,8-14-5001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11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8968,'0'0'14425,"5"10"-13544,-1-2-794,0 1 0,-1-1 1,0 1-1,0 0 0,-1 1 1,-1-1-1,1 0 0,-1 0 1,-1 1-1,0 13 1,-3 77 789,3-57-6822,0-20-2365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12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12204,'0'0'8199,"56"-22"-6757,-26 22-321,8 0-513,4 0-383,1 0-193,-2 0-32,2 0-641,-4 5-1505,-8-5-1217,-8 0-2627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12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15150,'0'0'4111,"-7"9"-2841,1-1-1011,0 0-1,1 0 0,1 1 0,-1-1 0,1 1 0,1 0 0,0 0 1,0 1-1,1-1 0,0 1 0,0-1 0,1 1 0,0 10 1,1-8-152,0-1 1,1 1 0,0 0-1,0-1 1,2 1 0,5 17-1,-7-26-97,0 0 0,1 0 0,-1 0 0,1-1 0,0 1 0,0 0-1,0-1 1,0 1 0,0-1 0,1 0 0,-1 1 0,1-1 0,-1-1 0,1 1-1,0 0 1,0 0 0,0-1 0,0 0 0,0 0 0,0 0 0,0 0 0,0 0-1,0 0 1,1-1 0,-1 1 0,0-1 0,6 0 0,157-15-5,-165 15-4,-1-1-1,1 1 1,-1 0-1,0 1 1,1-1 0,-1 0-1,1 0 1,-1 0-1,0 0 1,1 0-1,-1 0 1,0 0-1,1 1 1,-1-1 0,0 0-1,1 0 1,-1 0-1,0 1 1,1-1-1,-1 0 1,0 0-1,0 1 1,1-1 0,-1 0-1,0 1 1,0-1-1,1 0 1,-1 1-1,0-1 1,0 0 0,0 1-1,0-1 1,0 1-1,0-1 1,1 0-1,-1 1 1,0-1-1,0 1 1,0-1 0,0 0-1,0 1 1,-1-1-1,1 1 1,0-1-1,0 0 1,0 1 0,0-1-1,0 0 1,0 1-1,-1-1 1,1 0-1,0 1 1,0-1-1,-1 0 1,1 1 0,-1-1-1,-13 19 379,2-13-31,1-1 0,-1 0 1,0-1-1,0 0 0,0-1 0,-1 0 0,1-1 0,-1-1 0,1 0 1,-1 0-1,0-1 0,1-1 0,-14-2 0,25 3-342,0 0 0,0 0 0,0 0 0,0-1 0,-1 1-1,1 0 1,0 0 0,0-1 0,0 1 0,0-1 0,0 1 0,0-1 0,0 0 0,0 1-1,0-1 1,0 0 0,0 0 0,0 1 0,1-1 0,-1 0 0,0 0 0,0 0 0,1 0-1,-1 0 1,1 0 0,-1 0 0,1 0 0,-1-2 0,1 2-110,0 0-1,0 0 1,1 0-1,-1 0 1,1 0-1,-1 0 1,1 0 0,-1 0-1,1 0 1,-1 0-1,1 1 1,0-1 0,-1 0-1,1 0 1,0 1-1,0-1 1,0 0 0,-1 1-1,1-1 1,0 1-1,0-1 1,0 1-1,0 0 1,0-1 0,0 1-1,0 0 1,0 0-1,0-1 1,0 1 0,0 0-1,0 0 1,0 0-1,1 1 1,45-4-9163,-17-1-513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14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79 8808,'3'-2'177,"8"-7"1362,-1 0 0,-1 0 1,1-1-1,-1 0 0,12-19 0,-40 34 933,0 12-2339,1 0-1,0 0 1,1 2 0,1 0 0,1 1 0,1 0 0,1 1 0,0 1 0,-14 37 0,22-48-74,0 1 1,1 0-1,0 0 0,1 1 1,0-1-1,1 1 0,1-1 1,0 15-1,1-23-49,0 1 0,1 0 1,-1-1-1,1 1 0,0 0 0,1-1 1,-1 0-1,1 1 0,0-1 0,0 0 1,0 0-1,0 0 0,1 0 0,0 0 1,0 0-1,0-1 0,0 1 0,0-1 0,1 0 1,0 0-1,-1 0 0,1-1 0,0 1 1,8 3-1,-1-2-210,1 1 1,-1-2-1,1 1 0,0-2 1,13 2-1,34-1-3497,-9-4-3104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15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10954,'0'0'8019,"-1"11"-7149,-5 21 166,-17 60 0,-8 33 1787,30-122-2794,0-1 0,1 0 0,-1 1 0,1-1-1,0 0 1,-1 1 0,1-1 0,0 0 0,1 1 0,-1-1 0,0 0 0,1 1-1,-1-1 1,1 0 0,0 0 0,-1 1 0,1-1 0,0 0 0,1 0 0,-1 0-1,0 0 1,0 0 0,1 0 0,0-1 0,-1 1 0,1 0 0,0-1-1,-1 1 1,1-1 0,4 3 0,1-2-19,1 0-1,0-1 1,-1 0 0,1 0 0,0 0-1,-1-1 1,1 0 0,9-2-1,-6 1-214,-1-1-1,1 0 1,18-7-1,-21 5 112,1 2-1,0-1 1,0 1 0,0 1 0,13-2-1,-22 4 94,0-1-1,1 0 1,-1 0-1,1 1 1,-1-1-1,0 0 1,1 1-1,-1-1 0,0 0 1,1 1-1,-1-1 1,0 0-1,1 1 1,-1-1-1,0 1 1,0-1-1,1 1 1,-1-1-1,0 1 0,0-1 1,0 1-1,0-1 1,0 1-1,0-1 1,0 1-1,0-1 1,0 1-1,0-1 1,0 0-1,0 1 0,0-1 1,0 1-1,0-1 1,-1 1-1,1-1 1,0 1-1,0-1 1,0 1-1,-1-1 1,1 0-1,0 1 0,-1 0 1,-12 21 99,-2-14 90,0 0 0,-1-1 0,1 0 0,-1-2 0,-1 0 0,1 0 0,-1-2 0,0 0 0,0-1 0,1 0 0,-2-2 0,1 0 0,-31-4 0,47 4-245,1 0 1,-1 0-1,0 0 0,1 0 0,-1 0 0,0 0 0,1 0 0,-1 0 1,1 0-1,-1 0 0,0 0 0,1-1 0,-1 1 0,0 0 1,1 0-1,-1-1 0,1 1 0,-1 0 0,1-1 0,-1 1 0,1-1 1,-1 1-1,1-1 0,-1 1 0,1 0 0,0-1 0,-1 0 1,1 1-1,-1-1 0,1 1 0,0-1 0,0 1 0,-1-1 1,1 0-1,0 0 0,1 0-304,0 0 0,0 1-1,0-1 1,0 0 0,0 1 0,0-1 0,0 1 0,0-1 0,1 1 0,-1 0-1,0-1 1,0 1 0,0 0 0,1 0 0,-1 0 0,0 0 0,3 0-1,17 0-4191,5 0-1335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53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15439,'0'0'3939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15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14253,'0'0'9546,"44"-11"-9258,-21 18-192,6-3-64,-2-1 0,0 0-96,-4 0-993,-2-1-192,-6 0-673,-10-1-2594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15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8648,'0'0'11563,"73"14"-11307,-32-14-192,2 0-32,1 0-480,-6-3-1922,5-1-1986,-8-2 96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16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35 8552,'0'0'8307,"-6"-7"-7992,3 5-271,2 0 57,0 0-1,-1 0 1,0 0 0,1 0-1,-1 1 1,0-1 0,0 1-1,0-1 1,0 1 0,0 0-1,0 0 1,0 0 0,-1 0-1,1 0 1,0 0 0,-1 0-1,1 1 1,0-1 0,-1 1-1,1 0 1,-1 0 0,1 0-1,-1 0 1,1 0 0,0 0-1,-1 1 1,1-1-1,0 1 1,-4 1 0,-20 5 1775,5-1-1053,1 1-1,-1 0 1,-19 12 0,36-18-782,0 1 0,0 1 1,0-1-1,1 1 0,-1-1 0,1 1 0,-1 0 1,1 1-1,0-1 0,0 0 0,0 1 0,1 0 1,0-1-1,-1 1 0,1 0 0,0 0 0,1 0 1,-1 1-1,1-1 0,-2 8 0,3-11-33,0 1-1,0-1 0,0 1 1,0 0-1,0-1 0,1 1 0,-1-1 1,0 1-1,1-1 0,-1 1 1,1-1-1,0 1 0,0-1 1,-1 0-1,1 1 0,0-1 1,0 0-1,0 1 0,0-1 1,0 0-1,2 1 0,1 1 5,0 0 0,0-1 0,0 0 0,0 1 0,1-1 0,-1-1-1,6 2 1,5 1 10,-1-1-1,1-1 0,27 2 1,-32-4-8,0 0 1,-1 0-1,1-1 0,0 0 1,0-1-1,0 0 1,-1 0-1,11-5 0,-17 6-10,-1-1 0,1 1 0,0-1 0,-1 0 0,0 0 0,1 0 0,-1 0 0,0-1 0,0 1-1,0-1 1,0 1 0,-1-1 0,1 1 0,-1-1 0,1 0 0,-1 0 0,0 0 0,0 0 0,-1 0 0,1 0 0,0 0-1,-1 0 1,0 0 0,0 0 0,0 0 0,0 0 0,0 0 0,0-1 0,-1 1 0,-1-3 0,1 0-552,-1 0 1,-1 0 0,1 0-1,-1 1 1,0-1-1,0 1 1,0 0 0,-1 0-1,0 0 1,0 0-1,-1 0 1,-6-5 0,3 3-6452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17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12940,'0'0'7634,"-2"8"-7025,0-3-539,1 0 1,0 1 0,0-1 0,0 0-1,1 0 1,-1 0 0,2 10-1,0-12-48,-1 0 0,1-1-1,0 1 1,0 0 0,1-1-1,-1 1 1,0-1-1,1 0 1,0 0 0,-1 1-1,1-1 1,0 0-1,0 0 1,0 0 0,0-1-1,1 1 1,-1-1-1,0 1 1,1-1 0,3 2-1,6 2 58,1 0 0,-1-2 0,1 1-1,0-2 1,0 1 0,0-2 0,0 0-1,0 0 1,15-2 0,-9 0-36,0-1 0,-1-1 0,1-1 0,-1 0 1,32-13-1,-16 2 42,-33 14-128,0 4 32,-2-3 8,1 1 0,1 0 0,-1-1 0,0 1 0,0-1 0,0 1 0,0 0 0,0-1 0,0 1 0,1-1 0,-1 1 0,0-1-1,1 1 1,-1-1 0,0 1 0,1-1 0,-1 1 0,0-1 0,1 1 0,-1-1 0,1 0 0,-1 1 0,1-1 0,-1 1 0,1-1 0,10 2-1150,0-1 1,0 0 0,0-1-1,0 0 1,0-1 0,17-3-1,6-6-4532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17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65 12812,'0'0'2103,"-10"1"-667,-2 1-1112,0 1-1,0 0 1,1 1-1,-1 0 1,1 1-1,-16 8 1,20-10-196,0 1 0,1 0 0,-1 1 0,1-1 0,0 1 0,0 0 0,1 1 0,0-1 0,0 1 0,0 0 0,1 0 1,-1 1-1,-3 7 0,8-13-123,-1 0 0,1 1 0,-1-1 0,1 0 1,-1 1-1,1-1 0,0 0 0,0 1 0,-1-1 0,1 0 1,0 1-1,0-1 0,1 1 0,-1-1 0,0 0 1,0 1-1,1-1 0,-1 0 0,1 1 0,-1-1 0,1 0 1,-1 0-1,1 1 0,1 0 0,0 0 5,-1 0 0,1-1 0,0 0 0,0 1 0,0-1 0,0 0 0,1 0 0,-1 0 0,0 0 0,0-1 0,0 1 0,1 0 0,2-1 0,4 1 1,0 0 0,0-1 0,1 0 0,-1 0 0,0-1 0,15-4 1,-15 2-37,1-1 1,-1 0-1,0-1 1,-1 0-1,1-1 1,-1 1-1,0-1 1,0-1-1,-1 0 1,13-14-1,6-11 153,29-45 0,-39 52 62,-2 9 1174,-14 16-1347,0-1-1,0 1 0,0 0 0,0 0 1,0 0-1,0 0 0,0 0 0,0 0 0,0 0 1,0 0-1,1 0 0,-1 0 0,0 0 1,0 0-1,0-1 0,0 1 0,0 0 0,0 0 1,0 0-1,0 0 0,0 0 0,1 0 1,-1 0-1,0 0 0,0 0 0,0 0 0,0 0 1,0 0-1,0 0 0,0 0 0,0 0 1,0 0-1,1 0 0,-1 0 0,0 0 1,0 0-1,0 1 0,0-1 0,0 0 0,0 0 1,0 0-1,0 0 0,0 0 0,0 0 1,1 0-1,-1 0 0,0 0 0,0 0 0,0 0 1,0 0-1,0 0 0,0 1 0,0-1 1,0 0-1,0 0 0,0 0 0,0 0 1,0 0-1,0 0 0,0 0 0,0 0 0,0 0 1,0 1-1,0-1 0,0 0 0,0 0 1,0 0-1,0 0 0,-7 34 1263,0-5-1471,6-23 164,1 0 0,0 0-1,0 0 1,0 0 0,0 0-1,1 0 1,0 0 0,1 0-1,-1-1 1,1 1 0,0 0-1,1-1 1,-1 0 0,1 1-1,0-1 1,1 0 0,4 6-1,-4-7-419,0 0-1,0-1 0,1 0 1,-1 1-1,1-2 1,-1 1-1,1 0 0,0-1 1,0 0-1,0 0 0,0-1 1,11 2-1,22 2-7046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18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56 14894,'0'0'1975,"-3"-8"662,1 4-2441,0 1 0,0 0 0,0-1 0,0 1 0,-1 0 0,1 0 0,-1 1 0,0-1 0,0 1 0,0-1 0,0 1 0,0 0 0,-6-3 0,7 4-172,0 0 0,-1 0 0,1 0 0,0 1-1,0-1 1,-1 1 0,1 0 0,0 0 0,-1 0 0,1 0 0,0 0-1,-1 0 1,1 0 0,0 1 0,-1-1 0,1 1 0,0 0 0,0-1-1,0 1 1,-1 0 0,1 0 0,0 1 0,0-1 0,1 0-1,-1 1 1,0-1 0,0 1 0,1 0 0,-3 2 0,2-2-24,0 0 1,1-1 0,0 1-1,-1 0 1,1 0 0,0 0-1,0 0 1,0 0-1,0 0 1,0 0 0,1 0-1,-1 0 1,1 0 0,-1 0-1,1 1 1,0-1 0,0 0-1,0 0 1,0 4 0,0-5 4,1 0 0,0 1 0,-1-1 1,1 0-1,0 1 0,0-1 0,0 0 1,0 0-1,0 0 0,0 1 0,0-1 1,0 0-1,0 0 0,0-1 1,1 1-1,-1 0 0,0 0 0,1-1 1,-1 1-1,0 0 0,1-1 0,-1 0 1,1 1-1,-1-1 0,1 0 0,-1 0 1,1 0-1,1 0 0,11 1 23,-1-1 0,0 0 0,0-1 0,0 0 0,0-1 0,0-1 0,22-7 0,-10 0 20,0-1 0,39-24 1,-63 72-263,-1-30 198,0 0 0,0 0-1,1-1 1,-1 1 0,2 0 0,-1-1-1,1 1 1,3 8 0,-4-13-255,1 1 0,-1-1 0,1 0 0,0 1 0,0-1 0,0 0 0,0 0 0,0 0 0,1-1 0,-1 1 0,1 0 0,-1-1 0,1 0 0,-1 1 0,1-1 0,0 0 0,0 0 0,-1-1 0,1 1 0,0 0 0,0-1 0,3 0 0,21 1-5970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18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14286,'0'0'8263,"89"35"-7878,-34-34-257,2 0-96,-1-1 32,-13 0-64,-4 0-1185,-14 0-1634,-13 0-2594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18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7559,'0'0'11563,"50"5"-10602,-9-10-256,7-1-545,0 1-96,2 3-64,-3-4-1730,-8 2-4452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19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0 197 15919,'0'0'4191,"11"-3"-2835,50-14-34,59-26 0,-101 35-1290,0 0 1,-1-2-1,0 0 1,0-1-1,-1-1 1,-1 0-1,27-27 1,-28 18-27,-15 21-7,0 0 1,-1 0 0,1-1-1,0 1 1,0 0 0,0 0-1,0 0 1,0 0 0,0 0-1,-1-1 1,1 1-1,0 0 1,0 0 0,0 0-1,0 0 1,-1 0 0,1 0-1,0 0 1,0 0 0,0 0-1,-1 0 1,1-1 0,0 1-1,0 0 1,0 0 0,-1 0-1,1 0 1,0 0-1,0 1 1,0-1 0,-1 0-1,1 0 1,0 0 0,0 0-1,0 0 1,-1 0 0,1 0-1,0 0 1,0 0 0,0 0-1,0 1 1,-1-1 0,1 0-1,0 0 1,0 0-1,0 0 1,0 0 0,0 1-1,0-1 1,-1 0 0,-3 3-4,0-1 0,0 1 0,1 0 0,-1 0 0,0 0 0,1 1 0,0-1 0,-5 7 0,2 1-43,-1 1 1,1 0-1,1 1 1,1-1-1,-6 21 1,9-29 5,1 0 0,-1-1 0,1 1 0,0 0 0,0-1 0,0 1 0,0 0 0,1-1 0,-1 1 0,3 7 0,-2-10 7,0 1 0,0 0 0,0 0 0,0-1 0,0 1 0,1 0 0,-1-1 0,0 0 0,1 1 0,-1-1-1,1 0 1,0 1 0,-1-1 0,1 0 0,0 0 0,0 0 0,-1-1 0,1 1 0,0 0 0,0-1 0,3 1 0,47 3-7760,-21-5-689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19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16 14221,'-8'2'2275,"0"0"-1837,0 0 0,1 1 1,0 0-1,-1 1 1,1-1-1,0 1 1,1 1-1,-1-1 0,-5 7 1,9-9-326,0 1 0,0-1 0,1 1-1,-1 0 1,1 0 0,0 0 0,0 0 0,0 1 0,0-1 0,0 0 0,1 1 0,0-1 0,-1 1-1,1 0 1,1-1 0,-1 1 0,0 0 0,1 0 0,0-1 0,0 1 0,0 0 0,0 0 0,1-1 0,1 8-1,0-7-91,-1 0-1,2-1 0,-1 1 0,0 0 1,1-1-1,-1 0 0,1 1 1,0-1-1,0 0 0,1-1 0,-1 1 1,0 0-1,1-1 0,0 0 0,-1 0 1,1 0-1,0 0 0,0-1 0,0 1 1,0-1-1,8 1 0,0 1 22,-1-1-1,0-1 1,1 0-1,-1 0 1,1-1 0,22-3-1,-30 2-25,-1-1-1,1 1 0,0-1 1,0 0-1,-1 0 1,1 0-1,-1 0 0,1-1 1,-1 1-1,0-1 1,0 0-1,0 0 0,-1 0 1,1 0-1,-1-1 1,1 1-1,-1-1 0,0 1 1,-1-1-1,1 0 1,0 0-1,-1 0 0,0 0 1,0 0-1,0 0 1,-1 0-1,1 0 0,-1 0 1,0 0-1,0 0 1,-1-8-1,1 7-47,0 1 0,-1-1 0,1 1 0,-1-1 0,0 1 0,0 0-1,0-1 1,0 1 0,-1 0 0,0 0 0,0 0 0,0 0 0,0 0 0,-1 0 0,1 1 0,-1-1 0,0 1-1,0-1 1,-1 1 0,1 0 0,0 1 0,-1-1 0,0 0 0,0 1 0,0 0 0,0 0 0,0 0 0,0 0-1,-5-1 1,-13 3-2485,2 6-5408,13 3-1086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54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14125,'0'0'5798,"76"-20"-5734,-27 7-1473,4-2-3748,4 2-2434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19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12460,'0'0'7303,"46"51"-5606,-30-26-95,2 9-481,3 1-384,-5 3-417,-3 1-160,-8-1-64,-5 0-32,-10-1 0,-15-1-32,-13-1 32,-8 1-64,-4-5-1729,3-8-1987,10-6-4740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39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4 7495,'0'0'12140,"-11"-2"-10742,1 1-1259,1 1 1,-1 0-1,1 0 0,-1 0 0,1 1 1,0 1-1,-1 0 0,1 0 0,0 1 1,0 0-1,-17 8 0,6-1 7,0 2 0,1 0 0,-27 22 0,40-30-139,1 0 0,1 1 1,-1 0-1,1-1 0,-1 2 0,1-1 0,1 0 0,-1 1 0,1 0 0,0 0 0,0 0 0,1 0 0,-1 0 1,2 1-1,-1-1 0,-1 11 0,3-15-9,0 0 1,0-1-1,0 1 1,0 0-1,0-1 1,1 1-1,-1 0 1,1-1-1,-1 1 0,1-1 1,0 1-1,-1-1 1,1 1-1,0-1 1,0 1-1,0-1 1,0 0-1,0 1 1,0-1-1,1 0 1,-1 0-1,3 2 1,0-1 17,0 0 0,0 0 0,0 0 0,1-1 0,-1 1 0,0-1 0,1 0 0,6 0 0,10 0 78,-1-1-1,39-4 1,-56 4-94,28-5-459,-1 0 1,40-13-1,-54 13-1642,-1-1 0,0-1 0,19-10 0,-13 2-4519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40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46 10378,'0'0'2429,"-3"-8"368,-7-23-491,6 25-1331,4 13-91,3 14 7,17 30-841,0-1 219,-2 2-1,12 53 1,-26-88-208,-2 1 0,0 0 0,0 0 0,-2 0 0,0 0 0,-1 0 0,-1-1-1,0 1 1,-2 0 0,-6 21 0,-3-6-19,-1-2 0,-1 0-1,-2 0 1,-1-2 0,-27 36-1,17-31-1607,-55 55 0,26-40-3773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8:49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9097,'0'0'10436,"0"7"-9107,-2 13-774,-1-1 0,0 0-1,-2-1 1,0 1 0,-1-1 0,-10 20-1,7-16-363,1 0 0,0 1-1,2 0 1,-6 40 0,11 25 39,1-88-242,1 0 0,-1 0 0,0-1 0,0 1 1,0 0-1,0 0 0,0 0 0,0-1 1,1 1-1,-1 0 0,0 0 0,0 0 0,0-1 1,1 1-1,-1 0 0,0 0 0,0 0 1,0 0-1,1 0 0,-1 0 0,0 0 0,0-1 1,1 1-1,-1 0 0,0 0 0,0 0 1,1 0-1,-1 0 0,0 0 0,0 0 0,1 0 1,-1 0-1,0 0 0,0 0 0,1 0 0,-1 1 1,0-1-1,0 0 0,1 0 0,-1 0 1,0 0-1,0 0 0,0 0 0,1 1 0,-1-1 1,0 0-1,0 0 0,0 0 0,1 0 1,-1 1-1,0-1 0,0 0 0,0 0 0,0 1 1,0-1-1,0 0 0,1 0 0,-1 1 1,0-1-1,0 0 0,0 0 0,0 1 0,0-1 1,0 0-1,0 0 0,0 1 0,13-19-2556,-6-4-1153,-1-8-2573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8:49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11819,'0'0'8264,"50"0"-6374,-15 2 96,12-2-353,3 0-768,7 0-513,-4-1-256,-4-2-64,-6-1 33,-10 4-65,-8 0-545,-10 0-512,-8 11-1089,-7-1-993,0 3-1345,-11-3-3652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8:49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62 15951,'0'0'6791,"73"-20"-5414,-24 8-128,-1-1-640,0 4-513,-7 3-32,-7 4-64,-11 2-224,-12 2-866,-8 11-831,-3 5-674,-19 0-1280,-1-1-2596</inkml:trace>
  <inkml:trace contextRef="#ctx0" brushRef="#br0" timeOffset="1">1 317 14221,'0'0'7015,"89"8"-4965,-37-17-256,8-4-1026,-3 4-639,-1 1-97,-12 6-737,-8 2-1761,-9 0-1122,-9 0-3747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8:50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15310,'0'0'7271,"72"-20"-5765,-38 17-481,5 3-737,-2 0-256,-1 0-64,-4 0-512,-1 0-994,-7 3-640,-9 1-1570,-6 0-2273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8:50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12107,'0'0'7976,"63"19"-6278,-27-19-737,8 0-577,-3 0-256,2 0-128,-7 0-673,-2 0-1825,-7-2-3460,-4-4-5092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8:51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12940,'0'0'3054,"0"11"-1741,0 41 233,-1-20-570,1 0 0,5 38 0,-4-69-933,-1 1 1,1 0-1,0-1 1,-1 1-1,1-1 1,0 1 0,0-1-1,0 0 1,0 1-1,0-1 1,0 0-1,0 0 1,1 1-1,-1-1 1,0 0 0,1 0-1,-1 0 1,1-1-1,-1 1 1,1 0-1,-1-1 1,1 1-1,0 0 1,-1-1 0,1 0-1,0 1 1,-1-1-1,1 0 1,0 0-1,-1 0 1,1 0 0,0 0-1,-1-1 1,1 1-1,0 0 1,-1-1-1,4 0 1,4-1 118,-1-1 0,0 0-1,1 0 1,-1 0 0,15-10 0,18-17-63,22-14-107,-63 44-2,1 0 1,-1-1-1,1 1 0,-1 0 1,1-1-1,-1 1 1,1 0-1,-1 0 0,1 0 1,-1-1-1,1 1 1,-1 0-1,1 0 0,-1 0 1,1 0-1,-1 0 1,1 0-1,-1 0 0,1 0 1,-1 0-1,1 0 1,-1 0-1,1 1 0,-1-1 1,1 0-1,-1 0 1,1 0-1,-1 1 0,1-1 1,-1 0-1,1 1 1,-1-1-1,0 0 0,1 1 1,-1-1-1,1 1 1,-1-1-1,0 0 0,1 1 1,-1-1-1,0 1 1,0-1-1,1 1 0,-1-1 1,0 1-1,0-1 0,0 1 1,0-1-1,0 1 1,0 0-1,1 38 419,0-7 51,0-31-683,-1 0 0,1-1 0,0 1 0,0-1 1,0 1-1,0-1 0,0 0 0,0 1 0,1-1 0,-1 0 1,0 0-1,0 0 0,0 1 0,0-1 0,0-1 0,0 1 0,0 0 1,0 0-1,2 0 0,1-1-1812,6 1-4979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8:51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17873,'0'0'7559,"63"-33"-13805,-53 26-2338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2:43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0 998 13933,'0'0'1666,"0"-9"-1415,1 3-236,-1 1 0,1-1 0,0 1 0,1-1 0,0 1 0,0-1 1,0 1-1,0 0 0,1 0 0,0 0 0,0 0 0,0 0 0,0 1 0,5-5 1,14-16 119,34-28-1,-28 27-43,794-699 384,-802 709-624,-5 4-338,0 0 0,0 1-1,30-16 1,-46 30-2810,-8 12 1250,-21 12-1561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54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5221,'0'0'14093,"48"-1"-13420,-33 0-385,10 0-224,5-1-96,4-3-897,5 1-1121,-1-4-1025,1-1-1313,-3-3-5477</inkml:trace>
  <inkml:trace contextRef="#ctx0" brushRef="#br0" timeOffset="1">496 0 2210,'0'0'0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8:51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 16015,'0'0'4906,"-6"10"-3384,-13 27-1151,2 0 0,1 2 1,3-1-1,1 2 0,1 0 0,3 0 1,1 0-1,-2 56 0,8-72-405,1-12-10,0 0 0,-1 0 1,-1 0-1,0 0 0,0 0 1,-1-1-1,-8 23 0,7-81 306,10 13-611,1-1 0,2 1 0,1 1 0,1 0 0,2 0 0,2 1 0,24-41 0,-34 65 332,1 0 0,0 0 1,0 1-1,0-1 0,1 1 1,0 1-1,1-1 0,-1 1 0,1 1 1,0-1-1,18-7 0,-22 11 15,1 0 0,0 0-1,0 0 1,0 1 0,1 0-1,-1 0 1,0 0 0,0 1-1,1 0 1,-1 0 0,0 0-1,0 1 1,1 0 0,-1 0-1,0 0 1,0 0 0,0 1-1,0 0 1,0 0 0,-1 0-1,1 1 1,0-1 0,4 5-1,-7-6 20,-1-1-1,0 1 0,0 0 0,1 0 0,-1 0 0,0 0 1,0 0-1,0 0 0,0 0 0,0 0 0,0 0 0,0 1 1,-1-1-1,1 0 0,0 1 0,-1-1 0,1 0 1,-1 1-1,1-1 0,-1 1 0,0-1 0,0 1 0,1-1 1,-1 1-1,0-1 0,0 1 0,-1-1 0,1 3 0,-2-1 60,1-1-1,-1 1 0,1-1 1,-1 0-1,0 0 0,0 1 0,0-1 1,0 0-1,0-1 0,-1 1 0,1 0 1,-1-1-1,-3 3 0,-10 4 360,-1-1 0,1-1-1,-29 7 1,-20-7-147,65-7-482,-1 1 1,1 0-1,-1 0 0,1 0 0,-1-1 0,1 1 0,0 0 0,-1 0 0,1-1 0,0 1 0,-1 0 0,1-1 0,0 1 1,-1 0-1,1-1 0,0 1 0,0 0 0,-1-1 0,1 1 0,0-1 0,0 1 0,0-1 0,0 1 0,0-1 0,-1 1 0,1 0 1,0-1-1,0 1 0,0-1 0,0 1 0,0-1 0,0 1 0,1-1 0,-1 1 0,0-1 0,0 1 0,0 0 0,0-1 0,0 1 1,1-1-1,-1 1 0,0-1 0,0 1 0,1 0 0,-1-1 0,9-10-8369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8:52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17424,'0'0'7047,"58"19"-6855,-33-17-128,0 1-480,-2-2-993,0 0-33,-2 1-2337,-5-2-4357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8:52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14446,'0'0'6790,"76"7"-5797,-33-7-673,-2 0-288,-2 0-576,-1 0-2211,-8 0-3459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8:53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68 4036,'0'0'13260,"8"-9"-10996,23-26-364,-31 34-1846,1 1 0,-1 0 0,1-1 0,-1 1 0,1 0 0,-1-1-1,0 1 1,1 0 0,-1-1 0,0 1 0,1-1 0,-1 1 0,0 0-1,1-1 1,-1 1 0,0-1 0,0 1 0,0-1 0,1 1 0,-1-1 0,0 1-1,0-1 1,0 1 0,0-1 0,0 1 0,0-1 0,0 0 0,0 1 0,0-1-1,0 1 1,0-1 0,-1 1 0,1-1 0,0 1 0,0-1 0,0 1-1,-1-1 1,1 1 0,0 0 0,-1-1 0,1 1 0,0-1 0,-1 1 0,1 0-1,0-1 1,-1 1 0,1 0 0,-1-1 0,1 1 0,-1 0 0,1 0 0,-1-1-1,1 1 1,-1 0 0,1 0 0,-1 0 0,1 0 0,-1 0 0,1-1-1,-1 1 1,1 0 0,-1 0 0,1 0 0,-1 1 0,0-1 0,-33 3-124,26-1 70,0 1 0,0 0 0,0 0 0,0 1 0,1 0 0,0 1 0,-1 0 0,1 0 0,1 0 0,-1 1 0,1 0 0,0 0 0,1 1 0,-1-1 0,1 1 0,0 0 0,1 1 0,0-1 0,0 1 0,1 0 0,-1 0 0,2 0 0,-1 0 0,0 10 0,2-17 2,1 1 0,0-1 0,0 1 0,0-1 0,0 0 0,1 1 0,-1-1 0,0 1 0,1-1 0,-1 0 0,1 1 0,-1-1-1,1 0 1,0 0 0,-1 1 0,1-1 0,0 0 0,0 0 0,0 0 0,0 0 0,0 0 0,2 2 0,0-1 15,0-1 0,0 1 0,0-1 1,0 0-1,0 0 0,0 0 0,0 0 0,1-1 0,5 1 1,3 0 54,0-1 0,1-1 0,-1 0 0,18-4 0,-16 1-39,0 0 0,-1 0 0,0-2 0,0 0 1,0 0-1,14-10 0,-23 13-19,1 0 0,-1 1-1,0-2 1,0 1 0,0 0 0,0-1 0,-1 0 0,0 0 0,1 0 0,-1 0-1,-1 0 1,1-1 0,-1 1 0,1-1 0,-1 0 0,-1 0 0,1 0-1,-1 0 1,0 0 0,1-5 0,-2 8-15,-1 1-1,0-1 1,1 1 0,-1-1 0,0 1-1,1 0 1,-1 0 0,0-1 0,0 1-1,0 0 1,0 0 0,0 0 0,-1 0-1,1 0 1,0 0 0,0 0 0,-1 1-1,1-1 1,-1 0 0,1 1 0,0-1-1,-1 1 1,1-1 0,-1 1 0,1 0-1,-1-1 1,1 1 0,-1 0 0,1 0-1,-1 0 1,-2 1 0,-57 0-541,57 0 441,0-1-112,-1 1 0,1-1 0,-1 1 0,1 0 0,0 1 0,-1-1 0,1 1 0,0 0 0,0 0 0,0 0 0,0 0 0,0 1 0,-4 4 0,6-6-259,0 1 1,1 0-1,-1 0 1,1 0-1,-1 0 1,1 1-1,0-1 1,0 0-1,0 0 1,0 1 0,0-1-1,1 1 1,-1-1-1,1 0 1,0 1-1,-1 4 1,1 7-4350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8:53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17264,'0'0'6118,"-12"51"-4677,7-30-95,-1 1-481,3 0-641,3-1-192,0-2-32,0-3-32,0 1-641,0-3-448,5-6-544,-1-3-738,1-5-5893,2-15 1602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8:54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0 12492,'0'0'10927,"-6"10"-9245,-96 121 1852,99-128-3506,0 1 0,0-1-1,1 1 1,0 0 0,0 0 0,0 0-1,0 0 1,0 0 0,1 1 0,-1-1-1,1 0 1,1 1 0,-1-1 0,0 9-1,2-12-24,-1 0 1,0 0-1,1 0 0,0 0 0,-1-1 0,1 1 0,-1 0 0,1-1 0,0 1 0,0 0 0,-1-1 0,1 1 0,0-1 0,0 1 0,0-1 0,-1 1 0,1-1 0,0 0 0,0 1 0,0-1 0,0 0 0,0 0 0,0 0 0,0 0 0,0 0 0,1 0 0,35 2 93,-30-2-60,71-5-1554,-72 3 656,0 1-1,0-1 1,0 0 0,0 0 0,-1 0 0,1-1-1,0 0 1,-1 0 0,0 0 0,9-8 0,5-8-5229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8:54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4965,'0'0'11178,"-44"47"-7975,28-23-864,7 3-322,0 1-287,3-2-737,6-4-609,0 0-223,0-5-129,17-1-449,-5-6-2081,8-4-2531,-6-6-7655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2:29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267 101 4484,'0'0'19549,"4"-8"-18566,14-25-172,-17 32-770,-1 0 1,0 0-1,0 1 0,0-1 0,1 0 1,-1 0-1,0 1 0,0-1 0,0 0 0,0 0 1,0 1-1,0-1 0,0 0 0,0 0 1,-1 1-1,1-1 0,0 0 0,0 0 1,-1 1-1,1-1 0,0 0 0,-1 1 1,1-1-1,-1 0 0,1 1 0,-1-1 1,1 1-1,-1-1 0,1 1 0,-1-1 1,0 1-1,1-1 0,-1 1 0,0-1 0,1 1 1,-1 0-1,0-1 0,1 1 0,-1 0 1,0 0-1,0 0 0,-1-1 0,-33-5 296,33 6-285,-13-1 38,-1 0 1,0 1-1,1 0 0,-1 2 0,-23 4 1,36-6-79,0 1 0,-1 0 0,1-1 0,0 1 0,0 0-1,0 1 1,1-1 0,-1 0 0,0 1 0,0 0 0,1-1 0,-1 1 0,1 0 0,-1 0 0,1 1 0,0-1 0,0 0 0,0 1 0,0-1 0,0 1 0,1 0 0,-1 0 0,1-1 0,0 1 0,0 0 0,0 0 0,0 0 0,0 0 0,0 0 0,1 1 0,0-1 0,0 0 0,-1 0 0,2 5 0,0-5-11,0-1 1,-1 0-1,2 1 1,-1-1-1,0 0 0,0 0 1,1 0-1,-1 0 0,1 0 1,-1 0-1,1 0 0,0 0 1,0 0-1,0-1 1,0 1-1,0-1 0,0 0 1,0 1-1,1-1 0,-1 0 1,4 1-1,61 18 62,-43-14-44,-5 0-17,0 0 1,0 2-1,0 0 0,30 19 1,-46-25-4,1 0 0,-1 1 0,0-1 0,0 1 0,0 0-1,0 0 1,-1 0 0,1 1 0,-1-1 0,0 0 0,0 1 0,0-1 0,2 6 0,-4-6 3,1 0 0,-1 0 0,0 0 1,0 0-1,0-1 0,0 1 0,-1 0 0,1 0 0,-1 0 0,1 0 0,-1-1 0,0 1 0,0 0 0,0-1 0,-1 1 0,1-1 1,0 1-1,-1-1 0,0 0 0,0 1 0,-2 2 0,-4 4 57,-1-1 1,0 1 0,0-1-1,0-1 1,-1 0-1,0 0 1,-1-1-1,-19 8 1,23-11-17,0 0 1,0-1 0,-1 0-1,1 0 1,-1-1 0,1 0-1,-1 0 1,0-1 0,1 0-1,-1 0 1,0-1-1,1 1 1,-1-2 0,-12-3-1,15 3-32,0 0 0,1-1 1,0 1-1,0-1 0,0 0 0,0 0 0,0-1 0,0 1 0,1-1 0,-1 1 0,1-1 0,0 0 0,1 0 0,-1-1 0,0 1 0,1-1 1,0 1-1,0-1 0,1 0 0,-1 1 0,1-1 0,0 0 0,0 0 0,1 0 0,-1 0 0,2-10 0,0 13-16,-1 0 0,1 0 1,0 0-1,1-1 0,-1 1 0,0 0 0,1 0 0,-1 1 0,1-1 0,-1 0 0,1 0 0,0 1 0,0-1 0,0 1 0,0-1 1,0 1-1,0 0 0,0 0 0,0 0 0,4-1 0,57-20-28,-50 18 36,43-10-1,-26 7-2,0-1-1,35-15 1,-60 20 4,1 1 0,0-1 1,-1 0-1,1 0 0,-1 0 1,0-1-1,0 0 0,-1 0 1,1 0-1,-1-1 0,0 1 1,0-1-1,0 0 1,0 0-1,-1-1 0,5-9 1,-7 12 0,0 1 1,-1-1 0,1 0 0,0 1 0,-1-1 0,0 0-1,0 1 1,0-1 0,0 0 0,0 1 0,0-1 0,0 0 0,-1 1-1,0-1 1,1 0 0,-1 1 0,0-1 0,0 1 0,0-1-1,-1 1 1,-1-3 0,0 1 4,-1 0 0,1 1-1,-1 0 1,0-1 0,0 1 0,0 0-1,-1 1 1,1-1 0,-1 1 0,-7-3-1,-4-1 21,-1 2-1,1 0 0,-1 1 0,0 0 0,-31 0 1,43 3-37,-1-1 0,1 2 0,-1-1 1,1 0-1,0 1 0,-1 0 0,1 1 1,0-1-1,0 1 0,0 0 0,0 0 0,0 0 1,0 1-1,-6 4 0,1-1 6,1 0-8,-1 0 0,0 1-1,1 0 1,-13 13 0,20-17 7,0-1 1,0 1-1,0-1 0,0 1 1,1-1-1,-1 1 0,1 0 1,0 0-1,0 0 0,0 0 1,0 0-1,0 0 0,1 0 1,0 0-1,-1 0 0,1 0 1,0 0-1,0 0 0,1 0 1,-1 1-1,1-1 0,0 4 1,0-5 0,1 0-1,-1 0 1,0 0 0,1 0 0,-1 0 0,1 0-1,-1 0 1,1 0 0,0-1 0,0 1 0,0-1-1,0 1 1,0-1 0,0 0 0,0 1 0,3 0-1,44 16 6,-27-10 2,-9-3-17,0 1-1,0 0 1,-1 1-1,0 1 1,22 17-1,-30-21 0,0 0 0,0 0 1,0 0-1,-1 1 0,1-1 0,-1 1 0,-1 0 0,1 0 0,-1 0 0,0 1 0,0-1 0,0 0 1,0 1-1,-1-1 0,0 1 0,-1 0 0,1 9 0,-2-12 13,1 0 1,-1 0-1,0-1 0,0 1 0,-1 0 0,1-1 0,0 1 1,-1-1-1,0 1 0,0-1 0,1 0 0,-1 1 1,-1-1-1,1 0 0,0 0 0,0-1 0,-1 1 0,1 0 1,-1-1-1,1 0 0,-1 1 0,0-1 0,-5 1 1,-5 4 12,-1-2 0,-1 0 0,-18 4 1,21-7 2,0 1 0,0-1 1,0-1-1,0 0 0,0-1 1,0 0-1,-14-4 1,23 4-17,0 1 1,1-1 0,-1 0-1,0 0 1,1 0-1,-1 0 1,1 0 0,-1 0-1,1-1 1,0 1 0,0-1-1,-1 0 1,1 0 0,0 0-1,1 0 1,-1 0-1,0 0 1,0 0 0,1 0-1,0-1 1,-1 1 0,1-1-1,0 1 1,0-1 0,0 1-1,0-1 1,1 0-1,-1 1 1,1-1 0,0 0-1,-1 0 1,1 1 0,1-1-1,-1 0 1,0 1 0,0-1-1,1 0 1,1-2-1,-1 2-5,0 0-1,1 0 1,-1 0-1,1 1 1,0-1-1,0 0 1,0 1-1,0 0 1,1-1-1,-1 1 1,1 0-1,-1 0 1,1 0-1,0 1 1,-1-1-1,1 1 1,4-2-1,57-21-52,-56 22 30,46-14-151,-34 12 116,0-1 0,-1-1 1,1-1-1,-1-1 0,0-1 0,-1 0 0,30-21 0,-46 29 64,0-1 0,0 0 0,0 0 0,0 1 0,0-1 0,0-1 0,-1 1 0,1 0 0,-1 0 0,1-1 0,-1 1 0,0-1 0,0 1 0,0-1 0,0 1 0,0-1-1,0 0 1,-1 1 0,0-1 0,1 0 0,-1 1 0,0-1 0,0 0 0,-1 0 0,1 1 0,0-1 0,-1 0 0,0 1 0,1-1 0,-1 0 0,0 1 0,-1-1 0,1 1 0,0-1 0,-1 1 0,1 0-1,-1 0 1,0 0 0,1 0 0,-1 0 0,0 0 0,0 0 0,-1 0 0,1 1 0,0-1 0,-1 1 0,1 0 0,0-1 0,-1 1 0,0 0 0,-2 0 0,-9-4-83,0 0 1,0 1 0,0 1-1,0 0 1,-1 1 0,-18-1-1,-17 7-8544,36 0-2083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02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12332,'-4'29'9522,"-8"118"-7364,12-145-2116,-9 86 529,8-80-490,-1 0 1,0 0-1,-1 0 0,0 0 1,0 0-1,0-1 1,-1 0-1,-8 11 0,12-17-64,0-1 0,0 0 1,0 0-1,0 1 0,0-1 0,0 0 0,0 0 0,0 0 0,0 1 0,0-1 0,-1 0 0,1 0 0,0 0 0,0 1 0,0-1 0,0 0 0,0 0 0,-1 0 1,1 0-1,0 0 0,0 1 0,0-1 0,-1 0 0,1 0 0,0 0 0,0 0 0,0 0 0,-1 0 0,1 0 0,0 0 0,0 0 0,-1 0 0,1 0 1,0 0-1,0 0 0,0 0 0,-1 0 0,1 0 0,0 0 0,0 0 0,-1 0 0,1 0 0,0 0 0,0 0 0,0 0 0,-1 0 0,1-1 0,0 1 0,0 0 1,0 0-1,-1 0 0,1 0 0,0-1 0,-3-16 367,7-26-243,5 20-287,1 1 1,1 0-1,1 1 0,1 0 0,1 0 1,0 2-1,2 0 0,0 0 0,21-17 1,-32 31 126,1 1 0,0 0 0,0 0 0,0 1 0,1-1 0,-1 1 0,1 1 0,0-1 0,0 1 0,0 0 0,0 1 0,11-2 0,-16 3 15,1 0 1,-1 0-1,1 0 1,-1 0-1,0 0 0,1 1 1,-1-1-1,0 1 0,1-1 1,-1 1-1,0 0 1,0 0-1,1 0 0,-1 0 1,0 0-1,0 1 0,0-1 1,-1 1-1,1-1 1,0 1-1,0 0 0,-1-1 1,1 1-1,-1 0 1,0 0-1,1 0 0,-1 0 1,0 1-1,0-1 0,0 0 1,0 0-1,-1 1 1,1-1-1,-1 0 0,1 1 1,-1-1-1,0 0 0,0 1 1,0-1-1,-1 4 1,1-4 6,-1-1 1,1 1 0,-1-1 0,0 1 0,0-1 0,1 0 0,-1 0 0,0 1-1,0-1 1,0 0 0,-1 0 0,1 0 0,0 0 0,0 0 0,0 0 0,-1 0-1,1-1 1,-1 1 0,1 0 0,0-1 0,-1 1 0,1-1 0,-1 1-1,1-1 1,-1 0 0,1 0 0,-4 0 0,-47 5 223,51-5-221,-13 1-349,-45 0 1156,57-1-1079,0 0 1,-1 0-1,1 0 1,0-1-1,0 1 1,0-1-1,0 1 1,0-1 0,0 1-1,0-1 1,0 0-1,0 0 1,0 0-1,1 0 1,-1-1 0,0 1-1,0 0 1,1-1-1,-1 1 1,1-1-1,-2-2 1,2-2-3985,3 1-1590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03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9385,'0'0'13276,"-12"4"-12982,5-1-188,0 0-1,-1 0 1,1 1-1,1 0 1,-1 0 0,0 1-1,1 0 1,0 0-1,0 0 1,1 1-1,0 0 1,-1 0 0,2 1-1,-1-1 1,1 1-1,0 0 1,-4 11 0,1-4 77,1 1 0,0 0 0,1 0 0,1 1 0,1 0 0,0-1 1,-2 31-1,5-41-194,0-1 0,0 1 0,0-1 1,1 1-1,0-1 0,-1 1 0,1-1 1,1 0-1,-1 1 0,1-1 0,-1 0 1,1 0-1,1 0 0,-1 0 0,0 0 1,1 0-1,0-1 0,0 1 0,0-1 1,0 0-1,1 0 0,-1 0 0,1 0 1,0-1-1,-1 0 0,1 1 0,0-1 1,1 0-1,-1-1 0,0 1 0,8 1 1,-4-1-865,0-1 0,1 0 0,-1 0 0,0-1 0,0 1 0,0-2 0,1 1 0,10-3 0,5-11-5568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55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0 228 16239,'0'0'7624,"11"-8"-7027,40-28-197,50-36-649,-88 63 75,-2-1 1,1-1-1,-1 0 0,0 0 1,11-18-1,-13 8-39,-15 12-21,5 9 234,-1 0-1,0 0 1,1 0-1,-1 0 0,0 1 1,1-1-1,-1 0 0,1 1 1,-1 0-1,1-1 0,-1 1 1,1 0-1,-1 0 1,1 0-1,0 0 0,-1 0 1,1 0-1,0 0 0,-2 3 1,-4 3 100,1 0-1,0 1 1,1 0 0,0 0 0,0 0-1,1 1 1,0 0 0,0 0 0,1 0-1,0 0 1,1 0 0,0 1 0,0-1-1,1 1 1,0-1 0,1 1-1,0 0 1,3 18 0,-3-26-146,1 0 0,0 0 0,0 0 0,0 0 0,0 0 0,0 0 0,0-1 0,1 1 0,-1 0 0,0-1 0,1 1 0,0-1 0,-1 1 0,1-1 0,0 0 0,0 0 0,0 1 0,-1-1 1,1-1-1,0 1 0,1 0 0,-1 0 0,0-1 0,0 1 0,0-1 0,0 0 0,0 1 0,0-1 0,1 0 0,-1 0 0,0-1 0,0 1 0,0 0 0,4-2 0,1 1-842,-1 0 0,1-1 0,0 0 0,0-1 0,-1 1-1,0-1 1,1-1 0,-1 1 0,9-7 0,15-20-6676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03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0 140 11403,'0'0'11680,"9"1"-10970,2-2-693,1-1-1,-1 0 0,0 0 1,0-1-1,0-1 0,0 1 1,-1-2-1,0 0 1,1 0-1,-2-1 0,1 0 1,-1 0-1,0-1 0,10-10 1,-8 8-20,-1 0-1,0-1 1,-1 0 0,13-19 0,-53 63 665,25-26-570,1 1 0,1 0 0,0 0 0,0 0 0,0 0 0,1 1 0,1-1 0,0 1 0,0 0 1,0 0-1,1 13 0,1-22-109,0-1 0,0 1 1,0 0-1,0 0 0,1 0 1,-1-1-1,0 1 0,0 0 1,0 0-1,1-1 0,-1 1 0,0 0 1,1-1-1,-1 1 0,1 0 1,-1-1-1,1 1 0,-1-1 1,1 1-1,0-1 0,-1 1 1,1-1-1,-1 1 0,1-1 0,0 1 1,-1-1-1,1 0 0,0 1 1,0-1-1,1 0 0,25 2-4498,-21-2 2384,9 0-4356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04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13357,'0'0'10281,"53"3"-9576,-22-3-609,1 0-64,-7-3-1089,1-2-865,-2 4-864,-6-6-2756,-2 2-3266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04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12524,'0'0'5546,"-6"10"-3560,-5 14-1140,0 1-1,2 0 0,0 0 0,2 1 1,-7 49-1,0 97-125,22-200-957,0 1-1,2 0 0,1 1 0,23-41 0,-20 40-703,-7 12 397,1 1 0,1 0 1,0 1-1,16-19 0,-23 29 529,1 1 1,-1-1 0,1 0 0,-1 1 0,1 0 0,0 0 0,0-1-1,0 2 1,0-1 0,1 0 0,-1 1 0,0-1 0,1 1 0,-1 0 0,1 0-1,-1 0 1,1 1 0,-1-1 0,1 1 0,0 0 0,-1 0 0,1 0-1,-1 0 1,1 1 0,0 0 0,4 1 0,-5-1 52,0 1 1,0 0-1,-1 0 1,1 0-1,0 0 1,-1 0-1,0 1 1,0-1-1,1 1 1,-1-1-1,-1 1 1,1 0-1,0 0 1,2 6-1,-4-8-23,1 0 0,0 1 0,-1-1 0,1 0-1,-1 1 1,1-1 0,-1 0 0,0 1-1,0-1 1,1 1 0,-1-1 0,0 0-1,0 1 1,0-1 0,-1 1 0,1-1-1,0 1 1,-1-1 0,1 0 0,0 1 0,-1-1-1,0 0 1,1 1 0,-1-1 0,0 0-1,1 0 1,-1 0 0,0 1 0,0-1-1,0 0 1,0 0 0,0 0 0,0-1-1,-2 2 1,-9 3 342,0-2-1,-1 0 1,1 0 0,0-1-1,-1-1 1,1 0 0,-1 0-1,-22-3 1,18 1-236,16 2-195,1-1 1,-1 0-1,0 0 0,0 0 0,0 0 0,1 0 0,-1 0 0,0 0 1,0 0-1,0-1 0,1 1 0,-1 0 0,0 0 0,0-1 0,1 1 0,-1 0 1,0-1-1,0 1 0,1-1 0,-1 1 0,0-1 0,1 1 0,-1-1 1,1 1-1,-1-1 0,1 0 0,-1 1 0,1-1 0,-1 0 0,1 0 0,0 0-325,0-1-1,0 1 0,1 0 0,-1 0 0,0 0 0,1 0 0,-1 1 0,1-1 0,-1 0 0,1 0 0,0 0 0,-1 0 0,1 0 0,0 1 0,0-1 0,-1 0 0,1 1 0,0-1 1,0 0-1,0 1 0,0-1 0,0 1 0,1-1 0,19-10-8654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04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1 16015,'0'0'5317,"0"49"-3875,0-26-1,0 5-416,0 3-705,0 3-224,-6 3-32,-10-2-32,-3 1 0,-4-4 0,-8-1-32,3-5-256,-6-6-2050,10-9-1986,5-11-4805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05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12908,'0'0'9289,"74"34"-8232,-30-34-512,6 0-353,2 0-96,-2 0-96,-7 0-1025,-9-3-1634,-9 1-1505,-16-2-3459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05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16111,'0'0'6150,"56"-5"-5541,-6-4-65,7 1-31,3 1-449,-1 4-737,-3-1-2818,-12-2-4709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06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7175,'0'0'12513,"-5"9"-11568,-8 18-425,2 1 1,0 0-1,2 1 1,1 0-1,1 1 1,1-1-1,-1 35 1,7-62-471,1 0 1,-1-1-1,1 1 0,-1 0 1,1-1-1,0 1 1,0-1-1,0 1 0,-1-1 1,1 1-1,1-1 1,-1 0-1,0 0 0,0 1 1,0-1-1,1 0 1,-1 0-1,0 0 0,1 0 1,-1 0-1,1-1 1,0 1-1,-1 0 0,1-1 1,-1 1-1,1-1 1,0 1-1,-1-1 0,1 0 1,0 0-1,0 0 1,-1 0-1,4 0 0,61-4 708,-57 3-777,1-1-1,-1-1 1,1 1-1,-1-2 0,16-7 1,6-12-3138,-29 21 2244,0 0 0,0-1-1,0 1 1,-1-1 0,1 1 0,-1-1 0,1 0-1,-1 0 1,2-5 0,1-14-10298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06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14414,'0'0'3811,"-29"50"-1569,26-30-576,-2 3-257,5 2-128,0 1-544,0 0-449,3-1-127,8 0-129,1-3-64,4-6-1121,-3-4-1762,-1-8-2434,3-4-7688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07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14894,'0'0'10570,"50"0"-14029,-34-4-1762,0-4-5125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07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47 9001,'0'0'9678,"-12"-3"-8231,-36-5-700,45 8-709,-1 0-1,1 1 1,0-1-1,0 1 1,0-1-1,-1 1 1,1 0-1,0 0 0,0 1 1,0-1-1,0 1 1,1-1-1,-1 1 1,0 0-1,1 0 1,-1 0-1,1 0 1,-1 0-1,1 1 1,0-1-1,0 1 1,0 0-1,1-1 1,-1 1-1,-2 5 1,2-4 8,0 0 0,0 0 0,1 0 0,-1 0 0,1 0 0,0 0 0,0 1 1,0-1-1,1 0 0,-1 1 0,1-1 0,0 0 0,0 1 0,1-1 0,-1 0 0,1 1 0,2 5 0,-1-8-25,0 0 0,0 1 0,0-1 0,1 0-1,-1 0 1,1 0 0,0-1 0,0 1-1,-1-1 1,1 1 0,0-1 0,0 0 0,0 0-1,0 0 1,0 0 0,1-1 0,-1 0-1,0 1 1,5-1 0,2 0 98,0 1 1,0-2-1,-1 1 0,1-1 1,13-4-1,-16 3-42,-1 0-1,0-1 0,0 1 1,0-2-1,0 1 1,0-1-1,-1 0 0,1 0 1,-1 0-1,0-1 1,-1 1-1,1-1 0,-1-1 1,0 1-1,0 0 1,0-1-1,-1 0 0,0 0 1,0 0-1,-1 0 0,1-1 1,-1 1-1,-1-1 1,1 1-1,-1-1 0,0 1 1,-1-1-1,0-7 1,0 13-75,-1-1 0,1 0 0,-1 0 0,0 0 0,0 0 0,0 1 0,0-1 0,0 1 0,-1-1 0,1 0 0,0 1 1,-1 0-1,1-1 0,-1 1 0,1 0 0,-1 0 0,0 0 0,0 0 0,1 0 0,-1 0 0,0 0 0,0 1 0,0-1 0,0 1 0,0-1 1,0 1-1,0 0 0,0 0 0,0 0 0,0 0 0,0 0 0,1 0 0,-1 0 0,-3 1 0,-1 0-24,-1 0 0,1 0 0,-1 0-1,1 0 1,0 1 0,0 0 0,0 1 0,0-1-1,-9 6 1,11-4-71,0-1 0,0 1 0,0 0 0,0 0 0,1 1 0,0-1 0,0 1 0,0 0 0,-4 9 0,6-12-151,0-1 1,0 1-1,1 0 1,-1 0-1,1 0 1,-1-1 0,1 1-1,0 0 1,0 0-1,-1 0 1,1 0-1,1 0 1,-1 0-1,0-1 1,0 1 0,1 0-1,-1 0 1,1 0-1,-1 0 1,1-1-1,0 1 1,0 0-1,0-1 1,0 1 0,0-1-1,0 1 1,0-1-1,0 1 1,1-1-1,2 3 1,12 6-5176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55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 14862,'0'0'1383,"-11"7"-433,-4 3-357,0 0-1,1 1 1,-17 17-1,26-23-359,-1 1 1,1 0-1,1 0 0,-1 0 0,1 1 1,0 0-1,1 0 0,0 0 0,0 0 1,0 0-1,1 0 0,-3 12 0,5-15-214,-1-1-1,1 1 1,-1 0-1,1 0 1,0 0-1,0 0 1,1 0-1,-1-1 1,1 1-1,0 0 1,0 0-1,0-1 1,1 1-1,-1-1 1,1 1-1,0-1 1,0 1-1,0-1 1,0 0-1,4 4 1,-2-4-20,0 0 0,0 0 1,0-1-1,0 0 1,1 1-1,-1-1 1,1-1-1,0 1 0,-1-1 1,1 0-1,0 0 1,0 0-1,0 0 1,0-1-1,7 0 0,-8 0-20,0-1 1,0 1-1,0-1 0,0 1 0,0-1 0,-1-1 0,1 1 0,0 0 0,-1-1 0,1 0 0,0 0 0,-1 0 1,0 0-1,0 0 0,1-1 0,-1 1 0,-1-1 0,6-6 0,-4 4 43,-1 0-1,1-1 0,-1 1 1,0-1-1,0 0 1,-1 0-1,0 0 1,0 0-1,-1-1 1,1 1-1,0-9 1,-1 10-1,-1 0 0,1 1 0,-1-1 1,0 0-1,0 1 0,-1-1 0,1 0 0,-1 0 1,0 1-1,0-1 0,-1 1 0,1-1 1,-1 1-1,0 0 0,0-1 0,-1 1 1,1 0-1,-1 0 0,0 1 0,0-1 0,0 0 1,0 1-1,-1 0 0,0 0 0,1 0 1,-1 0-1,0 1 0,0-1 0,0 1 1,-1 0-1,1 0 0,-1 1 0,1-1 0,-9-1 1,7 2 23,-1 1 0,0 0-1,0 0 1,0 0 0,0 1 0,1 0 0,-1 0 0,0 0 0,1 1 0,-13 5 0,16-6-187,0 1-1,1 0 1,-1-1 0,0 1 0,1 0-1,-1 0 1,1 1 0,0-1 0,0 0-1,-4 6 1,5-6-443,-1 1-1,1-1 1,0 1-1,0 0 1,0 0-1,1 0 1,-1-1-1,0 1 1,1 0-1,0 0 1,0 0-1,0 0 1,0 4-1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07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13325,'0'0'1921,"-14"47"418,5-24-225,9 3-641,0-5-864,0-1-513,14-5-64,1-4-1249,4-6-1474,1-5-3651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08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15983,'0'0'2381,"8"-6"5,-6 5-2278,45-28 2544,-45 27-2516,1 1-1,0 0 1,0 0 0,0 0-1,-1 0 1,1 0-1,0 1 1,0-1 0,0 1-1,0 0 1,0 0-1,1 0 1,-1 0 0,0 0-1,0 1 1,0-1-1,-1 1 1,1 0 0,5 2-1,-7-2-134,0 0 0,0-1 0,0 1 0,0 0 0,0 0 0,0 0 0,0 0 0,-1 1-1,1-1 1,0 0 0,-1 0 0,1 0 0,0 1 0,-1-1 0,0 0 0,1 1 0,-1-1 0,0 0 0,0 1 0,1-1 0,-1 0 0,0 1-1,0-1 1,-1 0 0,1 1 0,0-1 0,0 0 0,-1 1 0,1-1 0,-1 0 0,1 1 0,-1-1 0,1 0 0,-1 0 0,-1 2 0,-1 3 13,0 0 0,-1-1 0,0 1 0,0 0 0,-7 5 0,-19 14 136,-14 12 784,42-35-854,-1 0 1,1 0-1,0 1 1,0-1-1,1 1 0,-1 0 1,0-1-1,1 1 1,0 0-1,-1 0 0,1 0 1,0 0-1,0 4 1,1-6-74,0 0 0,0 0 1,1 0-1,-1 0 0,1 0 1,-1 0-1,1 0 0,-1 0 1,1 0-1,0 0 0,-1 0 1,1 0-1,0 0 1,0-1-1,0 1 0,-1 0 1,1 0-1,0-1 0,0 1 1,0-1-1,0 1 0,0-1 1,0 1-1,0-1 0,1 0 1,-1 0-1,0 1 0,0-1 1,0 0-1,0 0 0,0 0 1,0 0-1,2 0 0,48 1 46,-40-1-136,20 0-663,31 0-2731,-20-7-2716,-8-2-3352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08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18962,'0'0'9641,"53"-14"-14445,-42 7-1538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12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91 3587,'4'-3'923,"1"0"-1,0 0 1,-1-1-1,0 1 0,0-1 1,0 0-1,0 0 1,-1-1-1,1 1 1,-1-1-1,0 0 0,-1 0 1,1 0-1,-1 0 1,0 0-1,0 0 0,0-1 1,0-5-1,-2 11-868,-1 0 0,1-1 0,-1 1 0,1 0 0,-1 0 0,1 0-1,-1-1 1,1 1 0,-1 0 0,1 0 0,-1 0 0,1 0 0,-1 0 0,1 0-1,-1 0 1,0 0 0,1 0 0,-1 0 0,1 1 0,-1-1 0,1 0 0,-1 0 0,1 0-1,-1 0 1,1 1 0,0-1 0,-1 0 0,1 1 0,-1-1 0,1 0 0,-1 1-1,-17 9-202,3 3 142,0 1-1,0 0 1,2 1 0,-21 28-1,29-35 43,-1 0-1,1 1 0,0 0 0,1 0 0,0 0 1,0 0-1,1 1 0,0-1 0,1 1 0,0 0 1,0 13-1,2-22-22,0 0 1,0 1-1,0-1 1,0 0-1,0 0 1,1 1-1,-1-1 1,1 0-1,-1 0 1,1 0-1,-1 1 1,1-1-1,0 0 1,-1 0-1,1 0 1,0 0 0,0 0-1,0 0 1,0 0-1,0-1 1,0 1-1,0 0 1,0 0-1,0-1 1,0 1-1,0-1 1,0 1-1,1-1 1,-1 1-1,0-1 1,0 0-1,1 1 1,-1-1-1,0 0 1,0 0-1,1 0 1,-1 0-1,0 0 1,1 0-1,-1-1 1,0 1-1,3-1 1,3 0 131,0-1 0,0 0 1,0 0-1,-1 0 0,1-1 1,10-5-1,-2-2 98,0 0-1,-1-1 1,0 0 0,-1-1-1,15-18 1,-24 26-140,0-1 1,0 0-1,0 0 0,-1 0 1,1-1-1,-1 1 1,-1-1-1,1 0 0,-1 1 1,0-1-1,0 0 0,-1-1 1,1 1-1,-1 0 1,-1 0-1,1-1 0,-1 1 1,-1-9-1,1 14-129,-1-1 0,0 1 0,1-1 0,-1 1 0,0 0 0,1-1 0,-1 1 0,0 0 0,0 0 0,0 0 0,0 0 0,0 0 0,0 0-1,-1 0 1,1 0 0,0 0 0,0 0 0,-1 0 0,1 1 0,0-1 0,-1 1 0,1-1 0,-1 1 0,1-1 0,-1 1 0,1 0 0,-1 0 0,1 0 0,-1 0 0,1 0 0,-1 0 0,1 0 0,-1 0 0,1 1-1,-1-1 1,1 0 0,-1 1 0,1-1 0,-2 2 0,-2-1-396,0 1 0,0 0 0,0 0 0,0 0 0,1 0 0,-1 1 0,1 0 0,-1 0 0,-6 6 0,10-7 27,-1 0 0,1 0 0,0 0-1,0-1 1,0 1 0,0 0-1,1 0 1,-1 0 0,1 1 0,-1-1-1,0 3 1,1 13-6039,0-16 5716,0 9-6414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12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13068,'0'0'6855,"-20"64"-4869,9-34-609,-3 1-128,0 3-704,3-2-353,0-7-96,6-5-96,3-4 0,2-7-801,7-9-2946,0 0 960,8-17-3267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13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52 10602,'0'0'12401,"-8"-2"-12348,5 1-53,0 0 0,0 0 1,-1 0-1,1 1 0,0-1 0,0 1 0,0 0 0,0 0 0,0 0 0,0 0 0,-6 2 0,7-1 1,0 0 1,0 0 0,1 1-1,-1-1 1,0 0 0,1 1 0,-1-1-1,1 1 1,-1 0 0,1-1-1,0 1 1,0 0 0,0 0-1,0 0 1,0 0 0,0 0 0,0 0-1,1 0 1,-1 0 0,1 0-1,0 0 1,-1 0 0,1 0-1,0 5 1,0-5 16,0 0 0,0 0 1,0 0-1,0-1 0,1 1 0,-1 0 0,0 0 0,1 0 0,-1 0 1,1 0-1,0 0 0,0-1 0,0 1 0,0 0 0,0-1 0,0 1 1,0 0-1,0-1 0,1 1 0,-1-1 0,2 2 0,42 23 226,-41-24-241,1 0 0,-1 0 0,1 0 1,-1 0-1,0 1 0,0 0 0,0-1 0,0 2 1,0-1-1,-1 0 0,1 1 0,-1 0 1,0-1-1,0 1 0,3 7 0,-5-9 2,0 0 0,0 0 0,-1 0 0,0 0 0,1 1 0,-1-1 0,0 0 0,0 0 0,0 1 0,0-1 0,0 0 0,-1 0 0,1 0 0,-1 1 0,1-1 0,-1 0 0,0 0 0,0 0 0,0 0 0,0 0 0,-2 2 0,1-1 18,-1 0 0,0 0 0,0 0 0,0-1-1,0 0 1,-1 1 0,1-1 0,-1 0 0,1-1 0,-1 1 0,-5 1-1,1 0 180,-1-1 0,0 0 0,0 0 0,0-1 0,-1 0 0,1-1 0,0 0 0,0 0-1,0-1 1,-10-2 0,17 2-178,0 1-1,1 0 1,-1-1-1,1 1 0,-1-1 1,1 1-1,0-1 1,-1 0-1,1 0 0,-1 0 1,1 1-1,0-1 1,0-1-1,0 1 1,-1 0-1,1 0 0,0 0 1,1 0-1,-1-1 1,0 1-1,0-1 0,0 1 1,1 0-1,-1-1 1,1 1-1,-1-1 0,1 1 1,-1-1-1,1 0 1,0 1-1,0-1 1,0 1-1,0-1 0,0 1 1,0-1-1,0 0 1,1 1-1,-1-1 0,1 1 1,-1-1-1,1 1 1,-1-1-1,1 1 0,0-1 1,0 1-1,-1 0 1,3-2-1,2-6-45,1 0 0,0 1 1,0 0-1,1 0 0,14-12 0,32-22 11,-30 25 196,-1-1 0,26-27 1,-47 44-133,0 0 0,0 0 0,0 0 0,0 0 0,0 0 0,0 0 0,0 0 0,-1 0 0,1 0 0,0 0-1,-1 0 1,1-1 0,-1 1 0,1 0 0,-1 0 0,0-1 0,0 1 0,1 0 0,-1-1 0,0 1 0,0 0 0,0-1 0,0 1 0,0 0 0,-1-3 0,0 3-29,0 0 1,-1-1-1,1 1 0,0 0 1,0 0-1,-1 0 0,1 0 1,-1 0-1,1 0 0,-1 0 1,1 0-1,-1 0 0,1 1 1,-1-1-1,0 1 0,-2-1 1,-11-2-74,1 1 0,-1 1 0,-20 1 0,29 0 71,-9 3-892,14 4-2955,2-6 3203,0 1 0,0-1 1,0 0-1,1 0 0,-1 0 1,0 0-1,1 0 0,-1 0 0,1 0 1,-1 0-1,1-1 0,-1 1 1,4 0-1,12 4-6115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14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14478,'0'4'3299,"3"-2"-2434,17-2 832,7 0-255,9 0-193,8 0-577,1 0-575,3 0-97,-7 0-1090,-7 0-895,-12 0-770,-8 0-2050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15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12588,'0'0'8744,"64"15"-7527,-24-15-768,8 0-417,-5 0-353,1-4-1825,-4-4-4260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23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81 4612,'0'0'11045,"-2"-9"-9091,1 6-1866,0 1 0,0-1 0,0 1 0,0-1 0,0 1 0,0 0 0,-1-1 0,1 1 0,-1 0 0,0 0 0,1 0 0,-1 0 0,0 0 0,0 1 0,0-1 0,-1 0 0,1 1 0,0 0 0,0-1 0,-1 1 0,1 0 0,-1 0 0,1 0 0,-1 1 0,0-1 0,1 0 0,-1 1 0,1 0 0,-1 0-1,0 0 1,0 0 0,1 0 0,-1 0 0,1 1 0,-1-1 0,0 1 0,1 0 0,-1-1 0,1 1 0,-1 1 0,1-1 0,0 0 0,-1 1 0,1-1 0,0 1 0,0-1 0,-2 3 0,-4 3 57,0 1-1,1-1 1,0 1 0,1 0 0,-1 1-1,2 0 1,-7 11 0,9-14-79,1-1 0,-1 1 0,1 0 0,0 0 0,0 0 0,1 0 0,0 0 0,0 0 0,0 0 0,1 0 0,0 0 0,0 0 0,2 11 0,-1-16-51,0 1-1,0 0 1,0-1 0,0 1-1,1 0 1,-1-1 0,0 0 0,1 1-1,-1-1 1,1 0 0,-1 0-1,1 0 1,0 0 0,0 0-1,-1 0 1,1 0 0,0 0 0,0-1-1,0 1 1,0-1 0,0 1-1,0-1 1,0 0 0,0 0-1,0 0 1,2 0 0,56-4 431,-48 1-393,0 0-1,0-1 1,0-1-1,-1 0 1,0 0-1,0-1 0,0 0 1,-1-1-1,14-11 1,-20 14 52,1 0 0,0 0 0,-1 0 0,0 0 0,0-1 0,0 0 0,-1 0 0,0 0 0,0 0 0,0 0 0,0-1 0,-1 1 0,0-1 0,0 1 0,0-1 0,-1 0 0,0 0 0,0 0 0,0 0 0,-1 0 0,0-8 0,-1 12-92,0-1 0,0 1-1,0-1 1,0 1 0,-1 0 0,1-1-1,-1 1 1,1 0 0,-1 0 0,0 0 0,0 0-1,0 1 1,0-1 0,0 0 0,0 1-1,0-1 1,-1 1 0,1 0 0,0 0 0,-1 0-1,1 0 1,-1 0 0,1 0 0,-1 1-1,0-1 1,-2 1 0,-10-3-112,-1 1 1,-29 1-1,42 1 87,0-1-136,0 1 0,-1 0-1,1 1 1,-1-1-1,1 0 1,0 1 0,-1 0-1,1 0 1,0 0-1,0 0 1,-1 1 0,1-1-1,0 1 1,0-1-1,1 1 1,-1 0 0,0 0-1,1 1 1,-1-1-1,1 1 1,-4 3 0,4-3-677,1 1 0,-1-1 0,1 0 1,0 1-1,0-1 0,0 1 0,0 0 1,0-1-1,1 1 0,-1 0 0,1-1 1,1 8-1,0 1-4876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24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3876,'0'0'20595,"-33"47"-19922,24-18-129,1 1-352,-3 0-159,5-1 31,1-4-64,5-4-32,0-6-897,0-2-609,0-6-448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55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160 368 9673,'-39'15'2402,"22"-10"-1340,1 2 1,-1 0-1,1 0 1,-27 19-1,43-26-953,-1 0 0,0 1 0,0 0 0,0-1 0,1 1 1,-1-1-1,0 1 0,1 0 0,-1-1 0,1 1 0,-1 0 0,1 0 0,-1 0 0,1-1 0,-1 1 0,1 0 0,0 0 0,-1 0 0,1 1 0,10 7 1316,31-6-622,-40-3-824,102-6 617,0-4 0,142-32 0,-89 12-334,824-107-988,5-1-422,-545 70 2640,-1 39 1591,-434 29-3098,3-1-61,-1 1 0,1 0 0,0 0 1,-1 1-1,1 0 0,-1 1 0,1 0 0,-1 0 0,13 5 0,-21-7-40,1 0-1,0 0 0,-1 0 1,1 0-1,0 0 0,0 0 1,-1 1-1,1-1 0,0 0 1,-1 0-1,1 0 1,0 0-1,0 1 0,0-1 1,-1 0-1,1 0 0,0 0 1,0 1-1,0-1 0,-1 0 1,1 0-1,0 1 0,0-1 1,0 0-1,0 0 0,0 1 1,0-1-1,0 0 0,-1 1 1,1-1-1,0 0 0,0 1 1,0-1-1,0 0 0,0 0 1,0 1-1,0-1 1,1 0-1,-1 1 0,0-1 1,0 0-1,0 0 0,0 1 1,0-1-1,0 0 0,1 1 1,-1-1-1,0 0 0,0 0 1,0 0-1,0 1 0,1-1 1,-1 0-1,-19 0-6075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24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 15182,'0'0'6257,"-9"0"-5809,6 0-419,-1 0 0,1 0 0,0 0 0,0 0 0,-1 1 0,1-1-1,0 1 1,0 0 0,0 0 0,0 0 0,0 0 0,-4 2 0,2 1 63,0 0 1,1 0-1,-1 0 1,1 1-1,0-1 1,0 1 0,-6 10-1,-2 3 289,1 1 0,1 0 0,-10 27 1,17-37-301,0-1 1,0 1 0,1 0 0,0 0-1,1 0 1,0 0 0,1 0 0,0 1-1,0-1 1,2 15 0,-1-22-64,0 1 1,0-1 0,0 1 0,0-1-1,1 0 1,-1 1 0,0-1 0,1 0-1,0 0 1,-1 0 0,1 0 0,0 0-1,0 0 1,0-1 0,0 1 0,1 0-1,-1-1 1,0 0 0,1 0 0,-1 0-1,1 0 1,-1 0 0,1 0 0,-1 0-1,1-1 1,0 1 0,-1-1 0,1 0-1,0 0 1,-1 0 0,1 0 0,0 0-1,-1-1 1,6-1 0,-3 2 7,0-1 0,-1 0 0,1 0 0,0-1 1,-1 1-1,1-1 0,-1 0 0,1-1 0,-1 1 0,0-1 1,0 1-1,0-1 0,0-1 0,0 1 0,-1 0 0,0-1 0,1 0 1,4-7-1,-7 9-11,0 0 0,0-1 1,1 1-1,-2 0 0,1-1 0,0 1 1,0-1-1,-1 1 0,1-1 1,-1 1-1,0-1 0,0 0 0,0 1 1,0-1-1,0 1 0,-1-1 0,1 1 1,-1-1-1,1 1 0,-1-1 1,0 1-1,0 0 0,0-1 0,-2-2 1,1 4 18,0-1 0,0 0 0,0 0 0,0 1 0,0-1 0,-1 1 0,1 0 0,-1 0 0,1 0 0,-1 0 0,1 0 0,-1 0 0,1 1 0,-1-1 0,0 1 0,1 0 0,-1 0 0,-5 0 0,3 0-134,0 1 0,1-1-1,-1 1 1,0 1 0,0-1 0,1 0 0,-1 1-1,1 0 1,0 0 0,-1 1 0,-5 3 0,7-4-159,1 0 1,0 0 0,-1 0 0,1 0 0,0 1-1,0-1 1,1 1 0,-1-1 0,0 1 0,1-1-1,0 1 1,-1 0 0,1 0 0,0 0-1,0 0 1,1 0 0,-1 0 0,1 0 0,-1 5-1,1-7 84,0-1 9,0 0 1,0 1-1,0-1 0,0 1 1,0-1-1,0 1 1,-1-1-1,2 0 0,-1 1 1,0-1-1,0 1 0,0-1 1,0 0-1,0 1 0,0-1 1,0 1-1,0-1 1,1 0-1,-1 1 0,0-1 1,0 0-1,1 1 0,-1-1 1,0 0-1,0 1 0,1-1 1,-1 0-1,0 1 1,1-1-1,-1 0 0,0 0 1,1 0-1,-1 1 0,1-1 1,-1 0-1,0 0 0,1 0 1,-1 0-1,1 0 0,0 1 1,13-1-4597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24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3716,'0'0'21342,"-2"10"-20338,-12 27 308,-30 58 0,30-66-1016,12-26-277,1-1-1,0 1 1,0-1-1,0 1 1,0 0-1,0-1 1,0 1-1,1 0 1,-1 0 0,1 0-1,0 0 1,0-1-1,0 1 1,0 0-1,0 0 1,2 5-1,-1-7-6,0 1 0,0-1 0,0 1 0,0-1 0,1 0 0,-1 1 0,0-1 0,1 0-1,-1 0 1,1 0 0,-1 0 0,1 0 0,0 0 0,-1-1 0,1 1 0,0 0 0,-1-1-1,1 0 1,0 1 0,0-1 0,0 0 0,0 0 0,-1 0 0,1 0 0,3 0 0,3 0-353,-1-1 1,1 1-1,-1-1 0,1 0 1,9-3-1,-12 2-466,-1 0 0,0 0-1,0 0 1,0 0 0,0-1 0,0 1-1,0-1 1,-1 0 0,7-7-1,5-7-5902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9:25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13677,'0'0'6406,"-45"64"-3619,33-39-513,1 1-673,4 0-544,3-2-608,4-1-353,0 1-128,11-2-801,2-3-3011,3-1-4964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20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12684,'0'0'1377,"51"0"833,-2-2 289,10-4-1250,12 1-320,7 1-257,-1 0-575,-4 3-65,-14 1-449,-16 0-1441,-18-1-2498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20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13068,'0'0'1378,"76"0"1472,-15-1-1216,14-7-705,4 1 64,3 1-609,-13 2-320,-2 2-96,-21 0-1954,-14-3-4964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25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9033,'0'0'8872,"9"-4"-8429,0 1-384,0 0-1,1 0 1,0 1 0,0 1 0,0-1-1,0 2 1,0-1 0,0 1 0,0 1-1,0 0 1,-1 0 0,1 1-1,0 0 1,0 1 0,14 6 0,-17-7-68,-1 1 0,0 0 0,1 0 0,-1 1 0,0-1 0,0 1 0,-1 1 0,1-1 0,-1 1 0,6 7 0,-9-10 4,-1 0-1,0 0 1,0 1-1,0-1 0,0 0 1,0 1-1,0-1 0,0 0 1,-1 1-1,0-1 1,1 1-1,-1-1 0,0 1 1,0-1-1,0 1 1,0-1-1,-1 1 0,1-1 1,-1 0-1,0 1 0,1-1 1,-1 1-1,0-1 1,0 0-1,0 0 0,-1 0 1,1 0-1,-1 0 1,1 0-1,-4 3 0,-52 69 19,-86 102 1021,129-157-700,9-11-778,7-7-2500,11-12-2053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25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13581,'0'0'2947,"-35"54"-2627,22-23 32,4 5 193,-1 0 31,10-1-255,0-1-193,0-2-32,0-6-64,5-4 0,0-8 0,6-6-320,-6-7-1890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26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16271,'0'0'1922,"62"10"-224,-19-6-865,7-2-193,4-2-95,4 0-417,-6 0-96,-5 0 32,-10-3-320,-12-1-865,-11 1-897</inkml:trace>
  <inkml:trace contextRef="#ctx0" brushRef="#br0" timeOffset="1">44 138 11275,'0'0'7206,"50"0"-6405,-11-8 192,9-1-256,6 1-449,-6-1-192,-5 5-32,-13 2-96,-7 2-576,-17 0-898,-6 9-1280,-9 2-2115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26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10666,'0'0'7239,"77"12"-5798,-33-20-544,10-3-545,-1 4-255,3 1-65,-10 2-833,-7 2-1473,-5-1-2563,-10-3-736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27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6 12268,'0'0'4425,"-11"-2"-3064,6 1-1265,-1 0 0,0 0 0,1 1 0,-1 0-1,0 0 1,1 0 0,-1 1 0,0 0-1,1 0 1,-1 0 0,0 1 0,1 0 0,0 0-1,-1 0 1,1 1 0,-8 5 0,1 2 81,0 0 1,1 1 0,1 1 0,0 0-1,0 0 1,1 1 0,1 1 0,0-1 0,1 1-1,0 0 1,1 1 0,1 0 0,0 0-1,1 0 1,1 0 0,0 0 0,1 1-1,1 0 1,0 19 0,2-29-174,-1 0 0,1 0 1,0 0-1,0-1 0,0 1 0,1 0 0,0-1 0,0 1 1,1-1-1,-1 0 0,1 1 0,0-1 0,1-1 1,-1 1-1,1 0 0,0-1 0,6 6 0,-3-4-478,0-1 1,0 0-1,1 0 0,-1-1 0,1 1 0,0-2 0,0 1 1,1-1-1,-1 0 0,1-1 0,10 2 0,29 0-5526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56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0 256 2370,'0'0'15850,"8"-4"-14281,12-9-1088,0-1-1,-1-1 0,-1 0 1,0-2-1,17-19 0,0-5-103,40-60 0,-87 157-449,-8 75 0,20-122-290,0-1 473,-1 0 0,1 0 0,1 0 0,0 0 0,2 11 1,-2-18-240,-1 1 0,1-1 0,-1 1 1,1-1-1,0 0 0,0 1 0,-1-1 1,1 0-1,0 1 0,0-1 1,0 0-1,1 0 0,1 2 0,-1-2-239,-1-1-1,1 1 0,-1 0 0,1-1 1,-1 1-1,1-1 0,-1 0 0,1 1 0,0-1 1,-1 0-1,1 0 0,0 0 0,-1 0 1,1-1-1,-1 1 0,3-1 0,12-4-5856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27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0 203 8584,'0'0'11430,"11"-3"-10080,12-6-1058,-2 0 0,1-1 0,-1-1-1,-1-1 1,22-17 0,0-3 175,55-55 0,-107 101-459,1 1-1,0 0 1,2 1-1,-9 23 1,12-26-10,0 0 0,0 0 0,2 0 1,0 0-1,-1 25 0,3-37-10,0 0 0,0 0 0,0 1 0,0-1 0,0 0 1,0 0-1,0 0 0,1 0 0,-1 0 0,0 0 0,1 0 0,-1-1 0,1 1 0,-1 0 0,1 0 0,0 0 0,-1 0 0,1 0 0,0-1 0,-1 1 1,1 0-1,0-1 0,0 1 0,0 0 0,0-1 0,-1 1 0,2-1 0,1 1-166,0 0-1,0 0 1,0-1 0,0 1-1,0-1 1,0 0 0,-1 0 0,1 0-1,6-1 1,-1-1-1175,0 1 1,0-1 0,0-1-1,-1 0 1,1 0-1,12-7 1,10-11-5567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27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 11371,'0'0'5648,"-8"2"-4340,-1 0-1131,1 1 1,0 0-1,0 1 0,0-1 1,0 2-1,1-1 1,0 1-1,0 0 1,0 1-1,0 0 1,1 0-1,0 0 0,0 1 1,1-1-1,-1 1 1,2 1-1,-1-1 1,1 1-1,0 0 1,0 0-1,1 0 1,0 0-1,1 1 0,-3 14 1,5-21-157,0 0 1,0 0-1,0 0 1,0 0-1,0 0 1,0 0-1,1 0 1,-1 0-1,1 0 0,-1 0 1,1 0-1,0 0 1,0 0-1,0-1 1,0 1-1,0 0 1,0 0-1,1-1 1,-1 1-1,0-1 0,1 1 1,-1-1-1,4 2 1,-1-1 18,0 1 0,0-2 0,0 1 0,1 0 1,-1-1-1,0 0 0,1 0 0,0 0 0,-1-1 0,7 1 0,0-1 8,0-1 0,0 1 0,0-2 0,0 1 0,-1-2 0,1 1 0,-1-2 0,17-6 0,-18 5-21,-1-1 1,0 0-1,0-1 1,-1 1-1,0-1 1,0-1-1,7-9 1,-12 14 13,0 0 1,1 0 0,-1 0-1,0 0 1,-1 0 0,1 0 0,0-1-1,-1 1 1,0-1 0,0 0 0,0 1-1,0-1 1,0 0 0,-1 1 0,0-1-1,0 0 1,0 1 0,0-1 0,0 0-1,-1 0 1,0 1 0,-1-5 0,0 6-57,0-1 0,0 1 1,0 0-1,-1 1 0,1-1 1,-1 0-1,0 1 0,1-1 1,-1 1-1,0 0 0,0 0 0,1 0 1,-1 0-1,0 0 0,0 1 1,0 0-1,0-1 0,0 1 1,-5 0-1,5 0-338,0 0 0,0 0-1,-1 0 1,1 0 0,0 0 0,0 0 0,0 1 0,0 0-1,0-1 1,0 1 0,0 0 0,0 1 0,0-1 0,0 0-1,0 1 1,1 0 0,-1-1 0,-4 5 0,2 6-4084,5 1-1221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28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328 1 16239,'0'0'5766,"-9"12"-4848,-302 372 2322,311-384-3312,0 0 0,-1 0 1,1 0-1,0 0 0,0 0 0,0 0 0,0 0 0,-1 0 0,1 0 0,0 0 0,0 0 0,0 0 0,0 0 0,-1 0 0,1 0 0,0 0 0,0 0 0,0 0 0,0 0 0,-1 0 0,1 0 0,0 0 0,0 0 0,0 0 0,0 0 0,0 0 0,-1-1 0,1 1 0,0 0 0,0 0 1,0 0-1,0 0 0,0 0 0,0 0 0,0-1 0,-1 1 0,1 0 0,0 0 0,0 0 0,0 0 0,0 0 0,0-1 0,0 1 0,0 0 0,0 0 0,0 0 0,0 0 0,0-1 0,0 1 0,0 0 0,0 0 0,0 0 0,0 0 0,0-1 0,0 1 0,0 0 0,0 0 0,0 0 1,1-1-2,-4-23-3204,3-28-3477,2 12 1506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28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11755,'0'0'8840,"31"54"-7558,-15-30-417,5 3-193,4-1-223,2 3-257,0-5-160,1-1 0,-3 0-32,-2-6-577,-3-2-896,-2-6-865,-2-3-2499,-7-6-4324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28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13357,'0'0'1019,"10"3"417,0 2-997,1-1 0,-1 2-1,0 0 1,0 0-1,0 1 1,-1 0 0,0 0-1,0 1 1,-1 0 0,0 1-1,11 16 1,-11-14-298,0 0-1,-2 0 1,1 1 0,-1 0 0,-1 0-1,0 1 1,-1-1 0,0 1-1,-1 0 1,-1 0 0,2 21 0,-4-23-99,0 0 1,-1-1-1,0 1 1,-1 0 0,0-1-1,0 1 1,-1-1-1,-1 1 1,0-1 0,0 0-1,-1-1 1,0 1-1,-1-1 1,-11 14-1,0-1-82,-2-1 0,-1-1-1,0-1 1,-1 0-1,-31 19 1,39-30-2159,0-1 0,0 0 0,-25 9 1,13-10-9862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31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14734,'14'1'2050,"9"-1"-1249,11 0 1217,11 0-641,8 0-448,8 0-96,0 0-577,-4 0-224,-7 0 0,-11 0-96,-9 0-993,-12 0-577,-9 3-576,-9 2-1826,-9-2-2466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31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7847,'0'0'11051,"79"8"-9578,-29-8-127,5-6-706,2 1-448,0 0-128,-10 2-64,-5 2-1313,-11-2-2082,-10-1-4164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32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0 283 10858,'0'0'10207,"14"-6"-9032,25-11-560,-1-1 0,-1-2 1,36-26-1,-50 30-380,-1-1 1,0-1 0,-2 0-1,0-2 1,-1 0 0,21-29-1,-31 32-144,-15 18-16,-22 25-6,11-5-78,0 0 0,2 1 0,-14 25 0,23-35-10,0 0 0,0 0 0,1 1 0,1-1-1,0 1 1,1 0 0,0 0 0,0 16 0,3-28-100,0 1 0,0-1 0,0 1 0,0-1 0,0 1 0,0-1 0,0 1 0,1-1-1,-1 1 1,1-1 0,-1 1 0,1-1 0,0 1 0,-1-1 0,1 0 0,0 0 0,0 1 0,0-1 0,0 0 0,0 0 0,0 0 0,0 0 0,1 0 0,-1 0 0,0 0 0,0 0 0,1-1-1,-1 1 1,1 0 0,-1-1 0,0 1 0,1-1 0,-1 0 0,1 1 0,-1-1 0,1 0 0,-1 0 0,1 0 0,-1 0 0,1 0 0,0 0 0,-1-1 0,1 1 0,-1 0 0,2-1-1,5-1-1028,0 0-1,1 0 1,-2 0-1,1-1 1,0-1-1,-1 1 1,9-6-1,15-15-4958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32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11115,'0'0'5637,"-8"6"-4415,-3 2-895,0 1 0,0 1 0,1-1 0,-15 20 0,21-24-147,0 1-1,0 0 1,0 1 0,1-1 0,0 1 0,0-1-1,1 1 1,-1 0 0,1 0 0,1 0 0,0 0-1,-1 14 1,2-20-158,0 1 0,0 0 1,0-1-1,1 1 0,-1-1 0,0 1 0,1-1 1,-1 1-1,1-1 0,0 1 0,0-1 0,-1 1 0,1-1 1,0 0-1,0 1 0,0-1 0,0 0 0,1 0 0,-1 0 1,0 0-1,0 0 0,1 0 0,1 1 0,1 0 96,1 0-1,-1 0 0,1-1 1,-1 1-1,1-1 1,0 0-1,-1-1 0,8 1 1,-4 0 48,0-1 1,0-1 0,0 1-1,1-1 1,-1-1 0,0 1-1,0-1 1,-1-1 0,1 0-1,8-3 1,-12 3-75,1-1 0,-1 1-1,0 0 1,0-1 0,0 0 0,-1 0 0,0 0-1,1-1 1,-1 1 0,-1-1 0,1 1 0,-1-1 0,0 0-1,0 0 1,0 0 0,-1-1 0,2-5 0,-3 9-78,0-1 0,1 0 0,-2 1 1,1-1-1,0 0 0,0 1 1,-1-1-1,1 0 0,-1 1 1,0-1-1,0 1 0,0-1 0,0 1 1,0 0-1,-1-1 0,1 1 1,-1 0-1,1 0 0,-1 0 1,0 0-1,0 0 0,0 0 1,0 1-1,0-1 0,0 0 0,0 1 1,-1 0-1,1-1 0,-1 1 1,1 0-1,-1 0 0,1 1 1,-1-1-1,1 0 0,-6 1 0,-41-3-991,28 12-2237,20-9 2925,1 1 0,-1 0 0,1-1 0,0 1 0,-1 0 0,1-1 0,0 1 0,-1 0 0,1-1 0,0 1 0,0 0 0,0-1 0,-1 1 0,1 0 0,0 0 0,0-1 0,0 1 0,0 0 0,0 0 0,1-1 0,-1 1 0,0 0 0,0 0 0,0-1 0,1 1 0,-1 0 0,1 0 0,3 5-5194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33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19955,'0'0'5893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57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15150,'0'0'6054,"56"-9"-10250,-33-9-2498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33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15471,'0'0'6384,"-7"12"-5748,0-2-434,0 1 1,1 0 0,1 0 0,0 1 0,0-1 0,1 1 0,0 0-1,1 0 1,1 1 0,-2 21 0,4-33-189,0 1 0,0-1 1,0 0-1,0 0 0,0 1 0,0-1 0,0 0 0,0 1 1,0-1-1,1 0 0,-1 0 0,0 0 0,1 1 1,0-1-1,-1 0 0,1 0 0,-1 0 0,1 0 0,0 0 1,0 0-1,0 0 0,-1 0 0,1 0 0,0 0 0,0-1 1,0 1-1,0 0 0,1-1 0,-1 1 0,1 0 1,3 0 26,0-1 0,0 1 0,0-1 0,0 0 0,0 0 0,9-2 0,-13 1-37,10-1 16,0-1 0,0 0-1,-1-1 1,1 0-1,-1-1 1,0 0 0,12-9-1,-12 7-27,1 1-1,0 1 1,0-1 0,1 2 0,16-5-1,-28 8 7,0 1 0,1 0-1,-1 0 1,0 0 0,0 0 0,1 0 0,-1 0-1,0 0 1,1 0 0,-1 0 0,0 0-1,0 0 1,1 0 0,-1 1 0,0-1-1,0 0 1,1 0 0,-1 0 0,0 0 0,0 0-1,1 1 1,-1-1 0,0 0 0,0 0-1,1 0 1,-1 1 0,0-1 0,0 0-1,0 0 1,0 0 0,1 1 0,-1-1 0,0 0-1,0 0 1,0 1 0,0-1 0,0 0-1,0 1 1,0-1 0,0 0 0,0 0-1,0 1 1,0-1 0,0 1 0,-3 20 26,-12 16 74,9-25-387,-12 29 776,14-12-4091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33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17745,'0'0'7943,"62"0"-8519,-44 0-1698,-2 0-1762,-2-7-4292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34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52 13485,'0'0'4094,"-7"10"-2599,-5 7-943,1 2-1,0-1 1,1 2 0,1-1-1,-11 37 1,6 34-134,13-71-395,-1 0 0,-1-1-1,-1 1 1,-1-1-1,-1 1 1,-9 21-1,15-39-4,-1 0 0,1 0 0,0 0 0,-1 0 0,1 0-1,-1 0 1,1 0 0,-1 0 0,0-1 0,1 1-1,-1 0 1,0 0 0,0-1 0,0 1 0,1 0 0,-1-1-1,0 1 1,0-1 0,0 1 0,-1 0 0,1-2 23,1 1 0,-1 0 1,1-1-1,-1 1 0,1 0 0,-1-1 1,1 1-1,-1-1 0,1 1 1,0-1-1,-1 1 0,1-1 0,0 0 1,-1 1-1,1-1 0,0 1 0,0-1 1,0 0-1,-1 1 0,1-1 1,0 1-1,0-1 0,0-1 0,0-49 639,5 27-748,1 1 0,1-1 1,1 1-1,2 1 0,19-36 0,-6 18-446,1 2 0,34-40 0,-52 71 498,1-1-1,-1 2 1,2-1-1,-1 1 0,1 0 1,0 0-1,0 1 0,0 0 1,1 1-1,13-5 1,-20 8 12,1 0 1,0 0 0,0 0 0,-1 1-1,1-1 1,0 1 0,0 0 0,0 0-1,0 0 1,0 0 0,0 1 0,-1-1-1,1 1 1,0-1 0,0 1 0,0 0-1,-1 0 1,1 1 0,-1-1 0,1 0-1,-1 1 1,1 0 0,-1-1 0,0 1-1,0 0 1,0 0 0,0 0 0,0 0-1,0 1 1,0-1 0,-1 1 0,1-1-1,-1 1 1,0-1 0,0 1 0,0 0-1,0-1 1,1 6 0,-1-6 63,0 0-1,0 1 1,-1-1 0,1 0-1,-1 1 1,0-1 0,1 1-1,-1-1 1,0 0 0,-1 1-1,1-1 1,0 1 0,-1-1-1,1 0 1,-1 1 0,1-1-1,-1 0 1,0 1 0,0-1-1,0 0 1,-1 0 0,1 0-1,-3 3 1,0-1 41,0-1-1,0 0 1,0 0 0,-1 0-1,1 0 1,-1-1 0,1 1 0,-1-1-1,0-1 1,-8 3 0,-11 1-166,1-1-1,-1-1 1,-41-1 0,58-2-773,-11 0-2291,9-4-5721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34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9961,'0'0'11627,"48"7"-10057,-14-7-609,9 0-545,1 0-288,1-2-32,-2-2-64,-4 1-32,-7 1-1281,-14 2-1441,-9 0-2083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35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15599,'0'0'6534,"44"6"-5317,1-6-160,5 0-705,3 0-288,3 0-64,-4-2-1729,-8-5-2563,-5-2-5189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36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13261,'0'0'8509,"2"13"-7297,-1-1-943,0-1-1,-1 1 1,0 0 0,-1-1 0,0 1 0,-1-1 0,0 1 0,-1-1-1,0 0 1,-7 14 0,-3 1 232,9-19-370,0-1 0,0 1 1,1 0-1,0 0 0,0 0 1,1 0-1,0 1 0,0-1 1,1 1-1,0-1 0,-1 12 1,3-17-114,0-1 0,-1 1 0,1-1 0,0 1 0,0-1 0,0 0 0,0 1 0,0-1 0,0 0 0,0 0 0,1 0 0,-1 0 0,0 0 1,1 0-1,-1 0 0,1 0 0,-1 0 0,1-1 0,-1 1 0,1-1 0,-1 1 0,1-1 0,3 1 0,42 5 358,-41-6-336,5 1-196,21 1 437,54-3 1,-29-12-1885,-51 11 911,-1 0-1,0 0 0,0-1 1,1 0-1,-2 0 0,1 0 0,6-6 1,-9 7 18,0 0 1,0 0 0,-1-1-1,1 1 1,-1 0 0,1 0-1,-1-1 1,0 1 0,0-1 0,0 1-1,0-1 1,-1 1 0,1-1-1,-1 0 1,1-3 0,0-21-10618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1:36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11979,'0'0'6054,"-46"28"-4164,35 2-449,0 2-96,6 8 193,5 0-577,0-2-192,0 1-225,5-6-256,11 1-224,2-3 0,5-4-960,2-10-3396,-2-6-6118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2:38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365 94 4420,'0'0'13741,"8"-7"-12417,3 0-806,-8 5-274,0 0 0,1 0 0,-1 0 0,0-1 0,0 1 0,0-1-1,-1 0 1,1 0 0,-1 0 0,1 0 0,-1-1 0,2-4 0,-3 7-107,-1 1 0,0-1 0,0 0 0,0 1-1,0-1 1,1 1 0,-1-1 0,0 1 0,0-1 0,0 0 0,0 1 0,0-1 0,-1 1-1,1-1 1,0 0 0,0 1 0,0-1 0,0 1 0,-1-1 0,1 1 0,0-1 0,-1 0 0,1 1-1,0-1 1,-1 1 0,1 0 0,0-1 0,-1 1 0,1-1 0,-1 1 0,1 0 0,-1-1 0,1 1-1,-1 0 1,0-1 0,-32-11 1243,-36 3-1047,57 9-318,0 0 1,1 1-1,-1 1 1,0-1-1,1 2 1,-1-1-1,1 2 1,0-1-1,-14 8 1,21-9-15,0 1 0,0 0 0,0 0 0,0 0 0,0 0 0,0 1 0,1 0 0,0 0 0,0 0 0,0 0 0,0 0 0,0 0 1,1 1-1,0-1 0,0 1 0,0 0 0,0-1 0,1 1 0,0 0 0,0 0 0,0 0 0,1 0 0,0 0 0,0 6 0,0-7-2,1-1 0,0 1-1,0-1 1,0 1-1,1-1 1,-1 0-1,1 0 1,0 1 0,0-1-1,0 0 1,0 0-1,0-1 1,1 1-1,-1 0 1,1-1 0,0 1-1,5 3 1,60 36 15,-58-36-19,1 0 4,-1 0 0,0 1 0,0 0 0,0 1 0,-1 0 0,0 1-1,-1 0 1,0 0 0,-1 1 0,7 11 0,-11-18 8,-1 1-1,0 0 1,0 0 0,-1 0 0,1 0 0,-1 1-1,0-1 1,0 0 0,0 1 0,-1-1-1,0 0 1,0 1 0,0-1 0,0 0 0,0 1-1,-1-1 1,0 1 0,0-1 0,0 0-1,0 0 1,-1 0 0,0 0 0,0 0-1,0 0 1,0 0 0,0 0 0,-1-1 0,0 1-1,0-1 1,-6 6 0,-2 0 54,-1-1-1,0 0 1,-1 0 0,0-2-1,0 1 1,0-2 0,-1 0-1,0 0 1,0-1 0,0-1-1,-1-1 1,1 0 0,0 0 0,-1-1-1,0-1 1,1-1 0,-1 0-1,-15-4 1,27 5-53,0-1 0,0 0 0,0 0 0,0 0-1,0 0 1,1 0 0,-1-1 0,0 1 0,1-1 0,-1 0 0,1 1 0,-1-1-1,1-1 1,0 1 0,0 0 0,-3-4 0,5 5-10,-1 0 0,0-1-1,1 1 1,-1-1 0,1 1 0,0-1 0,-1 1-1,1-1 1,0 1 0,0-1 0,0 1-1,0-1 1,0 1 0,0-1 0,0 1 0,1-1-1,-1 1 1,1-1 0,-1 1 0,1-1 0,-1 1-1,1 0 1,0-1 0,0 1 0,-1 0-1,1-1 1,0 1 0,0 0 0,0 0 0,1 0-1,-1 0 1,0 0 0,2-1 0,37-28-98,76-43 0,-70 45 100,75-56 1,-109 74 5,-1 0 0,0-1 0,0 0 0,-1-1 0,0 0-1,-1 0 1,-1-1 0,0-1 0,-1 1 0,9-23 0,-15 33 9,1 0 1,-1 0-1,0-1 0,0 1 0,0 0 0,-1-1 1,1 1-1,-1-1 0,0 1 0,0-1 1,0 1-1,0-1 0,-1 1 0,1 0 0,-1-1 1,0 1-1,0 0 0,-3-7 0,2 8-6,0 0 0,-1-1 1,1 1-1,-1 0 0,1 1 0,-1-1 0,0 0 0,1 1 0,-1 0 0,0-1 1,0 1-1,0 0 0,0 0 0,-1 1 0,1-1 0,0 1 0,0 0 0,0-1 0,0 1 1,-6 1-1,-11-1 56,0 2 1,-1 0 0,-22 5 0,35-5-411,0 0 0,0 1 1,1-1-1,-1 1 0,1 1 1,-1-1-1,1 1 0,0 1 0,0-1 1,-10 11-1,11-8-3808,5-2-2894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07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9065,'0'0'12780,"1"13"-12316,-1 71-764,-4-1 0,-4 0-1,-19 90 1,22-164-2532,-4-11-1970,-1-5 104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07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1 144 11499,'0'0'870,"3"-11"475,-2 5-1082,0 0-1,1 0 1,0 1 0,0-1-1,1 1 1,-1-1-1,1 1 1,1 0-1,-1 0 1,1 0-1,-1 1 1,1-1-1,1 1 1,-1 0 0,0 0-1,1 0 1,0 1-1,0 0 1,0-1-1,1 2 1,8-5-1,10 0 39,-1 1 0,1 1 0,0 1-1,1 1 1,-1 1 0,0 1 0,1 1-1,34 5 1,-51-4-298,-1 1 0,1 0 0,-1 0 0,1 1 0,-1 0 0,0 0 0,0 1 0,-1-1 0,1 2 0,11 8 0,-16-11 14,0 0-1,0 0 1,0 0 0,0 0-1,0 0 1,0 0-1,-1 0 1,1 1 0,-1-1-1,0 0 1,0 1-1,0-1 1,0 1 0,0 0-1,0-1 1,-1 1-1,1 0 1,-1-1-1,0 1 1,1 0 0,-1-1-1,-1 1 1,1 0-1,0 0 1,-1-1 0,1 1-1,-1 0 1,0-1-1,0 1 1,0-1 0,0 1-1,0-1 1,-1 1-1,-1 2 1,-2 1 105,0-1 0,-1 0 0,1 0 0,-1-1 0,0 1 1,0-1-1,0-1 0,-1 1 0,1-1 0,-1 0 0,0 0 0,-7 1 0,-88 21 630,100-25-758,-12 3 895,4 0-3309,23-3-6224,13-6 1266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57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2498,'0'0'6209,"9"-6"-4661,3 0-441,0 0 0,1 0 0,0 2-1,0-1 1,0 2 0,0 0 0,1 0 0,-1 1-1,1 1 1,0 0 0,13 1 0,-17 5-616,-8-2-1883,5-6-3403,9 4 2608,17 7 7473,-26-6-4285,-6 1-923,0-1-1,1 1 1,-1 0 0,0 0 0,-1 0-1,1 0 1,-1 0 0,1 0 0,-1 0-1,0 0 1,0 0 0,0 0 0,0 0-1,-2 5 1,2-1 69,0 4-1,0 0 1,0 0-1,-1 0 1,-1 0-1,-5 21 1,5-27-130,0-1 1,-1 1 0,1 0 0,-1-1 0,0 0 0,-1 0 0,1 0 0,-1 0 0,0 0 0,1-1 0,-2 0 0,1 0 0,0 0 0,-8 4 0,-5 4 26,16-6-54,27-7-160,-2-1-36,5-1-107,-22 3 228,0 0 1,1 0-1,-1 0 1,1 1 0,-1 0-1,1 0 1,-1 1-1,9 2 1,-15-3 95,0 1 0,1 0 0,-1-1 0,0 1 0,0 0 0,0 0 1,0 0-1,0 0 0,0 0 0,0 0 0,0 0 0,0 1 0,0-1 0,-1 0 0,1 0 0,-1 1 0,1-1 0,-1 0 0,1 1 0,-1-1 0,0 0 0,1 1 0,-1-1 0,0 1 1,0-1-1,0 0 0,0 1 0,0-1 0,0 1 0,-1-1 0,1 0 0,0 1 0,-2 1 0,1 1 74,0 0 0,0 0-1,-1-1 1,1 1 0,-1-1 0,0 1 0,0-1-1,0 0 1,0 0 0,-1 0 0,-4 5-1,-5 0 217,1-1 0,-1-1 0,0 0 0,0 0 0,-1-1-1,0-1 1,-22 5 0,-97 11 211,118-18-585,8-2 67,6 0-58,38-22-4281,-26 10 90,4 0-3411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15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4484,'0'0'15594,"14"1"-15023,282 1-742,-293-2-213,16 2-654,-12 6-4304,-7-5 1013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16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11339,'0'0'8103,"60"21"-6597,-15-21-802,1 0-255,10 0-353,-8-4-96,2 4-128,-11 0-2242,-7 0-3780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17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6438,'0'0'16074,"1"8"-15172,0 3-673,-1 0-1,-1-1 1,0 1 0,-1 0-1,1-1 1,-7 17 0,-5 38 348,12-63-562,1 0-1,-1 0 0,1-1 0,0 1 1,0 0-1,0 0 0,0 0 1,0 0-1,0-1 0,0 1 0,1 0 1,-1 0-1,0 0 0,1-1 1,0 1-1,-1 0 0,1-1 0,0 1 1,0 0-1,0-1 0,0 1 1,0-1-1,0 0 0,0 1 0,1-1 1,1 2-1,2-1 19,0-1 0,0 1 0,0-1 0,-1 0 0,1-1 0,0 1 0,0-1 0,10 0 1,40-7-183,-49 6-662,-1-1-1,1 0 1,0 0-1,0-1 1,-1 0-1,7-4 1,-8 4 85,-1 1 1,1-1 0,-1 0-1,0-1 1,0 1 0,0 0-1,-1-1 1,1 0 0,-1 0-1,0 0 1,0 0 0,0 0-1,0 0 1,-1 0 0,1 0-1,-1-1 1,0 1 0,-1-1 0,1 1-1,-1-1 1,0-5 0,0 10 875,0 1 1,0-1-1,0 0 1,0 0 0,0 0-1,0 1 1,-1-1 0,1 0-1,0 0 1,0 0-1,0 0 1,0 1 0,0-1-1,-1 0 1,1 0 0,0 0-1,0 0 1,0 0-1,-1 0 1,1 0 0,0 1-1,0-1 1,0 0 0,-1 0-1,1 0 1,0 0-1,0 0 1,0 0 0,-1 0-1,1 0 1,0 0-1,0 0 1,-1 0 0,1 0-1,0 0 1,0 0 0,0 0-1,-1 0 1,1-1-1,0 1 1,0 0 0,0 0-1,-1 0 1,1 0 0,0 0-1,0 0 1,0-1-1,0 1 1,-1 0 0,1 0-1,0 0 1,0 0 0,0-1-1,0 1 1,0 0-1,0 0 1,0 0 0,0-1-1,-1 1 1,1 0 0,0 0-1,0 0 1,0-1-1,-11 18 2612,6-1-1460,1-1 1,0 1 0,-1 21-1,4-28-1230,0-1 0,1 1 0,0 0 0,1 0 0,-1-1 0,2 1 0,3 14 0,-5-22-316,1 1-1,-1-1 0,1 0 0,0 0 1,-1 1-1,1-1 0,0 0 0,0 0 1,0 0-1,0 0 0,0 0 0,0 0 0,0 0 1,0 0-1,0 0 0,0-1 0,0 1 1,0 0-1,2 0 0,11 0-5878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17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30 10730,'0'0'7735,"8"-3"-6672,-2 0-923,2-1 113,0 1 0,-1-1-1,1 1 1,0 1 0,0 0-1,0 0 1,1 1 0,-1 0-1,0 0 1,10 1 0,-17 0-232,-1 0 0,0 1 0,1-1 1,-1 0-1,1 1 0,-1-1 0,1 1 0,-1-1 0,0 0 0,1 1 1,-1-1-1,0 1 0,1-1 0,-1 1 0,0 0 0,0-1 1,0 1-1,1-1 0,-1 1 0,0-1 0,0 1 0,0 0 0,0-1 1,0 1-1,0-1 0,0 1 0,0-1 0,0 1 0,0 0 1,0-1-1,-1 1 0,1-1 0,0 1 0,0-1 0,-1 1 1,1-1-1,0 1 0,-1-1 0,1 1 0,0-1 0,-1 1 0,1-1 1,-1 1-1,0 0 0,-17 24 831,-22 8-360,29-25-364,0 1 0,1 0 0,0 1 0,-10 12 0,21-21-117,0-1 0,0 1 0,0 0 0,0 0 0,0-1 0,0 1 0,0-1 0,0 1 0,0-1 0,0 1 0,1-1 1,-1 0-1,0 1 0,0-1 0,0 0 0,1 0 0,-1 0 0,0 0 0,0 0 0,0 0 0,1 0 0,-1 0 0,0-1 0,1 1 0,42-2 44,58-22-1509,-38 0-3941,-27 4-2228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17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0 12075,'0'0'1138,"8"3"9,2 1-731,-1-1 1,0 2-1,0-1 0,0 1 0,-1 1 0,0-1 0,0 2 0,0-1 1,-1 1-1,0 0 0,0 0 0,10 15 0,-10-12-226,-1 0-1,-1 1 0,1-1 1,-1 1-1,-1 1 1,0-1-1,-1 1 0,0-1 1,-1 1-1,0 0 1,-1 0-1,0 0 0,-1 0 1,0 0-1,-1 0 0,0 0 1,-5 18-1,-2-5-47,0-1 0,-2 0-1,-1-1 1,0 0-1,-2-1 1,-25 35 0,12-23-303,-2-2-1,-1 0 1,-40 33 0,50-49-936,0-1-1,-30 18 0,41-29 26,0 0 0,0 0-1,0-1 1,0 0-1,0-1 1,-11 2 0,-16-1-5665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18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5 10474,'0'0'7484,"-10"-1"-6928,7 1-536,0-1 4,0 0 0,0 1 0,0-1 0,0 1 0,-1 0 0,1 0 0,0 0 0,0 0 0,0 1 0,-1-1-1,1 1 1,0 0 0,0 0 0,0 0 0,0 0 0,0 1 0,0-1 0,1 1 0,-1 0 0,0-1 0,1 1 0,-1 0 0,1 1 0,0-1 0,0 0 0,-3 5 0,-15 21 219,2 2 1,1 0-1,1 1 1,2 1-1,1 0 1,1 0-1,-14 68 1,18-55-114,2 1 0,2 0 0,1 0 0,3 0 0,8 71 0,-4-96-178,0 1 1,1-1-1,1 0 1,1 0-1,1-1 1,1 0-1,0-1 1,2 1 0,0-2-1,27 34 1,-25-36-541,1-2 0,1 0 0,0 0 0,1-1 0,0-1 0,1-1-1,23 12 1,7-2-4435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20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65 9577,'1'-3'351,"-1"1"0,0-1 0,0 1-1,0-1 1,0 1 0,-1-1 0,1 1 0,-1-1 0,1 1-1,-1-1 1,0 1 0,0-1 0,0 1 0,0 0 0,0 0-1,-1-1 1,1 1 0,-1 0 0,1 0 0,-1 1 0,0-1-1,0 0 1,0 0 0,-3-1 0,2 2-197,0 0 0,0-1 0,-1 2 0,1-1 0,-1 0 0,1 1-1,-1 0 1,1-1 0,-1 2 0,1-1 0,-6 1 0,3 1-139,0-1 1,0 2-1,0-1 0,1 0 1,-1 1-1,1 0 0,0 1 1,0-1-1,0 1 0,0 0 1,0 0-1,1 1 0,0-1 1,0 1-1,-4 5 0,5-5 8,-1-1 0,1 1-1,0 0 1,0 0-1,0 0 1,1 0 0,0 1-1,0-1 1,0 0 0,1 1-1,0 0 1,0-1 0,0 1-1,1 0 1,0-1-1,0 8 1,1-12-9,-1 0 0,1 0-1,0 0 1,0 0 0,-1 0 0,1 0 0,0 0-1,0-1 1,0 1 0,0 0 0,0-1-1,0 1 1,0-1 0,0 1 0,0-1 0,0 0-1,0 1 1,1-1 0,-1 0 0,0 0 0,0 1-1,0-1 1,0 0 0,1 0 0,-1 0-1,0-1 1,0 1 0,2 0 0,35-8 462,-29 4-388,0-1 1,-1 0 0,0 0 0,0 0 0,0-1 0,-1-1 0,0 1 0,9-11 0,-11 12-11,-1 0 1,0 0-1,-1 0 1,0-1 0,1 1-1,-2-1 1,1 0-1,-1 0 1,1 0 0,-2 0-1,1 0 1,-1 0-1,1-12 1,-2 18-77,0 0 0,0 0 0,0-1 0,0 1 0,0 0 0,0 0 0,0 0 0,-1-1-1,1 1 1,0 0 0,0 0 0,0 0 0,-1 0 0,1-1 0,0 1 0,0 0 0,0 0 0,-1 0 0,1 0 0,0 0 0,0 0 0,-1 0 0,1 0 0,0-1-1,0 1 1,-1 0 0,1 0 0,0 0 0,0 0 0,-1 0 0,1 1 0,0-1 0,0 0 0,-1 0 0,1 0 0,0 0 0,0 0 0,-1 0 0,1 0 0,0 0 0,0 0-1,0 1 1,-1-1 0,1 0 0,0 0 0,0 0 0,0 0 0,0 1 0,-1-1 0,1 1 0,-12 7-138,7-1 37,0-1 0,1 1 0,0 0 0,1 0 1,-1 0-1,1 1 0,1-1 0,-4 13 0,5-15-428,0 0-1,0-1 0,0 1 0,1 0 0,-1 0 0,1 0 0,0 0 0,1 0 0,-1 0 0,1 0 0,0 0 0,0 0 0,1-1 0,3 9 0,8 4-4714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20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14606,'0'0'2114,"-35"47"-865,26-26-192,2-1-160,5-1-641,2 1-192,0-2-224,9-1-1121,5 0-545,-2-4-1921,1-1-321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21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6470,'0'0'9337,"10"-6"-8045,47-19 59,-53 23-1195,1 1 1,0 0-1,-1 0 1,1 0 0,0 0-1,0 1 1,-1 0-1,1 0 1,0 0-1,0 1 1,-1-1 0,1 1-1,0 0 1,6 3-1,-10-4-118,0 1-1,0 0 1,0 0-1,0-1 0,0 1 1,0 0-1,0 0 1,0 0-1,0 0 0,-1 0 1,1 0-1,0 0 1,-1 0-1,1 1 1,-1-1-1,1 0 0,-1 0 1,1 1-1,-1-1 1,0 0-1,0 0 0,1 1 1,-1-1-1,0 0 1,0 1-1,0-1 1,-1 0-1,1 0 0,0 1 1,0-1-1,-1 0 1,1 0-1,-1 1 0,1-1 1,-2 2-1,0 2 93,0 0 0,-1 0 0,0-1 0,1 1 0,-2-1 0,1 0 0,-5 6 0,-41 31 866,-20 19 618,69-60-1609,0 0 0,-1 1 0,1-1-1,0 0 1,0 0 0,0 0 0,-1 1 0,1-1-1,0 0 1,0 0 0,0 1 0,0-1 0,0 0-1,-1 0 1,1 1 0,0-1 0,0 0 0,0 0 0,0 1-1,0-1 1,0 0 0,0 1 0,0-1 0,0 0-1,0 0 1,0 1 0,0-1 0,0 0 0,0 1-1,0-1 1,0 0 0,0 0 0,1 1 0,-1-1 0,0 0-1,0 1 1,13 3 77,26-4-22,-31 0-17,76-4-1862,-30-5-4514,-28 3-1744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21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0 10442,'0'0'1222,"9"9"209,-4-5-1343,52 60 2339,-52-58-2264,0 1 0,-1-1 0,0 1 0,-1 0 0,1 0 0,-1 1 0,0-1 0,-1 0 0,0 1 0,2 12 0,-4-6-88,-1-1 0,0 0 0,0 1 0,-2-1 0,1 0 0,-2 0 0,0 0 0,0-1 1,-1 1-1,-1-1 0,0 0 0,0-1 0,-2 1 0,1-1 0,-1-1 0,-12 13 0,7-9-289,0-1 1,-1-1-1,-1 0 0,-27 18 1,28-22-731,0-1 0,0 0 0,-1-1 0,0 0 0,-25 6 0,-4-4-3604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58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0 8776,'-19'11'2812,"10"-6"-1543,0 1 0,-1 0 0,2 0 1,-17 15-1,22-18-1138,1 1 1,-1-1-1,1 1 0,-1 0 1,1 0-1,0-1 0,1 2 0,-1-1 1,1 0-1,0 0 0,0 0 1,0 1-1,0-1 0,1 0 1,0 9-1,1 47 942,17 101 0,-15-142-1043,-1 0 0,-1 0 1,0 0-1,-1 0 0,-4 30 0,3-47-52,0 0-1,0 0 0,0 0 0,0 0 1,0-1-1,-1 1 0,1 0 0,-1-1 0,1 1 1,-1-1-1,1 1 0,-1-1 0,0 0 0,0 0 1,0 0-1,0 0 0,0 0 0,0 0 0,0 0 1,0-1-1,0 1 0,0-1 0,0 1 0,0-1 1,0 0-1,0 0 0,0 0 0,-4 0 0,-3 0-1457,0-1-1,-1 1 0,1-2 1,0 1-1,-12-5 0,-13-7-10952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22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 9833,'0'0'6561,"-8"2"-5974,2-1-560,0 1-1,1 1 1,0-1-1,-1 1 0,1 0 1,0 0-1,0 0 1,1 1-1,-1-1 0,1 1 1,0 1-1,0-1 1,0 0-1,0 1 0,1 0 1,0 0-1,-4 6 1,-8 14 43,1 0 1,1 1 0,1 0 0,1 0 0,1 2 0,2-1 0,1 1 0,-5 36-1,11-52-173,0 0 0,1 0-1,0 1 1,1-1-1,0 0 1,1 0-1,1-1 1,0 1-1,0 0 1,1-1 0,10 21-1,-8-23-333,0 0 0,0 0 0,0-1-1,1 0 1,0-1 0,1 1 0,0-1 0,0-1-1,14 9 1,8 3-5093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22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79 6887,'0'0'5060,"0"-9"-2561,0-27-786,0 34-1635,0 1 0,0-1 1,0 1-1,1-1 0,-1 1 0,1-1 0,-1 1 0,1 0 0,0-1 0,-1 1 0,1 0 0,0-1 1,0 1-1,0 0 0,0 0 0,0 0 0,0 0 0,0 0 0,0 0 0,0 0 0,1 0 0,-1 0 0,0 0 1,1 1-1,-1-1 0,0 1 0,1-1 0,-1 1 0,1-1 0,-1 1 0,1 0 0,-1 0 0,1 0 0,-1 0 1,1 0-1,2 0 0,-1 0-46,0 0 0,0 0 1,0 1-1,0-1 0,1 1 0,-1 0 1,0 0-1,0 0 0,-1 0 1,1 0-1,0 1 0,0-1 1,-1 1-1,6 4 0,-6-4-12,0 1 0,0 0 0,0 1 0,-1-1 0,1 0 0,-1 0 0,1 1 0,-1-1 0,0 1 0,0-1 0,-1 1 0,1-1 0,-1 1 0,0 0 0,0-1 0,0 1 0,0 0 0,0-1-1,-1 1 1,0-1 0,0 1 0,0-1 0,0 1 0,0-1 0,-1 0 0,1 1 0,-1-1 0,0 0 0,-4 5 0,-7 8 331,0-1 0,-1 0 0,-1-1 0,-21 16 0,4-2 776,30-27-1098,1 0 1,0 0 0,0 0 0,0 0-1,0 0 1,0 0 0,0 0 0,0 1-1,0-1 1,0 0 0,0 1-1,0-1 1,1 0 0,-1 1 0,1-1-1,-1 1 1,1-1 0,0 1-1,-1-1 1,1 4 0,1-4-14,-1 0 0,1 0-1,-1 0 1,1 0 0,0 0 0,0 0 0,-1 0 0,1-1 0,0 1 0,0 0 0,0-1-1,0 1 1,0 0 0,0-1 0,0 1 0,0-1 0,0 1 0,0-1 0,0 0 0,0 1 0,2-1-1,12 2-146,-1 0-1,1-1 0,22-1 0,-24-1-293,55 1-4967,-35 0-1136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23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10922,'0'0'11019,"66"-7"-11051,-41-1-1474,0-1-2305,-1 0-3845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23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32 14798,'0'0'496,"-12"-2"348,5 1-723,1 0 1,-1 0-1,0 1 1,0 0-1,0 0 1,0 0 0,0 1-1,0 0 1,0 1-1,1-1 1,-1 1-1,0 0 1,1 1-1,0 0 1,-1 0-1,1 0 1,0 1-1,1 0 1,-1 0-1,-5 5 1,6-3-1,0-1 0,1 1 1,0-1-1,0 1 1,0 0-1,1 1 0,0-1 1,0 1-1,1-1 0,0 1 1,0 0-1,-1 8 1,2-13-104,1 0 0,0 1 1,0-1-1,0 0 1,0 1-1,0-1 0,0 0 1,1 1-1,-1-1 1,1 0-1,0 1 0,-1-1 1,1 0-1,0 0 1,0 0-1,1 0 0,-1 0 1,0 0-1,1 0 1,-1 0-1,1 0 0,-1 0 1,1-1-1,0 1 1,0-1-1,0 1 0,0-1 1,0 0-1,0 0 1,0 0-1,0 0 0,0 0 1,1 0-1,-1-1 1,0 1-1,1-1 0,-1 1 1,4-1-1,2 1 49,0-1 1,0 1-1,0-1 0,1-1 0,-1 0 0,0 0 1,0 0-1,0-1 0,0-1 0,0 1 0,0-1 1,-1 0-1,1-1 0,-1 0 0,0 0 0,0-1 1,6-5-1,-8 6 51,0-1 0,0 1 0,0-1 0,-1 0 0,0-1 0,0 1 0,-1-1 0,1 0 0,-1 0 0,-1 0 0,1 0 0,-1 0 0,0-1 0,0 1 0,-1-1 0,0 0 0,0 1 0,0-1 0,-1 0 0,0 1 0,-1-10 0,0 14-122,1 0 0,-1 0 0,0 0 0,1 0 0,-1 0-1,0 0 1,0 0 0,0 0 0,0 0 0,-1 1 0,1-1-1,0 0 1,-1 1 0,1-1 0,-1 1 0,0-1 0,1 1-1,-1 0 1,0 0 0,0 0 0,0 0 0,0 0-1,0 0 1,0 0 0,0 0 0,0 1 0,0-1 0,0 1-1,0 0 1,-1 0 0,1 0 0,0 0 0,0 0 0,0 0-1,-3 1 1,2-1-145,-1 0-1,0 1 0,1-1 0,-1 1 1,1 0-1,-1 0 0,1 0 1,-1 1-1,1-1 0,0 1 1,-1 0-1,1 0 0,0 0 1,0 0-1,0 0 0,1 1 0,-1 0 1,1-1-1,-1 1 0,-2 4 1,3 0-691,-1 0 0,1-1 0,1 1 1,-1 0-1,1 0 0,1 0 1,-1 0-1,1 0 0,1 7 0,0 8-4284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23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15855,'0'0'3491,"-21"59"-2081,14-33-866,-1 3 1,3-4-385,5-1-128,0-4-897,0-4-1986,9-7-1985,2-8-3012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24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37 6470,'0'0'10698,"-8"3"-9844,5-2-766,-1 1 0,0-1-1,1 1 1,-1 0-1,1 0 1,-1 1-1,1-1 1,0 1 0,0 0-1,0-1 1,0 1-1,-4 6 1,6-7-75,0 0 0,0 0 0,0 1 1,1-1-1,-1 0 0,0 0 0,1 1 0,0-1 1,-1 0-1,1 0 0,0 1 0,0-1 1,0 0-1,0 1 0,1-1 0,-1 0 0,1 1 1,-1-1-1,1 0 0,0 0 0,0 0 0,0 1 1,0-1-1,0 0 0,0 0 0,1-1 0,-1 1 1,4 3-1,2 2-1,0-1 1,1 0-1,-1 0 1,14 7-1,-9-6-27,-1 1-1,0-1 1,14 15-1,-23-20 0,0 0 0,0 0 0,-1 0-1,1 0 1,0 1 0,-1-1-1,0 0 1,1 1 0,-1-1 0,0 1-1,0-1 1,-1 1 0,1 0-1,0-1 1,-1 1 0,0 0 0,0-1-1,1 1 1,-1 0 0,-1 0-1,0 4 1,0-3 46,-1-1 0,0 1 1,0-1-1,0 1 0,0-1 0,-1 0 0,1 0 0,-1 0 0,0-1 0,0 1 1,0 0-1,0-1 0,0 0 0,-1 0 0,1 0 0,-1 0 0,1 0 0,-1-1 1,-5 2-1,-2 1 311,0-1-1,0 0 1,0-1 0,-1 0 0,-17 1 0,27-3-296,0 0-1,0 0 1,1 0 0,-1 0-1,0 0 1,1-1 0,-1 1-1,0-1 1,1 1 0,-1-1 0,0 1-1,1-1 1,-1 0 0,1 0-1,-1 0 1,-2-1 0,4 1-35,-1 0-1,1 0 1,-1 0 0,1 0 0,-1 0 0,1 0 0,0 0 0,-1 0 0,1 1 0,0-1 0,0 0 0,-1 0 0,1 0 0,0 0 0,0-1 0,0 1 0,0 0 0,1 0-1,-1 0 1,0 0 0,1-1 0,0-2-14,1 0-1,0 1 0,-1-1 1,2 0-1,-1 1 1,0-1-1,1 1 0,0-1 1,0 1-1,0 0 0,0 0 1,5-3-1,61-37 23,-39 25-27,35-26 0,-57 37 73,0 1 1,-1-1 0,1-1-1,-2 1 1,1-1 0,-1-1 0,0 1-1,8-17 1,-13 24 7,0-1 0,0 0 0,0 0 0,0 0-1,-1 0 1,1 0 0,0 0 0,-1 0 0,0 0 0,1 0 0,-1-1-1,0 1 1,0 0 0,0 0 0,0 0 0,-1 0 0,1 0 0,0 0 0,-1 0-1,0 0 1,1 0 0,-1 0 0,0 0 0,0 0 0,0 0 0,0 0-1,-1 0 1,1 1 0,0-1 0,-1 1 0,1-1 0,-1 1 0,1-1-1,-1 1 1,0 0 0,0 0 0,1-1 0,-1 2 0,0-1 0,0 0 0,0 0-1,-3 0 1,-3-2-128,1 2 0,-1-1 0,0 1-1,0 0 1,0 0 0,0 1 0,0 0-1,1 1 1,-1 0 0,-13 3 0,6 6-1818,12 3-3128,2-8-1020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25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6342,'10'-6'2134,"1"0"0,0 1 0,0 0 0,20-5 0,-22 7-1597,0 1 0,1 1 0,-1-1 0,1 2-1,-1-1 1,1 1 0,-1 1 0,1-1 0,-1 2 0,16 3 0,-23-5-509,-1 0 1,1 0 0,0 1 0,-1-1-1,1 1 1,0-1 0,-1 1-1,1 0 1,-1-1 0,1 1-1,-1 0 1,1 0 0,-1 0 0,0 0-1,0 0 1,1 0 0,-1 0-1,0 1 1,0-1 0,0 0-1,0 1 1,0-1 0,0 1 0,-1-1-1,1 1 1,0-1 0,-1 1-1,1 0 1,-1-1 0,0 1-1,1 0 1,-1-1 0,0 1 0,0 0-1,0-1 1,0 1 0,0 0-1,-1-1 1,1 1 0,0 0-1,-1-1 1,1 1 0,-1 0 0,0-1-1,0 2 1,-4 5 71,1 0 1,-1-1-1,-1 0 1,1 0-1,-1 0 1,-14 11-1,-56 36 504,7-7 799,69-46-1398,0-1-1,-1 0 1,1 0 0,0 0-1,0 1 1,-1-1 0,1 0-1,0 0 1,0 1 0,0-1-1,0 0 1,-1 0 0,1 1-1,0-1 1,0 0 0,0 0-1,0 1 1,0-1 0,0 0-1,0 1 1,0-1 0,0 0-1,0 1 1,0-1 0,0 0-1,0 0 1,0 1 0,0-1-1,0 0 1,0 1 0,0-1-1,0 0 1,0 1 0,1-1-1,-1 0 1,0 0 0,0 1-1,0-1 1,0 0 0,1 0-1,-1 0 1,0 1 0,0-1-1,1 0 1,-1 0 0,0 0-1,0 1 1,1-1 0,-1 0-1,0 0 1,0 0-1,1 0 1,-1 0 0,0 0-1,1 0 1,-1 0 0,0 0-1,1 0 1,-1 0 0,0 0-1,0 0 1,1 0 0,-1 0-1,1 0 1,26 4-47,-22-3 69,154 12-463,-51-10-5347,-44-3-2646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27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10890,'0'0'2915,"49"2"-769,-14-2-1057,15 0-160,6 0-384,6-1-289,1-5-192,-5 1-64,-4 2-1345,-15 1-2403,-14 0-1153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27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11371,'0'0'6118,"80"30"-5158,-23-30-351,9 0-417,0 0-128,-7 0-320,-11-1-3972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29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1858,'0'1'1057,"0"0"64,-2-1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59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16 6470,'0'0'7810,"-9"-4"-7244,8 3-567,-1 0 59,0 0 0,0-1 0,0 1 0,-1 0-1,1 0 1,-1 0 0,1 0 0,-1 1 0,1-1-1,-1 1 1,1-1 0,-1 1 0,1 0 0,-1 0-1,0 0 1,1 1 0,-1-1 0,1 0 0,-1 1-1,1 0 1,-1-1 0,1 1 0,-1 0 0,1 1-1,0-1 1,0 0 0,-1 0 0,1 1 0,0 0-1,0-1 1,0 1 0,1 0 0,-4 3 0,-13 16 123,1 0 0,2 1 0,0 0 0,1 2 1,1 0-1,1 0 0,1 1 0,1 0 0,2 1 1,0 0-1,2 1 0,1-1 0,1 1 1,1 0-1,1 0 0,2 0 0,4 42 0,-3-61-294,1 0 1,0 0-1,1 0 0,0-1 0,0 1 0,0-1 0,1 1 0,0-1 1,1 0-1,-1-1 0,1 1 0,1-1 0,-1 0 0,1 0 0,0-1 1,13 10-1,-8-8-649,0-1 1,0 0 0,1 0 0,0-1-1,0 0 1,1-1 0,-1-1 0,1 0-1,0-1 1,14 2 0,49-2-6617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30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0 229 9769,'0'0'6604,"9"-7"-5990,49-38-8,5-2 14,83-83 1,-150 157 707,-10 17-1215,11-35-90,-1 1-12,0-1 0,0 1 0,1 1 0,0-1 0,1 0 0,0 1 0,1-1 1,0 1-1,1 16 0,1-26-128,-1 1 0,1-1 0,-1 0 1,1 0-1,0 0 0,-1 0 1,1 0-1,0 0 0,0-1 0,0 1 1,-1 0-1,1 0 0,0 0 1,0-1-1,0 1 0,0 0 0,0-1 1,1 1-1,-1-1 0,0 0 1,0 1-1,0-1 0,0 0 0,1 1 1,-1-1-1,0 0 0,0 0 1,0 0-1,1 0 0,-1 0 0,0-1 1,0 1-1,3-1 0,1 1-948,16 0-4381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30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17264,'0'0'4517,"58"-9"-4453,-32 3-160,3 0-1634,-1 2-2338,8-1-2434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30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9705,'0'0'8937,"59"1"-9546,-38-6-1633,2 0-1442,4 0 1122,0 1-6118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31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15086,'0'0'8029,"-4"8"-6961,-24 43-132,19-37-805,0 0 0,0 1 1,2 0-1,0 0 0,0 1 0,2 0 1,-8 32-1,13-47-124,0 1 0,0 0 1,0-1-1,0 1 0,0-1 1,1 1-1,-1-1 0,0 1 1,1-1-1,-1 1 0,1-1 0,0 1 1,-1-1-1,1 1 0,0-1 1,0 0-1,0 1 0,0-1 1,0 0-1,0 0 0,0 0 1,0 0-1,1 0 0,1 2 0,1-1-32,-1-1 0,1 0-1,-1 0 1,1 0 0,-1 0-1,1-1 1,-1 1 0,1-1-1,0 0 1,6 0 0,-1-1-547,1 0 0,0-1 0,-1 0 0,0-1 0,1 0 0,-1 0 1,16-9-1,-19 9-244,-1-1 1,1 0-1,-1 0 1,0 0-1,-1-1 1,1 0-1,-1 0 1,0 0-1,0 0 1,0 0-1,5-11 1,-2-22 815,-7 37 102,0 1-1,0 0 0,0 0 0,-1-1 0,1 1 0,0 0 0,0 0 0,0 0 0,-1 0 0,1-1 0,0 1 1,0 0-1,0 0 0,-1 0 0,1 0 0,0 0 0,-1 0 0,1 0 0,0-1 0,0 1 0,-1 0 0,1 0 1,0 0-1,0 0 0,-1 0 0,1 0 0,0 0 0,-1 0 0,1 1 0,0-1 0,0 0 0,-1 0 1,1 0-1,0 0 0,0 0 0,-1 0 0,1 0 0,0 1 0,0-1 0,0 0 0,-1 0 0,1 1 0,-12 6 1318,6-1-838,1 0 0,0 0-1,0 1 1,0 0 0,1 0 0,0 1 0,0-1 0,1 1 0,-3 9 0,3-7-330,1 0 1,0 0-1,0 0 1,1 0-1,0 0 1,1 1-1,1 10 1,-1-19-381,0-1 1,0 1 0,0 0-1,1-1 1,-1 1 0,1 0-1,-1-1 1,1 1 0,0-1 0,0 1-1,-1-1 1,1 0 0,0 1-1,0-1 1,0 0 0,1 0-1,-1 1 1,0-1 0,0 0-1,1 0 1,-1 0 0,0 0 0,1-1-1,-1 1 1,1 0 0,-1-1-1,1 1 1,3 0 0,9 0-4698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31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8584,'0'0'5045,"10"1"-3577,52 4-501,0-4 0,0-2 0,62-9 1,-8 1-342,936-3 227,-698 15-1258,-367-3 99,-34-1-2608,15-4-2162,-2-4-5066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32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0 232 7911,'0'0'5985,"5"-8"-3455,3-6-1948,2 1 0,0-1 0,1 2 1,0-1-1,0 1 0,2 1 0,13-10 0,107-73 651,-120 86-1261,4-3 65,-16 11-37,-1 0 0,0 0-1,1 0 1,-1 0 0,0 0 0,1 0-1,-1 0 1,0 0 0,1 0 0,-1 0-1,0 0 1,1 0 0,-1 0 0,0 0-1,0 0 1,1 0 0,-1 0 0,0 0-1,1 0 1,-1 0 0,0 1 0,1-1 0,-1 0-1,0 0 1,0 0 0,1 1 0,-1-1-1,0 0 1,0 0 0,0 0 0,1 1-1,-1-1 1,0 0 0,0 0 0,0 1-1,0-1 1,1 0 0,-1 1 0,0-1-1,0 0 1,0 1 0,0-1 0,0 0-1,0 1 1,0-1 0,0 0 0,0 0-1,0 1 1,0-1 0,0 0 0,0 1-1,0-1 1,0 0 0,-1 1 0,1-1-1,0 0 1,0 1 0,0-1 0,0 0-1,0 0 1,-1 1 0,1-1 0,-5 19 15,-13 21 11,12-29-20,1 0 0,0 1 0,0-1 0,1 1 0,0 0-1,1 1 1,1-1 0,0 0 0,0 1 0,1 13 0,1-25-88,0 0 0,1 0 1,-1 0-1,0 0 0,1 0 0,-1 0 1,0 0-1,1 0 0,-1 0 1,1 0-1,-1 0 0,1-1 0,0 1 1,-1 0-1,1 0 0,0 0 0,0-1 1,-1 1-1,1 0 0,0-1 0,0 1 1,0-1-1,0 1 0,0-1 1,0 1-1,0-1 0,0 0 0,0 1 1,1-1-1,21-1-8015,-7-5-3770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32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12332,'0'0'8872,"48"-5"-13036,-28-1-2018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33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56 10282,'0'0'5424,"5"-8"-3412,-1 2-1678,0 1 1,0 1-1,0-1 0,0 0 0,1 1 1,7-5-1,-11 7-274,1 1 0,-1 1 0,0-1 0,1 0 0,-1 0 0,1 0 0,-1 1 0,1-1 1,-1 1-1,1-1 0,-1 1 0,1 0 0,0-1 0,-1 1 0,1 0 0,0 0 0,-1 0 0,1 0 0,0 1 1,-1-1-1,1 0 0,-1 1 0,1-1 0,-1 1 0,1-1 0,-1 1 0,1 0 0,-1 0 0,1-1 0,-1 1 1,0 0-1,1 0 0,-1 0 0,0 1 0,0-1 0,0 0 0,2 3 0,-2-2-52,1 0-1,-1 1 0,0-1 1,0 1-1,0 0 1,0-1-1,0 1 0,0 0 1,-1-1-1,1 1 1,-1 0-1,0 0 0,0 0 1,0-1-1,0 1 1,0 0-1,-1 0 0,1 0 1,-1-1-1,0 1 1,0 0-1,0-1 0,0 1 1,0 0-1,0-1 1,-1 0-1,1 1 0,-4 2 1,-4 7 26,-1 0 0,-1-1 0,-22 20 0,23-23 0,-34 26 246,32-26-103,1 1-1,0 0 1,0 1 0,-16 17-1,33-25-179,-1-1 0,1 1-1,-1-1 1,1-1 0,-1 1-1,1-1 1,7 0 0,89-6-3851,-74 3 880,3 1-2370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34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0 194 10570,'6'-8'7965,"31"-30"-6652,-25 29-1197,6-5 278,0-1-1,-1 0 1,0-2 0,-2 1 0,0-2-1,18-26 1,-46 66 881,-2 5-641,-18 43 0,30-63-613,1 0 1,-1 0 0,1 1-1,0-1 1,1 0 0,0 1-1,0-1 1,1 0 0,0 1-1,0-1 1,0 1 0,3 11-1,-2-19-90,-1 1 0,1-1 0,-1 1 0,1 0 0,-1-1 1,1 1-1,0-1 0,-1 1 0,1-1 0,0 0 0,-1 1 0,1-1 0,0 0 0,0 1 0,-1-1 0,1 0 0,0 0 0,0 0 0,-1 0 0,1 1 0,0-1 0,0 0 1,0 0-1,-1-1 0,1 1 0,0 0 0,1 0 0,23-7-7866,-9-6-2267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34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14414,'0'0'12620,"25"-3"-14991,-18 1-1216,0-2-3492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59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0 14286,'0'0'3758,"-8"4"-3043,-4 5-551,0 0 0,1 1 0,0 0 0,0 0 0,1 1 0,0 0 0,1 1 0,1 0 1,0 1-1,0 0 0,1 0 0,-8 22 0,5-11 99,2 1 1,0 0-1,2 0 1,0 0-1,2 1 1,-2 46-1,6-65-248,0 1 1,1 0-1,0-1 0,0 1 1,0-1-1,1 1 0,0-1 1,1 0-1,0 1 0,0-1 1,0-1-1,1 1 0,0 0 1,0-1-1,1 0 0,0 0 0,0 0 1,6 5-1,-5-6-364,0-1 0,0 0-1,0 0 1,1-1 0,-1 0 0,1 0-1,0 0 1,0-1 0,0 0 0,0 0-1,0 0 1,9-1 0,19 1-5614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34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45 11211,'0'0'5562,"10"-6"-3491,-6 4-1965,40-25 2330,-41 26-2192,0-1 0,0 1 1,0 0-1,0 0 0,1 0 1,-1 0-1,0 0 0,0 1 0,1 0 1,-1 0-1,0 0 0,0 0 1,1 0-1,-1 0 0,0 1 1,6 1-1,-8-1-199,0 0-1,0-1 1,0 1 0,0 0-1,0 0 1,0 0 0,0 1-1,-1-1 1,1 0 0,0 0-1,-1 0 1,1 1 0,0-1-1,-1 0 1,0 0 0,1 1-1,-1-1 1,0 0 0,0 1-1,1-1 1,-1 1 0,0-1 0,0 0-1,-1 1 1,1-1 0,0 0-1,0 1 1,-1 1 0,0 1 42,0 1 1,0-1-1,-1 0 1,1 0 0,-1 0-1,0 0 1,-4 7-1,-11 8 254,-1-1-1,-23 19 0,-21 21-5,61-57-332,0 0-1,0 0 1,0-1-1,0 1 1,0 0-1,0 0 1,1 0-1,-1 0 1,0 0-1,0 0 1,1 0-1,-1 0 1,1 1-1,-1-1 1,1 0-1,0 0 1,-1 0-1,1 0 0,0 1 1,0-1-1,0 0 1,0 0-1,0 1 1,0-1-1,0 0 1,1 2-1,0-1 2,0-1 0,0-1 0,0 1 0,1 0 0,-1 0-1,0 0 1,1-1 0,-1 1 0,0-1 0,1 1 0,-1-1-1,1 1 1,-1-1 0,1 0 0,-1 0 0,1 0 0,2 0 0,9 0-173,-1-1 1,0 0 0,1 0 0,13-5 0,53-21-3424,-33 1-4934,-34 15 1329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35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1 263 11339,'0'0'11130,"10"-1"-9768,10-2-1185,1-1 1,-1-1-1,-1-1 1,1-1 0,-1 0-1,0-2 1,-1 0 0,22-15-1,-4 2-314,-1-3 1,-2-1-1,40-38 0,-70 61-126,17-19-2150,-9 5-3249,-7 9-152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35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1 415 9257,'0'0'9353,"73"-38"-8553,-19 11-383,8-6-129,8-5-32,7-2-160,-1-5-32,1 2-32,-7 4-32,-10 1-32,-4 0-1761,-13 2-4101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35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0 208 13453,'0'0'6534,"68"-31"-5829,-19 8-97,2-1-448,6 0-128,-5 1-32,2 0-800,-11 2-1411,-9 2-2369,-4-1-3940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36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8936,'10'-5'2136,"8"-4"-1283,-3 0 75,0 0-1,1 2 1,0 0 0,0 1-1,1 0 1,-1 1 0,19-2-1,-57 24 50,-5 0-609,-36 24 25,61-39-377,-1 1 1,0-1-1,0 1 1,1-1-1,0 1 1,-1 0-1,1 0 1,0 0-1,0 0 1,1 1-1,-1-1 1,1 0-1,-1 1 1,1-1-1,0 1 1,0 5-1,1-7-10,0 0-1,0 0 0,1 0 1,-1-1-1,1 1 0,0 0 1,-1 0-1,1 0 0,0-1 1,0 1-1,0-1 0,0 1 1,1 0-1,-1-1 0,0 0 1,0 1-1,1-1 1,-1 0-1,1 0 0,0 0 1,-1 0-1,1 0 0,0 0 1,-1 0-1,1 0 0,0-1 1,0 1-1,3 0 0,59 11-163,-57-11 60,63 4-2793,-24-5-3117,-12-1-2032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36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11050,'0'0'2152,"11"-3"448,-6 1-2431,6-1 485,0 0 0,1 1 0,-1 0 0,1 1 0,12 0 0,-22 1-604,0 0 0,0 0 0,-1 0 0,1 0-1,0 1 1,0-1 0,0 0 0,-1 1 0,1-1 0,0 1-1,0 0 1,-1 0 0,1 0 0,-1-1 0,1 1 0,-1 1 0,1-1-1,-1 0 1,1 0 0,-1 1 0,0-1 0,0 0 0,0 1-1,0-1 1,0 1 0,0 0 0,0-1 0,0 1 0,0 0 0,-1-1-1,1 1 1,-1 0 0,0 0 0,1 0 0,-1-1 0,0 1 0,0 0-1,0 0 1,0 0 0,0 0 0,0-1 0,-1 1 0,1 0-1,-2 3 1,1-3-11,1 0-1,-1 0 1,0 1-1,-1-1 1,1 0 0,0 0-1,0 0 1,-1 0-1,1-1 1,-1 1-1,0 0 1,0-1-1,1 1 1,-1-1-1,0 1 1,0-1 0,-1 0-1,-1 1 1,-20 18 301,27-18-385,0 0-1,0 0 1,0 0-1,1 0 0,-1-1 1,1 1-1,-1-1 1,1 0-1,-1 0 0,1-1 1,4 2-1,-5-2-10,5 2 3,-1 0 0,0 1 0,1 0-1,-1 0 1,0 1 0,-1 0 0,7 4 0,-12-7 56,0-1 1,0 1-1,-1 0 1,1-1-1,0 1 0,-1 0 1,1-1-1,0 1 1,-1 0-1,1 0 1,-1 0-1,1 0 1,-1-1-1,0 1 0,1 0 1,-1 0-1,0 0 1,1 0-1,-1 0 1,0 0-1,0 0 1,0 0-1,0 2 0,-1-2 24,0 1 0,0-1 0,0 1 1,0-1-1,0 1 0,0-1 0,-1 0 0,1 1 0,0-1 0,-1 0 0,1 0 0,-1 0 0,1 0 0,-1 0 0,0-1 0,1 1 0,-1 0 0,-2 0 0,-114 36 2576,83-31-6055,50-6-957,8-4-2958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37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9833,'0'0'7944,"43"0"-6471,-3 0-320,13-1-512,1-4-353,8 1-192,-1-2-64,-4-1-64,-9 3-1217,-10-1-737,-17 1-1409,-15-1-1281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38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10826,'0'0'4260,"68"22"-2914,-20-22-386,9 0-351,0-6-449,0-1-128,-7 0-1153,-10 3-2626,-12-3-3428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41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40 10250,'0'-1'241,"0"-1"1,0 0-1,0 1 1,0-1 0,0 0-1,0 1 1,0-1-1,-1 0 1,1 1-1,-1-1 1,1 1 0,-1-1-1,1 1 1,-1-1-1,0 1 1,0-1-1,0 1 1,0 0 0,0-1-1,0 1 1,0 0-1,0 0 1,-3-2 0,2 3-143,0-1 1,-1 1-1,1-1 1,0 1-1,0 0 1,0 0-1,-1 0 1,1 0-1,0 0 1,0 1 0,0-1-1,-1 1 1,1-1-1,0 1 1,0 0-1,0 0 1,0 0-1,0 0 1,-2 2-1,-15 11 234,1 0 0,1 1 0,1 1 0,0 1 0,1 0 0,1 1 0,-21 34 0,28-41-199,1 0 0,0 1 0,0-1 0,1 2 0,1-1 0,0 0 0,1 1-1,0 0 1,1-1 0,0 1 0,0 16 0,2-26-125,0-1 0,1 0-1,-1 0 1,0 1 0,1-1 0,-1 0-1,1 0 1,0 0 0,0 1 0,0-1-1,0 0 1,0 0 0,0 0 0,1-1-1,-1 1 1,0 0 0,1 0 0,0-1-1,-1 1 1,1-1 0,2 2 0,1 0 35,0 0 0,0-1 0,0 0 0,0 0 0,0 0 0,1 0 0,-1-1 0,10 1 0,-2 0 28,-1-2 0,1 1 0,0-2-1,-1 1 1,1-2 0,0 0 0,17-5 0,-26 5-24,1 1 1,-1-1 0,0 0-1,0 0 1,0-1 0,0 1-1,0-1 1,0 0-1,-1 0 1,1 0 0,-1-1-1,0 1 1,0-1-1,0 0 1,-1 0 0,1 0-1,-1 0 1,0 0 0,3-8-1,-5 10 7,1 0 0,-1 0-1,0-1 1,0 1 0,0 0 0,0 0 0,0 0-1,0 0 1,0-1 0,-1 1 0,1 0-1,-1 0 1,1 0 0,-1 0 0,0 0-1,0 0 1,-2-3 0,1 2-34,0 1-1,-1-1 1,1 1 0,-1 0 0,0 0-1,1 0 1,-1 0 0,0 0-1,0 0 1,0 1 0,-1-1 0,1 1-1,0 0 1,-5-1 0,-41-6 158,22 10-649,26-2 385,1 0-1,-1 0 1,1 0 0,-1 0-1,1 1 1,-1-1 0,1 0-1,-1 0 1,1 1 0,-1-1-1,1 0 1,-1 0 0,1 1-1,-1-1 1,1 1 0,-1-1-1,1 0 1,0 1 0,-1-1-1,1 1 1,0-1 0,0 1-1,-1-1 1,1 1 0,0-1-1,0 1 1,-1-1 0,1 1-1,0 0 1,0 0-243,1 0 1,-1 0-1,0 0 0,1 0 1,-1 0-1,0 0 1,1 0-1,-1 0 0,1 0 1,0 0-1,-1 0 0,1-1 1,0 1-1,0 0 1,-1 0-1,1-1 0,0 1 1,0-1-1,0 1 0,0-1 1,0 1-1,0-1 1,0 1-1,0-1 0,0 0 1,0 1-1,0-1 0,0 0 1,0 0-1,0 0 1,0 0-1,0 0 0,0 0 1,1 0-1,24 2-7669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42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16912,'0'0'8584,"50"-4"-16720,-36-6-6598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2:43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501 96 5189,'0'0'1804,"-8"-3"-1062,5 2-699,0 0 0,1 0 0,-1 0 0,0-1-1,1 1 1,0-1 0,-1 1 0,1-1 0,0 0-1,0 0 1,0 0 0,0 0 0,0-1 0,0 1 0,-2-4-1,3 3 81,0 0 0,1 0 0,-1 0 0,1 0 0,-1 0 0,1 0 0,0 0 0,0 0 0,0 0 0,1 0 0,-1 0 0,1 0 0,0 0 0,0 0 0,0 0 0,0 0 0,0 0 0,4-5 0,-80 139 690,-5-4 0,-148 180 0,201-275-661,19-25-55,1 1 0,0 0 1,1 1-1,0 0 1,0 0-1,-6 12 0,13-20-106,-1-1 0,0 0-1,1 1 1,-1-1 0,0 0 0,1 1-1,-1-1 1,0 0 0,1 1-1,-1-1 1,1 0 0,-1 0 0,1 1-1,-1-1 1,1 0 0,-1 0-1,0 0 1,1 0 0,-1 0 0,1 0-1,-1 0 1,1 0 0,-1 0-1,1 0 1,-1 0 0,1 0 0,-1 0-1,1 0 1,-1 0 0,1 0 0,-1-1-1,1 1 1,0 0 0,20-4-7,21-12 71,-2-2 0,55-32 1,-27 13-51,489-248-3688,-422 213-1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00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1 287 3395,'0'0'19405,"8"-11"-18636,25-29-381,43-41 0,-37 43-309,60-79 0,-156 273-1029,50-132 737,0 0 1,2 0 0,1 0-1,-1 46 1,4-69 84,1 1 0,0 0 1,0-1-1,1 1 0,-1-1 1,0 1-1,0 0 0,1-1 1,-1 1-1,1-1 0,-1 1 1,1-1-1,0 1 0,0-1 1,0 1-1,-1-1 0,1 0 1,1 1-1,-1-1 0,0 0 1,0 0-1,0 0 0,1 0 1,-1 0-1,0 0 0,1 0 1,1 1-1,-1-2-301,1 1 0,-1-1 0,0 0 0,0 0 0,0 1 0,1-1 0,-1-1 0,0 1 0,0 0 0,0 0 0,1-1 0,-1 1 0,0-1 0,2-1 0,21-13-6319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43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34 9769,'0'0'3294,"-10"-5"-993,6 2-2163,1 1-32,0 0 1,0-1-1,0 1 1,-1 0-1,1 1 1,0-1-1,-1 1 0,1-1 1,-1 1-1,0 0 1,1 0-1,-1 1 1,0-1-1,1 1 0,-1 0 1,0 0-1,0 0 1,1 0-1,-1 0 1,0 1-1,0 0 1,1 0-1,-1 0 0,1 0 1,-1 1-1,1-1 1,-1 1-1,1 0 1,-6 4-1,3 0-10,1 0 1,-1 1-1,1 0 1,1 0-1,-1 0 0,1 0 1,1 1-1,-1-1 0,1 1 1,1 0-1,-1 0 1,1 0-1,1 0 0,-2 12 1,3-16-56,-1-1 0,1 1 1,0-1-1,1 1 1,-1-1-1,0 1 0,1-1 1,0 1-1,0-1 1,0 0-1,0 1 1,1-1-1,-1 0 0,1 0 1,0 0-1,0 0 1,0 0-1,0 0 0,0 0 1,0-1-1,1 1 1,0-1-1,-1 0 0,1 0 1,0 0-1,0 0 1,0 0-1,0-1 0,1 1 1,-1-1-1,0 0 1,1 0-1,-1 0 0,0 0 1,7 0-1,1 1 78,1-2 0,-1 1 0,1-1 0,-1-1 0,1 0 0,-1-1 0,1 0 0,-1 0 1,0-1-1,0-1 0,0 0 0,20-11 0,-26 12-51,0 0 0,0 0 1,0-1-1,0 0 1,0 0-1,-1-1 0,0 1 1,0-1-1,0 0 1,0 0-1,-1 0 0,0 0 1,0-1-1,0 1 1,-1-1-1,1 0 0,-1 0 1,-1 0-1,1 0 1,-1 0-1,0 0 0,-1 0 1,1-1-1,-1 1 1,-2-10-1,2 12-64,-1 1-1,0 0 1,0 0 0,-1 0 0,1 0-1,-1 0 1,1 0 0,-1 0 0,0 0-1,0 0 1,0 1 0,-1-1 0,1 1-1,0 0 1,-1-1 0,0 1 0,0 0-1,1 1 1,-1-1 0,0 0 0,0 1-1,-1 0 1,1-1 0,0 1 0,0 1-1,-1-1 1,1 0 0,0 1 0,-1 0-1,1-1 1,0 1 0,-6 1 0,5-1-266,-1 0 0,1 0 0,0 0 0,0 1-1,-1-1 1,1 1 0,0 0 0,0 1 0,0-1 0,0 0 0,0 1 0,0 0 0,0 0 0,1 0 0,-1 1 0,1-1 0,0 1 0,-1 0 0,1 0 0,0 0 0,1 0 0,-1 1 0,1-1 0,-1 1 0,1-1 0,-2 5 0,0 15-3432,3-1-721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43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13965,'0'0'3844,"-29"54"-2531,22-31-480,2-1-385,5-2-416,0-2-320,5-6-2178,7-4-2531,3-8-3811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44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55 12876,'0'0'3903,"8"-7"-2542,-4 2-1196,1 1 1,-1 0-1,1 0 1,0 0-1,0 1 1,0-1-1,0 1 1,1 0-1,-1 1 1,1 0-1,0 0 1,0 0-1,0 0 1,0 1-1,10-1 1,-10 1-43,-1 1 1,1 0 0,-1 0-1,1 1 1,-1 0-1,10 2 1,-13-2-107,-1-1 1,0 1-1,0-1 0,0 1 1,0 0-1,0 0 1,0-1-1,-1 1 0,1 0 1,0 0-1,0 0 0,-1 0 1,1 0-1,0 0 1,-1 0-1,1 0 0,-1 0 1,1 0-1,-1 1 0,0-1 1,1 0-1,-1 0 1,0 0-1,0 1 0,0-1 1,0 0-1,0 0 0,0 0 1,0 1-1,0-1 0,0 0 1,-1 0-1,1 0 1,0 0-1,-1 1 0,1-1 1,-1 0-1,-1 2 0,-1 3 113,0 1-1,0-1 1,-1 1-1,0-1 0,-1 0 1,1 0-1,-1-1 0,0 1 1,-7 4-1,-60 45 544,11-9 377,60-46-1047,1 0 1,0 0 0,-1 0-1,1 0 1,0 0-1,-1 1 1,1-1 0,0 0-1,-1 0 1,1 1-1,0-1 1,-1 0 0,1 0-1,0 1 1,0-1 0,-1 0-1,1 1 1,0-1-1,0 0 1,0 1 0,-1-1-1,1 0 1,0 1 0,0-1-1,0 0 1,0 1-1,0-1 1,0 1 0,0-1-1,0 0 1,0 1 0,0-1-1,0 1 1,0-1-1,0 0 1,0 1 0,0-1-1,0 0 1,0 1-1,0-1 1,1 1 0,-1-1-1,0 0 1,0 1 0,0-1-1,1 0 1,-1 1-1,0-1 1,0 0 0,1 0-1,-1 1 1,0-1 0,1 0-1,-1 0 1,0 0-1,1 1 1,-1-1 0,0 0-1,1 0 1,-1 0 0,1 0-1,-1 0 1,0 0-1,1 1 1,-1-1 0,1 0-1,-1 0 1,1-1 0,33 3 76,-29-2-42,35-1-789,52-6 1,-48-2-2865,-2-2-3398,-13 1-2697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44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64,'0'0'17873,"8"-8"-16560,-7 7-1306,2-3 139,1 0 0,-1 1 0,1-1 0,0 1 0,0-1 0,0 1 0,1 1 0,-1-1 0,1 0 0,0 1 0,-1 0 0,1 0 0,0 1 0,0-1 0,0 1 0,0 0 0,1 1 0,5-1 1,-6 1-92,0 0 0,-1 0 0,1 1 1,0 0-1,-1 0 0,1 0 1,-1 0-1,1 1 0,-1-1 1,0 1-1,0 0 0,8 6 0,-11-8-47,0 1-1,0 0 0,0 0 0,-1 0 0,1 0 0,0 0 0,-1 0 0,1 0 0,0 0 0,-1 0 1,1 0-1,-1 0 0,0 0 0,1 0 0,-1 0 0,0 1 0,0-1 0,1 0 0,-1 0 1,0 0-1,-1 2 0,1-1 13,-1 1 0,0-1 0,0 1 0,0-1-1,0 0 1,0 0 0,0 0 0,-1 1 0,1-1 0,-1-1 0,0 1 0,0 0 0,1 0 0,-3 1 0,-39 29 495,34-26-353,1 0 0,-1 0-1,1 1 1,0 0-1,1 0 1,-1 1 0,2 0-1,-12 16 1,18-24-157,-1 1-1,1 0 1,0 0 0,-1 0 0,1 0-1,0 0 1,-1 0 0,1 0 0,0 0-1,0-1 1,0 1 0,0 0 0,0 0-1,0 0 1,0 0 0,0 0 0,0 0-1,1 0 1,-1 0 0,0 0 0,1 0-1,-1 0 1,0 0 0,1-1 0,-1 1 0,2 1-1,0 0 5,-1 0 0,1-1 0,0 1 1,0-1-1,1 1 0,-1-1 0,0 0 0,0 0 0,1 0 0,2 1 0,62 8-840,-63-10 628,64 3-6673,-39-3-1393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45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14798,'0'0'5669,"6"0"-4932,1 0-192,5 1-289,4 0-256,2-1-737,0 0-2882,2 0-4485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46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72 14734,'0'0'3037,"-11"-4"-2070,6 2-941,-1 0 1,0 0-1,0 1 0,-1 0 1,1 0-1,0 0 0,0 1 1,-1 0-1,1 0 1,0 1-1,0 0 0,0 0 1,0 0-1,-1 0 1,1 1-1,1 0 0,-11 5 1,1 2 52,1 0 0,1 0 1,0 1-1,-13 13 0,21-18 35,1-1 0,-1 1 0,1 0 0,0 0 0,1 0 0,-1 0 0,1 1 0,0 0 0,1-1-1,-1 1 1,1 0 0,1 0 0,-3 11 0,4-16-105,0 0 0,0 0-1,0 1 1,0-1 0,0 0 0,0 0-1,0 0 1,0 0 0,1 0 0,-1 1-1,0-1 1,1 0 0,-1 0 0,1 0-1,-1 0 1,1 0 0,0 0 0,-1 0-1,1 0 1,0-1 0,0 1 0,0 0 0,0 0-1,0-1 1,-1 1 0,1 0 0,2 0-1,0 0 14,1 1 0,-1-1 0,1 0 0,-1 0 0,1 0 0,0-1 0,0 0 0,6 1 0,1-2 11,0 1 0,0-2 0,-1 1 0,1-1 0,16-6 0,-18 4-4,1-1 1,-1 0 0,0 0-1,-1-1 1,0 0-1,0 0 1,0-1 0,0 0-1,-1 0 1,11-15-1,-14 17 81,-1-1-1,1 0 1,-1 0-1,0 0 1,0 0-1,-1-1 0,0 1 1,0-1-1,0 1 1,-1-1-1,0 0 1,0 1-1,-1-1 0,0 0 1,0 0-1,0 0 1,-2-7-1,1 12-92,0 0 1,1 0-1,-1 0 0,0 0 1,0 0-1,-1 0 0,1 0 1,0 0-1,0 0 0,-1 1 1,1-1-1,-1 0 0,0 1 1,1-1-1,-1 1 0,0 0 1,0 0-1,0 0 0,0 0 1,0 0-1,0 0 0,0 0 1,0 0-1,0 1 0,0-1 1,-1 1-1,1 0 0,0 0 1,0 0-1,-5 0 0,4 0-73,1 0 0,-1 0 0,0 0-1,1 1 1,-1-1 0,1 1 0,-1 0 0,1 0 0,-1 0-1,1 0 1,-1 0 0,1 0 0,0 1 0,-1-1 0,1 1-1,0-1 1,0 1 0,0 0 0,1 0 0,-1 0 0,0 0-1,1 0 1,-1 0 0,1 1 0,-2 3 0,1-2-549,1 1 1,0 0-1,0 0 1,0 0-1,1 0 1,0 0-1,0-1 1,0 1-1,0 0 1,1 0-1,0 0 1,2 7 0,8 9-4537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46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15150,'0'0'5478,"-34"68"-4261,15-40-64,8 2-449,2 0-575,5-2-97,3 0-161,1-2-1152,0-7-1153,5-5-1474,0-8-2626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46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23 9225,'0'0'12486,"-5"5"-12262,3-4-214,1 0-1,0 0 0,-1 0 0,1 0 0,0 0 0,0 1 0,0-1 0,0 0 0,0 1 0,0-1 0,1 1 0,-1-1 0,0 1 1,1-1-1,-1 1 0,1-1 0,-1 1 0,1-1 0,0 1 0,-1 0 0,1-1 0,0 3 0,2 0 2,-1 0 0,1-1-1,0 1 1,-1-1-1,2 1 1,-1-1 0,0 1-1,1-1 1,-1 0-1,6 4 1,-8-6-10,14 13 9,0 1 1,-1 1 0,-1 0-1,-1 1 1,10 18 0,-19-32-5,-1 0 0,1-1 0,-1 1 1,0 0-1,0 0 0,0 0 0,0 0 0,-1 0 1,1 1-1,-1-1 0,0 0 0,1 0 0,-2 0 1,1 0-1,0 0 0,-1 1 0,1-1 1,-1 0-1,0 0 0,0 0 0,0 0 0,0-1 1,-1 1-1,1 0 0,-1 0 0,0-1 0,0 1 1,0-1-1,0 1 0,0-1 0,0 0 1,0 0-1,-1 0 0,1 0 0,-1 0 0,0-1 1,0 1-1,1-1 0,-1 1 0,0-1 0,-5 1 1,-4 2 179,0 0 0,0-1 0,0 0 0,0-1 0,-1 0 0,-20-1 0,30-1-129,1 0 0,-1 0 0,0 0 1,0-1-1,0 1 0,0-1 1,1 0-1,-1 0 0,0 0 0,1 0 1,-1 0-1,1-1 0,-1 1 0,1-1 1,-3-2-1,4 3-51,0-1 0,0 0 0,0 0 0,0 0 0,0 0 1,0 0-1,0 0 0,1 0 0,-1 0 0,1 0 0,0 0 0,-1 0 0,1 0 0,0-1 1,0 1-1,0 0 0,0 0 0,1 0 0,-1 0 0,1 0 0,-1 0 0,1 0 0,1-3 1,-1 2-16,1 0 0,-1 0 0,1 0 0,0 0 0,0 0 0,0 0 0,0 0 0,1 1 0,-1-1 0,1 1 0,0 0 0,0 0 0,0 0 0,3-2 1,52-25-58,-34 19 47,-10 3 76,4-1-85,-1-1-1,0-1 0,29-20 1,-43 27 83,0 1 1,0-1 0,0 0-1,0 0 1,0 0 0,0 0-1,-1 0 1,0-1 0,1 1-1,-1-1 1,-1 1 0,1-1-1,0 0 1,-1 0 0,0 0-1,0 1 1,0-1 0,0-1-1,-1 1 1,0 0 0,1 0-1,-1 0 1,-1 0 0,0-7-1,0 9-16,-1-1 0,1 1 0,-1-1 0,0 1 0,0 0 0,0 0 0,0-1 0,0 1 0,0 1 0,0-1 0,0 0 0,-1 1 0,1-1 0,-1 1 0,1-1 0,-1 1 0,0 0 0,0 0 0,1 1 0,-1-1 0,0 0 0,0 1 0,-4 0 0,3-1-289,0 1 0,0 0 1,0 0-1,0 0 0,0 0 0,1 1 1,-1 0-1,-4 1 0,6-2-230,0 1 1,1-1-1,-1 1 0,1 0 0,-1 0 0,1-1 0,0 1 0,-1 0 0,1 0 0,0 1 0,0-1 0,0 0 0,-1 0 0,1 0 0,0 1 0,1-1 0,-1 1 0,-1 1 0,1 4-5899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48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58 9353,'53'-43'6675,"-51"41"-6496,1 0 0,-1 1 1,1-1-1,0 1 0,0 0 0,0-1 1,0 1-1,0 0 0,0 1 1,0-1-1,0 1 0,0-1 0,0 1 1,0 0-1,0 0 0,0 0 0,0 1 1,0-1-1,4 2 0,-6-2-174,-1 0-1,0 1 0,1-1 1,-1 1-1,1-1 1,-1 0-1,0 1 0,0-1 1,1 1-1,-1-1 1,0 1-1,0-1 0,0 1 1,1-1-1,-1 1 1,0 0-1,0-1 0,0 1 1,0-1-1,0 1 1,0-1-1,0 1 0,0-1 1,0 1-1,0-1 1,-1 1-1,1 0 0,0-1 1,0 1-1,0-1 1,-1 1-1,1-1 0,0 0 1,0 1-1,-1-1 1,1 1-1,-1 0 0,-13 18 224,0-6 52,-2 0-1,-29 19 1,31-24 69,1 1-1,1 0 1,-1 1 0,1 1-1,-16 18 1,27-28-314,0 0 0,0 0 0,1-1 0,-1 1 0,0 0 1,1 0-1,-1 0 0,0 0 0,1 0 0,-1 0 0,1 0 0,0 0 0,-1 0 0,1 0 0,0 0 0,0 1 1,-1-1-1,1 0 0,0 0 0,0 0 0,0 0 0,0 0 0,1 0 0,-1 1 0,0-1 0,0 0 0,1 0 1,-1 0-1,0 0 0,1 0 0,-1 0 0,1 0 0,0 0 0,-1 0 0,1 0 0,0 0 0,-1-1 0,1 1 0,0 0 1,0 0-1,0-1 0,0 1 0,0 0 0,0-1 0,0 1 0,0-1 0,0 1 0,1 0 0,7 2 59,0-1 0,0 1 0,0-1 0,16 1 0,-18-2-41,152 8 21,-92-8-3575,-37-1-2110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51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11339,'0'0'5861,"46"0"-4708,-14 0-64,4 0-320,8 0-513,6 0-192,-8 0-64,0 0-64,-11 0-1057,-8-1-865,-7-2-1569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00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5862,'0'0'13548,"51"-7"-13484,-24-3-288,-2 4-3459,2-2-1506,-6 4-1570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3:51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11787,'0'0'5702,"52"8"-4742,-16-8-159,7 0-384,3-5-321,0 1-64,-1-5-609,0-3-3843,-8-5-8680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5:19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185 210 3267,'0'0'1447,"7"-1"1959,-6 1-3461,35-9 3841,-34 9-3542,-1-1 0,0 1 0,0-1 1,0 1-1,0-1 0,0 0 0,-1 1 0,1-1 1,0 0-1,0 0 0,0 0 0,-1 0 0,1 0 1,0 0-1,-1 0 0,1 0 0,-1 0 0,1 0 1,-1 0-1,1 0 0,-1 0 0,0 0 1,0 0-1,0-1 0,1 1 0,-1 0 0,0 0 1,0 0-1,-1 0 0,1 0 0,0-1 0,0 1 1,0 0-1,-1 0 0,1 0 0,-1 0 0,1 0 1,-1-1-1,0 0-135,0 1 1,0 0-1,-1 0 0,1-1 1,0 1-1,0 0 0,-1 0 1,1 0-1,-1 1 0,1-1 1,-1 0-1,1 0 0,-1 1 1,1-1-1,-1 1 0,0-1 1,1 1-1,-1 0 0,-2 0 1,-39-3 41,35 3-33,-1 0-93,-1 0 1,1 1 0,-1 0-1,1 0 1,0 1 0,-1 0-1,1 1 1,0 0-1,-14 7 1,19-8-21,0 1 1,1-1-1,-1 1 0,1-1 1,0 1-1,0 0 0,0 0 1,0 1-1,0-1 0,0 0 1,1 1-1,0 0 0,0-1 1,0 1-1,0 0 0,1 0 1,-1 0-1,1 1 0,0-1 1,0 0-1,1 0 0,-1 0 1,1 9-1,0-12-1,0 0 0,0 0 0,0 1 0,1-1 0,-1 0 1,0 0-1,1 0 0,-1 0 0,1 0 0,-1 0 0,1 1 0,-1-1 0,1 0 0,0 0 0,-1-1 1,1 1-1,0 0 0,0 0 0,0 0 0,0 0 0,0-1 0,0 1 0,0 0 0,0-1 0,0 1 1,0-1-1,0 1 0,0-1 0,1 0 0,-1 1 0,0-1 0,0 0 0,0 0 0,1 0 0,-1 0 1,0 0-1,0 0 0,0 0 0,1 0 0,-1-1 0,0 1 0,0 0 0,2-1 0,4-1 45,-1 1 0,1-1 0,0 0 0,-1-1 0,0 0 0,11-5 0,4-6 11,-1-1 0,-1-1 0,0-1 0,28-31 0,-40 40 31,-1 0 1,0-1 0,0 1 0,-1-1 0,0 0 0,0-1 0,-1 1-1,0-1 1,-1 0 0,0 0 0,-1 0 0,0 0 0,1-20 0,-3 30-92,0 0 1,-1-1-1,1 1 1,0 0-1,0 0 1,0 0-1,-1 0 1,1 0-1,0 0 1,0 0-1,-1 0 1,1 0-1,0-1 1,0 1-1,-1 0 1,1 0 0,0 0-1,0 0 1,-1 1-1,1-1 1,0 0-1,0 0 1,0 0-1,-1 0 1,1 0-1,0 0 1,0 0-1,-1 0 1,1 0-1,0 1 1,0-1-1,0 0 1,-1 0-1,1 0 1,0 0-1,0 1 1,0-1 0,0 0-1,0 0 1,-1 0-1,1 1 1,0-1-1,0 0 1,0 0-1,0 0 1,0 1-1,0-1 1,0 0-1,0 1 1,-11 12-177,4 5 139,0 0 1,2 1-1,-6 27 0,9-36 23,1 0 0,0 1 0,0-1 0,1 0 1,0 1-1,1-1 0,0 0 0,3 12 0,-3-19-78,0 0 0,1-1 0,-1 1-1,1-1 1,0 1 0,-1-1 0,1 0 0,0 0 0,0 0 0,1 0 0,-1 0 0,0 0 0,1 0-1,-1-1 1,1 1 0,-1-1 0,1 0 0,0 0 0,0 0 0,-1 0 0,1 0 0,0 0 0,0-1 0,0 0-1,0 1 1,0-1 0,0 0 0,5-1 0,-1 1-579,-1-1 0,0 0 0,1 0 1,-1 0-1,0-1 0,0 0 0,0 0 0,0 0 0,0-1 0,0 0 0,-1 0 1,8-5-1,13-17-5543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5:19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9417,'0'0'7340,"1"10"-6806,1 4-172,1-1 1,1 1-1,0-1 1,1 1-1,0-2 1,12 21-1,2 8 240,-12-23-419,-1 1 0,-1 0-1,0 1 1,-2-1 0,0 0 0,-1 1-1,-1 0 1,-1 0 0,0-1 0,-2 1 0,0 0-1,-1-1 1,-9 29 0,0-10-523,-1 0 0,-2-1-1,-1-1 1,-2 0 0,-37 54 0,11-34-3755,2-14-3501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5:49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62 3748,'21'-34'11115,"-7"7"-4272,-11 66-3389,-29 40-2414,21-68-970,0 1 0,1 0 0,0 0 0,1 1 0,0-1 0,1 1 0,0 0 0,1-1 0,1 25 0,0-36-59,1 0 1,-1 0-1,1 0 0,0 0 1,-1 0-1,1 0 0,0 0 0,-1 0 1,1-1-1,0 1 0,0 0 1,0-1-1,0 1 0,0 0 0,0-1 1,0 1-1,0-1 0,0 1 1,0-1-1,0 0 0,0 0 0,0 1 1,0-1-1,0 0 0,0 0 0,2 0 1,34 1 155,-30-1-148,51-6 1483,-49 4-2555,-1-1 0,0 1 0,-1-2 0,1 1 0,0-1-1,-1 0 1,13-9 0,-15 9 241,0 0 0,-1-1 0,1 1-1,-1-1 1,0 0 0,0 0 0,-1-1-1,1 1 1,-1-1 0,4-9 0,-5 8 897,0 0 0,0-1 0,-1 1 0,0 0 0,0 0 0,0-10 0,-6 51 5144,-13 21-1963,4-12-1704,10-27-1451,0 1-1,2 0 1,0 0 0,0 1-1,2-1 1,2 26-1,2-28-1688,4-9-2385,0-6-2245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5:49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9 4100,'0'0'20158,"9"-3"-19940,-6 2-213,1 0-1,-1 0 1,1 0-1,-1 1 0,1-1 1,0 1-1,-1 0 0,1-1 1,4 2-1,-7-1 3,1 1 1,-1-1-1,0 1 0,1 0 0,-1 0 1,0-1-1,1 1 0,-1 0 0,0 0 1,0 0-1,0 0 0,0 0 0,0 0 1,0 1-1,0-1 0,0 0 0,0 0 1,-1 1-1,1-1 0,0 0 0,-1 1 1,1-1-1,-1 1 0,0-1 0,1 1 1,-1-1-1,0 1 0,0-1 0,0 1 1,0-1-1,0 1 0,-1 2 0,1 2 95,-1 0-1,0 0 1,0 0-1,-1 0 0,0 0 1,0 0-1,0-1 1,-1 1-1,0-1 0,0 0 1,0 0-1,-6 7 1,6-7-43,48-4-1095,-40-1 989,-1 1-1,1-1 0,-1 1 1,0 0-1,0 0 1,1 0-1,-1 0 0,0 1 1,0 0-1,0-1 1,-1 2-1,1-1 1,0 0-1,-1 1 0,6 5 1,-7-7 78,-1 1 1,0-1-1,0 1 0,1 0 1,-1-1-1,0 1 0,-1 0 1,1 0-1,0 0 1,0 0-1,-1 0 0,1 0 1,-1 0-1,0 0 0,0 0 1,1 0-1,-1 0 1,0 0-1,-1 0 0,1 0 1,0 0-1,-1 0 1,1 0-1,-1-1 0,1 1 1,-1 0-1,0 0 0,0 0 1,0 0-1,0-1 1,0 1-1,0 0 0,-1-1 1,1 1-1,-3 2 0,-3 2 352,0 1-1,0-1 0,-1 0 0,1-1 0,-1 0 0,-1 0 0,1 0 0,-1-1 1,0-1-1,0 1 0,-15 2 0,9-2-366,0-2 0,0 0 0,-25 1 0,36-9-4144,10-6 681,9-8-3514,1 0-70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5:50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368 1 8136,'0'0'3918,"3"9"-1622,10 37-183,-2 0 1,-2 0 0,6 88-1,-14-110-1905,-2-1 0,0 1 0,-2-1 0,0 0 0,-2 1-1,0-2 1,-2 1 0,0-1 0,-1 0 0,-14 25-1,3-12-170,-2-1-1,-1-1 1,-43 49-1,52-68-593,-1-1 0,0 0 1,-30 19-1,33-25-358,0-1 1,-1 0-1,0 0 1,0-2 0,0 1-1,-19 3 1,-14-2-4323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5:50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 6951,'0'0'12038,"-5"13"-10928,-47 136 1111,-33 106 106,72-206-2116,2 0 0,2 1 0,-3 72 0,11-104-218,1 0 0,1 0 0,0 0 0,1 0 1,2-1-1,-1 1 0,2-1 0,10 27 0,-10-34-315,0 0-1,1-1 0,1 1 1,-1-1-1,1 0 1,1-1-1,0 0 0,0 0 1,0 0-1,1-1 1,0-1-1,0 1 0,1-2 1,17 9-1,22 5-4038,0-7-4085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6:27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78 5573,'0'0'7293,"3"-8"-5265,10-27-192,-13 35-1739,1-1 0,-1 0 0,0 0 0,0 0 0,0 1 0,0-1 0,1 0 0,-1 0 0,0 0 0,0 0 0,0 0 0,-1 1 0,1-1 0,0 0 0,0 0 0,0 0 0,-1 0 0,1 1 0,0-1-1,-1 0 1,1 0 0,-1 1 0,1-1 0,-1 0 0,1 1 0,-1-1 0,1 0 0,-1 1 0,0-1 0,1 1 0,-1-1 0,0 1 0,1-1 0,-1 1 0,0 0 0,0-1 0,1 1 0,-1 0-1,0-1 1,0 1 0,0 0 0,-1 0 0,-37-3 995,35 3-854,-2 0-142,-1 1 0,1 0 0,0 0-1,0 0 1,0 1 0,0 0 0,0 0 0,0 0 0,0 1-1,1 0 1,0 0 0,-1 0 0,1 1 0,0 0 0,0 0-1,1 0 1,-1 1 0,-5 6 0,6-5-82,-1 0 0,1 1-1,0-1 1,0 1 0,1 0 0,0 0 0,0 0 0,1 1 0,0-1-1,0 0 1,1 1 0,-1-1 0,2 1 0,-1 13 0,2-20-8,-1 1 0,1-1 1,0 1-1,0-1 0,0 0 1,0 1-1,0-1 0,0 0 1,0 0-1,0 1 0,0-1 1,0 0-1,1 0 0,-1 0 1,0-1-1,1 1 0,-1 0 1,1 0-1,-1-1 0,1 1 1,-1-1-1,1 0 0,-1 1 1,1-1-1,0 0 0,-1 0 1,1 0-1,0 0 0,-1 0 1,1 0-1,1 0 0,56-7 454,-48 4-392,0-1 0,-1 0 0,0 0 0,1-1 0,-1-1 0,-1 0 0,1 0 1,-1-1-1,10-9 0,-15 12 10,0 0-1,0 0 1,0-1 0,-1 1 0,0-1-1,1 0 1,-2 0 0,1 0 0,0 0 0,-1 0-1,0 0 1,0-1 0,-1 1 0,0-1-1,0 1 1,0-1 0,0 0 0,-1 1 0,-1-12-1,1 15-68,-1 1 0,0 0 0,1-1 0,-1 1 0,0 0 0,0-1 0,0 1 0,0 0 0,0 0 0,-1 0-1,1 0 1,0 0 0,-1 0 0,1 0 0,0 0 0,-1 1 0,1-1 0,-1 0 0,1 1 0,-1-1 0,1 1 0,-1 0-1,1-1 1,-1 1 0,0 0 0,1 0 0,-1 0 0,1 0 0,-1 0 0,1 0 0,-1 1 0,0-1 0,-2 1 0,1 0-87,-1-1 1,1 1-1,0-1 1,0 1-1,0 0 1,-1 0-1,1 0 1,0 1-1,0-1 1,0 1-1,1 0 1,-1-1-1,0 1 1,1 1-1,-1-1 1,-2 3-1,4-1-591,-1-1 0,0 1 1,1 1-1,0-1 0,0 0 0,0 0 0,0 0 0,1 6 0,6 17-9230,1-17 2014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6:28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14446,'0'0'5765,"-20"58"-5028,11-29-449,-5 0-224,9 1 0,-1-1-64,3-3 32,3-6-192,0-5-577,0-7-63,3-5-770,8-3-1441,-2-11-1281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6:28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41 9097,'0'0'13303,"-10"-4"-12737,9 3-558,-2 0 51,0-1 1,-1 1-1,1 0 0,0 0 1,0 0-1,-1 1 1,1-1-1,-1 1 0,-6 0 1,8 0-28,0 1 0,1 0 0,-1-1 1,0 1-1,0 0 0,1 0 1,-1 0-1,0 1 0,1-1 0,0 0 1,-1 0-1,1 1 0,-1-1 1,1 1-1,0-1 0,0 1 0,0 0 1,0-1-1,0 1 0,0 0 0,1 0 1,-1 0-1,1-1 0,-1 1 1,1 0-1,-1 3 0,0-2-20,0 1-1,0-1 1,0 1 0,1-1-1,-1 0 1,1 1 0,0-1-1,0 1 1,0-1-1,0 1 1,1-1 0,0 1-1,-1-1 1,1 1 0,0-1-1,1 0 1,-1 0 0,0 1-1,1-1 1,3 5-1,0-3 13,0-1 0,1 0-1,0 0 1,-1 0-1,1 0 1,0-1 0,1 0-1,-1 0 1,10 3 0,-11-5-56,0 1 1,0 0 0,0 1 0,-1-1-1,1 1 1,-1 0 0,0 0 0,0 0-1,0 1 1,0-1 0,0 1 0,-1 0-1,1 0 1,4 8 0,-7-9 11,0 0 1,0-1-1,-1 1 1,1 0-1,0 0 0,-1 0 1,0 0-1,0 0 1,0 0-1,0 0 1,0-1-1,-1 1 1,1 0-1,-1 0 1,0 0-1,0 0 0,0-1 1,0 1-1,0 0 1,0-1-1,-1 1 1,1-1-1,-1 1 1,0-1-1,0 0 1,0 0-1,0 0 0,-3 3 1,-1 1 31,0 0 0,-1 0 1,0-1-1,0 0 0,0 0 0,0 0 1,-1-1-1,0 0 0,0-1 0,0 1 1,0-2-1,-1 1 0,1-1 0,-1 0 1,1-1-1,-13 1 0,20-2-5,1-1 1,-1 1-1,0 0 0,0-1 1,1 1-1,-1 0 0,0-1 1,0 1-1,1-1 1,-1 1-1,0-1 0,1 1 1,-1-1-1,1 0 0,-1 1 1,1-1-1,-1 0 0,1 1 1,-1-1-1,1 0 0,0 0 1,-1 1-1,1-1 0,0 0 1,0 0-1,0 0 0,-1 1 1,1-1-1,0 0 0,0 0 1,0 0-1,0 1 0,0-1 1,1 0-1,-1 0 0,0 0 1,0 0-1,0 1 0,1-1 1,-1 0-1,0 0 0,2 0 1,14-34 50,-1 20-66,0 1 0,1 1 0,1 0 0,28-16 0,-32 22 12,-1 0 0,1-1-1,-1-1 1,-1 0 0,0-1 0,0 0-1,-1 0 1,0-1 0,0-1 0,-2 0-1,10-14 1,-17 24 39,0 0 0,1 0 0,-1-1 0,0 1 0,0 0 0,0 0 0,-1-1 0,1 1 0,0 0 0,-1-1 0,0 1 0,1-1 0,-1 1 0,0-1 0,0 1 0,-1 0 0,1-1 0,0 1 0,-1-1 0,1 1 0,-1 0 0,0-1 0,0 1 0,0 0 0,0 0 0,0-1 0,-1 1 0,1 0 0,0 0 0,-1 0 0,0 1 0,1-1 0,-1 0 0,0 1 0,0-1 0,0 1 0,0-1 0,0 1 0,0 0 0,-1 0 0,1 0 0,0 0 0,-4 0 0,-9-3-6,1 0 0,-1 2 0,-1 0 0,1 0 0,-23 2 0,36 0-50,1-1 0,0 1 0,0 0-1,-1 0 1,1 0 0,0 0 0,0 1 0,0-1 0,-1 0-1,1 0 1,0 1 0,0-1 0,0 1 0,0-1 0,-1 1-1,1 0 1,0-1 0,0 1 0,0 0 0,0 0-1,0 0 1,-3 18-6343,4-13-899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01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4132,'0'0'6278,"58"11"-4549,-43-11-800,4 0-736,-1-5-1058,5-4-3171</inkml:trace>
  <inkml:trace contextRef="#ctx0" brushRef="#br0" timeOffset="1">315 13 4773,'0'0'10409,"44"-12"-16975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6:32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86 4933,'0'0'9395,"1"-9"-7409,-1-1-1367,0 7-404,0-1-1,0 1 0,0 0 1,1-1-1,-1 1 1,1 0-1,-1 0 1,1-1-1,0 1 1,0 0-1,2-3 0,-1 4-4,0-1 0,1 1-1,-1 0 1,0 1-1,1-1 1,-1 0 0,1 1-1,-1-1 1,1 1-1,0 0 1,0 0 0,0 0-1,-1 0 1,1 0-1,0 1 1,0-1-1,0 1 1,0 0 0,6 0-1,58 3 324,-64-3-530,-1 0 1,1 1-1,-1-1 1,1 1-1,-1-1 1,1 1-1,-1 0 0,0 0 1,1 0-1,-1 0 1,0 0-1,0 0 1,1 1-1,-1-1 0,0 1 1,-1-1-1,4 4 1,-4-3-1,0-1 1,-1 1-1,1-1 0,-1 1 1,1 0-1,-1-1 1,0 1-1,0-1 1,0 1-1,1 0 1,-1-1-1,-1 1 0,1-1 1,0 1-1,0 0 1,-1-1-1,1 1 1,-1-1-1,1 1 0,-2 1 1,-3 6 23,0 0 1,0-1-1,-1 0 0,-1 0 1,1 0-1,-15 12 1,4-5-15,12-12-9,0 1-1,1-1 1,0 1-1,0 0 0,0 1 1,0-1-1,1 1 1,-1-1-1,-2 8 1,11-11 9,0 0 0,1 0 0,-1 0 0,0 0 0,1-1 1,10 0-1,-15 0-9,34-2 66,-24 1-112,-1 0 0,1 1 0,0 1 0,0-1 0,0 2 0,18 3-1,-28-5 39,0 1-1,0-1 1,-1 0-1,1 0 0,0 1 1,0-1-1,0 0 0,-1 1 1,1-1-1,0 1 0,0-1 1,-1 1-1,1 0 1,-1-1-1,1 1 0,0-1 1,-1 1-1,1 0 0,-1 0 1,1-1-1,-1 1 0,0 0 1,1 0-1,-1-1 1,0 1-1,1 0 0,-1 0 1,0 2-1,0-2 3,-1 1 0,1-1 1,-1 1-1,1-1 0,-1 1 0,0-1 1,0 1-1,0-1 0,0 1 0,0-1 1,0 0-1,0 0 0,-2 3 0,-4 1 105,0 1-1,0-1 0,-1 0 1,-11 6-1,-2-2 436,-1-1 1,0 0-1,-1-2 1,1 0-1,-1-2 1,-1-1-1,-31 2 1,53-5-480,10-1-1047,89-8-9523,-66 2 2263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6:34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7591,'0'0'17297,"18"23"-17201,-18-22-96,2 2-673,1-1-1633,-3 1-1666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6:34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32 8712,'0'0'10149,"-9"-6"-9157,5 3-921,2 1-21,0 0 1,0 0 0,0 0-1,-1 0 1,1 0-1,-1 1 1,0-1 0,1 1-1,-1 0 1,0 0-1,0 0 1,0 0 0,0 0-1,0 1 1,0-1-1,0 1 1,0 0 0,0 0-1,0 0 1,0 0-1,0 0 1,0 1 0,1-1-1,-1 1 1,0 0-1,0 0 1,0 0 0,0 0-1,1 1 1,-4 1-1,-5 5 163,0 0 0,0 1 0,1 0 0,1 1 0,-1 0 0,-8 12 0,14-16-169,1-1 1,-1 0 0,1 1-1,0 0 1,1 0 0,-1 0-1,1 0 1,0 0 0,0 1-1,1-1 1,0 0-1,0 1 1,1-1 0,0 1-1,0 6 1,0-11-37,1 0 0,-1 0 0,1-1 0,-1 1 0,1 0 0,-1-1 0,1 1 0,0-1 0,0 1 1,0-1-1,0 1 0,0-1 0,0 1 0,1-1 0,-1 0 0,0 0 0,1 0 0,-1 0 0,1 0 0,2 2 0,0-1 20,1 0-1,0-1 1,-1 1-1,1-1 1,0 0 0,0 0-1,8 0 1,0-1 37,1 0 0,-1-1 0,1 0 0,24-6 0,-28 4-38,0-1 0,0 0 0,-1-1 0,1 0 0,-1-1 0,0 1-1,-1-2 1,1 1 0,13-15 0,-20 19 7,0 0-1,0 0 1,0 0-1,0 0 1,0-1 0,0 1-1,-1-1 1,1 1 0,-1-1-1,0 0 1,0 1 0,0-1-1,0 0 1,0 0-1,0 0 1,-1 0 0,1 1-1,-1-1 1,0 0 0,0 0-1,0 0 1,-1 0-1,1 0 1,0 0 0,-1 0-1,0 0 1,0 0 0,0 1-1,0-1 1,0 0 0,-1 1-1,1-1 1,-1 1-1,1-1 1,-1 1 0,0 0-1,0-1 1,-4-2 0,-1-1-10,-1 0 0,1 1 0,-1 0 0,0 0 1,-9-3-1,14 6-37,0 1 1,-1-1 0,1 1-1,-1 0 1,1 0-1,-1 1 1,1-1 0,-1 1-1,1-1 1,-1 1-1,0 0 1,1 1-1,-1-1 1,0 1 0,-5 1-1,7-1-87,1-1 0,0 1 0,0 0 0,0 0 0,0 0 0,-1 0 0,1 0 0,0 0 0,1 0-1,-1 1 1,0-1 0,0 0 0,0 0 0,1 1 0,-1-1 0,1 0 0,-1 1 0,1-1 0,0 0 0,-1 1 0,1-1-1,0 1 1,0-1 0,0 1 0,0-1 0,0 1 0,0-1 0,0 1 0,1-1 0,-1 0 0,0 1 0,1-1 0,-1 1 0,1-1-1,0 0 1,-1 0 0,3 3 0,-1 2-992,2 0 1,-1 0-1,1-1 0,-1 1 0,1-1 0,10 10 1,7 0-4082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6:35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4036,'0'0'17296,"-30"52"-15951,30-29-288,0 1-640,0 0-257,0-1-96,0-2-32,11-4-128,-1-3-1025,-1-5-384,-1-4-738,-1-5-191,2-2-1281,-2-13-2179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6:35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12460,'9'-6'2696,"6"-3"-1510,0 1 0,1 0 1,26-8-1,-33 13-850,-1 0 0,1 1 0,-1 0-1,1 1 1,0 0 0,0 0 0,0 1 0,0 0 0,-1 0 0,14 3 0,-21-3-308,0 1 0,1-1 0,-1 1 0,0-1 0,0 1 1,-1 0-1,1-1 0,0 1 0,0 0 0,0 0 0,0 0 1,-1 0-1,1 0 0,0-1 0,-1 1 0,1 0 0,-1 1 1,1-1-1,-1 0 0,1 0 0,-1 0 0,0 0 0,1 0 1,-1 0-1,0 0 0,0 1 0,0-1 0,0 0 0,0 0 0,0 0 1,-1 2-1,1 0 102,0 0-1,-1 1 1,1-1 0,-1 0 0,0 1 0,0-1 0,-1 0-1,1 0 1,-3 5 0,-7 4 204,0 0 0,0 0 1,-1-1-1,-1-1 0,-24 17 0,-31 25-113,67-51-226,0 0-1,0 0 1,0-1-1,0 1 1,0 0-1,0 0 1,0 0-1,0 0 1,0 1-1,0-1 1,1 0-1,-1 0 1,0 0-1,1 1 1,-1-1 0,1 0-1,0 1 1,-1-1-1,1 0 1,0 1-1,0-1 1,0 0-1,0 1 1,0-1-1,0 0 1,0 2-1,1-1-24,0-1 0,0 0 0,1 1 0,-1-1 0,0 0 1,1 0-1,-1 0 0,0 0 0,1 0 0,-1 0 0,1 0 0,0-1 0,-1 1 0,1 0 0,0-1 0,-1 1 0,3-1 0,12 3-537,1-1 0,-1-1 1,20 0-1,-32-1 286,52-2-3404,0-7-3595,-17-1-1000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6:36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1 231 8808,'0'0'10917,"11"-6"-9374,-7 4-1457,162-92 1481,-142 79-1537,-1-1-1,0-1 1,-2-1 0,0-1-1,21-25 1,-54 75-3,2 1 0,2-1-1,0 1 1,2 1 0,-1 33-1,6-63-128,1 0-1,0 0 1,0 0-1,1 0 1,-1 0-1,0-1 1,1 1-1,0 0 0,0 0 1,-1-1-1,2 1 1,-1 0-1,0-1 1,0 1-1,1-1 1,0 1-1,-1-1 1,1 0-1,0 0 1,0 0-1,0 0 0,1 0 1,2 2-1,14 3-4648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6:44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6182,'0'0'17312,"2"4"-16335,1 8-836,-1 0 1,0 1-1,0-1 0,-1 1 1,-1-1-1,0 1 0,-2 13 0,0-5-112,2-1 0,3 27 0,5-8-11,1 2-2168,-7-14-7265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6:44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11787,'0'0'7079,"61"-17"-5830,-16 10-224,10-1-673,4 0-224,2 0-96,-6 4-192,-12 3-1441,-8-2-2403,-11 3-2530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6:45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12043,'0'0'11553,"-8"14"-10694,-10 14-555,-42 73 438,54-90-696,1 0 0,1-1-1,0 2 1,0-1 0,1 0-1,0 1 1,1-1 0,-1 14 0,3-24-42,0 0 0,1 0 0,-1 1 0,0-1 0,0 0 0,0 0 0,1 1 0,-1-1 0,1 0 0,-1 0 0,1 0 0,-1 0 0,1 0 0,0 1 1,0-1-1,-1-1 0,1 1 0,0 0 0,0 0 0,0 0 0,0 0 0,0 0 0,0-1 0,0 1 0,0-1 0,0 1 0,2 0 0,1 0 2,1 1-1,-1-1 1,1-1-1,-1 1 0,1 0 1,-1-1-1,1 0 0,4-1 1,5 0-538,0-1 0,0-1-1,0 0 1,18-7 0,2-10-2022,-30 17 1727,-1 0 0,0-1 0,0 1 0,0-1 1,0 0-1,0 0 0,-1 0 0,1 0 0,-1 0 1,-1-1-1,1 1 0,0-1 0,-1 1 0,0-1 1,1-5-1,0-21 248,-2 31 674,0 0 0,0 0 1,0 1-1,0-1 0,-1 0 0,1 0 1,0 0-1,0 0 0,0 0 0,0 1 0,0-1 1,-1 0-1,1 0 0,0 0 0,0 0 1,0 0-1,0 0 0,-1 0 0,1 0 1,0 0-1,0 0 0,0 0 0,-1 0 0,1 0 1,0 0-1,0 0 0,0 0 0,-1 0 1,1 0-1,0 0 0,0 0 0,0 0 0,-1 0 1,1 0-1,0 0 0,0 0 0,0 0 1,0 0-1,-1 0 0,1 0 0,0-1 0,0 1 1,0 0-1,0 0 0,0 0 0,-1 0 1,1 0-1,0-1 0,0 1 0,0 0 0,0 0 1,0 0-1,0-1 0,0 1 0,0 0 1,0 0-1,0 0 0,0 0 0,0-1 0,0 1 1,0 0-1,0 0 0,0 0 0,0-1 1,0 1-1,-11 14 2274,0 12 764,-15 50 1,23-67-3032,1 0 1,1-1-1,-1 1 0,2 0 1,-1 0-1,1 0 1,0 0-1,1 0 0,0 0 1,3 12-1,11 2-2742,-8-14-3379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6:45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8584,'0'0'15097,"-4"12"-14216,-36 82 381,21-53-998,1 1 1,-13 50-1,31-91-262,0-1-1,0 0 0,0 1 1,0-1-1,0 0 0,-1 1 1,1-1-1,0 0 0,0 1 1,0-1-1,1 0 0,-1 1 1,0-1-1,0 0 0,0 1 1,0-1-1,0 0 0,0 1 1,0-1-1,1 0 0,-1 1 1,0-1-1,0 0 0,0 1 1,1-1-1,-1 0 0,0 0 1,0 1-1,1-1 0,-1 0 1,0 0-1,0 0 0,1 1 1,-1-1-1,0 0 0,1 0 1,-1 0-1,18 0 22,17-12-166,-2-6-1379,39-28 1,-40 20-2293,-4-2-3561,-16 13 953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01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10570,'0'0'12641,"8"-2"-11931,81-20-160,38-8-662,-126 30 105,-1 0 1,1 0-1,0 0 0,0 0 1,-1 0-1,1 0 1,0 0-1,-1 0 0,1 0 1,0 0-1,0 1 0,-1-1 1,1 0-1,0 0 0,-1 1 1,1-1-1,0 0 0,-1 1 1,1-1-1,-1 1 0,1-1 1,-1 1-1,1-1 1,-1 1-1,1-1 0,-1 1 1,1-1-1,-1 1 0,0 0 1,1-1-1,-1 1 0,0 0 1,0-1-1,1 1 0,-1 0 1,0-1-1,0 1 0,0 0 1,0 0-1,0-1 0,0 1 1,0 0-1,0-1 1,0 1-1,0 0 0,0 0 1,0-1-1,-1 1 0,1 0 1,0-1-1,-1 2 0,-16 47 377,12-38-260,-1 5 27,-7 15 250,1-1 0,1 2 0,2 0-1,2 0 1,1 0 0,-4 50 0,11-79-3171,-5-20-9390,-10 0 4631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6:45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10730,'0'0'5990,"-28"56"-3972,17-30-385,4 3-287,2-1-578,-1-1-576,6 0-127,0-4-546,6-5-1409,1-6-2017,4-6-3396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6:47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1 10762,'3'8'764,"40"108"4171,-37-97-4614,-1 1 0,-1 0-1,-1 0 1,1 33 0,-5-22-281,-1 0 1,-1 1-1,-2-1 0,-1-1 0,-1 1 1,-2-1-1,-1 0 0,-1-1 1,-2 0-1,-24 42 0,22-47-718,-36 44-1,40-56-493,0 0 1,-1-1-1,0 0 1,0-1-1,-15 8 1,-4-1-2481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6:48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 10154,'0'0'7228,"-7"9"-6609,-12 15-467,2 1 0,1 0 1,1 1-1,2 1 0,0 1 0,2 0 0,0 0 1,-7 40-1,6-17-30,3 0 0,2 1 0,3 0 0,2 65 1,3-93-45,1 0 1,2-1-1,0 1 1,1-1-1,2 0 1,0 0-1,12 25 1,-13-35-240,1-1 0,1 0 1,-1 0-1,2-1 0,16 18 1,-18-22-399,0 0 0,0-1 0,1 0 0,0-1 0,0 0 0,1 0 0,0-1 0,-1 0 0,11 3 0,18 2-5650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6:49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12139,'0'0'11115,"48"2"-18386,-43-4-576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6:49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20 13325,'0'0'5162,"-12"-5"-4458,5 2-625,4 2-49,0-1 0,0 1 0,-1-1 0,1 1 0,-1 0 0,1 0 0,-1 0 0,0 1 0,1-1 0,-1 1 0,0 0 0,1 0 0,-1 0 0,0 1 0,1-1 0,-1 1 0,0 0 0,1 0 0,-1 0 0,1 0 0,-1 1 0,-4 2 0,-7 8 104,0-1 1,1 2-1,0 0 0,1 1 1,-20 28-1,27-34-10,0 0 0,1 0 0,1 1 0,-1 0 0,1 0 0,1 0 0,-1 0 0,2 0-1,-1 1 1,1-1 0,1 1 0,0-1 0,0 11 0,1-18-115,0 0 0,0 0-1,0-1 1,1 1 0,-1 0-1,0-1 1,1 1-1,0 0 1,-1-1 0,1 1-1,0-1 1,0 1 0,0-1-1,0 1 1,0-1 0,0 0-1,0 1 1,0-1 0,1 0-1,-1 0 1,0 0 0,1 0-1,-1 0 1,3 1-1,0-1 4,0 1 0,0-1 0,0-1 0,0 1 0,0-1-1,0 1 1,0-1 0,0 0 0,0-1 0,6 0-1,1-1 23,1-1 0,-1 0-1,0-1 1,0 0 0,0-1-1,18-10 1,-17 7-8,0-1-1,-1 0 1,1-1 0,-2-1-1,14-15 1,-20 20 10,0 0 0,0 0 0,0 0-1,-1-1 1,0 1 0,0-1 0,0 0 0,-1 0 0,0 0 0,-1 0 0,1 0 0,-1 0 0,0-8 0,-2 13-36,1 1 1,0-1-1,0 1 1,-1-1-1,1 1 1,-1 0-1,1-1 1,-1 1-1,0-1 1,1 1 0,-1 0-1,0 0 1,0-1-1,0 1 1,0 0-1,0 0 1,0 0-1,0 0 1,-1 0-1,1 0 1,0 1-1,0-1 1,-1 0-1,1 0 1,-1 1-1,1-1 1,-1 1-1,1-1 1,0 1-1,-1 0 1,1 0-1,-1 0 1,1 0 0,-1 0-1,0 0 1,1 0-1,-1 0 1,1 0-1,-1 1 1,1-1-1,-3 1 1,0 0-150,-1 0 1,0 0 0,1 0 0,-1 0-1,0 1 1,1 0 0,0 0-1,-1 0 1,1 1 0,0-1 0,0 1-1,-6 5 1,-14 32-3914,17-10-2024,7-8-411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6:50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12748,'0'0'5221,"-11"51"-3203,2-26-929,-2 1-416,8 2-193,-2-4-384,5-3-128,0-2-1089,3-4-1345,2-8-1570,6-6-1537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6:50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19 11627,'0'0'6716,"-8"10"-5761,1-2-800,0 0 0,1 0 0,0 0 0,1 1-1,-1 0 1,2 0 0,-1 1 0,2-1 0,-1 1-1,1 0 1,0 0 0,1 0 0,-1 16 0,2-22-128,1 0 0,0 0 1,0 0-1,0-1 0,0 1 1,1 0-1,0 0 0,0-1 1,0 1-1,0 0 0,0-1 0,1 1 1,0-1-1,-1 1 0,4 3 1,0-3-28,-1 0 1,1-1 0,-1 1-1,1-1 1,0 0-1,0 0 1,0-1 0,1 0-1,8 3 1,-6-2 15,6 2-547,0 0 0,0 1-1,25 15 1,-38-20 508,0-1-1,0 1 0,1 0 1,-1-1-1,0 1 0,0 0 1,0 0-1,0 0 0,0 0 1,0 0-1,0 0 0,0 0 1,0 0-1,0 0 1,-1 0-1,1 0 0,0 1 1,-1-1-1,1 0 0,-1 1 1,0-1-1,1 0 0,-1 1 1,0-1-1,0 0 0,1 1 1,-1-1-1,0 0 1,-1 1-1,1-1 0,0 1 1,0-1-1,-1 0 0,1 1 1,0-1-1,-1 0 0,1 1 1,-1-1-1,0 0 0,1 0 1,-1 0-1,0 0 1,0 1-1,0-1 0,0 0 1,0 0-1,0-1 0,0 1 1,0 0-1,0 0 0,0 0 1,-1-1-1,1 1 0,0-1 1,-2 1-1,-6 5 173,-1-1 0,0 0 0,0 0 1,0-1-1,0-1 0,-1 0 0,1 0 0,-1-1 0,0 0 0,1-1 0,-1 0 0,0-1 0,-17-1 0,26 0-124,-1 1 0,1-1 0,0 0 0,0 1-1,0-1 1,0 0 0,0 0 0,0-1 0,1 1-1,-1 0 1,0-1 0,1 1 0,-1-1 0,1 1-1,-1-1 1,1 0 0,-1 0 0,1 1 0,0-1-1,0 0 1,0 0 0,0 0 0,1 0 0,-1-1-1,0 1 1,1 0 0,-1 0 0,1 0 0,0 0-1,0-1 1,0 1 0,0 0 0,0 0 0,0 0-1,1-1 1,0-1 0,0-4-24,0 1-1,1-1 1,0 1 0,0-1-1,1 1 1,0 0 0,0 0-1,8-13 1,3 4-15,1 1 1,0 0-1,1 1 0,30-21 0,-31 25 31,0 0 0,-1-2-1,0 1 1,-1-2 0,-1 0-1,21-28 1,-32 40-5,0-1-1,0 0 1,0 1-1,0-1 1,0 0 0,0 0-1,0 1 1,-1-1-1,1 0 1,-1 0 0,1 0-1,-1 0 1,0 0-1,0 0 1,0 0-1,0 0 1,0 0 0,0 0-1,-1-3 1,0 3-2,0 1 0,0 0 0,0 0 0,0 0 0,0 0 0,0-1 0,0 1 0,0 1 0,0-1 0,0 0 0,0 0 0,-1 0 0,1 1 0,0-1 0,-1 0 0,1 1 0,0-1 0,-1 1 0,1 0 0,-3-1 0,0 1-23,-1-1 0,1 1 0,0 0 0,-1 0-1,1 0 1,-1 1 0,1 0 0,0 0 0,-1 0 0,1 0 0,0 0 0,0 1-1,0 0 1,0 0 0,0 0 0,-5 4 0,4-1-701,1 0 0,0 0 0,0 1 0,0-1 0,0 1 0,1 0 0,-3 6 0,0 3-4181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6:51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35 8648,'1'-2'647,"0"0"0,0-1 0,0 1 0,0 0-1,0 0 1,1 0 0,-1 0 0,1 0 0,-1 0 0,1 0-1,0 0 1,-1 1 0,1-1 0,0 1 0,0-1 0,0 1-1,3-1 1,-5 34 2893,-4-18-3302,0-1 0,-1 1 1,0-1-1,-1 0 0,0-1 1,-11 16-1,10-18-161,1 0 0,0 0 0,1 1 0,0-1 1,1 1-1,0 0 0,1 0 0,0 0 0,-3 23 0,7-33-71,-1 0 0,1 0-1,-1 0 1,1 0 0,0 0-1,-1 0 1,1 0 0,0 0 0,0 0-1,0 0 1,0-1 0,0 1-1,0 0 1,0-1 0,0 1-1,0 0 1,0-1 0,0 1 0,0-1-1,0 0 1,0 1 0,1-1-1,-1 0 1,0 0 0,0 0-1,0 1 1,1-1 0,-1-1 0,0 1-1,0 0 1,0 0 0,2-1-1,44-4 144,-32 2-1344,-1-1 1,0-1 0,23-12 0,-33 16 812,-1-1 1,1 0-1,-1 0 0,1 0 1,-1 0-1,0 0 1,0-1-1,0 0 0,0 1 1,0-1-1,-1 0 1,1-1-1,-1 1 0,0 0 1,0-1-1,0 1 0,0-1 1,2-7-1,-4-2-4876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6:51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8456,'0'0'9641,"-32"57"-8039,31-32-257,-5 0-576,6 1-353,0 2-288,0-1-96,0-2-769,2-5-2113,7-4-3076,-2-5-3555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6:52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11 11723,'0'0'11921,"8"4"-11841,27 10-40,-10-13-8,-24-1-30,0 0 0,-1 0 0,1-1 1,0 1-1,-1 0 0,1-1 0,-1 1 0,1-1 0,-1 1 0,1-1 1,0 1-1,-1-1 0,0 1 0,1-1 0,-1 1 0,1-1 1,-1 0-1,0 1 0,1-1 0,-1 0 0,0 1 0,0-1 0,1 0 1,-1 1-1,0-1 0,0 0 0,0 1 0,0-1 0,0 0 0,0-1 1,-1 1 3,1 1 1,-1-1-1,0 0 1,0 0-1,0 0 1,0 0 0,1 1-1,-1-1 1,0 0-1,0 1 1,0-1-1,0 1 1,0-1 0,-1 1-1,1 0 1,0-1-1,0 1 1,0 0-1,0 0 1,0-1-1,0 1 1,-1 0 0,1 0-1,0 1 1,0-1-1,0 0 1,0 0-1,0 0 1,-1 1 0,1-1-1,-1 1 1,-40 11 493,29 0-98,14-7-126,26-3-3348,-16-2-118,7 0-4556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01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11243,'0'0'11370,"73"-10"-10184,-30 7-610,7 1-448,1-2-96,-4-3-961,1-1-2786,-12-5-5702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6:53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64 10602,'0'0'9518,"-9"-7"-8402,3 3-960,4 2-122,0 1 0,0-1 0,0 0 1,0 1-1,0-1 0,-1 1 0,1 0 0,0 0 0,-1-1 0,1 2 0,-1-1 0,1 0 0,-1 0 0,1 1 0,-1 0 1,0-1-1,1 1 0,-1 0 0,0 0 0,1 0 0,-1 1 0,0-1 0,1 1 0,-1-1 0,1 1 0,-1 0 0,-4 2 0,-5 5 5,-1 1-1,1 0 1,1 1-1,0 0 1,0 1-1,-10 13 1,18-21 11,-1 1 0,1 0 0,0 0 0,1 0 0,-1 1 0,1-1 0,0 1 0,0-1 0,0 1 0,1 0 0,-1 0 0,1 0 0,0-1 0,1 1 0,-1 0 0,1 0 0,0 0 0,0 0 0,1 0 0,-1 0 0,1 0 0,2 6 0,-2-9-39,1 0 0,-1 0 0,1-1 0,0 1 0,-1 0-1,1-1 1,0 1 0,0-1 0,0 0 0,0 0-1,0 1 1,0-1 0,1-1 0,-1 1 0,0 0-1,0 0 1,1-1 0,-1 1 0,0-1 0,1 0-1,-1 0 1,1 0 0,2 0 0,5 0 13,1-1 0,-1 0 0,0 0 0,13-3 0,-14 1-17,1-1 1,-1 1 0,1-1 0,-1-1 0,0 0 0,-1 0-1,1-1 1,-1 0 0,0 0 0,-1-1 0,0 0 0,10-11-1,-12 11 51,-1 1-1,1-1 1,-1 0-1,0 0 1,0 0-1,-1 0 0,0 0 1,-1-1-1,1 0 1,-1 1-1,-1-1 1,1 0-1,-2 0 1,1 0-1,-1 0 0,-1-10 1,1 16-64,0 0 0,-1 1 0,1-1 0,-1 0 0,1 1 0,-1-1 0,0 0 0,0 1 0,0-1 0,1 1 0,-2-1 0,1 1 0,0 0 0,0-1 1,0 1-1,-1 0 0,1 0 0,0 0 0,-1 0 0,1 0 0,-1 0 0,0 0 0,1 0 0,-1 1 0,0-1 0,1 1 0,-1-1 0,0 1 0,1 0 0,-1-1 0,0 1 0,0 0 0,0 0 0,1 0 0,-1 1 0,0-1 1,0 0-1,-1 1 0,-2 0-215,0 0 0,0 0 1,1 0-1,-1 1 1,1-1-1,-1 1 0,1 0 1,0 0-1,-1 1 1,1-1-1,0 1 1,0 0-1,-3 4 0,3-2-489,0 0-1,1 0 0,0 0 1,0 1-1,0-1 0,1 1 1,-3 7-1,0 12-4617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6:54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13837,'0'0'7655,"0"63"-6438,-5-34-192,3 0-448,-2-2-481,4-3-32,0-6-32,0-1-64,0-5-480,0-3-289,0-4-288,4-1-449,-2-1-672,1-3-2050,3 0-2979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6:57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 8008,'0'-3'519,"0"0"1,0-1 0,1 1 0,-1 0 0,1 0 0,-1 0 0,1 0 0,0 0 0,0 0-1,0 0 1,1 0 0,-1 1 0,1-1 0,0 0 0,-1 1 0,1-1 0,0 1 0,3-3-1,0 1-156,0 1-1,0-1 0,1 1 0,-1 1 0,1-1 1,-1 1-1,1 0 0,12-3 0,-12 4-169,0-1-1,0 1 1,0 0 0,1 0-1,-1 1 1,0 0-1,1 0 1,-1 0-1,0 1 1,13 3-1,-17-3-158,0 0-1,0 0 1,0 0-1,0 0 1,-1 1-1,1-1 1,0 1 0,0-1-1,-1 1 1,1 0-1,-1-1 1,0 1-1,1 0 1,-1 0-1,0 0 1,0 0-1,0 0 1,0 0-1,-1 1 1,1-1-1,-1 0 1,1 0-1,-1 0 1,0 1-1,1-1 1,-1 0 0,0 1-1,-1-1 1,1 0-1,0 0 1,-1 1-1,-1 3 1,0 1 44,0 1 0,-1-1 0,0 0 1,0 0-1,-1 0 0,0-1 0,0 1 0,-1-1 1,0 0-1,0 0 0,0-1 0,0 1 0,-11 6 1,-10 9 251,-47 28 0,72-49-324,-24 15 219,64-12-23,27-6-294,38-4-3390,-36-7-6722,-45 6 1332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6:58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11 7015,'0'0'4318,"-9"-3"-2348,3 2-1680,0-1 1,0 1-1,0 0 0,0 0 0,0 0 0,0 1 0,0 0 0,0 0 1,0 1-1,0-1 0,0 1 0,0 1 0,1-1 0,-1 1 0,0 0 1,0 0-1,1 1 0,0 0 0,-10 6 0,8-3-12,1 0-1,0 0 1,0 0-1,0 1 0,1 0 1,0 0-1,0 0 1,1 1-1,-4 10 1,7-16-209,0-1 1,1 1-1,-1 0 0,1 0 1,-1 0-1,1 0 0,0 0 1,0 1-1,-1-1 0,2 0 1,-1 0-1,0 0 0,0 0 1,1 0-1,-1 0 1,1 0-1,1 3 0,-1-3-53,1 0 0,-1-1 1,1 1-1,0-1 0,-1 1 0,1-1 0,0 0 0,0 1 0,0-1 0,0 0 0,0 0 1,0 0-1,0-1 0,1 1 0,-1 0 0,0-1 0,0 0 0,1 1 0,-1-1 0,2 0 1,9 1 17,1-1 0,-1 0 0,0-1 0,0-1 0,0 0 0,0 0 1,-1-1-1,16-6 0,-24 7-11,1 1 1,-1-1 0,0 0-1,0 0 1,0 0 0,0 0-1,0-1 1,0 0-1,-1 0 1,0 0 0,1 0-1,-1 0 1,0-1-1,0 1 1,-1-1 0,1 0-1,-1 0 1,0 0 0,0 0-1,0 0 1,0 0-1,-1-1 1,0 1 0,1 0-1,-2-1 1,2-7-1,-2 10-2,0 0 0,-1 0 0,1 1 0,0-1-1,-1 0 1,1 0 0,-1 1 0,1-1-1,-1 0 1,0 1 0,1-1 0,-1 1 0,0-1-1,0 1 1,0-1 0,-1 1 0,1-1-1,0 1 1,0 0 0,-1 0 0,1 0 0,-4-2-1,1 1 3,0 0-1,-1 0 0,1 0 1,-1 1-1,1 0 0,-1 0 0,0 0 1,-8 0-1,4 0-105,1 1 0,-1 1 0,1-1 0,-1 1 0,1 1 0,0 0 0,0 0 0,0 0 0,0 1 0,-9 4 0,13-4-432,0 0 1,-1 0-1,1 1 1,0 0-1,1 0 1,-1 0-1,-5 8 1,-1 6-5070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7:04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8072,'0'0'12331,"8"1"-10820,32 3-225,-1-2 0,50-4 0,86-14-1189,-122 10-470,-34 6-1782,-15 4-3643,-32 10-3567,8-9 3685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7:04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5061,'0'0'14029,"59"8"-12363,-22-8 63,8 0-512,2 0-576,-3 0-321,-3-1-224,-7-1-64,-7 2-96,-9 0-1185,-7-2-1057,-10-2-3395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7:09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108 100 7623,'27'-35'3357,"-23"28"-2286,1 0 1,0 0-1,0 1 0,1-1 1,0 1-1,0 1 0,0-1 1,13-8-1,-19 14-1019,0 0-1,0 0 0,0 0 1,1 0-1,-1 0 0,0 0 1,0 0-1,0 0 0,1 0 1,-1 0-1,0 0 0,0 0 1,0 0-1,0 0 1,1 0-1,-1 0 0,0 0 1,0 0-1,0 1 0,1-1 1,-1 0-1,0 0 0,0 0 1,0 0-1,0 0 0,0 0 1,1 0-1,-1 1 1,0-1-1,0 0 0,0 0 1,0 0-1,0 0 0,0 0 1,0 1-1,0-1 0,0 0 1,1 0-1,-1 0 0,0 1 1,0-1-1,0 0 1,0 0-1,0 0 0,0 0 1,0 1-1,0-1 0,0 17 731,-7 18-249,-7-5-228,-1-1 0,-2 0 0,-30 38 1,28-41-258,1 1 1,2 0-1,-26 56 0,40-80-31,1-1-1,0 1 1,0 0-1,1-1 1,-1 1-1,0 0 1,1 0-1,0-1 1,0 1 0,0 0-1,0 0 1,0 0-1,1 3 1,0-5-1,-1 1 0,1-1 0,0 0 0,0 0 0,0 0 0,0 0 1,0 0-1,0 0 0,0-1 0,0 1 0,1 0 0,-1 0 1,0-1-1,0 1 0,1-1 0,-1 1 0,0-1 0,1 0 0,-1 1 1,0-1-1,1 0 0,-1 0 0,0 0 0,1 0 0,-1 0 1,3 0-1,13-1 5,-1 0-1,0-2 1,0 1 0,0-2 0,0 0 0,0-1-1,29-13 1,-35 13-763,0 0 0,-1-1 0,1 0 0,-1-1-1,-1 0 1,1 0 0,12-15 0,-19 20-41,0-1-1,0 0 1,-1 0 0,1 0-1,0 0 1,-1 0 0,0-1-1,0 1 1,0 0 0,0-1-1,-1 1 1,1-1 0,-1 1-1,0-7 1,0-9-5169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7:10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8200,'0'0'7655,"-21"58"-5541,14-28-192,-4 3-321,-2 2-351,3 1-129,-3 1-161,4-6-415,2 1-417,5-7-96,2-1-32,0-11-640,4-6-2275,7-7-3491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7:10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17777,'0'0'7399,"7"-1"-6598,0-4-513,2 2-224,2-1-64,-4 1 0,-2 2-865,1 1-1153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7:13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75 10025,'0'-2'195,"0"1"-1,0-1 0,0 1 1,0-1-1,0 0 0,0 1 0,-1-1 1,1 1-1,-1-1 0,1 1 0,-1-1 1,0 1-1,0 0 0,1-1 0,-1 1 1,0 0-1,0-1 0,0 1 0,0 0 1,0 0-1,-1 0 0,1 0 0,0 0 1,-1 0-1,1 0 0,0 1 0,-1-1 1,1 0-1,-1 1 0,1-1 1,-1 1-1,1-1 0,-1 1 0,1 0 1,-1 0-1,0 0 0,1 0 0,-1 0 1,1 0-1,-1 0 0,-3 1 0,-1 0-64,0 0 0,0 0 0,0 1 0,0 0 0,0 0 0,1 0 0,-1 1 0,0 0-1,1 0 1,-6 5 0,3-3 1,1 1 0,1 0 0,-1 0 0,1 0 1,0 1-1,0 0 0,1 0 0,0 1 0,1 0 0,-1 0 0,1 0 0,1 0 0,-1 0 0,2 1 0,-1 0 0,1-1 0,0 1 0,1 0 0,-1 11 0,3-19-119,-1 0 1,0 0-1,0 1 0,1-1 0,-1 0 0,1 1 0,-1-1 0,1 0 0,-1 0 0,1 0 0,0 0 0,0 0 0,0 0 0,-1 0 1,1 0-1,0 0 0,0 0 0,0 0 0,0 0 0,0-1 0,1 1 0,1 1 0,36 6 336,-27-7-240,1-2-1,-1 1 1,0-2 0,16-3-1,-17 1-75,0 0-1,-1 0 1,1-1 0,-1-1-1,0 1 1,-1-2 0,1 0-1,-1 0 1,-1 0-1,1-1 1,8-10 0,-13 13 26,0 0 1,0 0 0,0 0-1,0-1 1,-1 1 0,0-1 0,0 0-1,0 0 1,-1 0 0,0 0-1,0 0 1,0-1 0,-1 1-1,0 0 1,0-1 0,-1 1 0,0-1-1,0 1 1,0-1 0,-1 1-1,-1-8 1,1 12-50,0 0 0,0 0 0,0 0 0,-1 0 0,1 1 0,-1-1 0,1 0 0,-1 0 0,1 1 0,-1-1 0,0 1 0,0 0 0,0-1 0,0 1 0,0 0 0,0 0 0,0 0 0,0 0 0,0 1 0,0-1 0,-1 0 0,1 1 0,0 0-1,0-1 1,-1 1 0,1 0 0,0 0 0,0 0 0,-1 1 0,-3 0 0,4-1-70,-1 0 0,0 1 0,0-1 0,0 1-1,0 0 1,1-1 0,-1 2 0,0-1 0,1 0-1,-1 0 1,1 1 0,-1-1 0,1 1 0,0 0-1,-1 0 1,1 0 0,0 0 0,0 0 0,1 0-1,-1 0 1,0 1 0,1-1 0,-3 6 0,1 21-3288,7-12-2105,8-8-461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02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65 688 5830,'-9'5'6406,"-4"2"-5122,-29 20 1430,47-27 423,25-3-2494,204-82 1228,-118 39-1602,295-103 496,284-110-1268,-661 245 346,99-44-814,-114 48 549,0 0-1,-1-2 1,0 0-1,23-20 0,-28 17-547,-13 15 882,0-1 1,1 1-1,-1 0 1,0-1-1,0 1 0,0-1 1,1 1-1,-1 0 1,0-1-1,0 1 0,0-1 1,0 1-1,0 0 0,0-1 1,0 1-1,0-1 1,0 1-1,0 0 0,0-1 1,0 1-1,0-1 1,0 1-1,0-1 0,0 1 1,0 0-1,0-1 1,-1 1-1,1-1 0,0 1 1,0 0-1,0-1 1,-1 1-1,1 0 0,0-1 1,-1 1-1,1 0 0,-21-8-4241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7:14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12332,'0'0'3299,"-34"47"-1570,25-26-736,0 4-192,3-3-256,3 2-321,3-4-192,0-2-32,0-2 0,3-3-897,5-5-897,-1-8-2049,3 0-1763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7:14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44 10666,'0'0'2931,"-10"-2"-737,-2 0-1504,0 0-1,0 1 1,0 1 0,-19 1 0,28-1-631,1 0-1,-1 0 1,1 0 0,-1 0 0,1 1 0,-1-1 0,1 1 0,-1 0 0,1 0-1,0 0 1,0 0 0,-1 0 0,1 0 0,0 1 0,0-1 0,0 1-1,0-1 1,0 1 0,1 0 0,-1 0 0,0 0 0,1 0 0,-1 0 0,1 0-1,0 0 1,0 0 0,0 1 0,0-1 0,0 0 0,0 1 0,1-1 0,-1 1-1,1-1 1,-1 5 0,2-6-54,-1 0-1,1 1 1,-1-1 0,1 0-1,0 0 1,-1 1 0,1-1-1,0 0 1,0 0-1,0 0 1,0 0 0,0 0-1,0 0 1,0 0 0,0 0-1,1-1 1,-1 1-1,0 0 1,0-1 0,1 1-1,-1-1 1,3 1-1,42 13 62,-29-9-51,-9-2-18,9 2 8,0 1 1,0 1-1,30 18 1,-44-23-6,0 0 1,0 0 0,0 1 0,0-1-1,-1 1 1,1 0 0,-1 0 0,1 0 0,-1 0-1,3 6 1,-4-6-2,0-1 0,-1 0 0,1 0 0,-1 0 0,1 0 0,-1 0 0,0 0 0,0 1 0,0-1 0,0 0 0,-1 0 0,1 0 0,0 0 0,-1 0 0,0 0 0,1 0-1,-1 0 1,0 0 0,0 0 0,-2 3 0,-1 0 6,-1 0 0,1 0 0,-1 0 0,0-1-1,0 0 1,0 0 0,-1 0 0,0-1 0,1 0-1,-1 0 1,-11 4 0,4-2 151,-1 0 0,-1-1 0,1-1 0,-18 2 0,29-4-49,0-1 0,0 0-1,0 0 1,0 0 0,-1 0-1,1 0 1,0-1 0,0 1-1,0-1 1,0 0-1,0 0 1,0 0 0,0 0-1,0 0 1,0-1 0,1 1-1,-1-1 1,0 0-1,1 0 1,-3-3 0,4 3-99,0 1 1,0-1 0,0 0-1,1 0 1,-1 0 0,1 0-1,-1 0 1,1 0 0,0 0-1,0 0 1,0 0 0,0 0-1,0 0 1,0 0 0,1 0-1,-1 0 1,0 0 0,1 0-1,0 0 1,0 0 0,-1 0-1,1 0 1,0 0 0,0 1-1,1-1 1,-1 0 0,0 1-1,1-1 1,-1 1 0,0-1-1,1 1 1,2-2 0,11-11-19,1 0 1,1 1-1,27-16 1,-29 20 15,0-1 1,0-1-1,-1 0 0,0-1 0,19-21 1,-31 31 2,-1 1 1,0-1-1,1 0 1,-1 1-1,0-1 1,0 0-1,0 0 1,0 0-1,0 0 1,0 0-1,0 0 1,-1 0-1,1 0 1,-1 0-1,1 0 1,-1 0-1,0 0 1,0 0-1,0 0 1,0 0-1,0-1 1,0 1-1,-1 0 1,0-2-1,0 2 18,-1-1-1,0 1 0,1 0 0,-1 1 0,0-1 0,0 0 0,0 0 0,0 1 1,-1-1-1,1 1 0,0 0 0,-1-1 0,1 1 0,-1 0 0,1 1 0,-4-2 1,-11-2 22,-1 1 0,0 1 1,0 0-1,-21 1 0,25 1-667,18 1-2621,26-3-4039,-8-6 797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7:15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50 12876,'0'0'5162,"8"-7"-3197,-3 2-1691,-3 2-93,1 0 0,0 0-1,0 0 1,0 0 0,1 0 0,-1 1 0,1-1 0,0 1 0,-1 0 0,1 0 0,0 1-1,0-1 1,0 1 0,0 0 0,0 0 0,1 0 0,-1 0 0,0 1 0,6-1 0,-9 2-174,0-1 1,0 1-1,0 0 1,0-1-1,0 1 1,-1 0-1,1-1 1,0 1-1,0 0 1,-1 0 0,1-1-1,0 1 1,-1 0-1,1 0 1,-1 0-1,0 0 1,1 0-1,-1 0 1,1 0-1,-1 0 1,0 0-1,0 0 1,0 0 0,0 0-1,0 0 1,0 0-1,0 0 1,0 1-1,0-1 1,0 0-1,0 0 1,-1 0-1,1 0 1,0 0-1,-1 0 1,1 0 0,-1 0-1,0 1 1,-19 40 173,-2-18-102,17-18-63,-1 0-1,1 1 0,0-1 1,0 1-1,1 0 0,-6 11 1,10-17-17,0-1 1,0 1-1,1 0 0,-1-1 1,0 1-1,0-1 1,0 1-1,1 0 1,-1-1-1,0 1 1,0-1-1,1 1 1,-1-1-1,1 1 1,-1-1-1,0 1 1,1-1-1,-1 1 1,1-1-1,-1 1 1,1-1-1,-1 0 1,1 1-1,0-1 1,-1 0-1,1 0 1,-1 1-1,1-1 1,0 0-1,-1 0 1,1 0-1,0 0 0,-1 0 1,2 0-1,29 6-67,-25-5 32,0 0-43,-1 1 1,1-1-1,0 1 1,-1 0-1,1 1 1,-1-1 0,0 1-1,9 6 1,-13-8 74,0-1 0,-1 1 0,1 0 0,0-1 0,-1 1 1,1 0-1,-1-1 0,1 1 0,0 0 0,-1 0 0,0 0 0,1 0 1,-1-1-1,0 1 0,1 0 0,-1 0 0,0 0 0,0 0 0,0 0 1,0 0-1,0 0 0,0 0 0,0 1 0,-1 0 23,1-1-1,-1 1 1,0-1-1,0 1 1,0-1 0,-1 1-1,1-1 1,0 0-1,0 1 1,-1-1-1,1 0 1,-1 0 0,1 0-1,-1 0 1,0 0-1,1 0 1,-3 0-1,-19 7 898,-1-1 0,1-1-1,-40 4 1,52-7-4888,46-7-4895,-13 0 64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7:16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15567,'0'0'5765,"50"-2"-21267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7:17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22 13068,'0'0'1105,"-12"-1"529,-1-1-1190,0 0 0,0 1 0,-1 1-1,-16 1 1,24 0-276,0 0 0,1 0 0,-1 0 0,1 1 0,-1 0 0,1 0 0,0 0 0,0 1 0,0 0-1,0 0 1,0 0 0,1 0 0,-1 1 0,1 0 0,-5 5 0,7-6-100,-1-1 1,1 1-1,0 0 1,0 0-1,0 1 1,0-1-1,0 0 1,1 0-1,0 1 0,-1-1 1,1 1-1,0 0 1,1-1-1,-1 1 1,1-1-1,0 1 1,-1 0-1,2 6 1,0-7-54,0-1 1,0 1 0,0-1 0,0 1 0,0-1 0,1 0 0,-1 0 0,1 1 0,-1-1-1,1 0 1,0-1 0,0 1 0,0 0 0,0 0 0,0-1 0,0 1 0,0-1 0,1 0-1,-1 0 1,1 1 0,-1-2 0,1 1 0,-1 0 0,1 0 0,-1-1 0,5 1 0,4 1 1,1 0 1,0-1-1,0-1 1,1 0-1,-1 0 1,0-1-1,0-1 1,20-5-1,-27 6-9,-1-1-1,0 1 0,0-1 1,0 0-1,0 0 0,0 0 1,-1 0-1,1-1 0,-1 0 1,1 1-1,-1-1 0,0-1 1,0 1-1,0 0 0,0-1 1,-1 1-1,1-1 0,-1 0 1,0 0-1,0 0 0,-1 0 1,1 0-1,-1 0 0,0 0 1,0-1-1,0 1 0,0-5 1,-1 6 18,1 0 1,-1 0 0,0 1-1,0-1 1,0 0 0,0 0 0,0 0-1,-1 0 1,0 1 0,1-1-1,-1 0 1,0 0 0,0 1 0,0-1-1,-1 1 1,1-1 0,-1 1-1,1 0 1,-1-1 0,0 1-1,0 0 1,0 0 0,0 0 0,-3-2-1,0 1-8,0 1-1,0 1 0,0-1 0,0 1 0,0-1 1,0 2-1,0-1 0,0 0 0,0 1 0,-1 0 1,1 0-1,-9 2 0,12-2-62,0 1 1,0-1-1,0 1 1,0 0-1,0 0 0,0-1 1,0 1-1,0 0 1,1 1-1,-1-1 0,0 0 1,1 0-1,-1 1 0,1-1 1,-1 1-1,1 0 1,-1-1-1,1 1 0,0 0 1,0 0-1,0 0 1,0 0-1,0-1 0,1 1 1,-1 1-1,0-1 0,1 0 1,-1 3-1,1-3-329,0 0-1,0 0 1,0-1-1,0 1 0,0 0 1,0 0-1,1 0 1,-1 0-1,1-1 1,-1 1-1,1 0 0,-1-1 1,1 1-1,0 0 1,0-1-1,0 1 1,0-1-1,0 1 0,0-1 1,1 1-1,1 1 1,14 7-6390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7:17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14798,'0'0'1537,"-21"49"706,6-22-65,1-1-1089,9 0 128,3-2-513,2-3-607,2-2-97,14-6-513,5-2-1537,-3-9-1505,0-2-2851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7:17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29 11819,'0'0'1655,"8"-4"187,-1 0-1492,0 0 0,1 1-1,0 0 1,0 1 0,0-1 0,0 2 0,0-1 0,0 1 0,0 0 0,0 1-1,1 0 1,15 2 0,-23-2-316,0 0 0,0 1-1,0-1 1,0 0 0,0 1 0,-1-1-1,1 1 1,0 0 0,0-1 0,-1 1-1,1 0 1,0-1 0,-1 1 0,1 0-1,0 0 1,-1-1 0,1 1 0,-1 0-1,0 0 1,1 0 0,-1 0 0,0 0-1,1 0 1,-1 0 0,0 0 0,0 0-1,0 0 1,0 0 0,0 0-1,0 0 1,0-1 0,0 1 0,0 0-1,0 0 1,-1 0 0,1 0 0,0 0-1,-1 0 1,1 0 0,-1 0 0,1 0-1,-1-1 1,1 1 0,-1 1 0,-2 3 199,0 0 0,-1 0 0,1 0 0,-1 0 0,0-1 0,-4 5 0,-62 44 1447,51-41-1179,0 1 0,2 2-1,-31 29 1,47-42-482,0-1 0,-1 0-1,1 1 1,0-1 0,0 0-1,0 1 1,0-1 0,1 1 0,-1 0-1,0-1 1,1 1 0,-1-1-1,1 1 1,-1 0 0,1 0 0,0-1-1,-1 4 1,2-4-12,-1 0 1,0 0-1,1-1 1,-1 1 0,1 0-1,-1 0 1,1 0-1,0-1 1,-1 1-1,1 0 1,0-1-1,-1 1 1,1-1-1,0 1 1,0-1-1,-1 1 1,1-1-1,0 1 1,0-1-1,0 0 1,0 1-1,0-1 1,1 0 0,9 2 1,0-1 0,0 0 0,0-1 0,17-1 0,-9 0-49,61-4-1696,-28-3-3355,-30 3-504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7:18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13389,'0'0'8808,"0"63"-7911,-2-37-385,2 2-287,0 1-65,2-1-128,9-2 32,-2-5-64,1-3 0,-6-6-641,1-3-1377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7:19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10442,'0'0'8872,"57"-1"-7558,-12 1-33,1 1-545,4-1-543,2 3-129,-2-2-64,-7-1-1538,-9-1-3394,-6-11-11116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7:21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1 250 6374,'-1'0'9649,"4"-4"-4823,22-26-3745,20-9-315,43-43-447,-79 72-302,0 0-1,-1-1 1,0 0-1,0-1 1,-1 1 0,8-19-1,-26 59 45,-13 56 1,21-71-88,1 0 0,0 0 0,1 0 0,0 1 0,1-1 0,1 0 0,2 15 0,-3-29-194,1 1 0,-1 0 1,0 0-1,0-1 0,1 1 0,-1 0 0,0-1 1,1 1-1,-1 0 0,1-1 0,-1 1 1,0 0-1,1-1 0,0 1 0,-1-1 1,1 1-1,-1-1 0,1 1 0,0-1 1,-1 1-1,1-1 0,0 0 0,0 1 0,8 0-6661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03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10 8456,'0'0'4340,"-8"0"-2370,3-1-1597,0 1-1,0 0 1,0 1-1,0-1 1,0 1-1,0 0 1,0 0-1,0 1 1,-8 3 0,11-4-283,0 1 1,0-1 0,0 1 0,1 0-1,-1-1 1,0 1 0,1 0 0,0 0 0,-1 0-1,1 0 1,0 0 0,0 0 0,0 0-1,0 0 1,0 1 0,1-1 0,-1 0-1,1 0 1,-1 1 0,1-1 0,0 0 0,0 1-1,0-1 1,0 0 0,0 1 0,1-1-1,-1 0 1,2 4 0,-1-2-69,0-1-1,1 1 1,-1 0 0,1-1-1,0 1 1,0-1-1,0 0 1,0 1 0,1-1-1,-1 0 1,1 0 0,3 2-1,46 37 37,-21-18-23,-23-18-32,-1 2 0,0-1 0,0 1 0,-1 0 0,1 0 0,-2 1 0,8 15 1,-11-22-5,-1 1 0,0 0 0,0 0 0,0-1 0,0 1 0,0 0 0,-1 0 0,1 0 0,-1 0 0,0 0 0,0 0 0,0 0 0,0-1 0,-1 1 0,1 0 0,-1 0 1,1 0-1,-1 0 0,0 0 0,0-1 0,-1 1 0,1 0 0,0-1 0,-1 1 0,0-1 0,1 0 0,-1 1 0,0-1 0,0 0 0,0 0 0,-5 3 0,-1 1 2,-1-1-1,0 0 1,0-1-1,0 0 1,-1 0 0,1-1-1,-1 0 1,0-1-1,0 0 1,0 0-1,-11 0 1,18-2 24,0 0 0,0 0 0,1 0-1,-1 0 1,0 0 0,0 0 0,0-1 0,1 1 0,-1-1 0,0 0 0,1 0 0,-1 0 0,0 0 0,1-1 0,-1 1 0,1-1 0,0 1-1,-1-1 1,1 0 0,0 0 0,0 0 0,0 0 0,0 0 0,1 0 0,-1-1 0,1 1 0,-1-1 0,1 1 0,0-1 0,0 1 0,0-1-1,0 0 1,0 1 0,1-1 0,-1 0 0,1 0 0,0 0 0,-1 1 0,1-1 0,1 0 0,-1 0 0,1-4 0,0 1-14,1 0 0,-1 0 1,1 0-1,0 0 1,1 0-1,-1 1 0,1 0 1,1-1-1,-1 1 0,0 0 1,1 0-1,0 1 1,0-1-1,1 1 0,-1 0 1,11-7-1,8-5 78,1 1 0,36-17 0,-39 22 27,-5 1 39,2 1 70,0-1-1,25-19 1,-41 27-174,1-1 1,-1 0-1,1 1 0,-1-1 0,0 0 0,0-1 1,0 1-1,0 0 0,0-1 0,0 1 0,-1-1 0,1 1 1,-1-1-1,0 0 0,0 1 0,0-1 0,0 0 1,0 0-1,0 0 0,-1 0 0,1 0 0,-1 0 1,0 0-1,0-4 0,-1 5-30,-1-1 1,1 1-1,0 1 1,-1-1-1,1 0 1,-1 0 0,0 0-1,1 1 1,-1-1-1,0 1 1,0-1-1,0 1 1,0 0-1,0 0 1,0 0-1,-1 0 1,1 0-1,0 0 1,-1 1-1,1-1 1,0 1-1,-1 0 1,-2-1-1,-58-3 50,19 10 84,43-6-237,0 0 0,1 0 0,-1 0 1,0 0-1,0 0 0,1 0 0,-1 0 0,0 1 0,0-1 1,1 0-1,-1 0 0,0 1 0,1-1 0,-1 1 1,1-1-1,-1 0 0,0 1 0,1 0 0,-1-1 0,1 1 1,-1-1-1,1 1 0,-1-1 0,1 1 0,0 0 0,-1-1 1,1 1-1,0 0 0,-1 0 0,1-1 0,0 1 1,0 0-1,0-1 0,0 1 0,0 0 0,0 0 0,0-1 1,0 1-1,0 0 0,0 0 0,0-1 0,0 1 0,0 0 1,1 0-1,-1-1 0,0 1 0,0 0 0,1-1 1,-1 1-1,1 0 0,-1-1 0,1 1 0,-1-1 0,1 1 1,-1 0-1,1-1 0,0 1 0,2 1-712,-1 0 1,1-1-1,-1 0 1,1 1-1,-1-1 0,1 0 1,0 0-1,-1-1 0,1 1 1,0 0-1,4-1 0,17 2-7090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7:22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15407,'0'0'8936,"27"15"-12139,-9-15-2146,0-3-4100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7:22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49 13581,'0'0'5883,"-11"-4"-4933,5 0-747,3 3-147,1-1-1,-1 1 1,1-1 0,-1 1 0,0 0 0,1 0 0,-1 0-1,0 0 1,0 1 0,0-1 0,0 1 0,1-1 0,-1 1-1,0 0 1,0 0 0,0 0 0,0 1 0,0-1 0,0 1-1,0 0 1,1 0 0,-1 0 0,-5 2 0,-2 5 175,0 0 0,1 1 1,0 0-1,-14 19 0,20-24-153,0-1-1,1 1 0,-1-1 0,1 1 0,0 0 0,0 0 0,0 0 0,1 0 0,-1 0 0,1 0 0,0 0 0,1 1 0,-1-1 1,0 0-1,1 1 0,0-1 0,0 0 0,1 5 0,1-6-60,0-1 0,0 0 0,-1 0 0,2 0 0,-1 0 0,0 0 0,0 0 0,1-1 0,-1 1-1,1-1 1,-1 1 0,1-1 0,-1 0 0,1 0 0,0 0 0,0-1 0,-1 1 0,1-1 0,0 1 0,0-1 0,0 0 0,0 0 0,4 0 0,8 0 41,1 0 0,29-5 1,-38 4-50,-1-1 1,0-1 0,0 1-1,0-1 1,-1 0 0,1 0-1,-1-1 1,1 0 0,-1 1-1,0-2 1,-1 1 0,1-1-1,-1 1 1,0-1-1,0-1 1,0 1 0,-1 0-1,1-1 1,-1 0 0,-1 0-1,1 0 1,-1 0 0,0 0-1,-1 0 1,1-1 0,-1 1-1,0 0 1,-1-1-1,0 1 1,0-9 0,0 13-8,0 0 0,-1 0 0,1 0 0,-1 0-1,1-1 1,-1 1 0,0 0 0,0 0 0,0 1 0,0-1 0,0 0 0,0 0 0,-1 0 0,1 1 0,-1-1 0,1 1 0,-1-1 0,1 1 0,-1-1 0,0 1 0,0 0 0,1 0-1,-1 0 1,0 0 0,0 0 0,0 0 0,0 1 0,0-1 0,-1 1 0,1-1 0,0 1 0,0 0 0,0 0 0,0 0 0,-1 0 0,1 0 0,0 0 0,-3 1 0,1-1-46,-1 1 1,1-1 0,0 1 0,0 0 0,0 0 0,0 0 0,0 0 0,0 1 0,0 0 0,1-1 0,-1 1 0,1 1 0,-1-1 0,1 0 0,0 1 0,-1 0 0,1 0 0,1 0 0,-1 0 0,-3 5 0,-5 34-3163,15-15-4670,5-17 829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7:22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16047,'0'0'4516,"-36"64"-2850,27-43-513,4 1-512,3 1-481,2-4-192,2-3-1121,12-5-1089,2-8-833,2-3-2627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7:23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47 14125,'0'0'6161,"-9"-2"-5286,5 1-799,0 0-1,0 0 0,1 1 0,-1 0 1,0-1-1,0 2 0,0-1 0,0 0 1,0 1-1,1-1 0,-1 1 0,0 0 1,-4 2-1,6-2-62,0 0 0,1 1 0,-1-1 0,0 0 0,0 1 0,1-1 0,-1 1 0,1-1 0,-1 1 0,1 0 0,0 0 0,-1-1 0,1 1 0,0 0 0,0 0 0,0 0 0,1 0 0,-1 1 0,0-1 0,1 0 0,0 0 1,-1 0-1,1 0 0,0 1 0,0-1 0,0 0 0,0 0 0,1 0 0,-1 1 0,2 3 0,-1-3-8,0 1 1,0-1-1,1 0 1,-1 1-1,1-1 1,0 0 0,0 0-1,0 0 1,1 0-1,-1-1 1,0 1-1,1 0 1,0-1-1,4 3 1,53 32 20,-24-15-87,-31-19 13,34 29-231,-38-31 278,0 0-1,0 0 1,0-1 0,-1 1 0,1 0 0,0 0 0,-1 0-1,1 0 1,-1 0 0,1 0 0,-1 0 0,1 0 0,-1 0-1,0 0 1,1 0 0,-1 0 0,0 0 0,0 0 0,0 0-1,0 0 1,0 1 0,0-1 0,0 0 0,0 0 0,0 0-1,0 0 1,-1 0 0,1 0 0,0 0 0,-1 0 0,1 0-1,-1 0 1,1 0 0,-1 0 0,0 0 0,1 0 0,-1 0-1,0 0 1,0 0 0,-8 5 10,1 0 0,-1-1-1,0-1 1,-1 1 0,1-1 0,-1-1-1,1 0 1,-1 0 0,-14 2 0,-4-1 246,0-1 1,-34-1-1,61-2-203,-1 1 0,0-1 1,0 0-1,1 0 0,-1-1 0,0 1 0,0 0 0,1-1 0,-1 1 0,0-1 0,0 1 1,1-1-1,-1 0 0,1 0 0,-1 1 0,1-1 0,-1 0 0,1-1 0,-1 1 0,1 0 1,0 0-1,0 0 0,0-1 0,-1 1 0,1-1 0,1 1 0,-3-3 0,3 2-45,0 0-1,0 1 0,0-1 1,0 0-1,0 1 0,1-1 1,-1 1-1,0-1 1,1 0-1,-1 1 0,1-1 1,0 1-1,-1-1 0,1 1 1,0-1-1,0 1 0,0 0 1,0-1-1,0 1 0,0 0 1,0 0-1,1 0 0,-1 0 1,0 0-1,1 0 0,-1 0 1,1 0-1,-1 0 0,4 0 1,19-11-39,48-14 0,20-8 51,-83 30-10,-1 0-1,0-1 1,-1 0-1,1 0 1,-1-1-1,0 0 1,0 0-1,7-8 1,-12 11 36,0 0 0,-1 1 1,1-1-1,-1 0 0,0 0 1,1 0-1,-1 0 0,0 0 1,-1 0-1,1 0 0,-1 0 0,1-1 1,-1 1-1,0 0 0,0 0 1,0 0-1,-1 0 0,1-1 1,-1 1-1,1 0 0,-1 0 0,0 0 1,0 0-1,-1 0 0,1 0 1,-1 1-1,1-1 0,-1 0 1,0 1-1,0-1 0,0 1 0,0-1 1,-5-3-1,2 1-5,0 1 1,0-1-1,-1 1 1,0 0-1,0 0 0,0 0 1,0 1-1,-1 0 1,1 0-1,-1 1 0,1-1 1,-1 2-1,0-1 0,-14-1 1,22 4-1402,0 0 827,1 0 0,-1 0 0,0 0 0,1-1 0,-1 1 0,0-1 0,1 1 1,-1-1-1,1 1 0,-1-1 0,0 0 0,1 1 0,-1-1 0,1 0 0,-1 0 1,1 0-1,-1 0 0,3-1 0,-1 1-811,14 0-5253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7:23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13164,'0'0'11115,"-10"4"-9807,2-1-986,0 1 0,0 0-1,0 1 1,0 0 0,0 1 0,-10 9 0,16-13-275,0-1 0,0 1 0,0 0-1,0 0 1,1 0 0,-1 0 0,0 0 0,1 1 0,0-1 0,-1 0 0,1 1 0,0-1 0,0 1 0,1-1 0,-1 1 0,0-1 0,1 1 0,-1 0 0,1-1 0,0 1 0,0 0 0,0-1-1,0 1 1,1 0 0,-1-1 0,1 1 0,-1 0 0,1-1 0,0 1 0,0-1 0,0 1 0,1-1 0,0 3 0,2-1-36,0 0 0,0 0 0,0-1 0,1 1 0,-1-1 0,1 0-1,0 0 1,0-1 0,0 1 0,0-1 0,0 0 0,1-1 0,8 3 0,-2-2-724,-1 0-1,1 0 1,-1-1 0,1 0 0,19-3-1,-28 2 119,0-1 0,0 0 0,0 0 0,0 0 0,-1 0 0,1 0 0,-1-1 0,1 1-1,-1-1 1,1 0 0,-1 0 0,0 0 0,0 0 0,0 0 0,0 0 0,0 0 0,0-1 0,1-2 0,6-14-6521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7:23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10698,'0'0'9385,"-52"42"-7143,39-19-320,4 1-417,2-1-704,7 1-513,0 1-192,4-3-128,8 0-416,6-6-1986,0-7-1698,2-4-3940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47:24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18610,'0'0'8231,"69"0"-8006,-28 0-161,4 0-64,-2 0-481,-2 0-800,-4 0-833,-8 0-929,-10 0-1890,-2 0-1024</inkml:trace>
  <inkml:trace contextRef="#ctx0" brushRef="#br0" timeOffset="1">85 86 11915,'0'0'5061,"-61"16"-1826,47-12-672,5-3-738,9 3-191,14-4-577,15 1-417,6-1-447,14 0-161,-1 0 0,5 0-64,-4 0-897,-7-1-1089,-2-4-1794,-5-5-3523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3:32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123 150 1730,'9'-7'5888,"4"-2"-4625,59-43 4235,-67 49-4875,-1-1 0,0 1 0,0-1 1,-1 0-1,1 0 0,-1-1 1,0 1-1,0-1 0,0 1 0,0-1 1,-1 0-1,0 0 0,3-11 1,-5 16-585,1 0 1,-1-1 0,0 1 0,0 0 0,0-1-1,0 1 1,0 0 0,0-1 0,0 1 0,0 0-1,0-1 1,0 1 0,0 0 0,0-1 0,-1 1 0,1 0-1,0-1 1,0 1 0,0 0 0,0 0 0,0-1-1,-1 1 1,1 0 0,0-1 0,0 1 0,0 0 0,-1 0-1,1 0 1,0-1 0,0 1 0,-1 0 0,1 0-1,0 0 1,-1-1 0,1 1 0,0 0 0,0 0 0,-1 0-1,-15 5 282,-13 15-443,20-9 119,1-1 0,0 1 1,0 0-1,1 1 1,0 0-1,1 0 0,1 0 1,0 1-1,-4 15 1,7-20 3,0 0 0,1 0 0,0 0 1,1 0-1,0 0 0,0 0 0,0 1 0,1-1 1,1 0-1,-1 0 0,1 0 0,0-1 0,1 1 1,0 0-1,0-1 0,7 11 0,-9-16 1,9 13 6,-1 0 0,0 1 1,-1 0-1,-1 0 0,9 28 1,-15-39-7,0 0 0,-1 0 0,0 0 0,1 0 0,-1 0 0,-1 0 0,1 0 0,-1 0 0,0 0 0,0 0 0,0-1 0,-1 1 0,0 0 0,0-1 0,0 1 0,0-1 0,-1 1 0,1-1 0,-1 0 0,0 0 0,-1-1 0,1 1 0,-1 0 0,-7 5 0,5-4 14,-1 0 0,0-1 0,0 0 0,0 0 0,-1-1 1,1 1-1,-1-2 0,0 1 0,0-1 0,0 0 0,-14 1 1,19-3 9,0 1 0,0-1 1,0 0-1,1 0 0,-1-1 1,0 1-1,0-1 0,0 1 1,1-1-1,-1 0 0,0 0 1,1 0-1,-1 0 1,0 0-1,1-1 0,0 1 1,-1-1-1,1 0 0,0 0 1,0 1-1,0-1 0,0-1 1,0 1-1,0 0 0,1 0 1,-1-1-1,1 1 1,-1-1-1,1 1 0,0-1 1,0 0-1,0 1 0,1-1 1,-1 0-1,0 0 0,1-3 1,-1-1-19,1 0 0,1 0 0,-1 0 0,1 0 0,0 1 0,1-1 0,-1 0 0,1 1 0,1-1 0,-1 1 0,1-1 0,0 1 0,1 0 0,-1 0 0,1 1 0,0-1 0,1 1 0,0 0 0,-1 0 0,7-5 0,15-12-10,0 2 0,59-34 0,-44 28 21,16-8 11,-28 17 44,0-1 0,-1-2 0,46-40 0,-72 57-39,1 1 1,-1-1-1,0 0 1,1 0-1,-1 0 1,0 0-1,-1 0 1,1 0-1,-1-1 1,1 1-1,-1-1 1,0 1-1,1-5 1,-2 7-7,0-1 1,-1 1-1,1-1 1,0 1 0,0-1-1,-1 1 1,1-1-1,0 1 1,-1-1 0,0 1-1,1 0 1,-1-1-1,0 1 1,0 0 0,1-1-1,-1 1 1,0 0 0,0 0-1,-1 0 1,1 0-1,0 0 1,0 0 0,0 0-1,-1 0 1,1 1-1,0-1 1,-1 0 0,1 1-1,-1-1 1,-1 0 0,-19-5-9,-1 1 1,1 0 0,-1 2 0,0 1 0,0 1 0,-1 0 0,1 2 0,-28 4 0,50-5-75,0 0 1,1 0-1,-1 0 1,1 0-1,-1 0 1,0 0-1,1 0 0,-1 0 1,0 0-1,1 0 1,-1 0-1,1 0 1,-1 0-1,0 1 0,1-1 1,-1 0-1,1 0 1,-1 1-1,1-1 1,-1 0-1,0 1 0,1-1 1,0 1-1,-1-1 1,1 0-1,-1 1 1,1-1-1,-1 1 0,1-1 1,0 1-1,-1 0 1,1-1-1,0 1 1,0-1-1,-1 1 0,1 0 1,0-1-1,0 2 1,1-1-154,0 0 1,0 0 0,0-1-1,0 1 1,0 0 0,0 0-1,0-1 1,0 1-1,1-1 1,-1 1 0,0-1-1,0 1 1,1-1 0,-1 0-1,0 1 1,0-1-1,1 0 1,1 0 0,77 2-10120,-33-2-1318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3:33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3 16592,'0'0'4532,"9"-1"-2834,1 0-1323,-1 0-1,1 2 1,-1-1 0,0 1 0,1 0 0,17 5 0,-25-5-361,0-1 0,1 1 1,-1 0-1,0 0 0,0 0 0,0 0 0,0 1 1,0-1-1,0 1 0,0-1 0,0 1 0,-1-1 1,1 1-1,-1 0 0,1 0 0,-1 0 0,0 0 1,1 0-1,-1 0 0,0 0 0,0 0 0,0 1 1,-1-1-1,1 0 0,-1 1 0,1-1 0,-1 0 1,0 1-1,0-1 0,0 0 0,0 1 0,0-1 1,0 1-1,-1-1 0,1 0 0,-1 1 0,1-1 1,-1 0-1,-2 3 0,-3 9 12,-2-1 0,0 0-1,0 0 1,-1-1 0,-1 0 0,0 0-1,0-1 1,-21 16 0,-2 5 201,-6 5 212,24-24-127,1 0 0,1 0 0,0 2 0,1-1 0,-18 31 1,29-43-298,0-1 0,0 1 0,0 0 0,0 0 0,1 0 1,-1 0-1,1 0 0,-1 0 0,1 0 0,0 0 1,0 0-1,0 0 0,0 3 0,0-4-10,1 0 1,-1 0-1,0 0 0,1 0 1,-1-1-1,1 1 0,-1 0 1,1 0-1,0 0 0,-1-1 1,1 1-1,0 0 0,-1-1 1,1 1-1,0-1 0,0 1 1,-1-1-1,1 1 0,0-1 1,1 1-1,5 1-27,-1-1 0,1 0 1,-1 0-1,1 0 0,-1-1 0,11-1 0,-2 1-112,9-1-1161,0 0-1,48-11 1,-32 2-3171,38-15 0,-12 0-2954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3:33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324 0 15791,'0'0'2242,"-52"24"-128,15 1 32,-1 8-897,-6 3 321,4 5-225,3 0-608,3-1-449,14-7-192,4-3-64,11-7-64,5-7-609,0-7-736,12-8-993,-1-1-865,0-8-1922,-6-13-2082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04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73 15439,'0'0'1900,"-6"-8"-346,-1 1-1142,1-1 0,-1 1 0,-1 0 0,1 0 0,-1 1 0,-11-7 0,18 12-384,-1 0 1,1 0 0,-1 0 0,0 0 0,1 0 0,-1 0-1,0 1 1,0-1 0,0 0 0,1 1 0,-1 0-1,0-1 1,0 1 0,0 0 0,0 0 0,0 0 0,0 0-1,0 0 1,0 1 0,1-1 0,-1 1 0,0-1 0,0 1-1,0 0 1,1-1 0,-1 1 0,0 0 0,1 0-1,-1 0 1,0 0 0,1 1 0,0-1 0,-1 0 0,1 1-1,0-1 1,-1 1 0,1-1 0,0 1 0,0-1 0,0 1-1,1 0 1,-1 0 0,0-1 0,1 1 0,-1 0-1,0 2 1,0 0-3,-1-1 1,1 1-1,0 0 0,0 0 0,0-1 1,1 1-1,-1 0 0,1 0 0,0 0 1,0 0-1,0 0 0,1 0 0,-1 0 1,3 5-1,-2-7-17,0 0 0,0 0 1,1 0-1,-1 0 0,1 0 0,0-1 1,-1 1-1,1 0 0,0-1 0,0 1 1,0-1-1,0 1 0,0-1 0,0 0 0,1 0 1,-1 0-1,0 0 0,1-1 0,-1 1 1,0-1-1,1 1 0,-1-1 0,1 0 1,2 0-1,6 1-165,0 0 1,-1 0-1,1-2 1,0 1-1,0-1 1,-1-1-1,16-4 1,-26 43-117,-6 48 1156,-5 27 1851,11-111-2708,0 0 0,0 1 0,-1-1 0,1 0 0,-1 0 0,1 1 0,-1-1 0,1 0 0,-1 0 0,0 0 0,0 0 0,1 0 0,-1 0 0,0 0 0,0 0 0,0 0 0,0 0 0,0 0 0,0 0 0,0-1 0,0 1 0,-1-1 0,1 1 0,-2 0 0,0 0 88,-1 0 0,1-1 0,-1 0 0,1 1 0,-1-1 0,1-1 0,0 1 0,-1 0 0,-4-2 0,-9-3 505,0 0 0,-31-15 0,40 16-568,8 4-94,0 0 0,0 0 0,0 0 0,0 0 0,1 0 0,-1 0 0,0 0 0,0 0 0,0-1 0,0 1 0,0 0 0,0 0 0,0 0 0,0 0 0,0 0 0,0 0 0,0-1 0,0 1 0,0 0 0,0 0 0,0 0 0,0 0 0,0 0 0,0 0 0,0-1 0,0 1 0,0 0 0,0 0 0,0 0 0,0 0 0,0 0 0,0 0 0,-1 0 0,1-1 0,0 1 0,0 0 0,0 0 0,0 0 0,0 0 0,0 0 0,0 0 0,-1 0 0,24 0-4413,0 0-1055,5-3-5813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3:34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13 12748,'-12'0'2061,"-3"-1"-1365,-74 5 3701,80-3-4017,0 0 0,1 1 0,-1 0 0,1 1 0,-1 0 0,1 0 0,0 1 0,0 0 0,-9 7 0,11-7-185,0 2-1,0-1 1,0 1-1,1-1 0,0 2 1,0-1-1,-6 11 1,10-15-183,0-1 1,1 0 0,-1 0-1,0 1 1,1-1 0,-1 1 0,1-1-1,-1 0 1,1 1 0,0-1-1,0 1 1,-1-1 0,1 1 0,0-1-1,0 1 1,1-1 0,-1 1-1,0-1 1,0 1 0,1-1 0,-1 1-1,1-1 1,-1 0 0,1 1-1,0-1 1,-1 0 0,1 1 0,0-1-1,0 0 1,0 0 0,0 0-1,0 0 1,0 0 0,0 0 0,0 0-1,1 0 1,-1 0 0,0-1-1,1 1 1,-1 0 0,0-1 0,1 1-1,-1-1 1,1 1 0,-1-1-1,0 0 1,1 0 0,2 1-1,12 2 17,0 0-1,1-2 1,-1 0-1,1 0 0,-1-1 1,1-1-1,-1-1 0,1-1 1,-1 0-1,0-1 0,0 0 1,0-2-1,-1 0 1,0 0-1,16-10 0,-28 14-18,0 0-1,0 0 1,0 0-1,0-1 0,0 0 1,0 1-1,-1-1 1,1 0-1,-1 0 1,0 0-1,0 0 1,0-1-1,0 1 0,-1-1 1,1 1-1,-1-1 1,0 1-1,0-1 1,0 0-1,0-4 1,-1 5-7,-1 1 0,1 0 0,-1 0 1,1-1-1,-1 1 0,0 0 0,0 0 1,0 0-1,0 0 0,0 0 1,0 0-1,-1 0 0,1 0 0,-1 0 1,1 1-1,-1-1 0,1 1 0,-1-1 1,0 1-1,0-1 0,0 1 1,0 0-1,0 0 0,0 0 0,0 0 1,-1 0-1,1 1 0,0-1 1,0 1-1,-1-1 0,1 1 0,0 0 1,-4 0-1,-4-1-8,-1 0 1,1 1-1,0 0 1,0 1-1,0 0 1,0 1-1,1 0 0,-1 0 1,0 1-1,1 1 1,-1-1-1,1 1 1,-14 9-1,17-9-47,0 0-1,1 0 0,0 1 1,0-1-1,0 1 0,0 0 1,1 0-1,0 1 0,0 0 1,0-1-1,1 1 1,0 0-1,0 1 0,0-1 1,1 0-1,0 1 0,0 0 1,1-1-1,0 1 0,-1 13 1,2-17-310,0 1 1,0-1 0,0 1 0,1 0-1,-1-1 1,1 1 0,0-1-1,0 1 1,0-1 0,1 0-1,-1 1 1,1-1 0,0 0 0,0 0-1,0 0 1,0 0 0,0 0-1,1-1 1,-1 1 0,1-1-1,0 1 1,-1-1 0,1 0 0,4 2-1,28 12-6247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3:34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14 15054,'-15'7'2984,"-1"1"-2250,-12 4 736,1 2 0,-30 19 0,52-30-1319,0 0 1,0 0-1,0 0 1,1 1-1,-1 0 1,1 0-1,0 0 1,0 1-1,0-1 1,1 1-1,0 0 1,0 0-1,0 0 1,0 0-1,1 1 1,0-1-1,0 1 1,0-1-1,-1 9 0,4-12-144,-1 0-1,0 0 0,1-1 0,-1 1 0,1 0 0,0-1 0,0 1 1,0 0-1,0-1 0,0 1 0,0-1 0,0 1 0,0-1 0,0 0 1,1 1-1,-1-1 0,0 0 0,1 0 0,-1 0 0,1 0 0,0 0 1,-1 0-1,1-1 0,0 1 0,-1 0 0,1-1 0,0 1 0,0-1 0,-1 0 1,4 1-1,64 4 116,-62-5-104,15 0-37,0-1-1,-1-1 0,1-1 1,35-9-1,-49 10 13,0 0 0,0-1 0,0-1 1,0 1-1,0-1 0,-1 0 0,0-1 0,0 0 0,0 0 0,0-1 1,-1 1-1,0-1 0,0-1 0,-1 1 0,6-8 0,-10 12 12,0 0-1,1 0 1,-1-1-1,0 1 1,0 0-1,0 0 0,0-1 1,-1 1-1,1-1 1,0 1-1,-1 0 1,0-1-1,0 1 1,0-1-1,0 1 1,0-1-1,0 1 1,0-1-1,-1 1 0,1-1 1,-1 1-1,0 0 1,-2-4-1,1 2 12,-1 1-1,1-1 1,-1 1 0,0 0-1,-1 0 1,1 1-1,0-1 1,-1 1 0,1-1-1,-1 1 1,0 0-1,-6-2 1,-9-2 9,1 0-1,-1 1 1,-1 1-1,-35-2 1,10 4-898,20 2-4100,16-1-2784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7:16.41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68 1 4164,'0'0'4548,"-8"1"-2626,-4 2-1305,-32 2 2556,44-5-3132,-1 0 0,1 0-1,0 0 1,0 0-1,0 0 1,0 0 0,0 0-1,0 0 1,0 0 0,-1 0-1,1 0 1,0 0 0,0 0-1,0 0 1,0 0-1,0 0 1,0 1 0,0-1-1,0 0 1,-1 0 0,1 0-1,0 0 1,0 0 0,0 0-1,0 0 1,0 0-1,0 0 1,0 0 0,0 0-1,0 1 1,0-1 0,0 0-1,0 0 1,0 0 0,0 0-1,-1 0 1,1 0-1,0 0 1,0 1 0,0-1-1,0 0 1,0 0 0,0 0-1,0 0 1,0 0 0,0 0-1,1 0 1,-1 1-1,0-1 1,0 0 0,0 0-1,0 0 1,0 0 0,0 0-1,0 0 1,0 0 0,0 0-1,0 0 1,0 1-1,0-1 1,0 0 0,0 0-1,1 0 1,-1 0 0,10 11 1001,13 7-71,0-2-790,1-1-1,1-2 0,0-1 0,1 0 1,0-2-1,1-1 0,43 9 0,-17-9-192,1-2-1,106 0 0,-149-7-12,0 0 1,0-1-1,0 0 0,0-1 0,0 0 0,0 0 0,0-1 0,-1-1 0,1 0 0,-1 0 0,0-1 0,0 0 1,-1-1-1,12-9 0,-20 15-11,0-1 1,0 1-1,0-1 1,-1 1 0,1-1-1,0 1 1,-1-1-1,1 0 1,-1 1 0,1-1-1,-1 0 1,1 1-1,-1-1 1,1 0-1,-1 0 1,0 0 0,1 1-1,-1-1 1,0 0-1,0 0 1,1 0 0,-1 0-1,0 0 1,0 1-1,0-1 1,0 0-1,0 0 1,0 0 0,0 0-1,-1 0 1,1 0-1,0 1 1,0-1 0,-1 0-1,1 0 1,-1 0-1,1 1 1,-1-2 0,-1 0-330,0 1 0,0-1 0,-1 1 0,1 0 0,0 0 0,0 0 0,-1 0 0,1 0 0,-1 1 0,1-1 0,-5 0 1,-22-3-4089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0:03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92 4388,'0'0'235,"-10"-5"2723,-2-1-2205,-1 0 186,0-1 1,0 0-1,1-1 1,-17-13-1,29 21-898,-1 0-1,1-1 1,0 1-1,0 0 1,-1 0-1,1-1 1,0 1-1,-1 0 1,1 0-1,0-1 1,0 1-1,0 0 1,-1-1-1,1 1 1,0 0-1,0-1 1,0 1-1,0 0 1,0-1-1,0 1 1,0 0 0,0-1-1,-1 1 1,1 0-1,0-1 1,1 1-1,-1-1 1,0 1-1,0 0 1,0-1-1,0 1 1,0 0-1,0-1 1,0 1-1,0 0 1,1-1-1,-1 1 1,0 0-1,0-1 1,0 1 0,1 0-1,-1 0 1,0-1-1,0 1 1,1 0-1,-1 0 1,0-1-1,1 1 1,-1 0-1,0 0 1,1 0-1,-1 0 1,0-1-1,1 1 1,-1 0-1,0 0 1,1 0-1,0 0 1,23-5 247,-22 5-260,143-10 413,285 17 1,-233 2-402,802 8 1498,-81-2-1154,205 36 569,-473-18-780,-621-31-572,20 0-1301,-19-6-2964,-16-3-691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4:02.4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203 247 7623,'-15'5'1778,"-9"2"-1411,-3 2 296,0-2 1,0 0 0,-56 5-1,87-20-252,6 2-317,-1 0 0,1 1 0,0 0-1,1 1 1,-1 0 0,1 1 0,0 0-1,21-3 1,95-6 42,-119 12-144,838-7-75,32-1 1853,811-150-483,-1485 131-1047,359-4 0,-540 32-193,1 2-1,-1 0 1,0 2 0,0 0 0,22 9-1,108 51-102,-137-57-610,0-1-1,0-1 1,35 8-1,-41-13-350,0 1 0,0-2 0,0 1 0,20-3 0,29-10-7274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4:03.1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75 7751,'0'0'4004,"12"4"-3411,20 4-586,0 0 0,0-3 0,63 4 1,116-8 485,-111-2-231,800-51 1084,-3 1-1092,1 45 132,-381 43-833,-342-19-3104,-84-11-2380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7:47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43 164 10090,'0'0'2578,"9"0"-1911,8-2-171,1 0 1,0-1-1,0-1 0,-1 0 0,20-8 0,95-43 514,-23 10-940,-93 38-114,1 0-1,0 2 0,1 0 1,-1 1-1,1 1 0,0 0 0,31 1 1,-49 2 36,1 0 0,0 0 0,-1 0 0,1 0 0,0 0 0,-1 0 0,1 0 0,-1 0 0,1 0 0,0 1 0,-1-1 0,1 0 0,-1 1 0,1-1 0,-1 0 0,1 1 0,-1-1 0,1 0 0,-1 1 0,1-1 0,-1 1 0,1-1 0,-1 1 0,0-1 0,1 1 0,-1-1 0,0 1 0,1 0 0,-1-1 0,0 1 0,0-1 0,0 1 0,1 0 0,-1-1 0,0 1 0,0 0 0,0-1 0,0 1 0,0-1 0,0 1 0,0 0 0,0-1 0,-1 1 0,1 0 0,0-1 0,0 1 0,-1 0 0,0 2 13,1-1 1,-1 0 0,0 0-1,0 0 1,-1 0 0,1 0 0,0-1-1,-1 1 1,1 0 0,-1 0 0,1-1-1,-3 2 1,-12 5 103,0 0 1,0-2-1,-1 0 0,0-1 1,0 0-1,0-1 0,-33 2 0,10-3 290,0-3 0,-52-4 0,12-13 279,68 13-544,-1 1 0,0 0 0,1 0 0,-1 1 0,0 1 0,0 0 0,0 1 0,0 0 0,-15 3 0,27-3-132,0 1 0,-1 0 0,1-1 0,0 1 0,0 0 0,-1 0 0,1 0 0,0 0 0,0 0 0,0 0 0,0 0 0,0 0 0,0 0 0,1 1 0,-1-1-1,0 0 1,1 1 0,-1-1 0,1 0 0,-1 1 0,1-1 0,-1 0 0,1 3 0,0-3-1,-1 0-1,1 0 1,0 0 0,0 0-1,0 0 1,0 0-1,0 0 1,0-1 0,0 1-1,0 0 1,1 0 0,-1 0-1,0 0 1,0 0 0,1 0-1,-1 0 1,1 0-1,-1-1 1,1 1 0,-1 0-1,1 0 1,-1 0 0,1-1-1,0 1 1,-1 0-1,1-1 1,0 1 0,0-1-1,-1 1 1,1-1 0,0 1-1,0-1 1,0 1 0,0-1-1,1 0 1,8 2-403,1-1 0,0 0 0,0-1 0,0 0 0,0-1 0,0-1 0,0 1 0,0-2 0,-1 1 0,1-2 0,-1 1 0,20-11-1,11-9-6350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7:53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13 2626,'-1'-1'594,"0"-1"-1,-1 1 1,1 0-1,-1 0 0,1 0 1,-1 0-1,1 0 0,-1 1 1,0-1-1,1 0 0,-1 1 1,0-1-1,0 1 1,1 0-1,-1-1 0,0 1 1,0 0-1,0 0 0,-2 0 5259,8 4-5686,0-1 0,0 0 0,0 0 0,1-1 1,-1 1-1,1-1 0,7 3 0,-1 0 144,23 12 52,46 14 0,19 9 163,-81-29-358,-1 0 0,23 18 0,22 14-49,176 114 112,-209-138-100,48 41 1,13 10 526,23 17-505,-63-45-112,1-1-32,-2-3 20,79 79 0,76 74 10,-176-166-35,-22-21-4,-1 1 0,0-1 0,0 1 0,0 0-1,0 1 1,-1-1 0,4 7 0,2 2 1,1 0 0,0 0 0,1-1 0,0 0 0,1-1 0,0 0 0,1-2 0,18 12 0,46 39 0,-41-25-47,-4-4-127,70 52 0,-94-76 178,0-1 0,-1 1-1,0 0 1,8 11-1,22 20 22,-17-16-2063,-20-19 31,-16-13-178,0-3-3372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9:15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62 4356,'-34'9'47,"30"-8"627,-1 0 0,1 0 0,0 0 0,-1 0 0,1 1 1,0-1-1,-5 4 0,13-4-321,-1 1 1,1-1-1,-1 0 1,1 0 0,-1 0-1,1 0 1,-1-1-1,5 1 1,209 12 889,256-16 1,-153-11-567,394-9 285,194 41-738,-727-17-152,215-4 150,-272-8-221,-110 8 119,0 1-1,0-2 1,-1 0 0,0 0-1,0-1 1,23-13-1,-21 5 647,-14 11-737,0 1 0,1-1-1,-1 1 1,0-1 0,1 1-1,-1 0 1,1 0-1,-1 0 1,1 0 0,0 0-1,0 0 1,-1 0 0,1 1-1,3-2 1,-4 6-1267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9:32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20 13261,'15'-17'6064,"-8"15"-1937,-6 38-2318,-4-16-1439,-1-1 0,-1 1 0,0 0 0,-2-1-1,-14 29 1,13-32-167,1 1-1,0 1 0,2-1 1,-1 1-1,2 0 1,1 0-1,-2 27 1,5-43-169,0 0 0,0-1 0,0 1 0,0 0 0,1-1 0,-1 1 0,1 0 0,-1 0 0,1-1 0,0 1 0,0-1 0,-1 1 0,1-1 1,0 1-1,1-1 0,-1 1 0,0-1 0,0 0 0,0 0 0,1 0 0,-1 0 0,1 0 0,1 2 0,2-1 36,0 0-1,-1 0 0,1-1 1,0 1-1,0-1 1,0 0-1,0 0 0,7 0 1,1-1-13,0 0 0,0-1 0,0 0 0,0-1 0,0 0 0,13-5 0,-16 4-365,-1-1 0,0-1 0,0 1 0,11-9 0,4-9-3499,-11-5-4427,-12 11 707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06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9065,'0'0'12299,"44"14"-10921,6 0-289,7 0-193,6 2-607,5 3-225,0 2-64,3 1-833,-8 3-1281,-8 0-1377,-3-2-3076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9:32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11627,'0'0'7815,"-18"61"-5605,13-36-320,0 4-64,-1 2-833,1 5-449,1 0-319,-1 1-193,3-5 32,2 0-192,0-8-833,0-7-865,0-8-1153,6-9-2082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9:33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9 12043,'0'0'14894,"-2"7"-14797,-4 20-4,12-17 25,14-15 98,-18 5-202,-1-1 0,0 1 1,0-1-1,0 1 1,0-1-1,0 1 0,0-1 1,0 0-1,0 0 0,-1 1 1,1-1-1,0 0 1,0 0-1,-1 0 0,1 0 1,0 0-1,-1 0 0,1 0 1,-1 0-1,1 0 1,-1 0-1,1 0 0,-1 0 1,0-1-1,0 1 0,0 0 1,1 0-1,-1 0 1,0 0-1,0-1 0,-1 1 1,1 0-1,0 0 0,0 0 1,-1 0-1,1 0 1,0-1-1,-2 0 0,2 1-5,-1 0 0,0 0-1,0 0 1,0 0 0,0 1-1,0-1 1,0 1 0,0-1 0,0 0-1,0 1 1,0 0 0,0-1-1,-1 1 1,1 0 0,0-1 0,0 1-1,0 0 1,0 0 0,-1 0-1,1 0 1,0 0 0,0 0 0,0 1-1,0-1 1,-1 0 0,1 0-1,0 1 1,0-1 0,0 1 0,0-1-1,0 1 1,0-1 0,0 1-1,0 0 1,0 0 0,0-1-1,-1 3 1,1-3-26,1 0 0,-1 0 0,1 1 0,-1-1 0,1 0 0,-1 1 0,1-1 0,-1 0 0,1 1 0,0-1 0,-1 1 0,1-1 0,0 1 0,-1-1 0,1 1 0,0-1 0,-1 1 0,1-1 0,0 1 0,0-1 0,0 1 0,0-1 0,-1 1 0,1-1 0,0 1 0,0-1 0,0 1 0,0 0 0,0-1 0,0 1 0,0-1 0,1 1 0,-1-1 0,0 1 0,0-1 0,0 1 0,1 0 0,-1-1 0,0 1 0,0-1 0,1 1 0,0 0-328,0-1 1,0 1 0,0-1-1,0 0 1,0 1 0,0-1-1,0 0 1,0 0-1,0 1 1,0-1 0,0 0-1,0 0 1,0 0 0,1 0-1,-1-1 1,0 1 0,0 0-1,0 0 1,0-1-1,0 1 1,0 0 0,0-1-1,1 0 1,12-10-8939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9:34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63 11627,'0'0'7426,"-1"-7"-5782,1 5-1582,0 0 0,0 0 0,0 0 1,-1 0-1,1 1 0,0-1 0,-1 0 0,1 0 0,-1 1 0,1-1 1,-1 0-1,0 1 0,0-1 0,0 1 0,0-1 0,0 1 0,0-1 1,0 1-1,0-1 0,-1 1 0,1 0 0,-1 0 0,1 0 0,-1 0 1,1 0-1,-1 0 0,1 0 0,-1 0 0,0 1 0,1-1 0,-1 1 1,0-1-1,0 1 0,1 0 0,-1-1 0,0 1 0,0 0 0,0 0 1,0 0-1,1 1 0,-1-1 0,0 0 0,0 1 0,1-1 1,-1 1-1,0-1 0,1 1 0,-1 0 0,0 0 0,1 0 0,-1 0 1,-1 1-1,-2 2 10,0 0 0,1 0 1,-1 0-1,1 0 0,0 1 1,0-1-1,0 1 0,1 0 1,0 1-1,0-1 0,0 0 1,0 1-1,1-1 0,-2 7 1,3-10-53,1 0 1,-1 0-1,0 0 1,1 0 0,-1 0-1,1 0 1,0 0-1,0-1 1,-1 1 0,1 0-1,1 0 1,-1 0 0,0 0-1,0 0 1,1 0-1,-1 0 1,1 0 0,-1 0-1,1 0 1,0 0-1,0 0 1,0-1 0,0 1-1,0 0 1,0-1 0,1 1-1,-1-1 1,0 1-1,1-1 1,-1 0 0,1 1-1,-1-1 1,1 0-1,0 0 1,0 0 0,-1 0-1,1-1 1,0 1 0,0 0-1,0-1 1,0 1-1,0-1 1,0 0 0,3 1-1,6-1 95,1 0-1,-1-1 0,0 0 1,1-1-1,-1 0 0,0-1 0,0 0 1,-1-1-1,1 0 0,14-7 1,-21 9-69,1 0 1,-1 0-1,0 0 1,0-1-1,-1 0 1,1 1-1,0-1 0,-1 0 1,0-1-1,0 1 1,0-1-1,0 1 1,0-1-1,-1 0 1,1 0-1,-1 0 1,0 0-1,0 0 1,-1-1-1,1 1 1,-1-1-1,0 1 1,0-1-1,0 1 0,-1-1 1,0 1-1,0-1 1,-1-6-1,1 10-30,0 0 0,-1 0 0,1-1 0,-1 1 0,0 0 0,1 0 0,-1 0 0,0 0 0,0 0 0,1 0 0,-1 0 0,0 0 0,0 0 0,0 0 0,0 1 0,-1-1 0,1 0 0,0 1 0,0-1 0,0 0-1,0 1 1,-1 0 0,1-1 0,0 1 0,-1 0 0,1-1 0,0 1 0,0 0 0,-1 0 0,1 0 0,0 0 0,-1 1 0,1-1 0,0 0 0,-1 0 0,1 1 0,0-1 0,-2 2 0,-2-1-27,0 0 0,0 1 0,1 0 0,-1 0 0,0 0 0,1 1 0,0-1 0,-1 1 0,-3 4 0,4-3 17,0 1-1,0 0 1,1 0 0,0 0 0,0 0-1,0 1 1,0-1 0,-2 9 0,5-13-5,-1 0 1,1 1 0,-1-1 0,1 1 0,-1-1 0,1 1 0,0-1 0,0 0 0,0 1 0,0-1 0,0 1 0,0-1-1,0 1 1,1-1 0,-1 1 0,0-1 0,1 0 0,-1 1 0,1-1 0,-1 1 0,1-1 0,0 0 0,0 0-1,0 1 1,-1-1 0,1 0 0,0 0 0,0 0 0,1 0 0,-1 0 0,0 0 0,0 0 0,0-1 0,1 1-1,-1 0 1,0-1 0,1 1 0,-1-1 0,2 1 0,13 3 83,1-1 1,0-1-1,0 0 1,18-1-1,10-2-3456,-7 1-5408,-24 0-6441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9:35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88 4805,'0'0'7617,"3"-8"-5209,-2 5-1998,2-2 256,-1-1 1,1 1-1,-1-1 1,0 0-1,-1 0 1,0 0-1,0 0 0,0 0 1,0 0-1,-1-7 1,-1 13-603,1-1 0,-1 1 0,1-1 1,-1 1-1,0-1 0,1 1 0,-1-1 0,0 1 1,1 0-1,-1-1 0,0 1 0,1 0 1,-1 0-1,0 0 0,0-1 0,1 1 0,-1 0 1,0 0-1,0 0 0,1 0 0,-1 0 1,0 0-1,0 0 0,0 1 0,1-1 0,-1 0 1,0 0-1,0 0 0,1 1 0,-1-1 1,-1 1-1,-22 12 203,12 0-176,0 1 0,-18 26 0,27-37-78,0 2 0,1-1-1,-1 0 1,1 0-1,0 1 1,0-1 0,1 1-1,-1 0 1,1-1-1,0 1 1,0 0 0,0 0-1,1 0 1,0 0-1,0 5 1,1-9-4,-1 0 0,1 0 0,0-1-1,0 1 1,-1 0 0,1 0 0,0-1 0,0 1 0,0 0-1,0-1 1,-1 1 0,1-1 0,0 1 0,0-1 0,0 0-1,0 1 1,0-1 0,0 0 0,1 0 0,-1 1 0,0-1 0,0 0-1,0 0 1,0 0 0,0 0 0,0-1 0,0 1 0,0 0-1,0 0 1,0-1 0,1 1 0,35-13 338,-22 2-260,-1 0-1,-1-1 1,0-1 0,-1 0-1,0-1 1,-1 0-1,0-1 1,9-18 0,-16 27 40,3-7 222,-9 14 9,-12 21-258,7-5-102,1-1 1,1 1 0,1 0 0,0 0 0,1 0-1,1 1 1,0-1 0,2 31 0,8-28 278,-3-11-2987,-3 0-7765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9:35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0 268 10858,'0'0'6396,"11"-2"-5014,238-48 2410,-74 10-2758,330-37-532,-7 1-475,-465 69-64,-15 2 216,0 2 0,1 0 0,-1 0 1,0 2-1,1 0 0,22 3 0,-41-2-256,0 0 0,0 1-1,1-1 1,-1 0 0,0 1 0,0-1 0,0 1 0,0-1-1,0 0 1,0 1 0,1-1 0,-1 0 0,0 1 0,0-1 0,0 1-1,0-1 1,0 0 0,0 1 0,-1-1 0,1 0 0,0 1-1,0-1 1,0 0 0,0 1 0,0-1 0,-1 0 0,1 1-1,0-1 1,0 0 0,0 1 0,-1-1 0,1 0 0,0 1 0,0-1-1,-1 0 1,1 0 0,0 0 0,-1 1 0,1-1 0,0 0-1,-1 0 1,1 0 0,0 0 0,-1 1 0,1-1 0,-1 0 0,1 0-1,0 0 1,-1 0 0,1 0 0,0 0 0,-1 0 0,-12 0-2966,-2 0-2029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9:36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75 13389,'0'0'4270,"10"-9"-2049,-3 2-1855,0 1-1,0 0 1,1 0-1,-1 1 1,2 0-1,-1 0 0,0 1 1,1 0-1,0 0 1,0 1-1,0 0 1,19-3-1,-23 6-256,-1-1 0,1 1 0,0 0 0,0 0 0,0 0 0,0 1 0,0 0 0,0 0 0,0 0 0,-1 1 0,6 1 0,-9-2-99,1 1 1,-1-1-1,1 0 0,-1 1 1,0-1-1,0 1 0,1-1 1,-1 1-1,0 0 0,0-1 1,-1 1-1,1 0 0,0 0 1,0 0-1,-1-1 0,1 1 1,-1 0-1,0 0 1,0 0-1,0 0 0,0 0 1,0 0-1,0 0 0,0 0 1,0 0-1,-1 0 0,1 0 1,-1 0-1,1-1 0,-1 1 1,-1 2-1,-3 8 42,0 0 0,-1-1-1,0 0 1,-1-1 0,0 1 0,-1-1-1,0 0 1,-17 15 0,-80 66 166,102-89-208,-24 20 112,9-7 34,-1 0 0,0 0 0,-1-2 0,-33 16 0,94-63-711,-33 28 480,1 1 1,0 0-1,0 0 0,1 1 1,-1 0-1,1 1 0,19-4 0,-26 6 69,1 1-1,-1-1 0,0 1 0,1 0 0,-1 0 0,0 1 0,1-1 0,-1 1 1,0 0-1,1-1 0,-1 1 0,0 1 0,0-1 0,0 0 0,0 1 1,0 0-1,0-1 0,0 1 0,-1 0 0,1 1 0,-1-1 0,1 0 0,-1 1 1,0-1-1,0 1 0,0 0 0,2 3 0,-3-3 76,1 1-1,0-1 0,-1 0 1,1 0-1,0 0 1,0-1-1,1 1 0,-1 0 1,1-1-1,-1 0 1,1 1-1,0-1 0,-1 0 1,1 0-1,0 0 1,1-1-1,-1 1 0,0-1 1,0 0-1,1 0 1,-1 0-1,1 0 0,-1-1 1,0 1-1,1-1 1,-1 0-1,1 0 0,0 0 1,-1 0-1,1-1 1,-1 1-1,0-1 1,1 0-1,-1 0 0,0 0 1,1-1-1,-1 1 1,0-1-1,0 1 0,0-1 1,0 0-1,4-4 1,-3 3-147,0 0 0,0 0 1,-1-1-1,1 1 0,-1-1 1,0 0-1,1 0 0,-2 0 1,1-1-1,0 1 0,-1-1 1,0 1-1,0-1 0,0 0 1,1-10-1,1-15-3808,-6-1-3899,-3 9-3255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9:40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13869,'0'0'9673,"46"9"-8872,-3-9-353,5 0-159,6 0-65,-3-6-160,-4 2-64,-8 4-1057,-12 0-865,-11 0-1537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9:41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13453,'0'0'6726,"65"17"-5573,-17-17-224,4 0-609,8-5-256,-6-3-352,-4-2-1954,-9-2-4036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9:41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1 447 8968,'0'0'7298,"6"-10"-6070,34-44-271,48-51 0,-55 70-446,-1-2 0,-2-1 0,-2-1 0,-2-2 1,24-47-1,-50 132-672,-5 42 166,2-35-126,3 71 0,1-108 4,0 0 0,1 0-1,1 0 1,0-1 0,1 1 0,1-1 0,0 0 0,0 0-1,14 22 1,2-12-3860,1-9-3438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9:48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12075,'0'0'1698,"12"-2"-32,15-6-257,9-5-256,8 0-448,8-2-129,0 2-416,3 1-128,-10 3 0,-9 3-64,-6 2-576,-10 4-161,-12 0-480,-6 0-1249,-12 9-5030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06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12524,'0'0'5349,"46"43"-4324,-15-20-352,8 2-97,-1 7-448,1 2-96,-3 4-64,-4 5-1345,-7-2-1762,-9 0-2018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9:48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9033,'0'0'7623,"48"12"-5958,-5-12-544,7 0-672,4-8-385,-1 0 0,-5 0-96,-3 0-1281,-13-1-2147,-9 0-1761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9:48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12107,'0'0'1073,"10"-4"241,29-6-199,1 1 1,0 3 0,0 0 0,62 1-1,-101 5-1114,0 0 1,0 0-1,1 1 0,-1-1 0,0 0 0,0 0 0,0 1 0,0-1 0,1 0 0,-1 1 0,0-1 0,0 1 0,0 0 1,0-1-1,0 1 0,0 0 0,0-1 0,0 1 0,0 0 0,0 0 0,-1 0 0,1 0 0,0 0 0,0 2 1,1 0 47,-1 0 0,0 0 0,0 0 1,-1 0-1,1 0 0,-1 0 0,1 0 1,-1 1-1,0 3 0,-1 6 169,-1-1-1,0 0 0,0 0 1,-5 12-1,-16 34 35,-3-2 0,-2-1 0,-3-2 0,-47 64 0,34-61-5831,25-41-1820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9:51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69 10922,'0'0'1976,"2"-8"266,5-27 187,-7 34-2338,1 0 0,-1 1 1,0-1-1,0 0 0,0 0 1,0 0-1,0 1 0,0-1 1,0 0-1,0 0 0,0 0 1,0 0-1,0 1 0,0-1 1,-1 0-1,1 0 0,0 1 1,-1-1-1,1 0 0,0 0 1,-1 1-1,1-1 0,-1 0 1,1 1-1,-1-1 0,0 1 1,1-1-1,-1 0 0,1 1 1,-1-1-1,0 1 0,0 0 1,1-1-1,-1 1 0,0 0 1,0-1-1,1 1 1,-1 0-1,0 0 0,0 0 1,0-1-1,1 1 0,-1 0 1,0 0-1,0 0 0,0 0 1,1 1-1,-1-1 0,0 0 1,0 0-1,-1 1 0,-2-1 3,0 1-1,0 0 0,0 1 0,1-1 1,-1 0-1,0 1 0,0 0 1,-4 3-1,0 4 18,1 0 1,0 0-1,0 0 1,0 1-1,2 0 1,-1 0 0,1 1-1,1-1 1,0 1-1,0 0 1,1 1-1,0-1 1,1 0-1,1 1 1,-1 0-1,2-1 1,1 20-1,-1-29-91,0 0 0,1 0 0,-1 1 0,1-1-1,0 0 1,-1 0 0,1 1 0,0-1 0,1 0 0,-1 0-1,0 0 1,0-1 0,1 1 0,-1 0 0,1 0 0,0-1-1,-1 1 1,1-1 0,0 1 0,0-1 0,0 0 0,0 0-1,0 1 1,0-2 0,0 1 0,1 0 0,-1 0 0,0-1-1,0 1 1,1-1 0,-1 0 0,0 1 0,1-1 0,-1 0 0,0 0-1,1-1 1,-1 1 0,3-1 0,4 0 45,1-1 1,0 0-1,0 0 1,-1-1-1,1-1 0,-1 1 1,17-10-1,-15 6-50,0-1 1,0 0-1,-1 0 0,0-1 0,12-15 0,-18 19-18,0 0 1,0 0-1,-1 0 0,0-1 1,0 1-1,0-1 0,0 0 1,-1 1-1,0-1 0,0 0 1,-1-1-1,0 1 0,1-11 1,-6 12-240,-5 12 109,-7 12 33,15-16 67,-1 0 1,0 0 0,1 1-1,0-1 1,0 0 0,0 1-1,0 0 1,0-1 0,1 1-1,-1-1 1,1 1 0,0 0-1,0-1 1,1 1 0,-1 0-1,1-1 1,-1 1 0,1-1-1,0 1 1,2 3 0,-1-4-198,0 0 1,0 0 0,1 0 0,-1 0-1,1-1 1,-1 1 0,1-1 0,0 0-1,-1 0 1,1 0 0,0 0 0,1 0-1,-1 0 1,0-1 0,0 0 0,1 0-1,-1 0 1,1 0 0,-1 0 0,7 0-1,29 1-4366,5-2-3636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9:51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15278,'0'0'6278,"57"15"-5413,-12-15 32,7-9-673,-2-4-192,2 1-416,-10 2-1154,-8 1-960,-16 2-1794,-11 3-2370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9:52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11819,'0'0'7079,"73"13"-6118,-25-13-385,-1-4-383,-1-6-97,2 0-64,-6-1-513,-9 0-1313,-9 2-2337,-1-3-2147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9:52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14189,'0'0'3556,"13"50"-2659,-2-21-193,5 2-223,-2 1-321,7 0-64,3 2-96,-1-5 32,0-3 0,-2-6-1025,-5-7-2306,-5-7-3748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9:52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13677,'0'0'5381,"54"3"-4580,-15-4 160,11-10-225,2-2-543,-2-3-97,-4 1-128,-3-1-1025,-9 2-769,-11 3-1569,-7 3-1346,-5 2-3811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9:53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13869,'0'0'7511,"12"-6"-6790,5-3-569,1 1 0,-1 0 0,2 2 0,-1 0 1,1 1-1,0 1 0,30-3 0,-43 7-99,1 0 0,-1 0 0,0 0 0,0 1 0,0-1 0,0 2 0,8 1 0,-13-2-40,1 0 0,-1-1 0,0 1 0,0 0 0,1 0 0,-1 0 0,0 0 0,0 0 0,0 0 0,0 0 0,0 0 0,-1 0 0,1 1-1,0-1 1,-1 0 0,1 0 0,0 1 0,-1-1 0,1 1 0,-1-1 0,0 0 0,0 1 0,1-1 0,-1 1 0,0-1 0,0 1 0,0-1 0,0 1 0,-1-1 0,1 0-1,0 1 1,-1-1 0,1 1 0,-1-1 0,1 0 0,-1 1 0,1-1 0,-2 1 0,-6 13 198,0-2 0,-1 1 0,-1-1 1,0-1-1,-1 1 0,0-2 0,-15 13 0,-10 11 54,30-28-210,-21 22 101,26-28-151,0 0 0,0 0 1,1 0-1,-1 0 1,0 0-1,0 0 1,1 1-1,-1-1 1,1 0-1,-1 0 1,1 0-1,-1 1 1,1-1-1,0 0 0,0 1 1,-1-1-1,1 0 1,0 1-1,0-1 1,0 0-1,1 1 1,-1 0-1,5 0-11,0-1 1,0 0-1,0-1 0,0 1 0,0-1 0,0 0 1,0 0-1,0-1 0,9-1 0,-13 2 0,24-4-757,-1-1 0,31-10 0,46-22-7176,-47 13 246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7:34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5189,'0'0'16191,"0"9"-15390,-21 306 1606,3-102-2118,2 513 2455,16-601-2561,-6 532 472,-9-499-439,1-20-90,10-108 397,0-16-1376,4-14 769,0-1 0,0 1 0,0 0 0,0 0 0,0 0 0,0 0 0,0 0 0,0 0 0,0 0-1,0 0 1,-1 0 0,1 0 0,0-1 0,0 1 0,0 0 0,0 0 0,0 0 0,0 0 0,0 0 0,0 0 0,0 0 0,0 0 0,0 0 0,0 0 0,0 0 0,-1 0-1,1 0 1,0 0 0,0 0 0,0 0 0,0 0 0,0 0 0,0 0 0,0 0 0,0 0 0,0 0 0,-1 0 0,1 0 0,0 0 0,0 0 0,0 0 0,0 0-1,0 0 1,0 0 0,0 0 0,0 0 0,0 0 0,0 0 0,0 0 0,-1 0 0,1 0 0,0 0 0,0 0 0,0 0 0,0 0 0,0 0 0,0 1 0,0-1 0,0 0-1,0 0 1,0 0 0,-6-19-5430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7:36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72 6246,'0'0'3897,"-8"2"-2536,-25 10-208,34-12-1079,-1 0 0,0 0 0,0 0 0,0 1 0,1-1 0,-1 0 0,0 0 0,0 0 0,0 0 0,1 0 0,-1 1 0,0-1 0,0 0 0,0 0 0,0 0 0,0 1 0,0-1 0,1 0 0,-1 0 0,0 1 0,0-1 0,0 0 1,0 0-1,0 0 0,0 1 0,0-1 0,0 0 0,0 0 0,0 1 0,0-1 0,0 0 0,0 0 0,0 1 0,0-1 0,0 0 0,0 0 0,-1 1 0,1-1 0,0 0 0,0 0 0,0 0 0,0 1 0,0-1 0,0 0 0,-1 0 0,1 0 0,0 0 0,0 1 0,0-1 0,-1 0 0,1 0 0,19 3 716,434-1 1463,-199-16-1587,125-2-419,623 26 1104,228-26-935,-947 14-391,76-2 19,-135-10-36,164-5 620,-337 21-719,-35 0-215,1-1 0,0-1 0,0-1 1,0 0-1,0-1 0,30-8 0,-37 6-2138,-4-2-2287,-2 0-2198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11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755 145 5477,'-13'-6'1281,"-17"-6"-843,0 1 0,0 2 0,-1 0-1,0 2 1,-46-4 0,58 10-271,0 0 1,0 2-1,0 0 1,0 1-1,1 1 1,-1 1-1,1 0 1,-1 2-1,1 0 0,1 1 1,-1 0-1,1 2 1,1 0-1,0 1 1,0 0-1,0 1 1,2 1-1,-19 19 1,16-14-104,1 1 0,1 1 1,1 1-1,1 0 1,0 0-1,2 1 1,0 1-1,1 0 1,1 0-1,2 1 1,0 0-1,1 1 0,1-1 1,2 1-1,0 0 1,1 0-1,2 0 1,0 0-1,2 0 1,0 0-1,2 0 1,1-1-1,0 1 1,2-1-1,1 0 0,18 37 1,-17-43-84,1-1 1,1 0-1,0-1 1,1 0-1,0-1 1,1 0-1,1-1 0,0 0 1,1-2-1,1 1 1,-1-2-1,2 0 1,-1-1-1,1-1 0,1 0 1,25 7-1,-27-10 27,-1-2-1,1 0 1,0 0-1,0-2 1,0 0-1,0-1 1,0-1-1,0 0 1,0-1-1,0 0 1,0-2-1,-1 0 1,1 0-1,-1-2 1,0 0-1,-1-1 1,1 0-1,-1-1 1,23-17-1,-16 7 96,-1-1 0,0-1-1,-1-1 1,-1 0 0,-2-1-1,0-1 1,-1-1 0,-1 0-1,-1-1 1,-2-1 0,14-41-1,-14 30 116,-1 0 0,-2-1-1,-1-1 1,-3 1 0,-1-1-1,-1 0 1,-7-70 0,2 92-278,0 0 0,0 0 0,-2 1 0,0-1 0,-1 1 1,0 1-1,-2-1 0,0 1 0,0 0 0,-1 0 0,-1 1 0,-1 1 0,-15-17 1,17 22-192,0-1 1,-1 1 0,0 1-1,0 0 1,0 0 0,-1 1-1,0 1 1,0 0 0,-1 0-1,0 1 1,0 0 0,0 1-1,0 1 1,0 0 0,0 0-1,-1 1 1,1 1 0,-25 2-1,30-1-92,0 0-1,0 0 1,0 1-1,0 0 1,0 1 0,0-1-1,1 1 1,-1 1-1,1-1 1,0 1-1,0 0 1,0 0 0,1 1-1,-10 9 1,5 4-5353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07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3748,'0'0'12198,"7"-8"-9929,1 1-1898,-1 1 0,1 0 0,1 0 0,-1 0 0,1 1 0,0 1 0,0-1 0,0 1 0,0 1 0,1 0 0,0 0 0,-1 1 0,18-2 0,-15 3-208,-1 0 1,0 1-1,22 2 1,-32-2-159,0 0-1,0 1 1,1-1 0,-1 0 0,0 0-1,0 1 1,0-1 0,0 1 0,0-1 0,0 1-1,0-1 1,0 1 0,0 0 0,0-1-1,-1 1 1,1 0 0,0 0 0,0 0 0,0-1-1,-1 1 1,1 1 0,0 0 4,-1-1 1,0 1-1,-1-1 1,1 1-1,0-1 0,0 1 1,-1-1-1,1 1 1,-1-1-1,1 0 0,-1 1 1,1-1-1,-1 0 1,0 1-1,0-1 1,0 0-1,1 0 0,-1 0 1,0 1-1,-1-1 1,0 1-1,-7 6 54,0 0 0,-1-1 1,1 0-1,-1-1 0,-11 6 0,9-6-37,2 0-1,-1 1 1,1 0 0,-10 9-1,20-15-28,0-1 0,1 1 0,-1-1 0,0 0 0,0 1 0,0-1 0,1 1 0,-1-1 0,0 0 0,1 1 0,-1-1 0,0 0 0,0 0 0,1 1 0,-1-1 0,1 0 0,-1 0 0,0 1 0,1-1 0,-1 0 0,0 0 0,1 0 0,-1 0 0,1 0 0,-1 0 0,1 1 0,-1-1 0,0 0 0,1 0 0,-1 0 0,1 0 0,-1 0 0,1-1 0,0 1 0,28 5-148,-20-4 124,-1 1 20,1 0 0,-1 0-1,1 1 1,-1 0 0,13 7-1,-19-9 9,-1 0 0,1-1 0,0 1 0,-1 0-1,1 0 1,0 1 0,-1-1 0,0 0 0,1 0 0,-1 1 0,0-1-1,1 1 1,-1-1 0,0 1 0,0 0 0,0-1 0,-1 1 0,1 0-1,0 0 1,-1-1 0,1 1 0,-1 0 0,1 0 0,-1 0-1,0 0 1,0 0 0,0 0 0,0-1 0,0 1 0,0 0 0,0 0-1,-2 3 1,1-3 64,-1 1-1,0-1 1,0 0 0,0-1-1,0 1 1,0 0 0,0-1-1,-1 1 1,1-1-1,0 1 1,-1-1 0,1 0-1,-1 0 1,1 0-1,-1-1 1,-5 2 0,-43 7 1260,-25-8-685,94-1-12811,-6 0 2877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7:36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12332,'0'0'5883,"11"-3"-5221,-2 1-586,0 0 1,0 0-1,0 0 1,0 2-1,1-1 1,-1 1-1,0 0 1,19 3-1,21 4-42,-37-6 170,0 0 1,0 0-1,-1 1 0,1 1 0,-1 0 1,1 1-1,-1 0 0,0 0 1,15 10-1,-24-13-144,-1 1 0,0 0 0,0 0 1,0 0-1,0 0 0,0 0 0,0 0 1,0 0-1,-1 0 0,1 0 0,-1 0 1,1 0-1,-1 1 0,0-1 0,0 0 0,0 0 1,0 1-1,0-1 0,-1 0 0,1 0 1,-1 0-1,0 3 0,-18 45 1854,1-21-1093,-2-1-1,-31 37 1,-17 11-2354,38-43-1409,24-29-2113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7:37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49 393 9225,'0'0'2423,"-8"7"-1056,-25 21-32,26-17 2930,13-10-2830,12-8-601,13-20-427,-1-2 1,-1 0-1,-2-2 1,0-1-1,-3-1 1,0-1-1,-3-2 1,21-43-1,-31 57-350,-2-1 0,10-35 0,-3 95-559,-8-15 502,2-1-1,1 0 0,0-1 1,1 0-1,2-1 0,0 0 0,1-1 1,32 31-1,-24-29-3234,39 27 1,-36-30-4774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7:39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14638,'0'0'3059,"-2"10"-2547,-4 29 428,2 0 0,2 1 0,1 0 0,2 0 0,10 58 0,1 77-168,-13-175-1047,-1 0-1,1 0 1,-1-1 0,1 1 0,-1-1 0,1 1 0,0-1 0,-1 1 0,1-1 0,0 0 0,0 0 0,-1 1 0,1-1-1,0 0 1,0 0 0,-2-2 0,-13-17-4118,-5-8-812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7:39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0 299 11371,'0'0'8648,"73"-13"-7879,-39 13-609,5 0-96,1-2-801,-3-6-2402,-6-4-3427</inkml:trace>
  <inkml:trace contextRef="#ctx0" brushRef="#br0" timeOffset="1">418 0 12940,'0'0'3331,"-52"59"-1953,36-33-257,7 4 224,0 0-96,9-4-640,0 2-353,4-6-192,10-4 64,6-3 0,-1-3-64,1-5-32,0-2-768,3-5-1378,-4 0-1762,5-1-1697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7:39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10378,'0'0'6438,"-39"63"-5349,23-34-192,-2 3 288,2-2-416,2 0-193,-3-5-127,9-4-193,0-5-160,3-6-32,3-7-64,2-10-5381,0-6 1025,-3-7-4164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7:40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0 156 12204,'0'0'7014,"73"26"-5861,-33-15-480,2-3-545,-2-2-32,1-2-1089,-6-4-1409,-8 0-3171,-5-4-481</inkml:trace>
  <inkml:trace contextRef="#ctx0" brushRef="#br0" timeOffset="1">327 1 14061,'0'0'6214,"16"58"-4676,-5-34-353,1-2-481,-3 8-351,-5 0-193,-4 9 0,-4 5-128,-17 6-352,-12 0-1378,-1 2-2786,-5-5-8488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7:41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0 5349,'0'0'14638,"-10"12"-13757,-39 52-107,-47 78 0,83-117-793,9-17-98,0-1 0,0 1-1,0 0 1,-1-1 0,0 0 0,-1 0 0,1 0 0,-14 10 0,19-17-45,0 1 1,0-1-1,-1 0 1,1 0-1,0 0 1,0 0-1,-1 1 1,1-1-1,0 0 1,-1 0 0,1 0-1,0 0 1,-1 0-1,1 0 1,0 0-1,0 0 1,-1 0-1,1 0 1,0 0-1,-1 0 1,1 0-1,0 0 1,-1 0-1,1 0 1,0-1-1,0 1 1,-1 0-1,1 0 1,0 0-1,-1 0 1,1 0-1,0-1 1,0 1-1,0 0 1,-1 0-1,1-1 1,0 1-1,0 0 1,0 0-1,-1-1 1,1 1-1,0 0 1,0 0-1,0-1 1,0 1 0,0 0-1,0-1 1,0 1-1,0 0 1,0-1-1,0 1 1,0 0-1,0 0 1,0-1-1,0 1 1,0 0-1,0-1 1,0 1-1,0-1 1,-2-18-6720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7:41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10570,'0'0'7239,"46"74"-6022,-8-43-160,7 1-352,6-1-545,10 0-64,-2-6-1217,-2-8-4132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7:42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10826,'0'0'14003,"13"-3"-12919,37-10-809,1 3 1,1 2 0,-1 3 0,1 1 0,86 7-1,-130-2-1064,-6 0 32,0 0-1,1-1 1,-1 1 0,1-1 0,-1 1-1,1-1 1,-1 0 0,1 0-1,-1 0 1,1 0 0,-1-1 0,4 0-1,-6-9-6790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7:43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20 11883,'0'0'8793,"-8"-5"-7913,6 3-862,0 1 0,1-1 0,-1 1 0,0 0 0,0 0 0,0 0 0,0 0-1,0 0 1,0 0 0,0 1 0,0-1 0,0 0 0,-1 1 0,1 0 0,0 0 0,0-1-1,0 1 1,-1 0 0,1 1 0,0-1 0,0 0 0,0 1 0,-1-1 0,1 1 0,0 0-1,0 0 1,0-1 0,0 1 0,0 1 0,0-1 0,1 0 0,-1 0 0,0 1-1,0-1 1,1 1 0,-1-1 0,1 1 0,-1 0 0,0 2 0,-7 7 242,0 1-1,0 0 1,-8 18 0,15-26-169,-1 1 0,1-1 1,1 1-1,-1 0 0,0-1 0,1 1 1,0 0-1,0 0 0,1 0 1,-1 0-1,1 0 0,0 1 0,1 4 1,0-9-72,0 0 1,0 0-1,0 0 0,0 0 1,0 0-1,0 0 1,0 0-1,0-1 1,0 1-1,0 0 1,0-1-1,1 1 1,-1-1-1,0 1 1,0-1-1,1 0 1,-1 1-1,0-1 1,1 0-1,-1 0 1,0 0-1,1 0 0,-1 0 1,0 0-1,1 0 1,-1-1-1,0 1 1,2-1-1,42-10 460,-34 5-442,1 0 0,-1-1 0,0-1 0,0 1 0,-1-2 0,0 1 0,0-2 0,-1 1 0,0-1 0,-1-1 1,0 1-1,-1-1 0,0-1 0,10-23 0,-27 56 13,7-16-60,1 1-1,0 0 1,1 0-1,-1 1 1,0 10-1,2-14 11,0 0 0,0 0-1,0 0 1,1 1 0,-1-1-1,1 0 1,0 0 0,0 0-1,0 0 1,0 0-1,1-1 1,-1 1 0,1 0-1,-1 0 1,1-1 0,0 1-1,0-1 1,0 0-1,1 1 1,2 1 0,0 0-476,1-1 1,-1-1 0,0 1-1,1-1 1,-1 0-1,1 0 1,-1-1 0,1 0-1,0 0 1,7 1 0,11-1-5719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08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68 3748,'0'0'14104,"10"-9"-12385,-8 8-1655,52-41 1840,-51 40-1797,0 0 1,-1 0-1,1 1 1,0-1-1,0 1 1,0 0-1,0 0 1,0 0-1,0 0 1,0 0-1,1 1 1,-1-1-1,0 1 1,0 0-1,1 0 1,-1 0-1,0 1 1,0-1-1,0 1 1,1 0-1,-1-1 1,0 1-1,3 2 1,-4-2-95,-1 1-1,0-1 1,0 1 0,0-1 0,0 1 0,0 0-1,0-1 1,0 1 0,-1 0 0,1 0 0,-1-1-1,1 1 1,-1 0 0,1 0 0,-1 0 0,0 0-1,0 0 1,0-1 0,0 1 0,0 0 0,-1 0-1,1 0 1,-1 0 0,1-1 0,-1 1 0,0 2-1,-21 46 113,1-21-82,-2-1 1,-41 39-1,-1 1 29,64-67-71,0 1-1,0-1 0,-1 0 0,1 0 0,1 0 0,-1 1 0,0-1 0,0 0 0,0 1 0,1-1 0,-1 1 0,1-1 0,-1 1 0,1-1 0,-1 1 0,1-1 0,0 1 0,0-1 0,0 1 0,0-1 1,0 3-1,1-2 1,-1-1 0,1 0 0,0 0 0,0 0 0,0 0 0,0 0 0,0 0 1,0 0-1,0 0 0,0 0 0,0 0 0,0-1 0,1 1 0,-1 0 0,0-1 1,0 1-1,1-1 0,-1 1 0,2-1 0,11 3 6,0-1-1,0 0 1,27-1-1,-22-1-24,113 9-4097,-95-7-962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8:04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1 407 5477,'0'0'10052,"10"-3"-9107,17-9-518,0 0 1,0-2-1,-1-1 0,33-25 0,103-90 150,-91 71-482,-45 38-199,6-5-866,66-43 0,-96 68 444,5-2-587,-2 2-2629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8:05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1 547 8072,'0'0'6085,"10"-7"-5513,313-219 3742,27-18-4929,-317 220-326,-19 14-1006,0 0 1,28-14 0,-36 23-899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8:05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1 552 10025,'0'0'3294,"11"-7"-2013,281-199 1909,-161 109-3415,215-122-1,-336 214-452,18-9-931,-10 10-4042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8:06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0 480 7399,'0'0'4805,"54"-40"-3909,-18 4 834,15-7-513,8-4-96,9-8-480,0 0-321,2 2-192,-4 6-96,-9 9-32,-7 7-800,-16 11-1603,-11 9-447,-11 7-1795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8:06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1 465 5445,'0'0'7367,"84"-72"-6054,-34 28-320,11-6 96,6-5-352,3 1-481,0 5-192,-6 4-32,-12 9-224,-6 10-1409,-8 8-866,-15 6-608,-7 9-1377</inkml:trace>
  <inkml:trace contextRef="#ctx0" brushRef="#br0" timeOffset="1">379 443 6406,'0'0'1538,"77"-49"-802,-36 20-127,2-3-1,0 0-31,0 2-321,-7 2-96,-4 7-96,-7 8-64,-11 4-1825,-3 4-3332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8:06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0 226 9385,'0'0'3940,"77"-70"-3524,-43 40 96,2 0-255,-2 0-161,-1 5-32,0 7-64,-8 5-352,-6 6-545,-6 5-417,-6 2-1280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8:07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1 174 4420,'0'0'11211,"53"-14"-10507,-22-7-383,3-4-193,-2 3 160,-2 1-64,-1 0-96,-4 6-31,-11 4-258,-5 0-2273,-7-1-3235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9:18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17 7111,'0'0'18236,"8"-4"-17318,22-9-160,-29 14-716,-1-1 0,1 0 0,-1 0 0,1 0 0,-1 1 0,1-1 0,-1 0 0,1 0 0,-1 1 0,1-1 0,-1 0 0,1 1 0,-1-1 0,1 1 0,-1-1 0,0 1 0,1-1 0,-1 1 0,0-1 0,1 1 0,-1-1 0,0 1 0,1-1 0,-1 1 0,0-1 0,0 1 0,0 0 0,0-1 0,0 1 0,0-1 0,0 1 0,0 0 1,0-1-1,0 1 0,0-1 0,0 2 0,0 30 741,-1-27-575,0 6-96,0 0 0,-1-1-1,-1 1 1,0-1-1,0 1 1,-1-1 0,0 0-1,-8 12 1,7-13-44,0 1 1,1 0 0,0 0 0,0 1-1,1-1 1,1 1 0,-1 0-1,0 13 1,4-23-48,-1 0-1,1-1 0,-1 1 1,1-1-1,0 0 1,-1 1-1,1-1 0,-1 1 1,1-1-1,0 0 1,-1 1-1,1-1 0,0 0 1,0 0-1,-1 0 1,1 0-1,0 1 0,-1-1 1,1 0-1,0 0 1,0 0-1,-1 0 0,1-1 1,0 1-1,1 0 1,23-4 372,5-5-158,-1-2-1,34-18 1,-40 17-386,0 2-1,1 0 1,0 1-1,37-7 0,-55 14-3808,-17 0-9894,-1-3 6493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9:18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12460,'0'0'11435,"0"9"-9978,-3 35-382,-2-1 0,-13 56 0,-4 31-703,19-107-1166,1 1 0,1 0 0,4 31 1,0-44-3878,5-9-3203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9:37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7655,'0'0'2056,"2"-9"282,-1-1-2866,6-22 7275,-7 32-6675,0 0 1,0 1-1,0-1 0,0 0 0,0 0 0,0 0 1,0 0-1,0 0 0,0 0 0,0 0 0,0 0 1,0 0-1,0 0 0,1 0 0,-1 0 0,0 0 1,0 0-1,0 0 0,0 0 0,0 0 1,0 0-1,0 0 0,0 0 0,0 0 0,0 0 1,0 0-1,0 0 0,1 0 0,-1 0 0,0 0 1,0 0-1,0 0 0,0 0 0,0 0 1,0 0-1,0 0 0,0 0 0,0 0 0,0-1 1,0 1-1,0 0 0,0 0 0,0 0 0,0 0 1,0 0-1,0 0 0,0 0 0,0 0 0,1 0 1,-1 0-1,1 22 1034,2 26-480,1-1 1,16 70 0,20 21-4718,-39-137 3231,0 5 741,-22-16-14367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09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15022,'0'0'7175,"79"-12"-6727,-36 31 33,7 4-353,0 3-64,-4 2-64,-1 0 0,-6 1-737,-10 1-832,-3-4-833,-10-2-2179,-5-9-3458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9:37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11883,'0'0'9385,"79"-37"-8424,-31 31-416,0 0-417,6 0-96,-8 1-224,-7 4-1026,-8 0-1344,-12 1-2339,-13 0-1537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9:38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1 322 12588,'0'0'6374,"48"-16"-5445,-11-2-128,10-2-577,1 2-192,-5 4-897,2 2-2402,-11 0-2499,-6 2-3362</inkml:trace>
  <inkml:trace contextRef="#ctx0" brushRef="#br0" timeOffset="1">449 0 14830,'0'0'3876,"-25"54"-3172,25-23 449,0 1-192,0 5-608,2-2-225,10 0-64,2 1-32,1-5-160,-1-4-705,2-6-865,-7-6-992,5-8-1826,-3-7-1250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9:38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25 11979,'0'0'4693,"-9"5"-3161,7-4-1530,-5 2 243,0 0 1,1 1-1,-1 0 0,-10 9 0,15-11-160,1-1 0,-1 1 0,0-1 0,1 1 0,0 0 0,-1 0 0,1 0 0,0 0 0,0-1 0,0 1 0,0 1 0,0-1 0,0 0 0,1 0 0,-1 0 0,1 0 0,0 0 0,-1 1 0,1-1 0,0 0 0,0 0 0,0 1 0,1-1 0,-1 0 0,0 0 0,2 4 0,-1-4-67,0-1 0,0 0 0,0 1 0,1-1 0,-1 0 0,0 0 1,1 0-1,-1 0 0,0 0 0,1 0 0,0 0 0,-1 0 0,1-1 0,-1 1 0,1-1 0,0 1 0,-1-1 0,1 1 0,0-1 0,0 0 0,-1 0 0,1 0 0,0 0 0,-1 0 0,4-1 0,1 1 29,-1-1 0,0 1 0,1-1 0,-1-1-1,1 1 1,-1-1 0,6-3 0,-5 2-25,0 0-1,-1-1 1,1 1 0,-1-1 0,0-1 0,0 1 0,-1-1-1,1 0 1,-1 0 0,0 0 0,0 0 0,-1-1 0,0 0-1,0 1 1,0-1 0,-1-1 0,1 1 0,-2 0 0,1 0-1,0-1 1,0-7 0,-3 13-26,0 1 0,0 0 0,0 0 1,0 0-1,0 0 0,1 0 0,-1 1 0,0-1 0,0 0 0,0 0 0,0 1 0,1-1 0,-1 0 1,0 1-1,0-1 0,0 1 0,1-1 0,-1 1 0,0-1 0,1 1 0,-1-1 0,1 1 0,-1 0 1,0-1-1,0 2 0,0 0 2,-1 1 1,0-1-1,1 1 1,-1 0 0,1-1-1,0 1 1,0 0-1,0 0 1,0 0 0,1 0-1,-1 0 1,1 0-1,0 0 1,0 0 0,0 0-1,0 0 1,0 0-1,0 0 1,1-1 0,1 5-1,-1-5-166,0-1 0,1 1 1,-1 0-1,1 0 0,-1 0 0,1-1 0,0 1 0,0-1 1,0 0-1,0 1 0,0-1 0,0 0 0,0 0 0,0 0 1,1 0-1,-1-1 0,0 1 0,0 0 0,1-1 0,-1 0 0,0 0 1,1 1-1,-1-1 0,1-1 0,2 1 0,20-3-3441,0-10-928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9:38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51 184 8680,'0'0'3139,"-7"10"-998,3-5-1798,-24 37 1427,26-39-1538,1 0 0,-1 0-1,1 0 1,0 1 0,0-1 0,0 0-1,0 1 1,1-1 0,-1 1 0,1-1-1,0 1 1,0-1 0,0 1-1,2 6 1,-2-9-210,1 0-1,0 1 1,0-1-1,0 0 1,0 0-1,1 0 1,-1 0-1,0 0 1,0 0-1,1 0 1,-1 0 0,0 0-1,1 0 1,-1-1-1,1 1 1,-1-1-1,1 1 1,-1-1-1,1 1 1,-1-1-1,1 0 1,0 0-1,-1 0 1,1 0-1,-1 0 1,1 0-1,0 0 1,-1-1-1,3 0 1,1 1-5,1-1-1,-1 0 1,-1 0-1,1-1 1,0 1 0,0-1-1,0 0 1,5-3 0,-2-4-7,0 1 0,0-1 0,0 0 0,-1-1-1,0 0 1,-1 0 0,0 0 0,-1-1 0,0 1 0,-1-2 0,0 1 0,0 0 0,-1-1 0,-1 1 0,0-1 0,-1 0 0,0 0 0,0 0 0,-2 1 0,1-1 0,-1 0 0,-6-22 0,7 33-9,0 0 0,0 0 0,0-1 0,-1 1 0,1 0 1,0 0-1,-1-1 0,1 1 0,-1 0 0,1 0 0,-1 0 0,0 0 0,1 0 0,-1 0 0,0 0 0,0 0 0,0 0 0,0 0 0,0 0 0,0 0 1,0 0-1,0 1 0,0-1 0,0 1 0,-1-1 0,1 0 0,0 1 0,0 0 0,0-1 0,-1 1 0,1 0 0,0 0 0,-1 0 0,1-1 1,0 1-1,0 1 0,-1-1 0,1 0 0,0 0 0,-1 0 0,0 1 0,-2 1 21,1-1 0,0 1 0,0 0 0,0 0 0,0 0 0,0 0 0,0 1 0,0-1 0,1 1 0,0 0 0,-1 0 0,1-1 0,-2 5-1,1-3 35,1 1 0,-1-1 0,1 1 0,0-1 0,0 1 0,1-1-1,0 1 1,0 0 0,0 0 0,0 0 0,1 0 0,-1 0 0,1-1-1,0 1 1,2 8 0,-1-10-79,0 1-1,1-1 1,0 1-1,-1-1 1,1 0-1,0 0 1,1 0-1,-1 0 1,0 0-1,1 0 1,0-1-1,-1 1 1,1-1-1,0 0 1,0 0-1,1 0 1,-1 0-1,0-1 1,1 1-1,5 1 1,22 6-770,-23-7 422,-1 0-1,1 1 1,0 0 0,13 7 0,-19-9 348,0 0 1,-1 1 0,1-1-1,0 1 1,-1-1-1,1 1 1,-1-1-1,0 1 1,1 0-1,-1 0 1,0 0-1,0 0 1,0 0-1,0 0 1,0 0-1,-1 0 1,1 0 0,-1 0-1,1 0 1,-1 0-1,0 0 1,0 4-1,0-3-495,0 11 1377,2-9-3294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9:39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1 112 545,'0'0'13031,"9"-1"-10987,6-2-1325,1 0-1,-1-1 1,29-13-1,-39 16-597,0-1 0,0 0-1,-1-1 1,1 1 0,-1-1 0,1 0-1,-1 0 1,0 0 0,0 0-1,-1-1 1,1 0 0,-1 0-1,0 0 1,0 0 0,0 0 0,0-1-1,-1 1 1,4-9 0,-6 12-113,0 1-1,0-1 1,0 1 0,0-1 0,0 1 0,0-1 0,-1 1 0,1-1 0,0 1 0,0-1 0,-1 1-1,1-1 1,0 1 0,0-1 0,-1 1 0,1 0 0,0-1 0,-1 1 0,1 0 0,-1-1-1,1 1 1,-1 0 0,1-1 0,0 1 0,-1 0 0,1 0 0,-1-1 0,1 1 0,-1 0 0,1 0-1,-1 0 1,0 0 0,1 0 0,-1 0 0,1 0 0,-1 0 0,1 0 0,-1 0 0,1 0 0,-1 0-1,1 0 1,-1 0 0,1 0 0,-1 1 0,1-1 0,-1 0 0,1 0 0,-1 1 0,-30 9-38,25-6 61,1 1-1,-1 0 1,0 0-1,1 0 1,0 0-1,1 1 1,-1 0-1,1 0 1,0 0-1,0 0 0,-4 12 1,7-16-7,0 0 0,0 0-1,0 0 1,1 0 0,-1 0 0,0 0 0,1 0 0,0 0-1,-1 1 1,1-1 0,0 0 0,0 0 0,1 0 0,-1 0-1,0 1 1,1-1 0,-1 0 0,1 0 0,-1 0 0,1 0-1,0 0 1,0 0 0,0 0 0,0 0 0,0 0 0,1-1-1,-1 1 1,1 0 0,-1-1 0,1 1 0,-1-1 0,1 0-1,0 1 1,0-1 0,-1 0 0,1 0 0,0 0 0,0 0-1,0 0 1,0-1 0,5 2 0,67 10 328,-70-11-482,1-1 1,-1 1-1,1-1 1,-1 0-1,1-1 1,-1 1-1,0-1 1,1 0-1,-1 0 1,0 0-1,1-1 1,-1 1-1,0-1 1,4-2-1,-7 2-241,0 1 0,0-1 0,0 1 0,0-1 0,-1 1 0,1-1 0,0 0 0,-1 0 0,1 1 0,-1-1 0,0 0 0,1 0 0,-1 1 0,0-4 0,0 2-582,1-19-6916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9:39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14574,'0'0'6438,"55"-33"-10634,-34 30-4164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9:39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11147,'0'0'9192,"1"7"-8199,-1 1-884,0-1-1,0 0 1,-1 1 0,0-1-1,0 1 1,-1-1-1,1 0 1,-2 0 0,-2 7-1,-36 71 74,29-65-222,2 1-1,0 0 0,-10 37 0,20-59 7,0 1 1,0 0-1,0 0 0,0 0 0,0-1 1,0 1-1,1 0 0,-1 0 0,0 0 1,0 0-1,0 0 0,0-1 0,1 1 1,-1 0-1,0 0 0,0 0 0,0 0 1,1 0-1,-1 0 0,0 0 0,0 0 1,0 0-1,1 0 0,-1-1 0,0 1 1,0 0-1,0 0 0,1 0 0,-1 1 1,0-1-1,0 0 0,0 0 0,1 0 1,-1 0-1,0 0 0,0 0 0,1 0 1,-1 0-1,0 0 0,0 0 0,0 0 1,0 1-1,1-1 0,-1 0 0,0 0 1,0 0-1,0 0 0,0 1 0,0-1 0,1 0 1,-1 0-1,0 0 0,0 0 0,0 1 1,0-1-1,0 0 0,0 0 0,0 1 1,0-1-1,0 0 0,0 0 0,0 0 1,0 1-1,0-1 0,0 0 0,16-13-1496,30-51-6008,-20 21 2419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9:40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9065,'0'0'8712,"-9"75"-7463,3-39-96,3 2-192,3-1 96,0-1-288,11-3-417,1-3-288,9-6-64,-3-1-673,5-5-704,-8-2-1121,-5-3-1602,-2-1-1473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9:40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0 143 6694,'0'0'12780,"74"-6"-11562,-17-11-546,11-1-255,3-5-1,-3 2-224,0 2-320,-16-2-2530,-6 4-3684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9:56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87 243 4356,'0'0'5824,"-9"5"-3945,0 1-1271,-30 17 2609,11-12 4847,27-10-7028,15-9 405,16-11-1258,-1-2-1,-1-2 1,0 0 0,-2-2-1,-1-1 1,-1-1 0,-2-1 0,25-39-1,-41 50-53,-4 12-56,-4 11-40,-26 76-31,2-12 60,20-51 200,1 1-1,-3 37 0,11-9-929,-2-43 124,0 0 1,0 0-1,1 0 0,0 0 1,0-1-1,0 1 0,4 4 1,-5-6-1486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09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7111,'0'0'12566,"-3"12"-11738,-21 107-47,21-100-721,1 0 0,0 0 0,2 0 1,0 0-1,3 24 0,-2-42-60,-1 1 0,1 0 0,0 0 0,-1-1 0,1 1 0,0 0-1,0-1 1,0 1 0,0-1 0,0 1 0,0-1 0,1 1 0,-1-1 0,0 0 0,1 0-1,-1 1 1,1-1 0,-1 0 0,1 0 0,0-1 0,-1 1 0,4 1 0,-1-1 110,0 0 0,1 0 0,-1 0 0,1-1 0,-1 1 1,1-1-1,-1 0 0,1-1 0,6 0 0,-5 0-332,0-1-1,0 1 1,0-1 0,0 0-1,0-1 1,10-5-1,-14 7-275,0-1-1,0 1 1,0-1-1,0 1 1,0-1-1,0 0 0,-1 1 1,1-1-1,-1 0 1,1 0-1,-1 0 1,0-1-1,1 1 1,-1 0-1,1-5 1,-1-10-7334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9:56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55 116 6150,'0'0'7596,"-8"1"-4628,-3 2-1964,-6 2 82,-1-4 4421,52-1-3046,-2-4-2003,0-1-1,-1-2 1,0-1 0,40-15-1,40-11 271,-103 32-1728,0 0 1,-1 0-1,0-1 0,1 0 1,-1 0-1,0 0 0,0-1 0,-1 0 1,1-1-1,10-9 0,-25 21-3671,-3 1-1281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29:57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9929,'0'0'14878,"12"1"-14087,92 5-17,-103-5-757,1-1 1,-1 1-1,1 0 1,-1 0 0,0-1-1,1 1 1,-1 0-1,0 0 1,0 0 0,0 1-1,0-1 1,0 0 0,0 0-1,0 1 1,0-1-1,0 0 1,-1 1 0,1-1-1,0 1 1,-1-1-1,1 1 1,-1-1 0,0 1-1,1-1 1,-1 1-1,0 0 1,0-1 0,0 1-1,0-1 1,0 1-1,-1-1 1,0 3 0,1 4 128,-1-1 0,-1 1 0,1-1 0,-1 1 0,-5 10 0,-7 7 131,-1-1 0,-2 0-1,0-1 1,-1-1 0,-2-1 0,-37 33 0,39-42-153,17-21-543,21-25-792,-14 28 1091,-1 1 0,1 0 0,0 0-1,0 1 1,0 0 0,13-7 0,-18 10 116,0 1 0,0-1 1,1 0-1,-1 1 1,0-1-1,0 1 1,1-1-1,-1 1 1,0 0-1,1 0 0,-1-1 1,0 1-1,1 0 1,-1 0-1,1 0 1,-1 0-1,0 1 1,1-1-1,-1 0 0,0 1 1,1-1-1,-1 0 1,0 1-1,0 0 1,1-1-1,-1 1 1,0 0-1,0-1 0,0 1 1,0 0-1,0 0 1,0 0-1,0 0 1,0 0-1,0 0 1,0 0-1,-1 1 0,1-1 1,0 0-1,-1 0 1,1 1-1,-1-1 1,1 3-1,4 22 129,-5-25-96,0 1 1,0 0-1,0 0 1,0-1-1,0 1 0,0 0 1,1 0-1,-1-1 0,1 1 1,-1 0-1,1 0 1,-1-1-1,1 1 0,0-1 1,0 1-1,0-1 0,0 1 1,0-1-1,0 1 1,0-1-1,1 0 0,-1 0 1,0 0-1,1 1 0,-1-1 1,1-1-1,-1 1 1,1 0-1,-1 0 0,1 0 1,0-1-1,-1 1 0,1-1 1,0 1-1,0-1 1,-1 0-1,1 0 0,0 0 1,0 0-1,2 0 0,0 0 12,-1 0-1,1 0 0,0-1 1,-1 1-1,1-1 0,-1 0 0,1 0 1,-1 0-1,1 0 0,-1-1 1,0 1-1,1-1 0,-1 0 1,0 0-1,0 0 0,0-1 0,-1 1 1,1-1-1,0 1 0,-1-1 1,0 0-1,0 0 0,0 0 0,0 0 1,0 0-1,1-4 0,1-3-205,0-1 0,-2 1-1,1-1 1,-1 1 0,-1-1-1,0 0 1,0-17-1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1:44.1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83 3587,'0'0'15455,"4"-2"-14836,11-3-274,1 0 1,-1 1-1,1 1 0,19-2 0,38-8 17,-60 10-344,6-4 83,0 2 0,0 0 0,1 2 1,-1 0-1,1 1 0,-1 0 0,1 2 0,31 3 0,-48-2-90,1-1 0,-1 1 0,1-1 0,-1 0-1,1 0 1,-1-1 0,1 1 0,-1-1-1,0 1 1,1-1 0,-1 0 0,0 0-1,1-1 1,-1 1 0,4-3 0,12-5 201,-36 15-60,1-2-1,-1 0 1,0-1 0,0-1 0,-23 0-1,-105-3-169,61-1-47,65 1 35,0 2-1,0 0 0,-31 7 0,61-10-61,-1 1 0,1 1 0,-1 0 0,17 2 0,18 0 77,59-11-184,-62 4-556,-33 3 152,-13 2-173,-20 1 909,1 1 0,0 2 0,1 0 0,-1 1-1,1 2 1,0 0 0,-31 15 0,30-8-1064,17-8-8569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1:57.1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19 5157,'0'0'14472,"8"2"-13025,38 5-742,1-2 0,-1-2 1,80-5-1,-32 0-1006,-76 2-244,4 1-416,0-2 0,25-4 0,-40 4-317,0 0 0,-1-1 0,1 0 0,-1-1 0,1 1-1,9-6 1,-5 0-3345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1:57.5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14 929,'0'0'19677,"10"-4"-19170,-2 1-430,0 1 0,0 1-1,1-1 1,-1 2 0,1-1-1,-1 1 1,0 0-1,1 0 1,-1 1 0,1 1-1,-1-1 1,0 1 0,14 6-1,-8-4-21,2 0-41,0 2-1,-1-1 1,1 2-1,16 10 1,-29-16-10,-1 0 0,0 0 1,0 1-1,0-1 0,0 0 0,0 1 1,-1-1-1,1 1 0,0 0 0,-1 0 0,1 0 1,-1-1-1,0 2 0,1-1 0,-1 0 0,0 0 1,0 0-1,0 0 0,-1 1 0,1-1 1,-1 0-1,1 1 0,-1-1 0,0 0 0,1 1 1,-1-1-1,-1 0 0,1 1 0,0-1 1,0 1-1,-1-1 0,0 0 0,1 0 0,-1 1 1,0-1-1,0 0 0,-2 3 0,-9 13 239,-2 0-1,0 0 0,-1-2 0,0 0 1,-32 25-1,-21 22-779,58-53-418,1 1-1,0 0 1,1 1 0,-10 16 0,8-9-6220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1:58.8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0 285 9737,'0'0'11787,"9"-3"-10756,22-10-700,0-1 0,-1-2 0,0 0 0,-1-2 0,-2-2 0,0 0 0,0-2 0,45-49-1,-67 65-155,-1 3-36,-1-1-1,1 0 1,-1 0-1,1-1 1,-1 1-1,-1-1 1,1 1-1,-1-1 1,0 0-1,0 0 1,0 0-1,1-8 1,-12 15 37,5 2-191,0 0 1,0 0 0,1 0-1,0 1 1,0-1-1,0 1 1,1 0 0,-1 0-1,1 0 1,0 0-1,1 1 1,-2 5 0,-12 69-55,14-71 13,0 0 0,0 0 0,1 1 1,0-1-1,0 0 0,1 1 0,0-1 1,1 0-1,0 0 0,0 0 0,1 0 1,1 0-1,-1-1 0,1 1 0,1-1 1,-1 0-1,10 11 0,-8-11-543,20 30-3196,-17-10-4015,-9-12 379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1:59.2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45 15439,'0'0'4196,"48"3"-3620,-7-11 449,11 0-480,5-1-449,2 0-32,-7 1-64,-7 3-737,-10 5-768,-6 0-1058,-15 0-1409,-10 0-1633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1:59.5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11499,'0'0'5712,"8"0"-4906,25 0 46,46 1 758,-73 0-1490,0-1 1,0 1-1,0 0 1,0 1 0,1-1-1,-2 1 1,1 1-1,0-1 1,10 6 0,-15-7-70,0 0 1,0 0-1,0 1 1,0-1 0,0 0-1,0 0 1,0 1 0,0-1-1,0 1 1,0-1-1,-1 1 1,1-1 0,-1 1-1,1-1 1,-1 1 0,1-1-1,-1 1 1,0-1 0,0 1-1,0 0 1,0-1-1,0 1 1,0 0 0,0-1-1,-1 1 1,1-1 0,-1 1-1,1-1 1,-1 1 0,1-1-1,-1 1 1,0-1-1,0 1 1,0-1 0,0 0-1,0 1 1,0-1 0,-2 2-1,-5 6 233,0 0-1,-1 0 0,-17 14 1,21-20-228,-16 12 156,16-12-177,1 0 0,-1-1-1,1 1 1,0 1 0,0-1 0,0 1 0,0-1-1,1 1 1,-1 0 0,1 1 0,-4 6-1,7-10-35,0-1-1,0 1 0,1-1 1,-1 1-1,0-1 0,1 1 1,-1-1-1,0 0 0,1 1 1,-1-1-1,0 1 0,1-1 1,-1 0-1,1 1 0,-1-1 1,1 0-1,-1 1 0,1-1 1,-1 0-1,1 0 0,-1 1 1,1-1-1,-1 0 0,1 0 1,-1 0-1,1 0 0,0 0 1,-1 0-1,1 0 0,-1 0 1,1 0-1,-1 0 0,1 0 1,0 0-1,29 0 104,-25 0-108,24 0-236,-6 1-1521,1-1 1,-1-1-1,39-8 1,-18-3-4842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1:59.9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33 18289,'0'0'4164,"45"2"-2786,-11-2 31,5 0-801,5 0-447,1-2-97,0-4-321,-6 1-1472,-5-4-1859,-4-3-3106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00.3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18129,'0'0'5734,"0"55"-5574,0-29-128,0 2 0,0 0 0,3 1 0,4-3 0,1 2-352,1-1-769,-2 1-1057,-4-1-1666,-3-4-1825,0-2-4613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10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5509,'0'0'8040,"-13"51"-6919,11-22 192,2 1-192,0 5-640,8-2-289,4 1-96,4-8-1121,0-8-2755,2-9-5284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00.6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26 14894,'0'0'4260,"63"0"-3395,-20-5 480,7-1-448,3 1-609,4 0-192,-7 2-64,-5 2-160,-13 1-1377,-12 0-1442,-6 0-3075,-9 0-2850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01.2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91 50 17489,'0'0'7014,"-2"4"-7323,1-2 308,1 0 1,-1 1-1,1-1 1,-1 1 0,1-1-1,0 0 1,0 1 0,0-1-1,0 1 1,0-1 0,1 1-1,-1-1 1,1 0-1,-1 1 1,1-1 0,0 0-1,0 0 1,0 1 0,0-1-1,1 0 1,-1 0 0,0 0-1,1 0 1,0 0-1,1 1 1,9 8-4,0 0 0,0-1 1,17 10-1,-20-14-10,1 0 0,-1 1 1,0 1-1,-1-1 0,9 11 1,-14-15 11,-1-1 1,0 1-1,-1 0 0,1 0 1,0 0-1,-1 1 0,0-1 1,0 0-1,0 1 1,0-1-1,0 0 0,-1 1 1,1-1-1,-1 1 1,0-1-1,0 1 0,0-1 1,-1 1-1,1-1 1,-2 6-1,0-5 18,-1 1-1,1-1 1,0 0 0,-1 0 0,0 0 0,0 0-1,0 0 1,-1-1 0,1 1 0,-1-1-1,0 0 1,1 0 0,-7 3 0,1 0 113,0-1 0,-1-1 0,0 0 1,1 0-1,-2 0 0,1-1 1,0-1-1,-1 0 0,1 0 0,-1-1 1,1-1-1,-1 0 0,-13-1 0,21 1-127,1-1 0,0 0-1,0 0 1,-1 0 0,1 0-1,0 0 1,0-1-1,0 1 1,0 0 0,0-1-1,1 0 1,-1 1 0,0-1-1,1 0 1,-1 0 0,1 0-1,0 0 1,-1 0-1,1 0 1,0 0 0,0 0-1,0-1 1,1 1 0,-1 0-1,1-1 1,-1 1-1,1 0 1,0-1 0,-1 1-1,1-1 1,1 1 0,-1 0-1,1-4 1,-1 1-39,0-1 0,1 1 1,0-1-1,0 1 0,1-1 0,0 1 1,0 0-1,0-1 0,0 1 0,1 0 1,0 1-1,0-1 0,5-7 0,8-1 18,1 1 0,-1 0-1,2 1 1,0 1 0,0 0 0,20-6-1,-9 3 64,40-24-1,-68 36 12,1 0 1,-1 0-1,1 1 0,-1-1 0,0 0 0,1 0 1,-1-1-1,0 1 0,0 0 0,0 0 0,0 0 1,0-1-1,0 1 0,0-1 0,0 1 0,0-1 1,-1 1-1,1-1 0,-1 1 0,1-1 0,-1 0 0,1 1 1,-1-1-1,0 0 0,0-1 0,-1 0 5,1 1 0,-1 0-1,0 0 1,0 0 0,-1 0-1,1 0 1,0 0 0,-1 0-1,1 0 1,-1 0 0,1 1-1,-1-1 1,0 1 0,0-1-1,-3-1 1,-4-3-28,1 2 1,-1-1-1,0 1 0,0 1 0,0 0 0,0 0 1,-1 0-1,-10 0 0,15 2-105,-21 0-313,25 1 289,0 0-1,1 0 1,-1 0 0,1 0-1,-1 0 1,0 1 0,1-1-1,-1 0 1,1 0 0,-1 0-1,0 0 1,1 1 0,-1-1-1,1 0 1,-1 1-1,1-1 1,-1 0 0,1 1-1,-1-1 1,1 1 0,-1-1-1,1 1 1,0-1 0,-1 1-1,1-1 1,0 1 0,-1-1-1,1 1 1,0-1 0,0 1-1,-1-1 1,1 1-1,0 1 1,0-2-53,0 1-1,1 0 1,-1-1 0,0 1-1,1 0 1,-1-1-1,0 1 1,1-1 0,-1 1-1,1-1 1,-1 1-1,1-1 1,-1 1 0,1-1-1,-1 1 1,1-1-1,0 1 1,-1-1 0,1 0-1,-1 0 1,1 1-1,0-1 1,-1 0 0,1 0-1,0 0 1,0 1-1,0-1 1,24 3-4568,-25-3 4604,26 1-6233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01.6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254 0 19282,'0'0'6588,"-10"8"-6289,-14 12-55,1 1 1,1 1-1,-35 46 1,-54 95-2686,107-156-1050,2-14-3252,2-9-330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01.9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15471,'0'0'6886,"50"32"-5028,-16-15-609,9 2-833,5 2-319,2 0-33,-3 5-897,1-1-2274,-9 0-2338,-8-4-5510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04.5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242 64 13100,'0'0'1474,"4"-9"560,1 0-1288,-3 6-479,0 0-1,-1-1 1,1 1-1,-1 0 1,0-1-1,1 1 1,-1 0 0,-1-1-1,1 0 1,0 1-1,-1-5 1,-13 9 2135,8 3-2333,0 1-1,0 0 1,0-1 0,1 2 0,-1-1-1,1 0 1,1 1 0,-1 0-1,1 0 1,0 0 0,-4 10 0,0 4 214,0 0 1,-6 31 0,9-20-143,2 0-1,1 1 1,1-1-1,2 0 0,1 1 1,1-1-1,2-1 1,1 1-1,11 30 0,-15-44-722,-7-16-2805,-17-25-5108,7 7 6813,-24-26-1288,-27-31 3145,4-4 7077,61 78-7113,-1-1 0,1 1-1,-1-1 1,1 1 0,0-1-1,-1 1 1,1-1 0,0 1-1,-1-1 1,1 0 0,0 1 0,0-1-1,0 1 1,0-1 0,-1 0-1,1 1 1,0-1 0,0 0-1,0 1 1,0-1 0,0 0 0,1 1-1,-1-1 1,0 1 0,0-1-1,0 0 1,0 1 0,1-1-1,-1 1 1,0-1 0,1 0 0,21-8 1446,48 10-1916,-47 0 767,36-1-369,23 0-1061,-27-1-2697,-18-2-2315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04.8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95 0 13229,'0'0'4740,"-46"57"-3587,26-29 256,8 4-288,1-2-416,6 2-192,5-4-129,0-3-288,12-7-32,8-2 0,8-7-96,1-1-961,1-7-961,4-1-896,-4-4-2115,1-9-1025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05.1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1 9129,'0'0'4132,"-21"28"-4100,17-26 0,2-2-2307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05.6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0 206 9257,'0'0'18615,"9"-5"-18007,9-4-559,-1-1-1,0 0 1,-1-1-1,0-1 1,-1-1-1,-1 0 0,0-1 1,0 0-1,-1-1 1,-1-1-1,-1 0 1,14-25-1,-21 34-58,-16 45-289,2-18 291,0 1 0,2 1 0,0 0 0,2 0 0,0 0 0,1 1 0,-2 33 0,7-55-94,0 0-1,0 0 1,0 0 0,1 0 0,-1-1 0,0 1 0,0 0 0,1 0 0,-1 0 0,0-1 0,1 1 0,-1 0 0,1-1 0,-1 1 0,1 0 0,-1-1 0,1 1 0,0 0 0,-1-1 0,1 1 0,0-1 0,0 1 0,-1-1 0,1 0 0,0 1 0,0-1 0,-1 0 0,1 1 0,0-1 0,0 0 0,0 0 0,1 0 0,0 1-543,0-1 1,0 0 0,0 0 0,0 0-1,0 0 1,0-1 0,0 1 0,0 0-1,0-1 1,0 0 0,0 1-1,-1-1 1,1 0 0,3-1 0,12-13-6798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05.9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80 1 13453,'0'0'7554,"9"10"-6369,4 5-785,0 1 1,-1 0-1,-1 1 1,11 22-1,-17-30-317,-1 0 0,-1 0 0,1 0 0,-1 1 0,-1-1 0,0 1 0,0 0-1,-1 0 1,0-1 0,-1 1 0,0 0 0,-2 17 0,-1-17-42,0-1 0,0 1 0,-1-1-1,-1 1 1,1-1 0,-1-1 0,-1 1 0,0-1 0,-9 11 0,-67 65-296,73-76 90,6-5-275,-19 14-1294,8-13-5872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06.2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14734,'0'0'6886,"51"25"-5797,-17-21-224,7 0-416,8-2-353,0-2-64,-6 0-609,-5 0-1280,-11 0-1154,-13 0-1954,-14-5-2434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10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12684,'0'0'5317,"60"18"-3908,-20 6-480,6 6-448,8 3-257,3 7-128,0 0-64,-5-2-897,-2-1-1569,-15-5-3812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06.6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32 13325,'0'0'6117,"75"3"-5188,-27-5-96,1-4-481,1-2-256,-6 3-63,-6 1-226,-10 1-992,-10 0-961,-7 0-4708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07.6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0 298 13100,'0'0'4410,"7"-10"-2723,18-27-609,55-60-1,-46 59-617,51-77 0,-91 126-318,1 0-1,0 0 1,1 1 0,0-1 0,0 1 0,1 0-1,-2 23 1,4-26-76,1-1 0,0 1 1,0-1-1,0 1 0,1-1 0,1 1 0,-1-1 0,1 0 1,1 1-1,-1-1 0,2 0 0,-1-1 0,7 13 0,10 5 20,6 8-1604,-16-10-3867,-9-11-503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07.9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60 14830,'0'0'5253,"77"-11"-4324,-34 0 256,7-1-480,5 3-577,-5 0-32,-9 5-96,-3 0-929,-18 4-1473,-4 0-1890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08.3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12139,'0'0'1458,"12"0"448,171 0 4868,-182 0-6737,1 0 0,-1 0 0,0 0 0,1 0 0,-1 0 0,0 0-1,0 0 1,1 1 0,-1-1 0,0 0 0,0 1 0,1-1 0,-1 1 0,0-1 0,0 1 0,0 0-1,0-1 1,0 1 0,0 0 0,0 0 0,0 0 0,0 0 0,0 0 0,0 0 0,0 1 0,0 0 2,-1 0 1,0-1 0,0 1 0,0-1 0,0 1 0,-1 0-1,1-1 1,0 1 0,-1-1 0,1 1 0,-1-1 0,1 1-1,-1-1 1,0 0 0,1 1 0,-1-1 0,-1 2 0,-5 6 136,0-1 0,0 0 0,0 0 0,-13 10 0,-28 16 248,30-23-245,1 2 0,-29 27 0,46-40-171,-1 0 0,1 0 0,0 1 1,-1-1-1,1 0 0,0 0 0,-1 0 0,1 1 0,0-1 0,0 0 1,-1 1-1,1-1 0,0 0 0,0 1 0,0-1 0,0 0 0,-1 1 1,1-1-1,0 0 0,0 1 0,0-1 0,0 0 0,0 1 0,0-1 1,0 1-1,0-1 0,0 0 0,0 1 0,0-1 0,0 1 0,0-1 1,0 0-1,0 1 0,0-1 0,1 0 0,-1 1 0,0-1 0,0 0 1,0 1-1,1-1 0,-1 0 0,0 1 0,0-1 0,1 0 0,-1 0 1,0 1-1,0-1 0,1 0 0,26 5 121,33-9-112,42-18-2349,-36 4-3520,-29 6-1734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08.8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58 13549,'0'0'4132,"54"-10"-2947,-22 3-545,4-1 193,9 1-577,-3 2-256,-1 0-1153,-3-2-3715,-9-1-4037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09.2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12556,'0'0'11259,"0"12"-10395,0 6-1129,0 26 1345,6 49 0,9-20-2180,-11-61-493,1 0 0,0 0-1,12 20 1,-12-23-3335,-3-4-1526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09.6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33 12556,'0'0'8072,"59"2"-6599,-20-2-128,6-7-224,1-1-704,4 2-321,-5 1-32,-10 1-256,-4 1-994,-14 3-671,-6-1-738,-4 1-2369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10.0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159 27 13132,'0'0'7026,"-8"0"-4357,-2 1-2236,1-1 0,-1 1 0,1 1 0,0 0 0,-13 4 0,21-5-412,-1-1 0,0 0 0,0 1 0,1-1 0,-1 1 0,1 0 0,-1 0 0,0 0 0,1 0 0,-1 0 0,1 0 0,0 0 0,-1 0 0,1 0 0,0 1 0,0-1 0,0 0 0,0 1 0,0-1 0,0 1 0,0 0 1,0-1-1,0 1 0,1-1 0,-1 1 0,1 0 0,-1 0 0,1-1 0,0 1 0,0 0 0,0 0 0,0 0 0,0-1 0,0 1 0,0 0 0,0 0 0,1-1 0,-1 1 0,1 0 0,-1-1 0,1 1 0,1 3 0,3 1-47,-1-1-1,0 1 1,1-1-1,0 0 1,0 0 0,1-1-1,-1 0 1,1 1 0,0-2-1,8 5 1,-6-4-85,-1 0-1,0 1 1,0 0 0,-1 0 0,1 0 0,-1 1-1,10 11 1,-14-12 98,0 0 1,0 0-1,0-1 0,-1 1 0,1 0 1,-1 1-1,0-1 0,-1 0 0,1 0 0,-1 0 1,0 0-1,0 1 0,-1-1 0,1 0 1,-1 0-1,0 0 0,-1 0 0,1 0 1,-1 0-1,0 0 0,0-1 0,-1 1 0,1-1 1,-1 1-1,0-1 0,-6 6 0,6-6 62,0 1 0,-1-1 0,1 0 0,-1-1-1,0 1 1,0-1 0,-1 1 0,1-1-1,-1 0 1,1-1 0,-1 1 0,0-1 0,0 0-1,0 0 1,0-1 0,-1 1 0,1-1-1,0 0 1,-1-1 0,1 1 0,0-1 0,-1 0-1,1-1 1,0 1 0,-10-3 0,12 2-40,1-1 0,0 0 0,-1 0 0,1 0 0,0 0 0,0 0 0,1 0 0,-1 0 0,0 0 0,1-1 1,-1 1-1,1-1 0,0 1 0,0-1 0,0 0 0,0 1 0,0-1 0,1 0 0,-1 0 0,1 0 0,0 1 0,-1-5 1,1-65-347,1 64 240,0-1-1,0 2 1,1-1 0,0 0 0,1 0 0,0 0 0,0 1 0,0 0 0,1 0 0,0 0 0,1 0 0,0 0 0,0 1 0,11-11 0,4-1 192,0 1 1,2 1-1,26-15 1,-43 28-42,-4 3 31,0-1 0,1 0 0,-1 1 0,0-1 0,0 0 0,0 0 0,0 1 0,0-1 0,0 0 0,0 0 0,0 0 0,0 0 0,-1 0 0,1 0 0,0-1 0,-1 1 0,1 0 0,-1 0 0,1-1 0,-1 1 0,1 0 0,-1-3 0,0 3-17,0 0 0,-1 0 1,1 0-1,-1 0 1,1 0-1,-1 0 1,0 0-1,1 0 1,-1 0-1,0 0 1,0 0-1,0 0 0,1 0 1,-1 1-1,0-1 1,0 0-1,0 1 1,0-1-1,-2 0 1,-4-2-474,1 0 0,-1 1 0,1 0 1,-1 0-1,0 0 0,0 1 0,-11 0 0,17 13-7581,4-5 1916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10.4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28 19314,'0'0'4837,"50"-3"-4389,-7-2 321,5-2-321,7 2-351,-3 1-65,2 0-705,-13 4-1697,-9 0-897,-18 0-1826,-8 0-897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10.8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53 15887,'0'0'4068,"52"3"-2851,-9-7-480,7-3-193,2-2-416,-1 0-96,-6 1-768,-6-1-1891,-8 0-4772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19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9929,'0'0'12845,"48"2"-13838,-33-16-1378,-5-3-3042,-6 0-5189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15.1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75 11563,'0'0'2685,"11"-8"310,2-1-2319,0 0-1,0 2 1,1-1-1,0 2 1,0 0 0,1 0-1,0 1 1,23-4-1,-30 8-508,1 1 0,-1-1 0,0 1 0,1 1 0,13 2 0,-21-3-158,0 0 0,0 0 0,-1 1 1,1-1-1,0 0 0,0 1 0,0-1 1,0 1-1,0-1 0,0 1 0,0-1 1,-1 1-1,1 0 0,0-1 0,0 1 0,-1 0 1,1-1-1,-1 1 0,1 0 0,0 0 1,-1 0-1,1 1 0,-1-1 5,0 1 0,0-1 0,0 1 0,-1-1 0,1 1 0,0-1 1,-1 1-1,1-1 0,-1 0 0,0 1 0,1-1 0,-1 0 0,0 1 0,0-1 0,0 0 0,0 0 0,0 1 0,0-1 0,-2 2 0,-4 3 36,0 0 1,-1 0-1,1-1 0,-12 7 1,-24 18 17,42-30-69,1 0-1,-1 1 1,1-1-1,0 1 1,-1-1-1,1 0 1,0 1-1,-1-1 0,1 1 1,0-1-1,0 1 1,-1-1-1,1 1 1,0-1-1,0 1 1,0-1-1,0 1 0,0-1 1,-1 1-1,1-1 1,0 1-1,0-1 1,1 1-1,-1 0 1,0-1-1,0 1 0,0-1 1,0 1-1,0-1 1,0 1-1,1 0 1,16 14 2,34 8 47,-42-19-48,-2-2-5,-1 2 0,1-1 0,-1 1 0,0 0 0,0 0 0,-1 0 0,1 1 0,-1 0 0,8 10 0,-12-13 10,1-1 0,-1 1 0,0 0 0,0-1 0,-1 1-1,1 0 1,0 0 0,0 0 0,-1-1 0,1 1 0,-1 0 0,0 0-1,0 0 1,1 0 0,-1 0 0,0 0 0,0 0 0,-1 0 0,1 0-1,0 0 1,-1 0 0,1-1 0,-1 1 0,0 0 0,1 0 0,-1 0-1,0-1 1,0 1 0,0 0 0,-1-1 0,1 1 0,0-1 0,0 1-1,-1-1 1,1 0 0,-1 0 0,1 1 0,-1-1 0,-2 1 0,-6 4 279,0 0 0,-1 0 0,1-1 0,-1 0 0,0-1 0,0-1 0,0 0 0,-1 0 0,1-1 0,-1 0 0,0-1 1,1 0-1,-15-2 0,26 1-319,-1 0 1,1 1-1,0-1 1,0 0-1,0 0 0,0 0 1,-1 0-1,1 0 1,0 0-1,0 0 1,0 0-1,-1 0 1,1 0-1,0 0 1,0 0-1,0 0 1,-1 0-1,1 0 0,0 0 1,0 0-1,0 0 1,-1 0-1,1-1 1,0 1-1,0 0 1,0 0-1,0 0 1,-1 0-1,1 0 0,0 0 1,0 0-1,0-1 1,0 1-1,0 0 1,0 0-1,-1 0 1,1 0-1,0-1 1,0 1-1,0 0 1,0 0-1,0 0 0,0-1 1,0 1-1,0 0 1,0 0-1,0 0 1,0-1-1,0 1 1,0 0-1,0 0 1,0 0-1,0 0 1,0-1-1,0 1 0,0 0 1,0 0-1,0 0 1,0-1-1,0 1 1,1 0-1,-1 0 1,0 0-1,0 0 1,0-1-1,0 1 1,0 0-1,1 0 0,14-7-6043,-5 7 1386,-2 0-2061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15.5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44 9161,'0'0'13837,"68"19"-12588,-18-22-416,12-5-481,4-2-256,-1-1-64,-6 2-32,-8 4 32,-15 0-833,-7 1-640,-4 1-737,-11 1-1858,-3 0-3010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16.0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167 60 10410,'0'0'14536,"-7"9"-14333,5-8-189,-5 6 44,1 0 0,-1 1 1,1 0-1,1 0 0,-9 15 1,13-21-55,0 1 1,0-1 0,0 0 0,1 0 0,-1 1 0,1-1 0,-1 0 0,1 1 0,0-1-1,-1 0 1,1 1 0,0-1 0,1 1 0,-1-1 0,0 0 0,1 1 0,-1-1-1,1 0 1,0 1 0,0-1 0,0 0 0,0 0 0,0 0 0,0 0 0,1 0 0,-1 0-1,1 0 1,-1 0 0,1-1 0,0 1 0,-1 0 0,1-1 0,0 0 0,0 1-1,3 0 1,32 18 97,-28-16-106,-1 0-1,1 0 1,-1 1 0,0 0-1,0 1 1,11 10 0,-17-14 7,0 1 1,-1-1-1,1 0 1,-1 1 0,0-1-1,0 1 1,0-1-1,0 1 1,0 0-1,0-1 1,-1 1-1,1 0 1,-1 0-1,0-1 1,0 1 0,0 0-1,0 0 1,0-1-1,-1 1 1,1 0-1,-1 0 1,1-1-1,-1 1 1,0 0 0,0-1-1,-1 1 1,-2 4-1,0 1 74,-1-1 0,0 1 0,0-1 0,-1 0-1,0 0 1,-1 0 0,1-1 0,-1 0 0,0 0 0,0-1 0,-1 0 0,0 0-1,0-1 1,0 0 0,0 0 0,-1-1 0,0 0 0,1 0 0,-1-1 0,0-1-1,0 1 1,0-1 0,0-1 0,-12 0 0,18-1-61,1 0 0,-1 0 0,0 0 0,1-1 0,-1 1 0,1-1 0,-1 0 0,1 0 0,0 0 0,0 0 0,0 0 0,0 0 0,0 0 0,0-1 0,1 1 0,-1-1 0,1 1 0,-1-1 0,1 0 0,0 1 0,0-1 0,0 0 0,1 0 0,-1 0 0,1 0 0,-1 0 0,1-3 0,-1-2-53,0 0 1,1 0-1,0 0 0,0-1 0,1 1 0,0 0 0,0 0 1,1 0-1,3-8 0,-2 9 17,1 0-1,0 1 1,0-1-1,0 1 1,1-1 0,0 1-1,0 0 1,1 1-1,0 0 1,0 0 0,8-6-1,9-3-26,49-23-1,-54 29 80,0 0-1,-1-2 1,0 0 0,30-24 0,-45 33 9,0-1 1,0 1 0,-1-1 0,1 0 0,-1 0 0,1 0 0,-1 0 0,0 0 0,0 0-1,0 0 1,0 0 0,0 0 0,0 0 0,0 0 0,-1-1 0,1 1 0,-1 0 0,0-1-1,0 1 1,0 0 0,0 0 0,0-1 0,0 1 0,0 0 0,-1-1 0,1 1 0,-1 0-1,0 0 1,0-1 0,-1-2 0,0 2-42,0 1 0,0-1-1,0 0 1,0 1-1,-1-1 1,1 1 0,-1 0-1,0 0 1,0 0 0,0 0-1,1 0 1,-2 1 0,1-1-1,0 1 1,0 0 0,0 0-1,-1 0 1,1 0 0,-6 0-1,4 0-168,0 1-1,0-1 1,0 1-1,0 0 1,-1 1-1,1-1 1,0 1-1,1 0 1,-7 3-1,-22 17-6527,20-10 51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24.5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322 153 14253,'2'-12'876,"0"2"-529,1-3 286,-1 1 0,0-1 0,-1 0 0,0 0 0,-1 0 0,-2-15 0,2 26-577,-1 1 0,1 0 1,0 0-1,0 0 0,-1-1 0,1 1 0,-1 0 1,1 0-1,-1 0 0,0 0 0,1 0 0,-1 0 1,0 0-1,0 0 0,0 0 0,0 0 1,0 1-1,0-1 0,0 0 0,0 0 0,0 1 1,0-1-1,0 1 0,0-1 0,0 1 1,0-1-1,-1 1 0,1 0 0,0 0 0,0 0 1,-1-1-1,1 1 0,0 0 0,0 0 1,0 1-1,-1-1 0,1 0 0,0 0 0,0 1 1,0-1-1,-1 0 0,1 1 0,0-1 1,0 1-1,0 0 0,-2 1 0,-3 0-10,1 1 0,-1 1 0,1-1 0,0 1 1,0 0-1,1 0 0,-9 10 0,-2 7 113,1 1-1,1 1 1,1 0 0,1 1 0,1 0 0,1 0 0,1 1-1,2 0 1,-7 47 0,10-51-80,2 1 0,0 0 0,1 0 0,2-1 0,0 1 0,1 0 0,1-1 0,1 0 0,1 0 0,1 0 0,1-1 0,11 20 0,-69-116-8066,-14-22 5222,6 2 5441,58 96-2595,-1-1 1,1 1 0,-1-1 0,1 0-1,-1 0 1,1 1 0,-1-1 0,1 0-1,0 0 1,-1 0 0,1 1 0,0-1-1,0 0 1,-1 0 0,1 0 0,0 0 0,0 1-1,0-1 1,0 0 0,0 0 0,0 0-1,0 0 1,1 0 0,-1 0 0,0 1-1,0-1 1,1 0 0,-1 0 0,0 0 0,1 1-1,-1-1 1,1 0 0,-1 1 0,1-1-1,0 0 1,-1 1 0,1-1 0,-1 0-1,1 1 1,0-1 0,0 1 0,-1-1 0,1 1-1,0 0 1,0-1 0,-1 1 0,1 0-1,0-1 1,0 1 0,0 0 0,1 0-1,8-1-34,-1 0 0,0 1-1,1 1 1,11 1 0,-1 0 80,33 1-159,59 1-732,-100-5-689,1 0 0,-1-1-1,22-6 1,4-7-4110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24.8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75 0 9993,'0'0'9380,"-3"9"-8323,-8 17-203,-35 108 2655,42-118-3363,0 0 0,2 0 0,0 0 0,1 0 0,0 0 0,1 1 0,3 16 0,-3-30-259,1 1 0,0-1 0,0 1 0,0-1 0,0 0-1,1 0 1,-1 1 0,1-1 0,0 0 0,0-1 0,0 1 0,1 0 0,-1 0 0,0-1 0,1 0 0,0 1 0,-1-1 0,1 0 0,0 0 0,0 0 0,4 1 0,-2-1-726,0 0 1,0 0-1,0-1 0,0 1 0,0-1 0,1-1 0,-1 1 0,7 0 0,13-1-5828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25.1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33 12588,'0'0'8525,"10"-6"-7238,0 2-974,1-1 0,0 1-1,0 1 1,1 0 0,-1 1 0,1 0 0,18 0-1,-24 1-236,-1 1-1,1 0 0,0 0 0,-1 0 0,1 1 0,-1 0 0,1 0 0,-1 1 0,1-1 0,-1 1 0,0 0 0,0 1 0,0-1 0,0 1 0,0 0 0,0 0 0,-1 0 0,0 1 0,1 0 0,6 8 0,-10-10-66,0 0-1,0 0 0,0 0 1,0 0-1,0 0 1,0 0-1,-1 0 0,1 1 1,-1-1-1,0 0 0,1 0 1,-1 1-1,0-1 0,0 0 1,0 0-1,-1 1 0,1-1 1,-1 0-1,1 0 0,-1 1 1,0-1-1,1 0 1,-1 0-1,0 0 0,-1 0 1,1 0-1,0 0 0,0 0 1,-1-1-1,-3 4 0,-5 6 89,-1-1-1,-1 0 0,-23 15 0,2 0-24,31-24-70,0 1 1,0-1 0,0 1 0,0 0-1,0 0 1,0 0 0,1 0-1,-1 0 1,1 0 0,0 0 0,-1 1-1,1-1 1,0 0 0,0 1 0,0-1-1,0 4 1,1-5-2,0-1 0,0 1 0,1 0-1,-1-1 1,0 1 0,0-1 0,0 1 0,1 0 0,-1-1 0,0 1 0,1-1-1,-1 1 1,1-1 0,-1 1 0,1-1 0,-1 1 0,1-1 0,-1 0-1,1 1 1,-1-1 0,1 0 0,-1 1 0,2-1 0,28 5 49,-15-4-457,1-2 0,0 0 0,-1-1 0,1 0 0,-1-2-1,22-6 1,-26 5-1381,0 1-1,0-1 1,-1-1-1,0 0 1,16-13-1,8-11-8450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25.5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206 0 9929,'0'0'9887,"-3"9"-8018,1-2-1541,1 0 1,0 0 0,0 0 0,1 0 0,0 0 0,0 0 0,0 0 0,1 0 0,0 0 0,0 0 0,1 0 0,3 8 0,-2-2-195,0 1 0,-1 0 1,-1 0-1,0 0 0,-1 0 1,0 0-1,-1-1 1,-1 1-1,0 0 0,-1 0 1,0-1-1,-2 0 0,1 1 1,-1-2-1,-1 1 1,-9 15-1,0-1-420,-2-1 0,-24 31 0,-41 34-4632,66-75-639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25.8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54 15471,'0'0'5477,"62"-9"-3844,-23 4-512,11-2 225,7 1-642,2-1-415,-2 1-225,-7-1-32,-8 5-577,-14-1-1729,-15 1-1345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26.2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11531,'0'0'9321,"84"25"-7976,-32-25-128,9 0-480,3 0-513,-2 0-160,-3-5-576,-12-3-3332,-12-1-6726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26.6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0 404 13805,'0'0'6257,"11"-4"-4864,29-15-935,-1-1 1,-2-2-1,0-1 1,-1-3 0,-1 0-1,-2-2 1,0-2-1,40-48 1,-68 72-419,0 0 1,0 0-1,0 0 1,-1-1-1,0 1 1,0-1 0,-1 0-1,0 0 1,0-1-1,-1 1 1,0-1-1,0 1 1,0-1 0,0-15-1,-2 23-42,0-1 1,0 1-1,0 0 0,0-1 1,0 1-1,0 0 0,-1-1 1,1 1-1,0-1 0,0 1 1,0 0-1,0-1 0,-1 1 1,1 0-1,0 0 0,0-1 1,-1 1-1,1 0 0,0-1 1,-1 1-1,1 0 0,0 0 1,-1 0-1,1-1 0,0 1 1,-1 0-1,1 0 0,0 0 1,-1 0-1,1 0 0,-1 0 0,1 0 1,0 0-1,-1-1 0,1 2 1,0-1-1,-1 0 0,1 0 1,-1 0-1,1 0 0,0 0 1,-1 0-1,1 0 0,0 0 1,-1 0-1,1 1 0,-1-1 1,1 0-1,0 0 0,-1 1 1,-18 12-117,11-2 110,0 0-1,0 1 1,1 1 0,1-1-1,0 1 1,1 0-1,0 0 1,1 1 0,-5 25-1,4-8-2,1 0 0,2 0 0,1 45 0,2-67-250,0 1-1,1 0 1,0-1 0,0 1-1,1-1 1,5 13-1,-6-18-746,0 1 0,0-1 1,1 0-1,0 0 0,0 0 0,0 0 0,1 0 0,5 5 0,0-4-6231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21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33 4324,'20'-20'8567,"-7"8"-855,-26 32-5397,10-16-2294,-30 48 101,32-50-124,0 1 0,-1 0 1,1-1-1,0 1 0,0 0 0,1 0 1,-1-1-1,0 1 0,1 0 1,0 0-1,0 0 0,0 0 0,0 0 1,0 0-1,0 0 0,1 0 1,1 5-1,-1-7-2,0 0-1,1 1 1,-1-1 0,1 0 0,-1 0 0,0 0-1,1-1 1,0 1 0,-1 0 0,1 0 0,-1-1 0,1 1-1,0-1 1,-1 0 0,1 1 0,2-1 0,38 5-297,-26-4 5,-11 0 250,0-1-1,0 1 0,0 1 0,-1-1 1,1 1-1,0 0 0,-1 0 0,1 0 1,-1 1-1,0-1 0,0 1 0,0 0 1,0 0-1,0 1 0,-1-1 0,1 1 1,-1 0-1,0 0 0,0 0 0,4 8 1,-5-8 54,-1 0 1,1 0-1,-1 0 1,0 0-1,-1 0 1,1 1-1,-1-1 1,1 0-1,-1 1 1,-1-1-1,1 0 1,0 0 0,-1 1-1,0-1 1,0 0-1,0 0 1,-1 0-1,1 0 1,-1 0-1,0 0 1,0 0-1,-1-1 1,1 1-1,-5 4 1,3-3 104,-1 0 0,0 0 0,0-1 0,0 1 0,0-2 0,-1 1 0,1 0 0,-1-1 0,0 0 0,0 0 0,0-1 0,0 0 0,-1 0 0,1 0 0,-1-1 0,1 0 0,-1 0 0,-11 0 0,12-2-179,1 1 1,-1-1-1,0 0 0,0 0 0,1 0 1,-1-1-1,1 0 0,-1 0 0,-6-4 0,7 3-588,1 0-1,-1 0 0,1-1 1,0 1-1,0-1 0,0 0 1,1 0-1,-1 0 0,1-1 0,-5-8 1,-8-19-7637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27.0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55 13581,'0'0'8200,"57"9"-7304,-7-18-287,7-3-385,2 0-128,3 1-64,-6 3-480,-6 2-2050,-15 3-2147,-10 1-3330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27.4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18 12620,'0'0'6790,"9"-1"-5759,19-5-373,1 1 1,0 2 0,0 1 0,44 2-1,-71 0-637,0 0 0,0 0 0,0 1 0,0-1 0,0 1 0,0-1 0,0 1 0,0 0 0,0 0 0,0 0 0,-1 0 0,1 0 0,0 0 0,-1 0 0,1 1 0,-1-1 0,1 1 0,1 1 0,-2-2 23,-1 1 0,1-1 1,-1 1-1,1-1 0,-1 1 0,0-1 0,0 1 0,0-1 1,1 1-1,-1-1 0,0 1 0,-1-1 0,1 1 0,0-1 1,0 1-1,-1-1 0,1 1 0,-2 2 0,-1 2 124,0 0 0,-1 0 0,0 0 0,0 0 0,0-1 0,-1 0 0,1 0 0,-11 8 0,-119 79 355,133-92-524,1 0 1,-1 1-1,0-1 0,1 1 1,-1-1-1,1 0 0,-1 1 1,1-1-1,-1 1 0,1 0 1,-1-1-1,1 1 1,-1-1-1,1 1 0,0 0 1,-1-1-1,1 1 0,0 0 1,0-1-1,-1 1 0,1 0 1,0 0-1,0 1 1,13 3 3,37-6-49,-41 0-3,143-17-3615,-51 0-6178,-46 6-1342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28.1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48 16464,'-7'1'2370,"3"-1"1890,4-4-3780,4-4-320,9 3-63,4-1-65,1 0-833,7-3-1698,-7-2-3170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29.0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1 150 11179,'4'-9'1377,"1"-1"-905,1 1 1,0 0-1,0 0 1,1 1-1,0 0 1,1 0-1,0 0 0,0 1 1,0 0-1,1 1 1,0 0-1,0 0 1,10-4-1,-5 5-120,-1 0 1,1 0-1,0 1 0,0 1 1,0 1-1,0 0 0,24-1 1,-37 3-344,0 0 1,0 0-1,0 0 1,0 0-1,0 0 1,0 0-1,-1 0 1,1 0-1,0 0 0,0 0 1,0 0-1,0 0 1,0 1-1,0-1 1,-1 0-1,1 1 1,0-1-1,0 0 1,0 1-1,-1-1 1,1 1-1,0 0 1,0-1-1,-1 1 1,1-1-1,-1 1 0,1 0 1,0 0-1,-1-1 1,1 1-1,-1 0 1,0 0-1,1 0 1,-1-1-1,0 1 1,1 0-1,-1 0 1,0 0-1,0 0 1,0 0-1,0 0 0,0 0 1,0-1-1,0 1 1,0 0-1,0 0 1,0 0-1,-1 0 1,1 0-1,0 0 1,0-1-1,-1 1 1,1 0-1,-1 0 1,1 0-1,-1-1 1,1 1-1,-2 1 0,-2 5 47,0 0-1,-1-1 1,1 1-1,-1-1 1,-9 8-1,-25 19 100,-40 37-57,71-62-65,0 1-1,1-1 1,0 1-1,1 0 1,0 1-1,-9 18 1,14-27-25,0 0 1,1 1 0,-1-1-1,0 1 1,1-1-1,0 1 1,-1 0-1,1-1 1,0 1 0,0-1-1,0 1 1,0 0-1,0-1 1,0 1-1,0 0 1,0-1 0,1 1-1,-1-1 1,1 1-1,-1-1 1,1 1 0,0-1-1,-1 1 1,1-1-1,0 1 1,0-1-1,0 0 1,0 0 0,0 1-1,0-1 1,1 0-1,-1 0 1,0 0 0,0 0-1,1 0 1,-1-1-1,1 1 1,-1 0-1,1-1 1,-1 1 0,1-1-1,-1 1 1,4 0-1,8 1 28,0 0 0,0 0 0,0-2-1,20 0 1,-19 0-32,57 2-219,22-1-1742,-34-5-7882,-52 1 1580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29.3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41 10090,'0'0'10217,"46"13"-9160,-3-21-96,4-2-544,4 1-257,-2-2-128,1 5-353,-16 0-2017,-9 4-2402,-8 1-1859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29.7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141 26 9801,'0'0'7314,"-8"4"-4618,2-1-2376,0 0 0,0 0 0,0 1 0,1 0 0,-1 0 0,1 1 0,-5 5 0,9-9-277,-1 0 0,1 0 0,0 0 0,0 0 0,1 1 0,-1-1 0,0 0 0,0 1 1,1-1-1,-1 0 0,0 1 0,1-1 0,-1 1 0,1-1 0,0 1 0,0-1 0,-1 1 0,1-1 1,0 1-1,0-1 0,0 1 0,1-1 0,-1 1 0,0-1 0,0 1 0,1-1 0,-1 1 0,1-1 1,0 1-1,-1-1 0,1 0 0,0 1 0,0-1 0,0 0 0,-1 0 0,1 0 0,1 0 1,-1 1-1,0-1 0,0-1 0,0 1 0,0 0 0,1 0 0,-1 0 0,1-1 0,0 2 0,15 7 38,3 3-53,-1 0 0,0 1 0,-1 1 0,20 19 0,-33-29-30,-1 1 0,0 0 0,0 0 1,-1 0-1,1 0 0,-1 1 0,0 0 0,-1-1 0,1 1 0,-1 0 1,0 0-1,-1 0 0,1 0 0,-1 1 0,0-1 0,-1 0 0,0 1 1,0-1-1,0 0 0,-2 9 0,1-9 59,-1-1 0,0 1 1,0-1-1,-1 1 0,1-1 0,-1 0 0,0 0 1,-1 0-1,1-1 0,-1 1 0,0-1 0,0 0 1,0 0-1,-1 0 0,1 0 0,-1-1 0,0 0 1,0 0-1,-10 5 0,7-5 58,-1 1 1,1-1-1,-1 0 0,0-1 0,0 0 1,0 0-1,0-1 0,0 0 0,0-1 1,0 0-1,0 0 0,-12-3 0,18 2-106,0 0-1,0 0 0,0 0 0,0 0 0,0-1 0,0 1 0,0-1 1,1 0-1,-1 0 0,1 0 0,-1 0 0,1 0 0,0 0 0,0-1 0,0 1 1,0-1-1,0 0 0,0 1 0,1-1 0,-1 0 0,1 0 0,0 0 1,0 0-1,0 0 0,0 0 0,1-1 0,-1-2 0,0 1-54,1-1 1,0 1-1,0 0 0,0 0 1,0 0-1,1 0 0,0 0 0,0 0 1,0 0-1,1 1 0,0-1 0,0 0 1,0 1-1,0-1 0,1 1 0,5-8 1,5-1 14,1 1 1,1 1-1,0 0 0,0 1 1,1 0-1,24-10 1,47-30 79,-80 45-13,0-1 0,0 1 0,-1-1 0,0 0 0,0-1 0,0 0 0,-1 0 1,8-13-1,-11 18-11,-1 0 1,0-1 0,0 1 0,0 0-1,0 0 1,0 0 0,0-1-1,0 1 1,-1 0 0,1-1-1,-1 1 1,0-1 0,0 1-1,0 0 1,0-1 0,0 1 0,0-1-1,-1 1 1,1 0 0,-1-1-1,0 1 1,1 0 0,-1-1-1,0 1 1,0 0 0,-1 0 0,1 0-1,0 0 1,-1 0 0,1 0-1,-1 0 1,0 1 0,1-1-1,-1 0 1,0 1 0,0-1-1,0 1 1,-3-1 0,0-1-53,-1 1 0,1 0 0,-1 0 0,0 0 0,1 1 0,-1 0 0,0 0 0,0 1 0,0 0 0,0 0 0,0 0 0,0 0 1,1 1-1,-12 3 0,15-4-62,1 0 1,0 1-1,0-1 1,0 0-1,1 1 1,-1-1-1,0 1 1,0-1-1,0 1 1,0 0-1,0-1 1,0 1-1,1 0 1,-1 0-1,0-1 1,1 1-1,-2 1 1,0 11-6258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30.3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 12748,'0'0'9193,"55"6"-8200,-12-6-577,11 0-320,-1-6-64,3-1 0,-10 2-448,-12 2-1090,-7 2-736,-17 1-1217,-17 0-8680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30.6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49 11243,'0'0'9192,"63"10"-8071,-18-16-224,6-3-576,-1 0-257,2 1-32,-7-1-641,-8 2-2722,-8-3-5349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33.4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1 463 4388,'0'0'15604,"23"-9"-12112,47-63-2580,-30 32-853,-1-1 0,-2-2 0,-2-1-1,37-63 1,-17 1-16,-63 144-54,-5 25 580,3 0 1,-3 102-1,12-154-909,0-1 528,0 0 0,1 0 1,0 0-1,3 17 1,-3-26-254,1 0 0,-1 1 0,1-1 1,-1 1-1,1-1 0,-1 1 0,1-1 1,0 0-1,0 1 0,0-1 0,-1 0 1,1 0-1,1 0 0,-1 0 0,2 2 0,-2-2-151,0-1-1,1 1 1,-1-1-1,0 0 0,1 1 1,-1-1-1,0 0 1,1 0-1,-1 0 0,1 0 1,-1 0-1,1 0 0,-1 0 1,0 0-1,1 0 1,-1-1-1,0 1 0,1-1 1,2 0-1,3-6-4662,-3-6-3257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33.7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68 9577,'0'0'12780,"71"2"-11403,-24-15 65,10 1-802,-2-2-415,-3 2-129,-7 2-64,-11 3-32,-6 6-32,-14 1-737,-6 0-704,-8 5-4805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21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16624,'0'0'5028,"48"-9"-3234,-23 7-929,13-2-801,1 2-32,2 0-1281,-2-4-1698,-5-3-3203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34.9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157 81 9385,'0'0'14173,"11"-7"-13842,18-11-184,52-24 0,-56 28-59,-46 23 21,-2 4-90,0-1-1,0 0 0,-1-2 0,-1-1 0,0-1 0,0-1 0,0-1 1,-1-1-1,-37 2 0,76-8-27,-1-1 0,0 0 0,-1-1 0,1 0 0,12-6 0,21-5-23,133-30-1115,-189 46 1174,-1-1 0,1 0 1,-1-1-1,-21-3 0,-6 1 248,6 5-55,19 1-468,14-4 213,0 1 1,-1-1-1,1 0 1,0 0-1,0 1 0,0-1 1,0 0-1,0 0 1,0 1-1,0-1 1,0 0-1,1 0 1,-1 1-1,0-1 0,0 0 1,0 0-1,0 1 1,0-1-1,0 0 1,0 0-1,1 1 1,-1-1-1,0 0 0,0 0 1,0 0-1,0 1 1,1-1-1,-1 0 1,0 0-1,0 0 1,0 0-1,1 0 0,-1 1 1,0-1-1,0 0 1,1 0-1,-1 0 1,0 0-1,0 0 1,1 0-1,-1 0 0,0 0 1,1 0-1,-1 0 1,0 0-1,6 2-895,-1-1 0,0 0 0,1 0-1,-1 0 1,1 0 0,6-1 0,-10 0 517,33 0-6425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35.5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141 0 13741,'0'0'12412,"-8"7"-11937,-65 63 973,65-63-1276,1 2-1,0-1 1,1 1 0,0 0 0,1 0 0,0 0 0,0 1 0,-6 17 0,11-26-157,1-1 1,-1 1 0,0 0-1,0 0 1,0 0-1,1-1 1,-1 1 0,0 0-1,1 0 1,-1-1-1,0 1 1,1 0 0,-1-1-1,1 1 1,-1 0 0,1-1-1,0 1 1,-1-1-1,1 1 1,0-1 0,-1 1-1,1-1 1,0 1 0,-1-1-1,1 0 1,0 1-1,0-1 1,0 0 0,-1 0-1,1 0 1,0 0-1,0 1 1,0-1 0,-1 0-1,1 0 1,0 0 0,0-1-1,1 1 1,45-1 280,-35 1-267,7-1-133,1-1 0,0 0-1,26-8 1,5-9-3238,-8-10-5807,-29 13 1045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35.8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78 0 15022,'0'0'5189,"-52"67"-3043,41-42-448,1 1-353,6 1-608,4-2-449,0-1-224,0-1 0,9-3-865,5-2-1697,-3-6-1442,-2-6-4516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40.8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11691,'0'0'9022,"4"12"-8109,5 46 130,-1 0 1,-4-1 0,-4 110 0,5 85 173,9-144-1088,-5-48-26,1 80 1,-10-128 156,0-6-776,0-9-1000,5-31-7437,1 7-1526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41.4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7559,'0'0'12028,"0"8"-10913,0-5-1021,0 0 0,1 0 0,-1-1 0,0 1 0,1 0 0,0 0 0,0-1 0,0 1 0,0-1 0,0 1 0,0-1 0,1 1 0,2 3 1,1-1 155,1 0 0,-1 0 1,1-1-1,-1 1 1,13 5-1,142 74 1721,-103-57-1874,-2 2 0,0 3 0,83 65 0,-110-68-44,12 8-9,-45-37-9707,-6-4 3503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41.9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0 6951,'0'0'13789,"-4"12"-13058,-1 0-512,1 1 0,0 0 0,1 0-1,0 0 1,1 1 0,1-1 0,0 1 0,1-1 0,1 0 0,1 15 0,24 100 1029,-14-79-1256,-2 1 1,-3 0-1,2 56 0,-9-97-334,0 5-2572,0-14 2648,0 1-1,0-1 0,0 1 1,-1-1-1,1 0 0,0 1 1,0-1-1,0 0 1,-1 0-1,1 1 0,0-1 1,-1 0-1,1 0 1,0 1-1,0-1 0,-1 0 1,1 0-1,0 0 1,-1 1-1,1-1 0,0 0 1,-1 0-1,1 0 0,-1 0 1,1 0-1,0 0 1,-1 0-1,1 0 0,0 0 1,-1 0-1,0 0 1,-9 0-5548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42.2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69 8552,'0'0'10896,"11"-3"-9567,46-12 260,1 2 0,104-7-1,-16 12-1747,2 6-3994,-146-1-951,-2-2-549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42.6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231 1 13261,'0'0'4986,"-10"11"-4159,-53 64 881,-78 123 1,138-194-1708,1-1 0,0 1 0,1 0 1,-1-1-1,0 1 0,1 0 1,0 0-1,0 0 0,0 5 1,1-8-24,0 0 1,0-1 0,0 1 0,0 0 0,0-1-1,0 1 1,0 0 0,1-1 0,-1 1 0,0 0-1,1-1 1,-1 1 0,0-1 0,1 1 0,-1-1-1,0 1 1,1-1 0,-1 1 0,1-1 0,-1 1 0,1-1-1,0 1 1,25 2-1165,-13-6-154,1-1-1,-1-1 0,0 0 1,0-1-1,0 0 0,-1-1 0,22-15 1,-19 12-405,18-12-3124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42.9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223 0 6758,'0'0'5809,"-8"9"-3082,-16 16-1438,-14 12-74,2 3 1,2 0-1,-39 61 0,72-100-1205,0 1 0,0-1 0,1 0 0,-1 0 0,0 1 1,0-1-1,1 0 0,-1 1 0,1-1 0,-1 1 0,1-1 0,-1 0 0,1 1 0,0-1 0,0 1 0,0-1 0,0 1 0,0 0 0,0-1 0,0 1 0,0-1 0,1 0 0,-1 1 0,0-1 0,1 1 0,1 1 0,-1-2-77,1 0-1,-1 0 0,1 0 0,0 0 1,0-1-1,-1 1 0,1-1 1,0 0-1,0 1 0,0-1 0,0 0 1,-1 0-1,1 0 0,0 0 1,0 0-1,0-1 0,3 0 0,13-3-2470,0-1 0,32-14 0,-16 4-1984,-3 2-443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43.3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146 0 3876,'-5'7'7388,"-20"24"-3283,-8-2-1171,25-24-2575,0 1 0,0 0 1,1 1-1,0 0 0,0 0 0,1 1 0,-1-1 1,2 1-1,-1 1 0,1-1 0,-4 10 0,9-18-352,0 1 0,1 0-1,-1-1 1,0 1 0,0-1-1,0 1 1,0 0 0,1-1-1,-1 1 1,0-1 0,1 1-1,-1-1 1,0 1-1,1-1 1,-1 0 0,1 1-1,-1-1 1,1 1 0,-1-1-1,0 0 1,1 1 0,0-1-1,-1 0 1,1 1 0,-1-1-1,1 0 1,-1 0 0,1 0-1,0 0 1,-1 1-1,1-1 1,-1 0 0,1 0-1,0 0 1,-1 0 0,1 0-1,-1-1 1,1 1 0,0 0-1,0 0 1,28-3-349,-16 0-775,0 0 1,0-1-1,22-11 1,-23 9-560,0 1 1,0 1 0,22-6-1,-47 19 3452,1 1 0,-1 0 0,-16 20-1,18-19-1511,-23 27-1839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21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8072,'0'0'13175,"10"-6"-11857,0 1-1122,0 1-1,1 0 1,0 1-1,-1 0 0,1 0 1,0 1-1,0 0 0,0 1 1,12 1-1,84 1 360,-106-1-469,-2 4-74,-1 0 1,0-1-1,0 1 1,-1 0 0,1-1-1,-1 1 1,1-1-1,-1 1 1,0-1-1,-6 4 1,-4 7 4,-11 17 58,-38 63 1,56-82-49,0 0 1,1 0 0,0 0-1,1 0 1,0 1-1,1 0 1,0 0 0,1 0-1,0 18 1,3-23-1135,2-13-2652,-2-17-2906,-10 1 1230</inkml:trace>
  <inkml:trace contextRef="#ctx0" brushRef="#br0" timeOffset="1">1 189 6118,'0'0'14670,"55"-2"-13581,-23 4-385,2 1-223,0 2-353,-4-1-64,-1 1-961,-11 1-2178,-2-4-3683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43.6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37 14221,'0'0'4517,"73"2"-3973,-23-6-31,9-2-289,5-2-160,-5 1-64,-3 1 0,-12 2-577,-13 0-768,-8 4-1538,-18 0-352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43.9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48 5733,'0'0'14094,"53"20"-13229,-10-23-193,13-4-448,1-3-160,5 0 1,-3 2-65,-5 1 32,-1 2-64,-10 1-833,-4 0-2755,-5-5-5380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46.0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53 9161,'0'0'9940,"10"-8"-8691,-5 4-1114,1 0 8,0-1-1,1 1 0,-1 0 0,1 0 0,0 1 1,-1 0-1,2 0 0,-1 1 0,0-1 0,0 2 0,14-3 1,-15 4-46,4 0-17,-1 0-1,1 0 0,0 1 0,14 3 0,-23-4-76,1 0 0,-1 0-1,0 1 1,0-1 0,0 0-1,0 1 1,0-1 0,0 1-1,0-1 1,0 1 0,0 0-1,0-1 1,0 1 0,0 0-1,0 0 1,0 0 0,-1-1-1,1 1 1,0 0 0,0 0-1,-1 0 1,1 0 0,-1 0-1,1 0 1,-1 1 0,1-1-1,-1 0 1,0 0 0,0 0 0,1 0-1,-1 0 1,0 1 0,0-1-1,0 0 1,0 0 0,0 0-1,-1 0 1,1 1 0,0-1-1,0 0 1,-1 0 0,1 0-1,-1 0 1,1 0 0,-1 0-1,1 0 1,-1 0 0,-1 2-1,-4 4 23,-1 1 1,0-1-1,-1-1 0,1 1 0,-1-1 1,-1-1-1,1 1 0,-1-2 0,-17 8 0,-16 12 12,40-23-25,0 0 0,0 0 0,1 0 0,-1 0 0,1 1 0,-1-1 0,1 0 0,0 1 0,0-1 0,-1 1 0,1 0 0,-1 2 0,2-4-9,0 1 1,0-1-1,0 0 0,0 1 1,0-1-1,0 1 1,0-1-1,0 1 0,0-1 1,0 1-1,0-1 0,0 0 1,0 1-1,1-1 1,-1 1-1,0-1 0,0 0 1,1 1-1,-1-1 0,0 0 1,0 1-1,1-1 1,-1 0-1,0 1 0,1-1 1,-1 0-1,0 1 0,1-1 1,-1 0-1,1 0 1,-1 0-1,1 1 0,6 1 15,1 0 1,-1 0-1,0 0 0,16 1 0,-1 0-35,-14-2 29,6 2-27,0 0-1,-1 1 1,17 6-1,-28-9 11,1 0 0,-1 0 0,0 0 0,0 0 0,0 0 0,0 0 0,0 0 0,0 1 0,-1-1 0,1 1-1,0-1 1,-1 1 0,1 0 0,-1 0 0,1-1 0,-1 1 0,0 0 0,0 0 0,0 1 0,0-1 0,0 0 0,-1 0-1,1 0 1,0 0 0,-1 1 0,0-1 0,1 4 0,-2-5 7,0 1 0,0 0 0,0-1 1,0 1-1,0-1 0,0 1 0,-1-1 0,1 1 0,0-1 0,-1 0 1,1 1-1,-1-1 0,1 0 0,-1 0 0,0 0 0,0-1 0,1 1 0,-1 0 1,0 0-1,0-1 0,-3 1 0,-47 11 74,48-11-55,-24 3 127,14-2-158,1 0-1,-1 1 1,1 1 0,-24 8-1,32-4-2849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46.3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54 11403,'0'0'8776,"59"-15"-7335,-23 6-544,3 0-544,2 0-257,4 1-64,-8 5-32,-3 3-32,-5 0-705,-13 0-672,-5 9-1314,-8 0-2658,-3-1-3684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46.8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105 21 9577,'0'0'6929,"-8"4"-4991,-31 27 380,38-30-2277,0 0 0,1-1 0,-1 1 0,0 0 1,0 0-1,0-1 0,1 1 0,-1 0 0,1 0 0,-1 0 0,1 0 0,-1 0 1,1 0-1,-1 0 0,1 0 0,0 0 0,-1 0 0,1 0 0,0 1 0,0-1 0,0 0 1,0 0-1,0 0 0,0 0 0,0 0 0,1 0 0,-1 0 0,0 0 0,0 0 1,1 0-1,-1 0 0,1 0 0,-1 0 0,1 0 0,-1 0 0,1 0 0,0 0 0,-1 0 1,1 0-1,0-1 0,0 1 0,0 0 0,-1 0 0,1-1 0,0 1 0,0-1 1,0 1-1,0-1 0,0 1 0,2 0 0,10 4 25,0-1 0,1 0 0,19 3 0,-23-5-40,-1-1 1,0 1-1,0 0 1,-1 1-1,1 0 1,0 1-1,-1-1 1,0 2-1,0-1 1,8 7-1,-14-9-19,0-1-1,0 1 1,-1 0-1,1-1 1,-1 1-1,1 0 1,-1 0-1,0 0 1,0 0-1,0 0 1,0 1-1,0-1 1,0 0 0,-1 0-1,1 1 1,-1-1-1,0 0 1,1 1-1,-1-1 1,0 1-1,0-1 1,0 0-1,-1 1 1,1-1-1,-1 0 1,1 1-1,-1-1 1,0 0-1,0 0 1,0 0-1,0 1 1,0-1-1,0 0 1,-1 0 0,-1 1-1,-2 4 34,0-1 1,-1 0-1,0 0 0,0 0 1,0-1-1,-1 0 0,0 0 1,-11 5-1,9-4 76,-1-2 1,1 1-1,-1-1 0,0-1 1,0 0-1,-1 0 0,1-1 0,-1 0 1,1-1-1,-1 0 0,1-1 1,-1 0-1,-14-2 0,23 1-110,1 1 1,-1-1-1,1 0 0,-1 0 0,1 0 0,-1 0 0,1 0 0,0 0 0,0 0 1,-1-1-1,1 1 0,0 0 0,0-1 0,0 1 0,1-1 0,-1 1 1,0-1-1,0 1 0,1-1 0,-1 1 0,1-1 0,-1 0 0,1 1 1,0-1-1,0 0 0,0 0 0,0 1 0,0-1 0,0 0 0,0 1 0,0-1 1,1 0-1,0-1 0,0-2-17,-1 0 0,1 1 1,1-1-1,-1 1 0,1-1 1,0 1-1,0 0 0,0-1 0,0 1 1,1 0-1,3-4 0,8-3-8,0 1-1,1 0 1,0 0-1,1 2 1,0 0-1,33-12 1,-28 13 37,-1-2 0,-1 0 0,37-24 0,-54 32-12,-1 1 0,0-1 0,1 0 0,-1 0 0,0 0 0,1 0 1,-1 0-1,0-1 0,0 1 0,0 0 0,0-1 0,0 1 0,-1 0 0,1-1 0,0 1 0,0-1 0,-1 1 0,1-1 0,-1 1 0,0-1 0,1 0 0,-1-1 0,0 2 7,-1-1-1,1 1 1,-1 0-1,0-1 1,1 1-1,-1 0 1,0 0-1,0 0 1,0 0-1,0 0 1,0 0-1,0 0 1,0 0-1,0 0 1,0 0-1,0 0 1,-1 1-1,1-1 1,-2 0-1,-6-3 20,1 1-1,-1 0 0,0 1 1,0 0-1,0 0 1,-11 0-1,-13 3 2,3 0 166,28-2-2671,15-1-3066,7-4-794,3-4-4478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47.1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1 9097,'0'0'7927,"-2"9"-6080,-6 36 39,2-20-1196,1 1 0,2 0 0,0 0 0,1 0 0,2 0 0,4 36 0,12-23-584,-1-22-2704,2-10-6660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47.5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67 10378,'0'0'10890,"50"-49"-10506,-11 48-287,2 0-65,4-2-32,-8 2-417,-6-3-2113,-3-4-4453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49.6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53 11563,'13'-8'791,"1"1"0,0 0 0,1 1 0,0 1-1,0 0 1,0 1 0,0 1 0,0 0 0,1 1 0,0 0 0,-1 2 0,28 1 0,-41-1-781,-1 0 0,0 0 0,0 0 0,0-1 1,0 1-1,1 0 0,-1 1 0,0-1 0,0 0 1,0 0-1,1 0 0,-1 1 0,0-1 0,0 1 1,0-1-1,0 1 0,0-1 0,0 1 0,0 0 0,0-1 1,0 1-1,0 0 0,0 0 0,0 0 0,-1 0 1,1-1-1,0 1 0,-1 0 0,1 0 0,0 1 1,-1-1-1,1 0 0,-1 0 0,0 0 0,1 0 1,-1 0-1,0 0 0,0 1 0,0-1 0,1 0 1,-1 0-1,-1 0 0,1 1 0,0-1 0,0 0 0,0 0 1,0 0-1,-1 0 0,1 1 0,-1-1 0,1 0 1,-1 0-1,1 0 0,-1 0 0,-1 1 0,-1 5 46,-1-1-1,-1 0 1,1 1-1,-1-2 1,0 1-1,-1-1 1,-7 7-1,-34 18 217,33-21-3,-1 0-1,1 1 0,-21 19 0,35-28-240,-1-1-1,1 0 1,-1 1-1,1-1 0,0 1 1,-1-1-1,1 1 1,-1-1-1,1 0 1,0 1-1,-1-1 1,1 1-1,0-1 0,0 1 1,-1 0-1,1-1 1,0 1-1,0-1 1,0 1-1,0-1 0,0 1 1,0 0-1,0-1 1,0 1-1,0-1 1,0 1-1,0 0 1,0-1-1,0 1 0,0-1 1,0 1-1,1-1 1,-1 2-1,21 7 415,38-6-198,-51-3-181,74 0-59,45 1-1416,-43 4-5940,-63-2 1052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49.9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65 11755,'0'0'7431,"82"3"-6374,-32-9-320,1-4-385,8 2-160,2-2-128,-4 1-32,-3 3-32,-17 1-1185,-6 1-704,-12 0-1122,-8 3-1185,-7-3-1762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50.9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173 44 10890,'0'0'4527,"-9"1"-3096,2-1-1181,0 1 1,0 1-1,0-1 0,1 1 0,-1 0 1,1 1-1,-1-1 0,-10 7 1,15-7-195,-1 0 1,0-1-1,1 1 0,-1 1 1,1-1-1,-1 0 1,1 0-1,0 1 1,0 0-1,0-1 1,1 1-1,-1 0 1,1 0-1,-1 0 1,1 0-1,0 0 1,0 0-1,0 0 1,1 0-1,-1 0 0,1 1 1,-1-1-1,1 0 1,0 0-1,1 6 1,0-6-24,0 0 0,0 0 0,1 0 1,-1 0-1,1 0 0,-1-1 0,1 1 1,0-1-1,0 1 0,0-1 0,0 1 0,1-1 1,-1 0-1,1 0 0,-1 0 0,6 2 1,56 31 48,-36-22-62,-23-10-15,-1-1 0,0 1 0,-1-1 0,1 1 0,0 0 0,-1 0 0,0 1 0,0-1 0,0 1-1,0-1 1,0 1 0,2 5 0,-4-7 30,-1 0 0,1-1 0,-1 1 0,1 0 0,-1 0-1,0 0 1,0-1 0,0 1 0,0 0 0,0 0 0,0 0 0,-1 0-1,1 0 1,0-1 0,-1 1 0,0 0 0,1 0 0,-1-1-1,0 1 1,0 0 0,0-1 0,0 1 0,0-1 0,0 1 0,0-1-1,-1 0 1,1 1 0,0-1 0,-1 0 0,1 0 0,-1 0 0,1 0-1,-4 1 1,-4 3 57,0 0 0,-1 0 0,0-1 0,0 0 0,0-1 0,0 0 0,-1-1-1,1 0 1,-1-1 0,0 0 0,1 0 0,-1-1 0,-20-3 0,28 2-77,1 1 1,0-1-1,0 1 1,0-1-1,0 0 0,-1 0 1,1 0-1,0 0 1,0 0-1,1 0 1,-1-1-1,0 1 1,0-1-1,1 1 1,-1-1-1,1 0 0,-1 1 1,1-1-1,0 0 1,0 0-1,-1 0 1,2 0-1,-1 0 1,0 0-1,0-1 0,0 1 1,1 0-1,0 0 1,-1 0-1,1-1 1,0 1-1,0 0 1,0 0-1,1-5 0,-1 2-19,1 1-1,0 0 1,0-1-1,0 1 1,1 0-1,-1 0 1,1 0-1,0 0 1,1 0-1,-1 0 1,0 0-1,1 1 1,0-1-1,0 1 1,0 0-1,0 0 0,5-3 1,16-9 5,2 2-1,-1 1 1,35-11-1,-32 14 95,-1-2-1,-1-1 0,27-17 0,-51 28-5,0 0-1,0 0 1,0-1 0,1 1-1,-1-1 1,-1 1 0,1-1-1,0 0 1,0 0 0,-1 0-1,1 0 1,-1 0 0,1 0-1,-1 0 1,0-1 0,0 1-1,0 0 1,0-1 0,0 1-1,-1-1 1,1 1 0,-1-1 0,1 1-1,-1-1 1,0 1 0,0-1-1,0 1 1,-1-3 0,0 2-35,-1 0 0,1 0 1,-1 1-1,1-1 0,-1 0 1,0 1-1,0 0 1,0-1-1,0 1 0,-1 0 1,1 0-1,-1 0 0,1 1 1,-1-1-1,0 1 1,1-1-1,-1 1 0,0 0 1,0 0-1,0 0 0,0 0 1,-6 0-1,0-1-126,0 0 1,0 1-1,0 0 0,0 1 0,0 0 1,0 0-1,-1 1 0,1 0 0,0 1 0,0 0 1,1 0-1,-1 1 0,0 0 0,-8 5 0,8-3-1899,1 0 0,-1 1 0,1-1-1,-11 12 1,8-6-6495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5:12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857 104 2691,'0'-11'955,"1"4"-482,-1 5-325,1-1 0,-1 0 0,0 0 0,0 1 0,0-1-1,0 0 1,0 0 0,-1 1 0,1-1 0,-1 0 0,1 0 0,-1 1 0,0-1 0,0 1 0,-1-1 0,1 1 0,0-1-1,-1 1 1,1 0 0,-1 0 0,0-1 0,0 1 0,0 1 0,0-1 0,-3-2 0,-5 0 102,-1 0 0,1 1 1,0 0-1,-1 1 0,0 0 0,1 1 1,-1 0-1,-14 1 0,-1 1-209,-1 1 0,-32 8 0,25-2 61,1 1 0,0 2-1,0 1 1,1 2-1,1 1 1,1 2 0,0 1-1,1 1 1,1 1-1,1 2 1,1 0 0,0 2-1,-30 39 1,37-41-48,2 2 1,0 0-1,1 1 1,2 0-1,1 2 1,1-1-1,1 1 1,1 1-1,1 0 1,2 1-1,1-1 1,1 1-1,2 0 1,1 1-1,1-1 1,3 35-1,-1-52-55,1-1 0,0 0 0,1 0 1,0 0-1,1 0 0,0 0 0,1 0 0,0-1 0,1 0 0,0 0 0,0-1 0,1 0 0,16 17 0,-11-15-17,1 0 0,0-1-1,1 0 1,0-1 0,1-1 0,-1 0-1,2-1 1,29 10 0,-18-10 15,1 0 1,0-2-1,-1-1 1,1-1-1,1-1 1,-1-2-1,0-1 0,0-1 1,0-1-1,0-1 1,33-11-1,-36 7 186,-1-2-1,0-1 1,0-1-1,-1-1 1,-1 0-1,0-2 1,-1-1-1,-1-1 1,0 0-1,-1-2 1,-1 0-1,-1-1 1,25-38-1,-26 33-1,-1 0-1,-2-1 0,-1-1 1,0 0-1,-3-1 1,0 0-1,-1-1 1,-2 1-1,-1-1 0,-2-1 1,0 1-1,-2-32 1,-1 53-338,-1 0 0,0 0 0,0 1 1,0-1-1,-1 0 0,0 0 0,-1 1 1,0-1-1,0 1 0,0 0 0,-1 0 1,0 0-1,-1 1 0,-8-11 0,6 10-142,1 1 1,-2 1-1,1-1 0,-1 1 1,0 0-1,0 1 0,0 0 0,0 0 1,-1 1-1,0 0 0,1 0 0,-14-2 1,-58-5-2841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22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0 116 3459,'0'0'13368,"16"1"-11377,25 1-771,0-2 0,67-8 0,100-24-6,-72 10-750,-104 17-464,401-46-1105,-376 50 214,-57 2 594,0-1 0,0 1 0,0-1 0,0 1 0,0-1 0,-1 0 0,1 1 0,0-1 0,0 1 1,-1-1-1,1 0 0,0 1 0,0-1 0,-1 0 0,1 1 0,0-1 0,-1 0 0,1 0 0,-1 1 0,1-1 1,0 0-1,-1 0 0,1 1 0,-1-1 0,1 0 0,0 0 0,-1 0 0,1 0 0,-1 0 0,1 0 0,-1 0 1,1 0-1,-1 0 0,-10 0-8981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51.4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1 311 10154,'0'0'7281,"10"1"-6016,36 1-350,-1-1 0,79-10 0,103-25 616,-133 18-1093,336-56 84,780-103 654,-997 167-6573,-204 7-417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53.6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8 11563,'0'0'4666,"10"-1"-3027,-1 0-1427,6-2 237,1 2 0,-1 0 0,1 0 0,-1 2 1,1 0-1,-1 0 0,1 2 0,18 5 0,-32-8-412,-1 1 0,1 0 0,-1 0 0,1 0-1,-1 0 1,1 0 0,-1 0 0,0 0 0,0 0 0,1 0-1,-1 1 1,0-1 0,0 0 0,0 1 0,0-1 0,0 1-1,-1 0 1,1-1 0,0 1 0,-1-1 0,1 1 0,-1 0-1,0 0 1,0-1 0,1 1 0,-1 0 0,0-1-1,0 1 1,0 0 0,-1 0 0,1-1 0,0 1 0,-1 0-1,1-1 1,-1 1 0,0 0 0,1-1 0,-1 1 0,0-1-1,0 1 1,-1 1 0,-5 8 76,-1 0 1,0 0-1,-1-1 1,-11 11-1,13-13-43,-58 52 298,-14 16 70,78-75-429,0 0-1,0 0 1,1 0 0,-1 0 0,0 0 0,0 0 0,1 0-1,-1 0 1,1 0 0,-1 0 0,1 0 0,-1 1 0,1-1-1,0 0 1,0 0 0,-1 2 0,1-2-5,1-1-1,-1 1 1,0-1 0,0 1 0,0-1-1,1 1 1,-1-1 0,0 1-1,1-1 1,-1 1 0,1-1 0,-1 1-1,0-1 1,1 0 0,-1 1 0,1-1-1,-1 0 1,1 1 0,-1-1 0,1 0-1,-1 0 1,1 1 0,-1-1-1,2 0 1,44 3 112,-34-4-75,37 0-286,52-9-1,-2-6-3032,-37 3-1425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57.5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1 14221,'0'0'6220,"-6"10"-4704,-18 33-5,23-42-1454,1-1 0,-1 1 0,1 0 0,-1 0 1,1 0-1,0 0 0,-1 0 0,1 0 1,0 0-1,0 0 0,-1 0 0,1 0 1,0 0-1,0 0 0,0 0 0,0 0 1,0 0-1,0 0 0,1 0 0,-1 0 0,0 0 1,1 0-1,-1-1 0,0 1 0,1 0 1,-1 0-1,1 0 0,-1 0 0,1 0 1,-1-1-1,1 1 0,0 0 0,-1 0 1,1-1-1,0 1 0,0 0 0,0-1 0,-1 1 1,1-1-1,0 1 0,0-1 0,0 0 1,0 1-1,0-1 0,0 0 0,0 0 1,0 1-1,0-1 0,1 0 0,7 1 72,-1-1-1,1 1 1,0-2-1,11-1 1,-13 2 167,0-1-183,1-1 0,-1 0-1,1 0 1,-1 0-1,12-6 1,-17 7-91,0 1 1,0-1-1,0 0 1,0 0-1,0 0 1,-1 0-1,1 0 1,0-1-1,-1 1 1,1 0-1,-1-1 1,1 1-1,-1-1 1,0 0-1,1 1 1,-1-1-1,0 0 0,0 0 1,0 0-1,-1 0 1,1 1-1,0-1 1,-1 0-1,1 0 1,-1-3-1,0 4-8,0 0 0,-1 0 0,0 1-1,1-1 1,-1 0 0,1 1 0,-1-1-1,0 0 1,0 1 0,1-1 0,-1 1-1,0-1 1,0 1 0,0 0 0,1-1 0,-1 1-1,0 0 1,0-1 0,0 1 0,0 0-1,0 0 1,0 0 0,0 0 0,0 0-1,-1 0 1,-31 0-26,26 0 35,4 0-33,-1 0 1,1 0-1,-1 0 1,1 0-1,0 0 1,-1 1-1,1-1 1,-1 1-1,1 0 1,0 0-1,0 0 0,0 1 1,0-1-1,0 1 1,0 0-1,0-1 1,0 1-1,0 1 1,1-1-1,-1 0 1,1 1-1,-3 3 1,5-6-54,0 0 1,0 1 0,0-1-1,0 0 1,0 1-1,0-1 1,0 0 0,0 1-1,0-1 1,0 0 0,1 1-1,-1-1 1,0 0-1,0 1 1,0-1 0,0 0-1,1 0 1,-1 1-1,0-1 1,0 0 0,1 0-1,-1 1 1,0-1 0,0 0-1,1 0 1,-1 0-1,0 1 1,1-1 0,-1 0-1,0 0 1,1 0-1,-1 0 1,0 0 0,1 0-1,-1 0 1,0 0-1,1 0 1,-1 0 0,0 0-1,1 0 1,-1 0 0,1 0-1,17 1-3341,-18-1 3079,21-1-5317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58.3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178 1 13004,'0'0'5702,"-11"14"-4832,-13 18-303,2 1-1,2 1 1,1 1 0,2 1 0,-15 45-1,24-58-224,1 1 0,2-1 0,0 1-1,-2 45 1,7-64-323,-1 1-1,1 0 1,1-1-1,-1 1 1,1 0 0,0-1-1,0 1 1,1-1-1,0 1 1,0-1-1,0 1 1,0-1 0,1 0-1,0 0 1,0-1-1,1 1 1,-1 0-1,1-1 1,0 0 0,0 0-1,0 0 1,0 0-1,1-1 1,0 0-1,0 0 1,6 4-1,6-2-347,0 1-1,-1-2 0,1 0 1,1-1-1,-1-1 0,29 0 0,-23-2-2559,0-1 0,30-6 0,-14-4-5396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58.6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24 14221,'0'0'1789,"12"-4"303,5-1-1569,0 0 0,0 2 0,1 0-1,-1 1 1,22 0 0,-34 2-409,0 1 1,0-1-1,0 1 1,0 0-1,0 0 1,0 0-1,-1 0 0,1 1 1,0 0-1,-1 0 1,1 0-1,4 3 1,-7-3-98,0 0 0,-1 0 0,1 0 1,0 1-1,0-1 0,-1 0 0,1 1 1,-1-1-1,0 0 0,0 1 0,0 0 1,0-1-1,0 1 0,0 0 0,-1-1 1,0 1-1,1 0 0,-1 0 0,0-1 1,0 1-1,0 0 0,-1 0 0,1 0 1,-1 2-1,-1 1 38,1-1-1,-1 1 1,0-1 0,0 1 0,0-1-1,-1 0 1,1 0 0,-1 0 0,-1 0-1,-6 7 1,-47 41 631,49-47-506,0 0 1,0 1-1,0-1 1,1 2-1,0-1 1,0 1-1,1 0 1,0 0-1,1 1 1,0 0-1,-7 16 1,11-24-173,1 0-1,-1 0 1,1 1 0,0-1 0,0 0-1,0 0 1,0 1 0,0-1 0,0 0-1,0 0 1,0 1 0,0-1 0,0 0 0,1 0-1,-1 1 1,1-1 0,-1 0 0,1 0-1,-1 0 1,1 0 0,-1 0 0,1 0-1,0 0 1,0 0 0,0 0 0,1 1-1,0 0-33,1 0 0,0-1 0,-1 1 0,1-1 0,0 0 0,0 0 0,0 0 0,0 0 0,1 0 0,3 0 0,10 0-686,0 0 0,1-1 0,16-3-1,-28 3 212,7-2-1131,0 0 0,0-1 0,0 0 1,0-1-1,16-8 0,17-9-8687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59.0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35 13164,'0'0'8905,"57"0"-8649,-27-3-224,4-3-64,0 0-1249,4-3-1794,-4-2-4164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59.3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0 244 13229,'0'0'8557,"8"-3"-7265,23-12-678,-1-2 1,0-1-1,31-24 1,-46 30-635,-1 0 0,0 0 1,-1-1-1,0-1 1,-1 0-1,-1-1 0,19-30 1,-30 44 17,0 1 1,0 0-1,1 0 1,-1 0-1,0 0 0,0 0 1,0 0-1,1-1 1,-1 1-1,0 0 1,0 0-1,0 0 1,0-1-1,1 1 1,-1 0-1,0 0 1,0 0-1,0-1 1,0 1-1,0 0 0,0 0 1,0-1-1,0 1 1,1 0-1,-1 0 1,0-1-1,0 1 1,0 0-1,0 0 1,0-1-1,0 1 1,0 0-1,-1 0 1,1-1-1,0 1 0,0 0 1,0 0-1,0-1 1,0 1-1,0 0 1,0 0-1,0-1 1,-1 1-1,1 0 1,0 0-1,0 0 1,0 0-1,-1-1 1,1 1-1,-6 3-37,6-3 37,-8 8 1,0 0 1,1 0-1,0 1 0,0 0 1,1 0-1,0 0 0,0 1 0,1 0 1,-5 16-1,4-11 4,1 0-1,1 0 1,0 1-1,1-1 1,1 1-1,0 19 1,2-30 7,0 0 1,0 0-1,0 0 1,1 0 0,0 0-1,0 0 1,1 0-1,-1 0 1,1 0-1,0 0 1,5 8-1,-5-11-120,-1 0-1,1-1 1,-1 1 0,1 0-1,0-1 1,0 1 0,0-1-1,-1 0 1,1 0 0,1 1-1,3 0 1,-3-1-328,0 0 1,0 0-1,0-1 1,0 1-1,1-1 1,-1 0-1,0 0 1,0 0-1,0-1 0,5 0 1,13-6-5147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59.7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204 1 4805,'0'0'11771,"2"10"-9737,3 6-1415,0 0 0,1 0-1,1-1 1,1 0 0,0 0 0,19 25 0,-18-27-296,-2-2-214,-1-1 0,0 1 0,0 0 0,-1 0 0,0 1 1,-1-1-1,0 1 0,-1 0 0,-1 0 0,0 1 0,0-1 0,-1 0 1,-1 1-1,0-1 0,-1 1 0,0-1 0,0 0 0,-2 0 0,0 0 0,0 0 1,-1 0-1,0 0 0,-1-1 0,0 0 0,-1 0 0,-7 11 0,-157 197-629,95-129-4186,36-40-1897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3:08.1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31 6758,'0'0'12300,"73"5"-11403,-28-7-513,6-4-224,3-3-160,0 3-192,-1 0-961,-8 1-1185,-15 4-545,-8 1 193,-15 0 832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3:08.5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0 9033,'0'0'9833,"-34"53"-7975,53-45-257,15-3-352,6-3-384,11-2-448,5 0-289,1 0-96,-4-3-32,-4-2-1282,-10 0-1312,-10-2-2627,-8-1-7111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23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2 4228,'0'0'17334,"-11"-1"-16710,4 1-601,-1 0 0,1 0 0,0 0-1,0 1 1,0 0 0,1 0 0,-1 1-1,0 0 1,0 0 0,1 1 0,-1-1-1,1 2 1,0-1 0,0 1 0,0-1-1,0 2 1,1-1 0,-10 10 0,3-3 52,1 1 1,1 0 0,0 0-1,0 1 1,2 1 0,-1-1-1,2 1 1,0 1 0,0-1 0,2 1-1,-1 1 1,2-1 0,0 0-1,1 1 1,1 0 0,-1 27-1,3-40-57,0 0-1,1 1 0,-1-1 1,1 0-1,0 1 0,0-1 1,0 0-1,1 0 0,-1 0 1,1 0-1,-1 0 0,1 0 0,0 0 1,0 0-1,0-1 0,1 1 1,-1-1-1,0 0 0,1 1 1,0-1-1,0 0 0,-1-1 1,1 1-1,0 0 0,0-1 1,1 0-1,-1 1 0,0-1 1,0-1-1,1 1 0,-1 0 1,0-1-1,1 1 0,-1-1 1,0 0-1,1 0 0,3-1 1,-2 1 62,0-1 1,0 1-1,0-1 1,0 0 0,0-1-1,0 1 1,0-1 0,0 0-1,0 0 1,0 0 0,-1-1-1,1 0 1,-1 0 0,0 0-1,0 0 1,0-1 0,0 1-1,-1-1 1,1 0 0,-1 0-1,0-1 1,0 1 0,-1 0-1,3-6 1,-3 4 27,0 0 0,-1 0 1,0 0-1,0 0 0,-1 0 0,1 0 1,-1-1-1,-1 1 0,1 0 0,-1 0 1,0 0-1,0 0 0,-1 0 0,0 0 1,0 0-1,-4-8 0,4 11-142,0-1 0,0 1 0,0 0 0,-1 0 0,1 0 0,-1 0 0,0 0 0,1 1 0,-1-1-1,0 1 1,-1-1 0,1 1 0,0 0 0,-1 1 0,1-1 0,-1 1 0,0-1 0,1 1 0,-1 0 0,0 0 0,0 1-1,1-1 1,-1 1 0,0 0 0,0 0 0,0 0 0,-4 1 0,-7 10-2581,11-3-501,7-3-4632,5-4-57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3:20.0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67 55 7655,'0'0'9946,"6"-9"-8067,19-28-352,-14 28 1038,-7 19-1743,-3 26-939,-2-31 397,1-3-277,0 12 54,0 1-1,1-1 1,0 0 0,6 25 0,-5-34-111,0 1 0,0-1 1,1 0-1,0 0 0,0 0 1,0 0-1,1-1 0,-1 1 1,1-1-1,0 0 0,1 0 1,-1 0-1,1 0 0,7 4 1,-8-6-70,8 6-84,-1 0 0,0 0 0,-1 1 1,13 13-1,-21-20 217,0 0 0,0 0 1,0 0-1,-1 0 0,1 0 0,-1 0 1,0 1-1,0-1 0,0 0 1,0 1-1,0-1 0,0 1 1,0-1-1,-1 1 0,0-1 0,1 1 1,-1-1-1,0 1 0,0 0 1,0-1-1,0 1 0,-1-1 1,1 1-1,-1-1 0,0 1 0,1-1 1,-1 1-1,0-1 0,-1 1 1,1-1-1,-2 3 0,-1-1 99,-1 1 1,1-1-1,-1 0 0,0 0 0,0-1 0,-1 1 0,1-1 0,-1 0 0,1-1 1,-1 1-1,0-1 0,0-1 0,0 1 0,0-1 0,-7 1 0,-14 2 46,0-2 0,-28 0-1,52-2-293,1 0-1,0 0 0,0 0 1,0-1-1,-1 1 0,1-1 1,0 1-1,0-1 0,0 0 1,0 0-1,-3-1 0,-13-21-4926,7-1-2178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3:20.4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31 7271,'0'0'12524,"52"-18"-10442,-22 12-513,8 1-352,6 4-480,1 1-513,3 0-192,-10 0-608,1 0-1538,-5 3-1570,-9 0-3811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3:20.7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0 146 10794,'0'0'11851,"79"-16"-10345,-26-2-289,11-3-320,4 0-609,2 0-192,-4 4-64,-4 3-512,-8 5-865,-6 2-609,-12 6-673,-8 1-1377,-1-1-2530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3:21.1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0 379 6758,'0'0'14900,"10"0"-13219,1-2-1449,0 0 0,0 0 0,-1-1-1,1 0 1,-1-1 0,0-1-1,0 1 1,0-1 0,-1-1-1,13-9 1,96-83 252,-95 78-490,2-1 28,-1-1-1,-1-1 0,-1-1 1,-2-1-1,0-1 0,23-39 1,-44 62-60,-8 10 13,-10 15 2,-13 27 143,-29 62-1,53-94-96,0 0 0,2 1 0,0-1 0,1 1 0,0 0-1,2 1 1,-3 33 0,6-51-54,0 0 0,0 0 0,0 0 0,0 0-1,0 0 1,1 0 0,-1 0 0,0 0 0,0-1 0,1 1 0,-1 0-1,1 0 1,-1 0 0,1-1 0,-1 1 0,1 0 0,-1 0 0,1-1-1,-1 1 1,1 0 0,0-1 0,0 1 0,-1-1 0,1 1 0,0-1-1,0 1 1,-1-1 0,1 0 0,0 1 0,0-1 0,0 0 0,0 1-1,0-1 1,0 0 0,0 0 0,-1 0 0,1 0 0,0 0 0,0 0-1,0 0 1,0 0 0,0-1 0,0 1 0,0 0 0,1-1 0,3 0-339,0-1 1,0 1-1,0-1 1,0 0-1,-1-1 1,1 1-1,5-4 1,11-12-4267,34-35-1,-12 6-2372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3:21.4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172 0 3619,'0'0'11713,"-10"12"-9578,-17 17-657,2 1 0,-34 52 0,52-71-1228,1 0-1,0 1 1,0 0 0,1 0 0,1 0 0,0 0 0,0 0 0,1 1 0,1 0 0,0 0 0,1 0 0,0 0 0,2 18 0,-1-28-238,1 1 0,0-1 0,0 1 0,0-1 0,0 1 0,1-1-1,0 0 1,-1 1 0,1-1 0,0 0 0,0 0 0,1-1 0,-1 1 0,0 0 0,1-1 0,0 1 0,3 1 0,0 0-1,-1-1 0,1 0 0,0 0 0,0 0 0,0-1 0,1 0 0,-1 0-1,1-1 1,6 1 0,-2-1-11,0 0-1,0-1 0,-1 0 0,1 0 1,0-2-1,0 1 0,0-1 0,-1-1 0,1 0 1,-1 0-1,14-7 0,-18 6 4,1-1-1,-1 0 1,0 0 0,0-1-1,0 1 1,5-8 0,-10 12 23,0-1 0,0 1-1,0-1 1,0 0 0,0 0 0,0 1 0,0-1 0,-1 0 0,1 0 0,0 0 0,-1 0 0,0 0 0,1-2 0,-1 3 12,-1 0 0,1 0-1,0-1 1,-1 1 0,1 0 0,0 0 0,-1 0 0,1 1 0,-1-1-1,0 0 1,1 0 0,-1 0 0,0 0 0,1 0 0,-1 1 0,0-1-1,0 0 1,0 1 0,0-1 0,1 0 0,-1 1 0,0-1 0,0 1-1,0 0 1,0-1 0,-2 1 0,-9-3-46,0 1 1,-1 0-1,1 1 0,-1 0 0,1 1 1,-1 0-1,1 1 0,-1 1 0,1 0 1,0 1-1,0 0 0,0 0 0,0 2 1,1-1-1,-1 2 0,1-1 0,0 1 1,1 1-1,-19 15 0,26-20-529,1 0 0,0 0 0,0 1 0,0-1 0,0 1 0,0 0 0,0-1 0,1 1 0,-3 6 0,3-2-5875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3:45.2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61 105 4292,'0'0'7282,"-8"3"-4154,6-2-2808,-29 12 1458,30-12-1608,0 0 0,0-1 0,-1 1 1,1 0-1,0 0 0,0 0 0,0-1 0,0 1 1,0 0-1,0 0 0,0 1 0,1-1 0,-1 0 1,0 0-1,0 0 0,1 0 0,-1 1 0,1-1 0,-1 0 1,1 1-1,0-1 0,-1 0 0,1 1 0,0 1 1,1-2-89,0 0 1,0 0 0,0 0 0,0 0 0,0 0 0,0 0-1,0 0 1,1 0 0,-1 0 0,0-1 0,1 1 0,-1-1-1,0 1 1,1-1 0,-1 1 0,1-1 0,-1 0 0,1 1-1,-1-1 1,1 0 0,-1 0 0,0 0 0,1 0 0,-1-1-1,3 1 1,41-4 438,-27 0-481,0-1 0,0-1 0,-1 0-1,0-2 1,0 0 0,-1 0 0,0-2 0,-1 0 0,0-1-1,0 0 1,-1-1 0,22-25 0,-28 20-12,-12 10-8,3 7-19,0 0 0,-1 0-1,1 0 1,0 1 0,0-1 0,-1 0-1,1 0 1,0 1 0,0-1 0,0 1-1,0-1 1,0 1 0,-1 0 0,1-1-1,0 1 1,0 0 0,0 0 0,1 0-1,-1 0 1,-1 1 0,0-1-3,0 0-1,1 1 1,-1-1-1,1 1 1,-1 0-1,1-1 1,0 1-1,0 0 1,0 0 0,0-1-1,0 1 1,0 0-1,0 0 1,0 0-1,1 0 1,-1 0 0,1 1-1,0-1 1,-1 0-1,1 0 1,0 0-1,0 0 1,0 0-1,1 0 1,-1 0 0,0 1-1,1-1 1,1 3-1,0-3 0,0 0 0,0 0 0,0 0 0,0 0 0,1-1-1,-1 1 1,1 0 0,-1-1 0,1 0 0,-1 0 0,1 0 0,0 0-1,0 0 1,-1 0 0,1-1 0,0 1 0,0-1 0,0 0 0,6 0 0,9 0-196,0-1 0,0 0 0,0-1 1,19-6-1,-25 5-799,0-1 0,0 0 0,19-10-1,-20 6-2999,-6 3-1810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3:45.6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3 137 12075,'0'0'4191,"-1"-8"-3193,0 6-972,1-1 0,0 0-1,-1 1 1,1-1 0,0 0-1,0 1 1,0-1 0,1 0-1,-1 1 1,1-1 0,0 1-1,-1-1 1,1 1-1,0-1 1,0 1 0,1-1-1,-1 1 1,0 0 0,1 0-1,0-1 1,-1 1 0,1 0-1,0 1 1,0-1 0,0 0-1,0 0 1,0 1 0,1-1-1,-1 1 1,0 0 0,1 0-1,-1 0 1,1 0 0,-1 0-1,4 0 1,0-2 47,1 0-1,0 1 1,0 0 0,0 0-1,1 1 1,-1-1 0,0 2-1,1-1 1,-1 1 0,0 0-1,1 1 1,-1 0 0,12 2-1,-13-1-11,0 0-1,-1 1 1,0-1-1,1 1 0,-1 0 1,0 1-1,0-1 1,-1 1-1,1 0 1,-1 0-1,0 1 0,0-1 1,0 1-1,0 0 1,-1 0-1,6 10 0,-7-10-16,0-1-1,0 0 0,1 1 0,0-1 0,0 0 0,0 0 1,1 0-1,-1-1 0,1 1 0,6 4 0,-8-7-14,0 0 0,0-1 0,1 1 0,-1 0 0,0-1 1,1 1-1,-1-1 0,1 0 0,-1 0 0,0 0 0,1 0 0,-1 0 0,1 0 0,-1-1 0,0 1 0,1-1 0,-1 0 0,0 0 0,1 0 0,-1 0 0,0 0 0,0 0 0,0 0 1,2-2-1,11-7-54,-1-1 0,-1 0 1,0 0-1,0-2 1,-1 1-1,11-16 0,9-22-7281,-26 37 1967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3:46.1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39 5477,'0'0'6716,"8"-6"-3177,0 2-3113,-1 0 1,1 0-1,-1 0 0,1 1 0,0 0 0,0 1 0,1-1 1,-1 2-1,0-1 0,1 1 0,10 0 0,-13 1-131,6-1 60,0 1-1,-1 1 1,1 0-1,0 0 1,0 1 0,13 4-1,-23-5-345,0 0-1,1 0 1,-1 0-1,0 0 0,0 0 1,0 1-1,0-1 1,-1 1-1,1-1 0,0 1 1,-1 0-1,1 0 1,-1 0-1,1 0 0,-1 0 1,0 0-1,0 0 1,0 0-1,0 0 0,0 1 1,0-1-1,-1 0 1,1 1-1,-1-1 0,0 0 1,1 1-1,-1-1 1,0 1-1,0-1 0,-1 0 1,1 1-1,0-1 1,-1 1-1,0-1 0,1 0 1,-1 0-1,-2 4 1,0 1 17,1 0 1,-2-1-1,1 1 1,-1-1 0,0 0-1,0 0 1,0 0-1,-1-1 1,-8 8 0,-57 43 132,30-25-88,83-28-455,-25-5 80,4 0 63,-1 1 0,41 3 0,-58-2 228,0 1 1,0 0-1,0-1 1,1 1-1,-1 0 0,0 1 1,0-1-1,0 1 0,-1 0 1,1 0-1,0 0 1,-1 0-1,1 1 0,-1-1 1,0 1-1,0 0 0,0 0 1,0 0-1,0 1 0,4 5 1,-7-7 18,1 1 0,0-1 0,-1 0-1,1 1 1,-1-1 0,0 0 0,1 1 0,-1-1 0,0 0 0,-1 1 0,1-1 0,0 1 0,-1-1-1,1 0 1,-1 0 0,0 1 0,0-1 0,0 0 0,0 0 0,0 0 0,0 0 0,0 0-1,-1 0 1,1 0 0,-1 0 0,0 0 0,1-1 0,-1 1 0,-4 2 0,-7 6 311,0-1 0,0 0 0,-20 10 0,20-12-49,-4 2-63,1 0-1,-1-1 1,-1 0-1,1-2 0,-1 0 1,-22 4-1,40-10-254,0 0 0,0 0 0,0 0 0,0 0 0,0 0 0,0 0 0,-1 0-1,1 0 1,0 0 0,0 0 0,0 0 0,0 0 0,0 0 0,0 0 0,-1 0 0,1 0 0,0 0-1,0 0 1,0 0 0,0 0 0,0 0 0,0 0 0,0-1 0,-1 1 0,1 0 0,0 0 0,0 0-1,0 0 1,0 0 0,0 0 0,0 0 0,0 0 0,0 0 0,0-1 0,0 1 0,-1 0 0,1 0 0,0 0-1,0 0 1,0 0 0,0 0 0,0-1 0,0 1 0,0 0 0,0 0 0,0 0 0,0 0 0,0 0-1,0 0 1,0-1 0,0 1 0,0 0 0,0 0 0,1 0 0,-1 0 0,0 0 0,0 0 0,0-1 0,7-11-2439,12-10-3865,7-3-4456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3:46.4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0 422 4004,'0'0'12791,"8"-6"-11628,57-48-344,59-63-1,-93 84-640,-2-2 0,-1 0 0,43-73 0,-60 81 842,-10 20-228,-9 17-287,-2 8-260,2 1 1,0-1-1,1 1 1,0 0-1,2 1 0,0 0 1,-1 20-1,2-8-64,2 0-1,1 0 1,6 57-1,-4-85-389,8 39-216,-9-42-11,0 0 0,1 1 0,0-1 0,-1 0 0,1 0 0,0 1 0,0-1 0,-1 0 0,1 0 1,0 0-1,0 0 0,0 0 0,0 0 0,1 0 0,-1 0 0,1 0 0,5 0-7699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3:47.0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1 12780,'0'0'6433,"0"8"-5958,1-2-332,-1-3 66,1 1 0,-1-1 0,1 0 1,-1 0-1,0 1 0,-1-1 0,1 0 0,0 0 0,-1 0 0,0 1 0,0-1 0,0 0 0,0 0 0,0 0 1,-1 0-1,1-1 0,-1 1 0,-2 4 0,7-31 1166,-2 15-10955,-1 0 3398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23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1 107 6694,'0'0'15855,"8"5"-14312,-5-4-1412,0 1-1,0-1 0,1 1 1,-1-1-1,0 0 1,1 0-1,-1 0 0,1-1 1,-1 1-1,1-1 1,-1 0-1,1 0 1,-1 0-1,6-1 0,1-2 85,1 0-1,0-1 0,-1 0 0,14-7 0,7-6 32,-2-1-1,54-44 1,-111 101-268,14-22 20,1 1 0,1 0 1,0 1-1,1 0 0,-11 30 1,21-48-62,1-1 0,0 1 0,-1 0 0,1-1-1,0 1 1,-1 0 0,1-1 0,0 1 0,0 0 0,0 0 0,0 0 0,0-1 0,0 1 0,0 0 0,0 0 0,0-1 0,0 1 0,0 0 0,1 0 0,-1-1 0,0 1 0,0 0 0,1-1 0,-1 1 0,0 0 0,1-1 0,-1 1 0,1 0 0,-1-1 0,1 1 0,-1-1 0,1 1 0,-1-1 0,1 1 0,0-1 0,-1 1-1,1-1 1,0 0 0,-1 1 0,1-1 0,0 0 0,-1 0 0,1 1 0,0-1 0,0 0 0,-1 0 0,1 0 0,0 0 0,0 0 0,0 0 0,-1 0 0,1 0 0,0 0 0,0 0 0,-1-1 0,1 1 0,0 0 0,-1 0 0,1-1 0,1 0 0,4 0-1406,1-1 0,-1 0 1,0-1-1,1 0 0,9-6 0,12-10-6458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3:47.3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282 0 13229,'0'0'3331,"-6"8"-1468,-88 158 4088,2 11-3665,3-7-2372,89-198-10110,7-5 3908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3:47.7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231 9 9673,'-10'-1'529,"-6"-2"213,1 1 1,-1 0 0,-20 1-1,30 1-394,0 1-1,0 0 1,-1-1 0,1 2-1,0-1 1,0 1-1,0 0 1,0 0-1,0 1 1,1 0 0,-1 0-1,1 0 1,-6 5-1,5-3-14,0 0 0,1 1 0,0 0-1,0 0 1,1 0 0,0 0 0,-7 12-1,11-16-279,-1-1-1,1 0 0,-1 0 0,1 1 1,0-1-1,-1 0 0,1 1 0,0-1 0,0 1 1,0-1-1,0 0 0,0 1 0,0-1 1,0 0-1,1 1 0,-1-1 0,0 0 0,1 1 1,0 1-1,0-1-30,1-1 0,-1 0-1,1 0 1,-1 0 0,0 1 0,1-1 0,0 0-1,-1-1 1,1 1 0,0 0 0,-1 0 0,1-1-1,0 1 1,0-1 0,0 0 0,-1 1 0,1-1-1,0 0 1,2 0 0,15 1 97,-1 0 1,1-2-1,-1 0 1,20-4-1,-30 3-109,0 1 1,0-2-1,0 1 0,0-1 1,-1 0-1,0-1 0,1 1 0,-1-1 1,0-1-1,-1 0 0,11-9 1,-16 13-5,1 0 0,-1 0 0,0 0 0,0 0 1,0 0-1,0 0 0,0 0 0,0-1 0,-1 1 1,1 0-1,0-1 0,-1 1 0,1 0 0,-1-1 1,1 1-1,-1-1 0,0 1 0,1-1 0,-1 1 0,0-1 1,0-1-1,-1 2-10,1 0 1,-1 0-1,1 0 1,-1 0-1,0 0 0,1 0 1,-1 0-1,0 1 1,0-1-1,0 0 1,0 1-1,0-1 1,0 0-1,0 1 0,0-1 1,0 1-1,0-1 1,0 1-1,0 0 1,0-1-1,-1 1 0,-6-1-48,1 0-1,0 0 1,-1 0-1,1 1 0,0 0 1,-1 1-1,-8 1 1,9 0-6,0 0 1,0 0 0,0 1-1,1 0 1,-1 0 0,1 1-1,-1-1 1,1 2 0,1-1-1,-1 0 1,0 1 0,1 0-1,0 1 1,0-1-1,1 1 1,-1 0 0,1 0-1,0 0 1,1 0 0,0 1-1,0 0 1,0-1 0,-2 10-1,3-9-687,1 1 0,0-1 0,0 1 0,0 0 0,1-1 0,0 1 0,1 0-1,1 10 1,6 4-4166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3:48.0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68 28 5221,'0'0'10693,"-5"9"-8937,-19 29-544,23-38-1165,0 1 1,1-1-1,-1 1 0,1 0 1,-1-1-1,1 1 0,-1 0 1,1-1-1,0 1 0,-1 0 1,1 0-1,0-1 0,0 1 1,-1 0-1,1 0 0,0 0 1,0 0-1,0-1 0,0 1 1,0 0-1,0 0 0,0 0 1,0-1-1,0 1 0,1 0 1,-1 0-1,0 0 0,0-1 1,1 1-1,-1 0 0,1 0 1,-1-1-1,0 1 0,1 0 1,-1-1-1,1 1 0,0 0 1,-1-1-1,1 1 0,-1-1 1,1 1-1,0-1 0,0 1 1,-1-1-1,1 0 0,0 1 1,0-1-1,0 0 0,40 2 277,-33-2-213,-4-1-66,1 0-1,-1 1 0,0-1 1,0-1-1,0 1 0,0-1 0,0 1 1,0-1-1,0 0 0,-1-1 1,1 1-1,-1-1 0,1 1 0,-1-1 1,0 0-1,5-6 0,-7 8 4,0 0 1,0 0-1,0 0 0,0-1 0,-1 1 0,1 0 0,0-1 0,-1 1 1,1 0-1,0-1 0,-1 1 0,0-1 0,1 1 0,-1-1 1,0 1-1,0-1 0,0 1 0,0-1 0,0 1 0,0-1 0,0 1 1,0-1-1,-1 1 0,1-1 0,0 1 0,-1-1 0,1 1 1,-1 0-1,0-1 0,0 1 0,1 0 0,-1 0 0,0-1 0,0 1 1,0 0-1,0 0 0,0 0 0,0 0 0,-1 0 0,1 0 1,0 0-1,-1 1 0,1-1 0,0 0 0,-1 1 0,1-1 0,0 1 1,-3-1-1,-3-2-12,0 1 0,0 0 0,-1 1 0,1-1 0,-1 1 0,1 1 1,-1-1-1,1 1 0,-1 1 0,-8 0 0,13 0-51,1-1 0,-1 0 0,1 1 0,0-1 0,-1 1-1,1 0 1,-1 0 0,1 0 0,0 0 0,0 0 0,0 0 0,-1 1 0,1-1 0,0 1-1,1-1 1,-1 1 0,0 0 0,0 0 0,1 0 0,-1 0 0,1 0 0,-1 0-1,1 0 1,0 0 0,0 1 0,0-1 0,0 0 0,1 1 0,-1-1 0,1 1 0,-1-1-1,1 5 1,0-6-128,0 0-1,0 0 1,0 1 0,0-1-1,0 0 1,0 1-1,1-1 1,-1 0-1,0 0 1,1 1-1,-1-1 1,1 0 0,0 0-1,-1 0 1,1 0-1,0 0 1,0 0-1,0 0 1,-1 0-1,1 0 1,0 0-1,0 0 1,1 0 0,-1-1-1,0 1 1,0 0-1,0-1 1,0 1-1,1-1 1,1 1-1,27 7-5034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4:13.0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11 419 5701,'0'0'9193,"-10"-14"-9001,13 13-180,1 0 0,0 0 0,0 0 0,0 1 0,0-1 0,0 1 0,0 0 0,5 1 0,-7-1-13,190 0 1434,1198-9 1250,-1003 1-2486,1735-56 860,-198-29-875,204 97-641,-368 38 484,-1672-41-13,1978 18 26,2667-79-775,-2832-38 971,-215 7-14,-1534 89-228,68-4-774,-76-12-5187,-62 1-1713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4:23.5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0 7944,'0'0'15171,"0"11"-13799,-9 93 361,-3 101-871,6-101-623,5-91-8571,1-35 2273,0-9-1522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4:23.9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46 13933,'0'0'9188,"8"-5"-7854,10 0-900,0 0-1,0 1 1,0 0-1,0 2 1,0 0 0,25 1-1,-31 0-430,78-7 184,21-1-201,-38 13-3731,-73-4 3588,0 0-1,0 0 0,1 0 1,-1 0-1,0 0 0,1 0 1,-1 0-1,0 0 0,0 0 1,1 0-1,-1 0 0,0 0 1,0 0-1,0 0 0,1 1 0,-1-1 1,0 0-1,0 0 0,1 0 1,-1 0-1,0 1 0,0-1 1,0 0-1,0 0 0,1 0 1,-1 1-1,0-1 0,0 0 1,0 0-1,0 0 0,0 1 1,0-1-1,0 0 0,0 0 1,1 1-1,-1-1 0,0 0 1,0 0-1,0 1 0,0-1 1,0 5-5673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4:24.2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63 33 10346,'0'0'11306,"55"27"-9384,-15-33-224,-3-7-865,8 0-513,-2 1-256,-4 2-64,-9 5 0,-8 5-641,-6 0-1024,-9 5-449,-7 9-513,0 1-1761,-11-1-1153</inkml:trace>
  <inkml:trace contextRef="#ctx0" brushRef="#br0" timeOffset="1">36 237 1185,'0'0'12460,"-35"47"-9641,35-38-769,0-4-641,16-3-128,7-2 192,5 0-95,8 0-481,7-7-481,-4 2-320,1-2-64,-1 4-128,-5 1-1762,-6 1-992,-8-4-2115,3-2-3171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4:24.6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209 1 13741,'0'0'11686,"-9"1"-11206,6-1-459,-1 0-1,1 1 1,-1-1-1,1 1 1,-1 0-1,1 1 1,-1-1-1,1 0 1,0 1-1,0 0 1,0 0-1,0 0 1,-5 3-1,2 2 38,-1 0-1,1 0 0,0 1 0,0 0 0,-5 10 0,-4 5 115,2 1 1,0 0-1,1 1 0,2 0 1,0 1-1,2 0 0,1 1 0,1-1 1,1 1-1,-2 51 0,7-74-349,1 1 0,0-1 0,-1 0 0,2 1 0,-1-1 1,0 0-1,1 0 0,0 0 0,0 0 0,0 0 0,1-1 0,-1 1 0,1-1 0,0 1 0,0-1 0,0 0 0,0 0 0,0 0 0,1-1 0,0 1 0,-1-1 0,1 0 0,0 0 0,0 0 0,0 0 1,0-1-1,0 1 0,8 0 0,4 2-898,0-1-1,1 0 1,-1-1 0,1-1 0,-1-1 0,25-2 0,-2-5-3938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4:24.9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267 0 13741,'0'0'8152,"-10"13"-7170,-217 306 2248,218-304-2531,-1-2-4130,9-13 3269,1 0 0,-1-1 0,1 1 0,-1 0 0,1-1 0,0 1-1,-1 0 1,1-1 0,0 1 0,-1-1 0,1 1 0,0-1 0,0 1 0,-1-1 0,1 1 0,0-1-1,0 1 1,0-1 0,0 1 0,0-1 0,0 1 0,-1-1 0,1 1 0,0-1 0,1 1 0,-1-1-1,0 1 1,0-1 0,0 1 0,0-2 0,-2-20-5011,0-7-1404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4:25.3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1 254 14862,'0'0'6214,"50"43"-4613,-23-24 33,1-1-641,4-2-833,4-1-96,0-3-32,1 0-384,-1-4-1346,-2-4-1056,0-3-1570,-4-1-2595</inkml:trace>
  <inkml:trace contextRef="#ctx0" brushRef="#br0" timeOffset="1">554 1 15118,'0'0'2008,"4"10"330,79 169 5942,-79-166-8202,-1 0 0,0 1 0,-1-1 0,0 1 0,-1 0 0,-1-1 0,0 1 0,-1-1 0,-1 1 0,0 0 1,0-1-1,-1 0 0,-1 0 0,-1 0 0,1 0 0,-2 0 0,0-1 0,0 0 0,-9 11 0,2-2-351,-1-2-1,-1 0 0,-1 0 0,-21 18 1,19-21-1193,0-1 0,-1 0 1,-39 21-1,29-24-4999,10-10-5941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24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5958,'0'0'9459,"-8"4"-6597,-4 3-2266,1 0 0,0 1 1,0 0-1,1 0 0,-11 13 1,17-18-441,1 1-1,0 0 1,0 0 0,0 0 0,0 0 0,0 1-1,1-1 1,0 1 0,0-1 0,0 1 0,0 0-1,1 0 1,0 0 0,0 0 0,0 0 0,1 0 0,0 0-1,0 0 1,0 8 0,2-10-132,-1-1 1,0 1-1,1 0 0,0 0 0,-1-1 1,1 1-1,0-1 0,1 0 1,-1 1-1,0-1 0,1 0 1,-1 0-1,1 0 0,-1-1 1,1 1-1,0-1 0,0 1 0,0-1 1,0 0-1,0 0 0,0 0 1,0-1-1,0 1 0,0-1 1,5 1-1,2 0 124,1 0 1,0 0-1,1-1 1,-1 0-1,0-1 0,12-2 1,-19 1-80,0 1 1,1-1-1,-1 0 1,0 0-1,0-1 1,0 1-1,-1-1 1,1 0-1,0 0 1,-1 0-1,0 0 1,0-1-1,0 1 1,0-1-1,-1 0 1,1 0-1,-1 0 1,0 0-1,0 0 1,0 0-1,-1-1 1,1 1-1,-1-1 1,0 1-1,0-1 1,0-7-1,-1 8-65,0 1-1,1 0 0,-1-1 0,-1 1 1,1-1-1,0 1 0,-1 0 0,0-1 1,1 1-1,-1 0 0,-1 0 0,1 0 1,0-1-1,-1 1 0,0 0 0,1 1 1,-1-1-1,0 0 0,0 1 0,-1-1 0,1 1 1,-1-1-1,1 1 0,-1 0 0,0 0 1,0 0-1,0 0 0,0 1 0,0-1 1,0 1-1,0 0 0,0 0 0,0 0 1,-1 0-1,1 1 0,-4-1 0,2 0-549,0 1-1,1 0 0,-1 0 0,0 0 0,0 1 0,0-1 0,1 1 0,-1 0 0,0 1 0,-5 1 0,-7 5-5293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4:25.6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16271,'0'0'10763,"58"10"-10379,-14-9-256,3-1-96,-1 1 0,2 0-32,-5-1-640,-4 4-866,-5 0-1184,-9 0-802,-7 0-2561,-11-3-3749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4:26.0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34 15727,'0'0'5573,"77"3"-4035,-34-3-193,0-2-160,2-2-769,-1-2-287,-4 2-97,-3-1-449,0 2-1825,-6-2-2306,5-3-6214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4:27.1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195 107 5221,'0'0'5851,"2"-9"-3091,-1 5-2739,0-3 578,0 0 0,0 0 0,0-1 0,-1 1 0,0 0 0,0-1 0,-2-6 0,2 12-446,-1 1 0,1-1-1,-1 1 1,1-1 0,-1 1-1,0 0 1,0-1 0,1 1-1,-1 0 1,0-1 0,0 1-1,0 0 1,0 0 0,-1 0-1,1 0 1,0 0 0,0 0-1,-2 0 1,1 0-85,-1 0 0,1 0 0,-1 1 0,1-1 0,-1 1 0,1 0 0,-1 0 0,0 0 0,1 0 0,-1 0 0,1 0-1,-1 1 1,1-1 0,-5 2 0,-1 1 45,1 0 0,0 0-1,1 1 1,-1 0-1,1 0 1,-1 1 0,1-1-1,0 1 1,1 1-1,-1-1 1,1 1 0,0 0-1,1 0 1,-1 0-1,1 1 1,1 0 0,-5 9-1,1-2 63,2 0 0,0 0 0,0 1 0,2 0 0,0-1 1,0 1-1,0 29 0,3-31-114,1 1 1,1-1 0,0 0 0,0 0 0,2-1 0,-1 1 0,2 0 0,10 22-1,4-3 15,39 54-1,-41-65-72,-2 1-1,0 0 0,-1 1 0,-2 1 0,17 43 0,-25-54 98,-1 1-1,-1-1 0,-1 1 0,0 0 1,0 0-1,-2-1 0,1 1 0,-2 0 1,0 0-1,0-1 0,-2 0 0,1 1 1,-2-1-1,0 0 0,-9 16 0,10-19 10,-1-1 0,-1-1 1,1 1-1,-1-1 0,-1 0 0,0 0 0,0 0 0,0-1 0,-1-1 0,0 1 0,-1-1 0,1 0 0,-1-1 0,0 0 1,0-1-1,-1 0 0,0 0 0,1-1 0,-1 0 0,0 0 0,-13 0 0,23-3-269,1 0 0,-1 0 0,0 0 0,0 0-1,1 0 1,-1 0 0,0 0 0,0 0 0,0 0 0,1-1 0,-1 1 0,0 0-1,0 0 1,0 0 0,1 0 0,-1-1 0,0 1 0,0 0 0,0 0 0,0 0 0,0-1-1,0 1 1,1 0 0,-1 0 0,0 0 0,0-1 0,0 1 0,0 0 0,0 0-1,0-1 1,0 1 0,0 0 0,0 0 0,0-1 0,0 1 0,0 0 0,0 0-1,0-1 1,0 1 0,0 0 0,0 0 0,-1 0 0,1-1 0,0 1 0,0 0-1,0 0 1,0 0 0,0-1 0,0 1 0,-1 0 0,1 0 0,0 0 0,0 0-1,0-1 1,-1 1 0,1 0 0,0 0 0,0 0 0,0 0 0,-1 0 0,1 0-1,0 0 1,0 0 0,-1-1 0,1 1 0,0 0 0,0 0 0,-1 0 0,1 0-1,1-2 37,12-14-8802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4:29.6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147 37 4965,'0'0'15801,"-8"-7"-14754,-29-20-247,36 26-766,0 1 0,-1-1 0,1 1 0,-1 0 0,1 0 0,-1-1 0,1 1-1,-1 0 1,1 1 0,-1-1 0,1 0 0,-1 0 0,1 1 0,-1-1 0,1 0 0,-1 1-1,1 0 1,0-1 0,-1 1 0,1 0 0,0 0 0,0-1 0,-1 1 0,1 0 0,-1 2-1,-25 27 371,26-28-359,-4 4 100,1 1 1,0 0-1,0 0 1,1 0-1,0 0 1,0 0-1,0 1 1,1-1-1,0 1 1,-1 14-1,3-20-121,0 1 0,0-1 0,0 0 0,0 1 1,0-1-1,1 1 0,-1-1 0,1 0 0,-1 1 0,1-1 0,0 0 0,0 0 0,0 1 0,0-1 0,0 0 0,1 0 0,-1 0 0,1 0 0,-1-1 0,1 1 0,0 0 0,-1 0 0,1-1 0,0 0 0,0 1 1,0-1-1,0 0 0,1 0 0,-1 0 0,0 0 0,0 0 0,1 0 0,-1-1 0,0 1 0,1-1 0,-1 0 0,5 1 0,6 0 23,1-1 0,0 0-1,0-1 1,0-1 0,0 0 0,0 0 0,18-7 0,-24 6-36,0 0 1,-1 0 0,0 0-1,1-1 1,-2 0 0,1-1-1,0 0 1,-1 0 0,0 0-1,0 0 1,0-1 0,-1 0 0,1 0-1,4-9 1,-9 13 1,0 1 0,1-1 1,-1 0-1,0 0 0,0 0 0,0 0 1,-1 0-1,1 0 0,-1 0 0,1 0 0,-1 0 1,1 0-1,-1 0 0,0 0 0,0-1 1,0 1-1,0 0 0,-1 0 0,1 0 1,0 0-1,-1 0 0,0 0 0,1 0 1,-3-4-1,1 3-4,0 1-1,-1 0 1,1-1 0,-1 1 0,0 0 0,1 0 0,-1 0-1,0 1 1,0-1 0,0 1 0,0-1 0,-1 1 0,1 0-1,-4 0 1,-8-3-18,-1 2-1,-1 0 0,1 1 1,0 0-1,-20 3 1,34-2-7,0 0-1,0 1 1,0-1 0,0 0 0,0 1 0,0 0 0,1-1 0,-1 1 0,0 0 0,0 0 0,1 0 0,-1 0 0,1 0-1,-1 0 1,1 1 0,-1-1 0,1 0 0,0 1 0,0-1 0,0 1 0,-2 2 0,3-3-51,0 0 1,-1 0 0,1 0-1,0 0 1,0 0-1,0 0 1,0-1 0,0 1-1,0 0 1,0 0-1,0 0 1,1 0 0,-1 0-1,0 0 1,1 0-1,-1-1 1,0 1 0,1 0-1,-1 0 1,1 0-1,-1-1 1,1 1 0,-1 0-1,1-1 1,0 1-1,-1 0 1,1-1 0,0 1-1,0-1 1,-1 1-1,1-1 1,0 1 0,0-1-1,0 0 1,-1 1-1,1-1 1,0 0 0,0 0-1,0 0 1,0 0-1,0 1 1,0-1 0,0 0-1,1-1 1,19 4-3501,2-1 1,40-2 0,-60-1 3017,40-1-7245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4:30.0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204 23 12332,'0'0'2669,"-11"-3"-59,-5 0-1806,1 1 0,-1 0 0,0 1 0,1 0-1,-26 4 1,37-3-621,0 1 0,-1 0 0,1 0 0,0 0 0,0 0 0,1 1 0,-1-1 0,0 1 0,0 0 0,1 0 0,-1 1 0,1-1 0,-4 4 0,5-3-109,0-1 0,0 1-1,1-1 1,-1 1-1,1 0 1,0 0 0,0 0-1,0 0 1,0 0 0,0 0-1,1 0 1,-1 0-1,1 0 1,0 0 0,0 0-1,0 0 1,0 0 0,0 0-1,1 0 1,1 6-1,0-5-35,-1 0 0,1-1 0,0 1 0,0-1 0,0 1 0,1-1 0,-1 0 0,1 0 0,0 0-1,0 0 1,0-1 0,0 1 0,1-1 0,-1 0 0,0 0 0,1 0 0,0 0 0,-1 0-1,1-1 1,0 0 0,0 1 0,0-2 0,0 1 0,8 0 0,4 2 33,0-1 0,1-1 0,-1-1 0,31-3 0,-42 2-29,1-1 0,-1 1 0,-1-1 0,1 0 1,0 0-1,0 0 0,-1 0 0,1-1 0,-1 0 0,0 0 0,0 0 0,0-1 0,0 1 1,-1-1-1,1 0 0,-1 0 0,5-8 0,-6 10 0,-1 0-1,0-1 1,0 1 0,0 0-1,0 0 1,-1-1 0,1 1-1,-1 0 1,1-1-1,-1 1 1,0-1 0,0 1-1,0 0 1,0-1 0,0 1-1,0-1 1,-1 1 0,1-1-1,-1 1 1,0 0-1,0 0 1,0-1 0,0 1-1,0 0 1,0 0 0,0 0-1,-1 0 1,1 0 0,-1 0-1,1 0 1,-1 1 0,0-1-1,0 0 1,0 1-1,0 0 1,0-1 0,0 1-1,0 0 1,-3-1 0,-6-3-100,0 0 0,0 1 0,-1 0 0,1 1 0,-1 1 0,0-1 0,0 2 0,0 0 1,0 0-1,0 1 0,0 1 0,-14 1 0,26-1-19,-1-1 0,1 0 0,0 0 0,-1 0 0,1 0-1,0 0 1,0 0 0,-1 0 0,1 0 0,0 0 0,0 0 0,-1 1 0,1-1 0,0 0 0,0 0 0,-1 0 0,1 0-1,0 1 1,0-1 0,0 0 0,-1 0 0,1 1 0,0-1 0,0 0 0,0 0 0,0 1 0,0-1 0,0 0 0,0 0-1,-1 1 1,1-1 0,0 0 0,0 1 0,0-1 0,0 0 0,0 0 0,0 1 0,1 0 0,7 10-2747,15 4-3827,1-4-3626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4:32.5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190 104 5701,'0'0'-283,"9"-9"3348,41-43 449,-6 10 3264,-44 42-6667,0 1 0,0-1-1,0 0 1,0 0 0,0 1 0,0-1-1,0 0 1,0 1 0,0-1 0,0 0-1,0 1 1,0-1 0,0 0 0,0 1-1,1-1 1,-1 0 0,0 0 0,0 1-1,0-1 1,1 0 0,-1 0 0,0 1-1,0-1 1,0 0 0,1 0 0,-1 0-1,0 1 1,1-1 0,-1 0 0,0 0-1,0 0 1,1 0 0,-1 0-1,0 0 1,1 0 0,-1 0 0,0 0-1,1 1 1,-1-1 0,0 0 0,1-1-1,-1 1 1,0 0 0,0 0 0,1 0-1,-1 0 1,0 0 0,1 0 0,-1 0-1,0 0 1,1 0 0,-1-1 0,0 1-1,0 0 1,1 0 0,-11 31 937,-46 57-543,-3-3 0,-111 124 1,163-206-4593,5-14-1686,2-9-3068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4:32.9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15663,'0'0'6246,"48"6"-5061,-14 8 224,11 2-160,3 1-672,0 1-353,-3-1-128,-2 2-96,-10 0 32,-4 3-64,-6 2-801,-5-1-1729,-9-4-1858,-5-2-4773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4:34.0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132 111 6086,'19'-25'658,"-16"21"112,-1 1 0,0-1-1,0 0 1,-1 0 0,1 0-1,-1-1 1,0 1 0,0 0-1,0 0 1,0-1 0,-1 1-1,0 0 1,0-1 0,-1-7-1,1 11-696,0 0 0,0 0 0,-1 0-1,1 1 1,0-1 0,-1 0 0,1 0 0,-1 1-1,1-1 1,-1 0 0,1 1 0,-1-1 0,1 1-1,-1-1 1,0 0 0,1 1 0,-1-1 0,0 1-1,0 0 1,1-1 0,-1 1 0,0 0 0,0-1-1,1 1 1,-1 0 0,0 0 0,0-1 0,0 1-1,0 0 1,1 0 0,-1 0 0,0 0 0,0 0-1,0 1 1,0-1 0,1 0 0,-1 0 0,0 0-1,0 1 1,0-1 0,1 0 0,-2 2 0,-2-1 2,1 0 0,-1 1 0,1-1 0,-1 1 0,1 0 0,0 0 0,0 1 0,-3 2 1,-1 4 121,1 0 1,0 1-1,1-1 1,0 1 0,1 0-1,0 0 1,1 1-1,0-1 1,-4 22 0,2 5 589,0 57 0,4-64-473,0 11 261,6 61 0,-3-88-526,1 0 0,0-1 0,0 0 0,1 0 0,1 0 0,0 0 0,1 0 0,11 16 0,-6-9-332,-17-23-2222,-27-30-4022,22 21 5096,-16-15-3966,-3-3-1527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4:34.4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 10250,'0'0'6662,"48"-5"-5381,-14 5 64,11 0-352,-3 0-384,7 0-417,-3 0-160,-5 0-160,-2 0-2242,-8 0-3588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4:34.7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162 1 14574,'0'0'3422,"-10"7"-2253,-3 2-841,2 1 1,-1 0-1,1 1 1,1 0 0,0 0-1,0 1 1,1 0-1,1 1 1,0 0-1,-10 24 1,11-21-74,2 0 0,0 0-1,1 1 1,0 0 0,2 0 0,0 0 0,0 0 0,2 0 0,0 0 0,1 1-1,4 17 1,-4-28-298,1 0 1,0 0-1,1 0 0,0-1 1,0 1-1,0-1 0,1 1 0,-1-1 1,2 0-1,-1-1 0,1 1 0,5 5 1,-4-6-380,0-1 0,0 0-1,1 0 1,-1 0 0,1-1 0,-1 0 0,1 0 0,0-1 0,1 1 0,-1-2 0,0 1 0,0-1 0,14 1 0,17-2-5658</inkml:trace>
  <inkml:trace contextRef="#ctx0" brushRef="#br0" timeOffset="1">546 176 15535,'0'0'5637,"-46"48"-4420,28-19 128,-6 4-127,3 2-674,-2 2-224,-2 1-159,2-3-65,3-3-64,0-6-32,6-7-385,3-8-1024,1-8-1121,4-3-1282,-1-8-2978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25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5 7399,'0'0'7207,"-44"21"-5574,31-12 129,13 1-481,0-2-608,23-3-129,13-3 225,16-2-192,7 0-289,9-13-224,1 1-64,-1-1-512,-7 4-1538,-20 1-1442,-13 3-1569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4:35.1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12300,'0'0'10602,"71"45"-9161,-33-24-416,3 1-769,3-2-160,4-2-96,1-3-832,-7-4-1411,0-4-1216,-5-6-2242,-7-1-2851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4:35.4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131 1 13677,'0'0'5829,"54"62"-4195,-28-36-65,-2 5-447,2 3-578,-4 6-96,-13 6-223,-9 7-97,0 2-64,-29 6-32,-6 3 0,-15-1-545,-8-1-1376,-2-8-1122,1-10-3780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4:36.4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108 230 4388,'0'0'5686,"6"-11"-3637,3-4-1401,19-31 1879,-4-5 3432,-26 51-5754,0 0-1,1 0 0,-1 1 1,1-1-1,-1 1 0,0 0 0,1-1 1,-1 1-1,1 0 0,-1 0 1,1 0-1,0 0 0,-1 0 0,-1 2 1,-18 19-67,0 1 0,2 0 0,-20 31 1,33-44-117,0 0 0,0 0 1,1 0-1,0 1 1,1 0-1,0 0 1,0 0-1,1 1 0,1-1 1,0 1-1,0 14 1,2-25-19,0 1-1,1-1 1,-1 1 0,1-1-1,0 0 1,-1 1 0,1-1 0,0 0-1,0 0 1,-1 0 0,1 0-1,0 0 1,0 0 0,1 0 0,-1 0-1,0 0 1,0 0 0,0 0 0,0 0-1,1-1 1,-1 1 0,0-1-1,1 1 1,-1-1 0,0 1 0,1-1-1,-1 0 1,1 0 0,-1 0 0,1 1-1,-1-2 1,1 1 0,-1 0-1,0 0 1,1 0 0,1-1 0,7 0 2,-1 0 1,0-1-1,1 0 1,13-4 0,-9-1 0,0 1 0,0-2 0,-1 0 1,0 0-1,0-2 0,-1 1 0,0-1 1,-1-1-1,0 0 0,-1-1 0,0 0 1,-1 0-1,0-1 0,-1 0 1,-1-1-1,0 0 0,-1 0 0,0 0 1,-1-1-1,0 0 0,-2 0 0,0 0 1,0-1-1,0-23 0,-2 17 33,-2-33 38,1 55-72,0 0 1,0 0 0,0 0 0,-1 0-1,1 0 1,0 1 0,0-1 0,0 0-1,0 0 1,0 0 0,0 0 0,0 0 0,-1 0-1,1 0 1,0 0 0,0 0 0,0 1-1,0-1 1,0 0 0,-1 0 0,1 0-1,0 0 1,0 0 0,0 0 0,0 0-1,-1 0 1,1 0 0,0 0 0,0 0 0,0 0-1,0 0 1,0 0 0,-1 0 0,1 0-1,0 0 1,0 0 0,0-1 0,0 1-1,0 0 1,-1 0 0,1 0 0,0 0-1,0 0 1,0 0 0,0 0 0,0 0 0,0-1-1,0 1 1,-1 0 0,1 0 0,0 0-1,0 0 1,-5 15 56,3 5-42,1 0 1,0-1-1,1 1 0,1 0 0,7 33 1,-5-41 3,0 0 0,1-1 0,0 1 1,1-1-1,1 0 0,-1-1 1,2 1-1,-1-1 0,2 0 1,12 13-1,-5-6-257,18 17-2131,-9-18-3914,-8-12-1395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4:36.7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181 1 16207,'0'0'5093,"-20"50"-4260,11-27 128,-4 4-224,1 1-513,-8 1-160,6-1-32,-6-1 0,6-4-32,0-6-128,3-4-737,2-5-865,0-6-1441,4-2-2306,-6-8-2146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4:37.1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10314,'0'0'12395,"63"31"-10569,-29-4-481,5 2-800,0 3-257,4-1-192,-4-1-64,-1-5-448,-8-3-1922,-1-5-1186,-4-5-1472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4:42.8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824 275 4164,'-14'-23'519,"-2"0"0,0 1 1,-1 1-1,-2 0 0,0 2 0,-1 0 1,0 1-1,-25-16 0,34 27-316,1 1-1,-2 0 1,1 1-1,-1 0 1,0 0-1,0 1 1,0 1-1,0 0 1,-1 1-1,1 0 1,-1 1-1,1 0 0,-1 1 1,0 0-1,1 1 1,-1 1-1,1 0 1,-1 0-1,-19 8 1,13-2 40,0 2-1,1-1 1,0 2 0,1 1 0,0 0 0,1 1-1,1 1 1,0 0 0,1 1 0,0 0 0,1 1 0,1 1-1,0 0 1,-16 34 0,8-10-153,1 2 1,2 1 0,2 0-1,1 1 1,-10 70-1,16-62-78,1 1-1,4 1 1,1-1-1,3 0 0,2 1 1,3-1-1,19 81 1,-18-106-48,2-2 0,1 1 1,1-2-1,1 1 0,1-2 0,2 1 1,0-2-1,2 0 0,0-1 0,2-1 0,0 0 1,2-2-1,0 0 0,1-1 0,45 28 1,-42-32-53,2-2 0,0 0 0,0-2 1,1 0-1,1-3 0,0 0 0,0-1 1,0-2-1,1-1 0,-1-2 0,1-1 1,0-1-1,-1-1 0,1-2 0,0-1 0,-1-1 1,0-1-1,0-2 0,-1-1 0,0-1 1,0-2-1,-1 0 0,-1-2 0,37-26 1,-19 8 469,-1-2-1,-2-2 1,-2-1 0,-1-3 0,-2-1 0,-2-1 0,-2-2 0,-2-1 0,27-54 0,-36 57-103,-1-2 0,-2 0 1,-2-1-1,-2-1 0,-2 0 1,-3-1-1,-1 0 0,-2 0 1,-2-1-1,-5-76 0,-1 103-262,0 0 0,-2 0 1,-1 0-1,0 1 0,-2 0 0,0 0 0,-1 0 0,-1 1 0,-1 0 0,-1 1 0,0 0 0,-1 1 0,-1 0 0,-20-19 0,15 19-97,0 1 0,0 1 0,-2 1 0,0 1 0,0 1 0,-1 0 0,-1 2 0,0 0 0,0 1 0,-1 2 0,0 0 0,-32-5 0,15 6-273,-1 2 0,1 2 1,-1 1-1,-57 7 1,72-3-468,0 2 0,-1 0 0,2 2 0,-1 1 0,1 1 0,0 1 0,-38 21 0,26-6-3707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0:18.0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90 5 1569,'0'0'16133,"0"-4"-12722,0 147-581,-11 505-1250,10-626-1584,-26 289 125,6-28-122,12-102-8,-10 20 99,18-183-1460,7-35-4888,-2-3-2513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0:19.6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1 184 2498,'0'0'0,"3"-8"-165,1-1 382,13-34 187,-11 12 6171,4-16 1546,0 2-4503,-10 45-2881,0 63 2167,0-58-2815,13 602 2235,-9-193-2139,-7-215-151,0 55 692,1-161-2235,2-20-4766,0-91-1364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0:20.7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1 235 4773,'0'0'16933,"6"-9"-15737,23-35-207,100-137 1977,-123 180-2591,-3 13-264,-3 24-148,0-29 90,-5 186-362,9-184-2148,7-11-3516,2-9-1436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0:21.2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 57 3555,'0'0'18573,"4"-8"-16983,-3 4-1461,0 2-25,-1 0 0,1-1 0,0 1 0,0 0 0,0 0 0,0-1 0,1 1 0,-1 0 0,0 0 0,1 0 0,-1 1 0,1-1 0,0 0 0,0 0 0,0 1 0,0-1 0,0 1 0,0 0 0,0 0 0,0 0 0,0 0 0,1 0 0,-1 0 0,0 0 0,1 1 0,-1-1 0,0 1 0,3-1 0,-3 1-61,0 0 1,0 0 0,0 0-1,0 0 1,0 0-1,0 0 1,0 1 0,0-1-1,-1 1 1,1-1-1,0 1 1,0 0 0,0 0-1,-1 0 1,1 0-1,0 0 1,-1 0 0,1 0-1,-1 0 1,1 1-1,-1-1 1,0 0 0,0 1-1,2 1 1,-2 0-17,-1 0 0,1-1 0,-1 1-1,1 0 1,-1-1 0,0 1 0,0 0 0,0-1 0,0 1 0,-1 0 0,1-1 0,-1 1 0,1 0 0,-1-1 0,0 1-1,0-1 1,0 1 0,-3 3 0,-7 13 179,-1-1 0,0 0 0,-28 30 0,-20 29 262,59-77-468,1 1 1,0-1-1,0 0 0,-1 0 0,1 1 1,0-1-1,0 0 0,0 0 0,0 1 1,-1-1-1,1 0 0,0 1 0,0-1 0,0 0 1,0 0-1,0 1 0,0-1 0,0 0 1,0 1-1,0-1 0,0 0 0,0 1 1,0-1-1,0 0 0,0 1 0,0-1 1,0 0-1,0 1 0,0-1 0,1 0 1,-1 1-1,0-1 0,0 0 0,0 0 0,0 1 1,1-1-1,-1 0 0,0 0 0,0 1 1,1-1-1,-1 0 0,18 2 22,21-10 10,26-23-2720,-7-10-3827,-41 24-3084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25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4 13196,'0'0'5414,"-11"47"-4486,40-45-31,12-2 288,3 0-544,10-8-513,3-1-128,2-1-865,-9-2-2274,0-1-4164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0:22.2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1 197 3748,'18'-17'10457,"8"-1"-4447,41-23-1778,-33 22-4534,0-2-1,-1-2 1,33-29 0,-61 48-451,-15 3-12187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0:22.7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4132,'0'0'15273,"10"11"-13538,187 180 3134,-196-190-4875,75 73 127,-68-65-724,0 1 0,0 0 0,-1 0 0,-1 1 0,0 0 0,8 17 0,-12-19-1009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0:23.1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4356,'0'0'13261,"12"7"-12124,55 34 270,66 53 1,-53-22-5670,-78-71 3669,1 3-175,-2-1-2510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0:23.4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4292,'0'0'9011,"1"8"-7447,1 1-1193,0 0 0,1 0-1,1 0 1,0-1 0,0 1-1,0-1 1,1 0-1,0 0 1,1 0 0,0-1-1,0 0 1,0 0 0,14 11-1,0 0-455,81 88 1943,-59-47-4438,-36-49 385,-1 0 0,0 1 0,7 20 0,-10-20-3534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0:23.8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3908,'0'0'10580,"7"9"-8925,11 11-811,1-2 0,1 0 0,1-1 0,0-1 0,26 15 0,-16-11-808,-2 1 1,50 45-1,-75-61-323,0-1-1,0 1 1,0 0-1,0 0 1,-1 0 0,6 12-1,-4 5-7917</inkml:trace>
  <inkml:trace contextRef="#ctx0" brushRef="#br0" timeOffset="1">56 125 3876,'0'0'11237,"5"11"-9363,6 5-1300,-1 0-1,2 0 1,0-1 0,1-1 0,1 0 0,0-1 0,21 16 0,-7-8-355,70 59 568,-39-21-4713,-58-57 4426,-1-2-669,0 0-1,0 0 1,-1 0-1,1 0 1,0 0-1,0 0 1,0 0-1,0 0 1,-1 0-1,1 0 1,0 0-1,0 0 1,0 0-1,-1 0 1,1 0-1,0 0 1,0 0-1,0 1 1,0-1-1,0 0 1,-1 0-1,1 0 1,0 0-1,0 0 1,0 0-1,0 1 1,0-1-1,0 0 1,0 0-1,0 0 1,0 0-1,0 1 1,-1-1-1,1 0 1,0 0-1,0 0 1,0 1-1,0-1 1,0 0-1,0 0 1,0 0-1,0 0 1,0 1-1,0-1 1,1 0-1,-1 0 1,0 0-1,0 0 1,0 1-1,0-1 1,0 0-1,0 0 1,0 0-1,0 0 1,0 1-1,1-1 1,-1 0-1,0 0 1,0 0-1,0 0 1,-14 0-4550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0:24.1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184 10 1313,'-8'-2'1922,"-4"0"-1270,-11-3 134,-1 4 6414,23 5-3399,13 13-1853,7-3-1108,0-1 0,1-1 0,1-1 0,0 0 0,23 7 0,-15-6-2850,48 28 0,-75-36-3637,-11-4 1257,6 0 4113,-20-1-5937</inkml:trace>
  <inkml:trace contextRef="#ctx0" brushRef="#br0" timeOffset="1">9 78 4516,'0'0'8905,"-9"46"-6343,25-29-928,13-3-161,3-3-480,7-2-192,0-4-417,3 0-256,-5-3-96,-8-1-448,-10-1-1666,-4 0-2595,-10 0-2177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0:24.5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5637,'0'0'9577,"46"43"-7751,-17-33-417,10-4-736,0-5-545,-1-1-640,-4-4-4293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1:05.4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58 4420,'0'0'15289,"35"-11"-12475,23 9-2230,102 7 1,-204 6-328,0-2 0,0-2 1,0-2-1,-79-1 0,114-6-146,20-2 60,22-3 54,61 1-240,-25 2-19,0-2 0,108-25 0,-177 31 34,0 0 0,0 0 0,0 0 0,0 0 0,-1 0 0,1 0 0,0 0 0,0 0 0,0 0 1,0 0-1,0 0 0,0 0 0,0 0 0,0 0 0,0 0 0,0 0 0,0 0 0,0 0 0,0 0 0,0-1 0,0 1 0,0 0 0,0 0 0,0 0 0,0 0 0,0 0 0,0 0 0,0 0 1,0 0-1,0 0 0,0 0 0,0 0 0,0 0 0,0 0 0,0-1 0,0 1 0,0 0 0,0 0 0,0 0 0,0 0 0,0 0 0,0 0 0,0 0 0,0 0 0,-15-2 5,-17-1-7,-71 8-407,1 0-3410,73-7 639,11-7-2416,-1-8-6517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1:05.9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1057,'0'0'-288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1:06.5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99 34 2819,'0'0'1185,"-6"-5"-1009,-34-18 2883,38 22-2860,1 1 0,0-1 0,-1 0 0,1 1 0,-1-1 0,1 1 1,-1-1-1,1 1 0,-1 0 0,1 0 0,-1-1 0,1 1 0,-1 0 0,0 0 0,1 1 0,-1-1 0,1 0 0,-1 0 0,1 1 0,-1-1 0,1 1 0,-1-1 0,1 1 0,0 0 0,-1-1 0,1 1 0,0 0 0,-1 0 0,1 0 0,0 0 0,0 0 0,0 0 0,0 1 0,-1 0 0,2 0-28,-1-1-1,1 1 1,-1-1-1,1 1 1,0-1-1,0 1 0,0-1 1,0 1-1,0 0 1,0-1-1,0 1 1,0-1-1,1 1 0,-1-1 1,0 1-1,1-1 1,0 1-1,-1-1 1,1 1-1,0-1 0,0 0 1,-1 1-1,1-1 1,0 0-1,2 2 1,37 33 869,-17-17-655,-11-5-316,1-2-1,1 0 1,0 0 0,1-1 0,0-1 0,1-1 0,0 0 0,0-1-1,30 10 1,-37-14-61,0 1 1,0 0-1,0 0 0,-1 1 0,1 0 0,-1 0 0,12 14 0,-12-13-2,0 1-1,0-1 0,1 0 0,0-1 0,0 0 1,1-1-1,17 8 0,-16-8 14,-5-3-8,0 0-1,0 0 0,0 0 0,0-1 0,0 0 1,8 1-1,-13-2 171,-25-1-295,17 0-5991,7-5 1861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26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1 311 4773,'0'0'8947,"7"0"-6977,1-2-1667,0 0 0,-1 0 0,1 0 0,-1-1 0,0 0 1,0-1-1,0 1 0,0-2 0,-1 1 0,0-1 0,1 1 1,4-7-1,79-80 735,-75 74-930,5-4 69,37-42 633,-53 58-716,-1 0-1,1 0 1,-1-1 0,0 1 0,0-1-1,0 1 1,-1-1 0,0 0-1,0 0 1,1-7 0,-31 48-110,15-11 22,2 1 1,0 1-1,-9 36 0,16-47-28,0 0 1,2 1-1,0-1 0,0 1 0,2-1 0,0 1 0,2 22 0,-1-36-95,-1 0 0,1 0 0,-1 0 0,1-1 0,0 1 0,0 0 0,-1-1 0,1 1 0,0 0 0,1-1 0,-1 1 0,0-1 0,0 0 0,1 1 0,-1-1 0,0 0 0,1 0 0,0 0 0,-1 0 0,1 0 0,-1 0 0,1 0 0,0-1 0,0 1 0,-1-1 0,4 1 0,30-1-6226,-16-8-442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1:30.6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1 4388,'0'0'13143,"-1"8"-13271,0 97-5249,1-51 4417,-7 58 0,7-106-1299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1:31.0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1 1537,'0'0'9513,"-7"54"-7943,7-42-577,0 1-609,0 1-320,0-1-1377,0-2-2627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1:31.3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0 6951,'0'0'2007,"-1"8"-1527,-4 52-3533,4-13 4737,7 62 0,1-55-5880,-4-44 913</inkml:trace>
  <inkml:trace contextRef="#ctx0" brushRef="#br0" timeOffset="1">19 318 545,'0'0'6630,"2"55"-5861,-2-41-257,0 2-352,0 1-64,0-1-32,0 0-32,0-1-32,0-1 0,0-2-352,0-3-705,0 2-1281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1:31.6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1 4132,'0'0'5797,"0"49"-4483,0-40-257,-4 0-128,4-1-417,-5 0-384,5 0-96,-2 2 0,2-1 32,0 0-32,0 0 128,0 1-63,0 1-130,0 1-159,2-2-2242,3 2-2851</inkml:trace>
  <inkml:trace contextRef="#ctx0" brushRef="#br0" timeOffset="1">10 333 8488,'0'0'3908,"-7"47"-3396,5-35-288,2 2-256,0 1-1025,0-1-320,0 0-1281,0 2-577,0-3-545,2-3 3235,-2-1 577,0-1 0,0-4 1,0 0-578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1:32.0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1 1666,'0'0'9609,"-1"8"-8846,-5 41 353,3-44-666,0 1-3511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1:48.5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183 16 4965,'0'0'7468,"-8"0"-5615,0 2-1114,-13 0-60,1-8 6214,24 7-6807,-1 1 0,1-1 0,0 0 0,0 0 0,0 0 0,0 0 0,0-1 0,0 0 0,6 0 0,18 0 235,0-2 1,1-1 0,35-9-1,-43 7 310,-45 7 526,-3 1-884,-162 6 405,248 2-934,-35-10 266,6 2 6,-1-2 0,0 0 0,31-5 0,-124 7 275,-10 1-299,32 4 29,-110 27 44,242-45-6674,-50 1 379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1:49.5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21 4676,'-29'5'11442,"47"-5"-6227,49-6-4015,-18-1-930,77-2-1,-126 10-241,0-1-1,0 1 0,0 0 1,0-1-1,0 1 0,0 0 1,0-1-1,0 1 0,0 0 1,0-1-1,-1 1 0,1-1 1,0 1-1,0 0 0,-1-1 1,1 1-1,-1-1 0,1 1 1,0-1-1,-1 1 0,1-1 1,-1 1-1,1-1 0,-2 1 1,-10 5 74,-1-1 0,0 0-1,0 0 1,-1-2 0,1 1 0,-22 1 0,-85 1 1769,104-10-1545,18-7-265,0 9-66,0 0 0,0 0 1,0 1-1,0-1 1,0 0-1,0 1 0,0 0 1,0-1-1,1 1 1,3-1-1,15-2-8,1 2 0,0 0 0,26 2 0,-23 0-20,45-6 0,-70 6 37,0 0-1,-1 0 0,1 0 1,0 0-1,0 0 0,0 0 0,0 0 1,0 0-1,0 0 0,0 0 0,0 0 1,0 0-1,0 0 0,0 0 1,0-1-1,0 1 0,0 0 0,0 0 1,0 0-1,0 0 0,0 0 0,0 0 1,0 0-1,0 0 0,0 0 0,0 0 1,0 0-1,0 0 0,0 0 1,0-1-1,0 1 0,0 0 0,0 0 1,0 0-1,0 0 0,0 0 0,1 0 1,-1 0-1,0 0 0,0 0 1,0 0-1,0 0 0,-15-4 88,-21 0 110,21 3-150,-81 2 553,87-1-572,1 1 0,0 0 0,0 1 1,0 0-1,0 0 0,0 0 0,0 1 0,1 0 1,-8 5-1,27-5-3298,9-2-221,5-8-2610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17.8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263 1 9641,'0'0'13068,"-10"4"-12555,-12 8-138,0 0 0,0 2-1,-30 25 1,40-29-164,0 0-1,1 1 0,0 0 0,1 1 1,1 0-1,0 1 0,-15 26 1,22-36-204,1 0 0,0 0 0,-1 1-1,1-1 1,0 0 0,0 0 0,1 1 0,-1-1 0,1 0 0,0 1 0,-1-1 0,2 1 0,-1-1 0,0 0 0,1 1 0,-1-1 0,1 0 0,0 1 0,0-1 0,0 0 0,1 0 0,1 3 0,2 1-2,1 0 1,-1-1-1,2 0 1,-1 0-1,1-1 1,13 9-1,17 15-27,-35-27 20,1 0 0,-1 1 0,0 0 0,0-1 0,0 1 0,0 0 0,0 0 0,-1 0 1,0 0-1,1 0 0,-1 0 0,0 1 0,0-1 0,-1 0 0,1 1 0,-1-1 0,1 1 0,-1-1 0,0 0 0,-1 1 0,1-1 1,0 0-1,-1 1 0,0-1 0,0 0 0,0 1 0,0-1 0,-3 5 0,-3 5 93,0 0 0,-1 0 1,0-1-1,-1-1 0,-12 14 0,15-18 33,-2 2 46,1-1 1,-1 1 0,0-2-1,-1 1 1,-16 10 0,31-19-396,-1 0 0,1 1 1,-1 0-1,1 0 0,-1 0 1,9 2-1,2-1-386,-11-1 462,0 0-1,-1 1 0,1-1 1,0 1-1,-1 0 0,1 0 0,-1 1 1,1-1-1,-1 1 0,0 0 1,0 0-1,0 1 0,5 2 1,-8-4 188,0 1 1,0 0 0,0-1 0,0 1 0,0 0 0,0-1 0,0 1 0,0 0 0,-1 0 0,1 0-1,-1 0 1,1 0 0,-1-1 0,0 1 0,0 0 0,0 0 0,0 0 0,0 0 0,0 0-1,0 0 1,-1 0 0,1 0 0,-1 0 0,1 0 0,-1 0 0,0-1 0,0 1 0,0 0 0,0-1-1,0 1 1,0 0 0,0-1 0,0 1 0,-2 1 0,-41 45 782,15-19-1350,29-26 388,-1-1 0,1 1 1,0-1-1,0 1 1,0-1-1,0 1 0,1-1 1,-1 1-1,1-1 1,1 5-1,1 16 234,-4-17-42,0-1 1,-1 0-1,1 0 0,-1 0 0,0-1 1,-1 1-1,1 0 0,-1-1 1,0 1-1,0-1 0,0 0 0,-8 7 1,8-8 24,-1 1 1,1 0-1,-1 0 1,1 0-1,1 0 1,-1 1-1,0-1 0,1 1 1,0-1-1,0 1 1,0 0-1,1 0 1,0 0-1,-2 8 1,4-12-66,0 0 0,0 0 0,0-1 1,0 1-1,0 0 0,1-1 0,-1 1 0,0-1 0,0 1 1,0-1-1,0 0 0,1 0 0,-1 1 0,0-1 0,0 0 1,0 0-1,1 0 0,-1 0 0,0 0 0,0 0 0,0-1 0,1 1 1,0-1-1,3 1 16,5 0-136,0-1 0,0-1 0,0 0 1,-1 0-1,1-1 0,15-6 0,28-15-6333,-40 18 3254,12-7-9865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20.5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65 22 11243,'-64'-6'7596,"63"6"-6368,47 5 523,22 3-1562,1-2-1,131-8 1,-141-6-3294,-21-5-1824,-14 2-420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20.8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13421,'0'0'8296,"11"0"-7933,2-1-260,80 3 422,-87-2-504,1 0 0,-1 1 0,0 0 0,0 1 0,0-1 0,0 1 0,0 1 0,0-1 1,-1 1-1,1 0 0,-1 0 0,1 0 0,6 6 0,-10-6 14,-1-1 0,0 0 0,1 1 0,-1-1 0,0 1 0,0-1 0,0 1 0,-1-1 0,1 1 0,-1 0 0,1-1 0,-1 1 0,0 0 0,0-1 0,0 1 0,0 0 0,-1-1 0,1 1 0,-1 0 0,1-1 0,-1 1 0,0-1 0,0 1 0,0-1 0,0 1 0,-1-1 0,-2 4 0,-3 6-16,-1 0-1,0-1 1,-1-1 0,-10 11-1,-25 19-2155,13-18-3055,14-11-761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26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6951,'0'0'5578,"10"-4"-2716,5-1-2028,0 0 0,0 2 0,0 0-1,1 0 1,26 0 0,-37 3-628,0 0-1,0 1 0,0-1 1,0 1-1,0 0 1,0 0-1,0 1 0,0 0 1,0-1-1,8 6 0,-11-6-187,0 1-1,0 0 1,0 0 0,0 0-1,0 0 1,0 0-1,-1 0 1,1 0 0,-1 1-1,1-1 1,-1 1-1,0-1 1,0 1 0,0-1-1,0 1 1,-1 0-1,1-1 1,-1 1 0,1 0-1,-1-1 1,0 6-1,0-4 108,-1 0 0,0-1 0,1 1-1,-1 0 1,-1-1 0,1 1-1,0-1 1,-1 1 0,0-1 0,0 0-1,0 0 1,0 0 0,0 0-1,0 0 1,-6 4 0,-52 42 1359,9-7-826,49-40-657,0 0 1,0 0 0,0 0 0,1 0-1,-1 0 1,0 0 0,1 1 0,0-1-1,0 0 1,0 1 0,0-1 0,0 1-1,0-1 1,0 1 0,1 0 0,-1-1-1,1 1 1,0 0 0,0-1 0,0 1-1,1 4 1,0-5-79,0 0 0,0 0 0,0 0 0,1-1-1,-1 1 1,1 0 0,-1-1 0,1 1 0,-1-1 0,1 0 0,0 1-1,0-1 1,0 0 0,0 0 0,0 0 0,0-1 0,0 1-1,0 0 1,0-1 0,0 1 0,0-1 0,0 0 0,0 1 0,1-1-1,-1 0 1,3-1 0,13 1-1514,1 0 1,-1-1-1,25-6 1,21-11-6734,-18 1-1995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21.6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71 8264,'0'0'6828,"-6"-8"-4944,-15-26-549,20 33-1301,1 1 1,0-1 0,0 1-1,-1-1 1,1 1 0,0-1-1,0 1 1,0-1-1,0 1 1,0-1 0,0 1-1,0-1 1,0 1 0,0-1-1,0 0 1,0 1 0,0-1-1,0 1 1,0-1-1,1 1 1,-1-1 0,0 1-1,0-1 1,1 1 0,-1-1-1,0 1 1,0 0 0,1-1-1,-1 1 1,1-1 0,-1 1-1,0 0 1,1-1-1,-1 1 1,1 0 0,-1 0-1,1-1 1,-1 1 0,1 0-1,-1 0 1,1 0 0,0-1-1,23-3 287,-21 3-215,11-1 182,0 1 0,0 0 0,1 0 0,-1 2 0,15 1 1,-27-1-271,0-1 1,0 0 0,0 1-1,0-1 1,0 1-1,0-1 1,0 1 0,0 0-1,0 0 1,0 0 0,0 0-1,0 1 1,-1-1 0,1 0-1,0 1 1,-1-1 0,1 1-1,-1-1 1,0 1 0,1 0-1,-1-1 1,0 1 0,0 0-1,0 0 1,0 0-1,-1 0 1,1 0 0,0 0-1,-1 0 1,1 0 0,-1 1-1,0-1 1,0 0 0,0 0-1,0 0 1,0 0 0,0 0-1,0 1 1,-1-1 0,1 0-1,-1 0 1,-1 3 0,-1 1 8,1-1 1,-1 0 0,0 0 0,0 0 0,-1 0 0,0 0 0,0-1 0,0 0 0,0 0-1,0 0 1,-1 0 0,0 0 0,-6 2 0,-21 20 57,43-24-177,0 0-1,-1 1 1,20 7 0,-25-7 75,0-1 0,0 1-1,0 0 1,0 0 0,0 1 0,-1-1-1,0 1 1,7 8 0,-10-11 31,0 0 1,0 0 0,0 0-1,0 0 1,-1 0 0,1 0 0,-1 0-1,1 0 1,-1 1 0,1-1-1,-1 0 1,1 0 0,-1 1-1,0-1 1,0 0 0,0 0 0,0 1-1,0-1 1,0 0 0,0 1-1,0-1 1,0 0 0,-1 0-1,1 1 1,-1-1 0,1 0 0,-1 0-1,1 0 1,-1 1 0,1-1-1,-1 0 1,0 0 0,0 0-1,0 0 1,1 0 0,-1 0 0,0 0-1,0-1 1,0 1 0,-1 0-1,1-1 1,0 1 0,-1 0-1,-9 5 255,-1-1-1,1 0 1,-1-1-1,0 0 0,0-1 1,0 0-1,0-1 0,0 0 1,-1-1-1,-22-1 1,59-15-13706,-7 9 8766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22.0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3 10218,'0'0'2050,"0"7"-5798,-2-7 4196,0 0-512,-1-9-2754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22.4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0 278 5669,'0'0'16202,"14"-9"-15598,174-106 1180,12-6-1278,-159 89-2284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23.0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179 0 9929,'0'0'9204,"-8"7"-8195,-6 4-577,1 1 0,1 0 0,0 1 0,-15 21 0,22-27-340,1-1-1,-1 1 0,2 0 0,-1 0 1,1 1-1,0-1 0,0 1 0,1 0 1,0-1-1,0 1 0,1 0 0,0 0 0,0 16 1,2-21-90,-1-1 1,1 0 0,0 0-1,0 0 1,-1 0 0,1 0-1,0 0 1,1 0 0,-1 0 0,0 0-1,1 0 1,-1 0 0,1-1-1,-1 1 1,1-1 0,0 1-1,-1-1 1,1 1 0,0-1-1,0 0 1,0 0 0,0 0 0,4 1-1,62 16-11,-11-3-84,-54-14 99,0 1 0,-1-1 0,1 1-1,0 0 1,-1 0 0,1 0 0,-1 0 0,0 0-1,1 1 1,-1-1 0,0 1 0,-1-1-1,1 1 1,0 0 0,-1-1 0,1 1 0,-1 0-1,0 0 1,0 0 0,0 0 0,0 0-1,-1 1 1,1-1 0,-1 0 0,0 0 0,0 0-1,0 1 1,0-1 0,0 0 0,-1 0 0,0 0-1,1 0 1,-1 0 0,-3 6 0,0 0 63,0 1 1,-1-1-1,-1 0 0,1 0 1,-1-1-1,-1 1 1,0-2-1,0 1 1,-12 10-1,11-11-39,-1 0 0,0 0 0,0-1 1,0 0-1,-1-1 0,0 0 0,0 0 0,0-1 0,0-1 0,-1 1 0,0-2 1,1 1-1,-23 1 0,32-4-37,0 0-1,0-1 1,0 1 0,0 0 0,0 0-1,0 0 1,0-1 0,0 1-1,0 0 1,0-1 0,0 1 0,0-1-1,1 1 1,-1-1 0,0 0 0,0 1-1,0-1 1,1 0 0,-1 1 0,0-1-1,1 0 1,-1 0 0,1 0 0,-1 0-1,1 0 1,-1 0 0,1 0-1,-1 1 1,1-1 0,0 0 0,0 0-1,-1 0 1,1 0 0,0-1 0,0 1-1,0 0 1,0 0 0,0 0 0,1 0-1,-1 0 1,0 0 0,1-1 0,-1-2-60,1 0 0,0 1 0,0-1 1,1 0-1,-1 1 0,1-1 0,-1 1 1,1-1-1,0 1 0,4-5 1,21-17-88,1 1 1,54-35 0,-44 33 187,45-39 0,-73 55 93,0 1-1,-1-2 1,0 1-1,0-1 1,-1 0-1,-1-1 1,0 0-1,9-21 1,-14 29-38,-1 0 0,0 1-1,0-1 1,0 0 0,0 1 0,0-1 0,-1 0 0,1 0 0,-1 0 0,0 0-1,-1 1 1,1-1 0,-1 0 0,1 0 0,-1 0 0,0 1 0,0-1 0,-1 0-1,1 1 1,-1-1 0,-2-4 0,1 6-214,1 0 1,-1-1-1,1 1 0,-1 0 1,0 0-1,1 1 0,-1-1 1,0 0-1,0 1 0,0 0 1,-1 0-1,1 0 0,0 0 0,0 0 1,-1 1-1,1-1 0,0 1 1,-1 0-1,1 0 0,0 0 1,-1 0-1,1 1 0,0-1 1,0 1-1,-4 1 0,-32 18-6857,20-6 202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37.2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 7399,'0'0'13389,"14"-1"-12300,-9 3-1041,-1 0 1,1 0 0,-1 1 0,0 0-1,0-1 1,0 2 0,-1-1 0,1 0-1,-1 1 1,0 0 0,0-1 0,0 1-1,0 0 1,0 1 0,-1-1 0,2 6-1,1 0-25,-1 0 0,0 1-1,-1-1 1,0 1 0,-1 0 0,2 13-1,-4 51-22,0-75-44,0 0 0,0 1 0,0-1 0,0 0 0,0 1 0,1-1 0,-1 0 0,0 0 0,0 1 0,0-1-1,0 0 1,0 1 0,1-1 0,-1 0 0,0 0 0,0 0 0,0 1 0,1-1 0,-1 0 0,0 0 0,0 0 0,1 1 0,-1-1 0,0 0-1,0 0 1,1 0 0,-1 0 0,0 0 0,1 0 0,-1 0 0,0 0 0,0 1 0,1-1 0,-1 0 0,0 0 0,1 0 0,-1-1 0,0 1-1,1 0 1,-1 0 0,1 0 14,-1 0 0,1 0-1,-1 0 1,0 0 0,1 0-1,-1 0 1,1 0-1,-1 0 1,1 0 0,-1 0-1,0 0 1,1 1 0,-1-1-1,1 0 1,-1 0 0,1 0-1,-1 0 1,0 1 0,1-1-1,-1 0 1,0 1-1,1-1 1,-1 0 0,0 0-1,0 1 1,1-1 0,-1 1-1,0-1 1,0 0 0,1 1-1,-1-1 1,0 1 0,0-1-1,0 0 1,0 1-1,0-1 1,1 1 0,-1-1-1,0 1 1,0-1 0,0 0-1,0 1 1,-1 4 68,1-1 0,-1 0 0,0 0-1,0 0 1,0 0 0,-1 0 0,0 0 0,-2 5 0,1-5 89,1 1-1,0-1 1,1 1 0,-1 0 0,1-1 0,0 1 0,-1 6 0,2-10-118,-1 1 1,1-1-1,0 1 1,0-1-1,0 1 1,0-1-1,0 1 1,0-1-1,1 1 1,-1-1-1,0 1 1,1-1-1,-1 1 0,1-1 1,-1 0-1,1 1 1,0-1-1,0 0 1,0 1-1,0-1 1,-1 0-1,2 0 1,-1 0-1,0 0 1,0 0-1,0 0 0,0 0 1,3 1-1,1-1-6,-1 0-1,1 0 0,-1 0 0,1-1 0,0 1 1,0-1-1,7-1 0,-7 0-145,0 1-1,0-1 1,0 2 0,0-1-1,0 0 1,0 1-1,-1 0 1,7 2 0,-9-2 125,-1 0 1,1 0 0,-1 0 0,0 0-1,0 0 1,0 1 0,0-1-1,0 0 1,0 1 0,0-1 0,0 1-1,0-1 1,-1 1 0,1-1-1,-1 1 1,1 0 0,-1-1 0,1 1-1,-1 0 1,0-1 0,0 1-1,0 0 1,0-1 0,0 1 0,0 0-1,0-1 1,-1 3 0,-12 50 568,10-47-309,-7 31 631,8-25-414,-2 0 0,1-1-1,-1 1 1,-1-1-1,-8 15 1,-15-15-182,11-6-388,7-1-300,-23 13 875,31-17-710,1-1-1,0 1 1,-1 0 0,1 0 0,0 0 0,0 0 0,0 0 0,0 0 0,0 0 0,0 1 0,0-1 0,0 0 0,0 0-1,1 1 1,-1-1 0,1 1 0,-1-1 0,1 1 0,-1 1 0,6-3-8717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37.9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0 187 5317,'0'0'15882,"11"-9"-15108,181-161 1052,-185 163-1700,-7 7-115,0 0 0,1 0 0,-1 0-1,0 0 1,0 0 0,0 0 0,0 0-1,0 0 1,0 0 0,0 0-1,0 1 1,0-1 0,0 0 0,0 0-1,1 0 1,-1 0 0,0 0 0,0 0-1,0 0 1,0 0 0,0 0 0,0 0-1,0 0 1,0 0 0,1 0-1,-1 0 1,-4 14-11,-11 45 40,5-27-11,3 0 1,0 0-1,2 1 0,-1 38 1,6-70-58,1 0 0,-1 0 1,0 1-1,0-1 0,0 0 0,1 0 1,-1 0-1,1 0 0,-1 0 0,0 0 1,1 0-1,0 0 0,-1 0 0,1 0 1,0-1-1,-1 1 0,1 0 1,0 0-1,0 0 0,0-1 0,0 1 1,0-1-1,0 1 0,1 0 0,11 2-8583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38.3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 10122,'0'0'11418,"11"1"-10777,47 1-259,107-12-1,-163 9-908,26-1 1125,-20 2-3144,-5 7-8794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2:38.6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86 1 6182,'0'0'15487,"-7"8"-14238,-4 5-879,0-2 274,2 1 0,-1 0-1,2 0 1,-1 0 0,-11 27 0,20-38-638,0 0 0,0-1-1,0 1 1,0-1 0,0 1 0,1-1 0,-1 1-1,0 0 1,0-1 0,1 1 0,-1-1 0,0 1-1,1-1 1,-1 1 0,1-1 0,-1 0 0,1 1-1,-1-1 1,0 1 0,1-1 0,0 0 0,-1 1-1,1-1 1,-1 0 0,1 0 0,-1 1 0,1-1-1,0 0 1,-1 0 0,1 0 0,-1 0 0,1 0 0,0 0-1,-1 0 1,1 0 0,-1 0 0,1 0 0,0 0-1,36 0 114,-28 0-101,59-7-954,-34-4-2682,-7-9-4907,-18 9 2770</inkml:trace>
  <inkml:trace contextRef="#ctx0" brushRef="#br0" timeOffset="1">187 48 10826,'0'0'9129,"-37"61"-7271,28-40-33,2 3-255,2 0-833,1 0-385,4-2-288,0 3 0,5-3-1281,4-1-2306,-3-5-3044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4:47.9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0 6054,'0'0'11232,"-3"8"-11115,0 3-84,0 0 0,0 0-1,1 0 1,1 0 0,0 1-1,0 15 1,8 82 262,-1-17-7,-5 57 907,7-307-960,-3 93-451,-5-95 0,-4 144 264,-2 23-50,-4 27-17,5 26 91,3 0 1,2 0-1,3 0 1,14 80 0,-4-87-2390,-7-43-2990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4:48.8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6951,'0'0'9838,"4"10"-8957,1 9-555,0 1 0,-2 0 0,0 1 0,0 30 0,-5 98 846,1-108-467,-4 16 609,19-80-1197,-1-22-213,-3-1 0,-1 0 0,-3-1 0,-2 1 0,-1-69 0,-5 133 73,0-1 0,-8 35 1,-1 9 90,3 140 121,8-175-181,0-25-7,0-1 0,0 1 0,0-1 0,0 1 0,0-1 0,0 1 0,0-1 0,0 1 0,0-1 0,0 1 0,0-1 0,0 1 0,0-1 0,0 1 0,1-1 0,-1 1 0,0-1 0,0 1 0,1-1 0,-1 0 0,0 1 0,0-1 0,1 1 0,-1-1 0,0 0 0,1 1 0,0 0-1,9-9 27,8-23 69,-2-19-516,16-88 1,-60 500-3643,20-290 870,3-28-1453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26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32 4708,'0'0'6310,"-7"-6"-3347,3 3-2779,-1 0-1,1 0 0,-1 1 1,0-1-1,0 1 0,0 0 1,0 0-1,0 1 0,0 0 1,0 0-1,-1 0 0,1 0 1,0 1-1,-1 0 0,1 0 1,0 0-1,-1 1 0,1-1 1,0 1-1,0 1 0,0-1 1,0 1-1,0 0 0,0 0 1,0 0-1,0 1 0,1-1 1,-1 1-1,1 0 0,0 1 1,-5 3-1,3 0 8,-1 0 0,1 0 0,0 0 0,1 1-1,0 0 1,0 0 0,0 0 0,1 0 0,0 1 0,1 0-1,0 0 1,1 0 0,-1 0 0,2 0 0,-2 18 0,3-25-172,1 1 1,-1-1-1,1 0 0,0 0 1,-1 0-1,1 0 1,0 0-1,0 0 1,0 0-1,1-1 1,-1 1-1,0 0 1,1-1-1,-1 1 0,1-1 1,0 1-1,-1-1 1,1 0-1,0 1 1,0-1-1,0 0 1,0 0-1,0 0 0,0-1 1,0 1-1,0 0 1,0-1-1,0 0 1,0 1-1,0-1 1,1 0-1,2 0 0,9 1 68,0 0-1,-1-1 0,1-1 0,14-2 1,-17 1-66,-1-1 0,1 0-1,-1 0 1,0-1 0,0-1 0,0 1 0,0-2 0,-1 1 0,11-9 0,-15 11 43,-1-1 1,1 0 0,-1 1-1,0-2 1,0 1-1,-1 0 1,1-1-1,-1 0 1,0 0 0,0 0-1,0 0 1,-1 0-1,1 0 1,-1-1-1,-1 1 1,1-1 0,-1 0-1,1-10 1,-2 13-42,-1 0 1,0 1 0,0-1 0,0 0 0,0 0-1,0 1 1,0-1 0,-1 1 0,1-1-1,-1 1 1,0 0 0,1-1 0,-1 1 0,0 0-1,-1 0 1,1 0 0,0 1 0,0-1-1,-1 0 1,1 1 0,-1 0 0,0-1 0,1 1-1,-1 0 1,0 0 0,0 1 0,-2-2-1,-2 0-464,0 1-1,0-1 1,0 1-1,0 0 1,0 0 0,0 1-1,0 0 1,0 0-1,0 1 1,-9 2-1,11 0-3839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4:56.1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 4164,'0'0'15214,"64"28"-13772,-25-28-385,13-6-481,-2-2-320,4 0-127,-8 3-65,-10 2-64,-4 3-353,-10 0-928,-15 3-961,-7 6-2563,-11-1-2562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4:56.4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58 10090,'0'0'8327,"76"-22"-7141,-33 10 31,16 1-641,-5 3-448,5 4-96,-6 4-608,-5 0-2051,-8 0-3587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28.7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81 3 4548,'0'0'13651,"4"0"-10392,16 1-2397,10 3-777,-1-1 1,1-1-1,-1-2 0,1 0 1,46-9-1,-103 8-126,0 2 0,-32 3 0,-157 45 1104,485-83-1354,-190 26-134,-58 3 350,-29 1 75,-35-2-10,-57 9-310,34 1-6604,45-3-1916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35.4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95 47 1473,'0'0'13282,"-7"-1"-12107,-20-5-284,20 4-202,31 2 710,22-1-1048,1-2 0,-1-3 0,87-21 0,-144 29-296,1-1 0,-1-1 0,0 0 0,-12-2 0,-33 1-10,49 1-42,-29 2 147,0 1 0,0 2 0,1 1 0,-43 14 0,97-17-85,-1-2 1,33 0 0,24-3-43,138-13-78,-327 19 140,59 4 43,18-1 91,-62 2 0,98-9-203,24-1-2802,-6-2-1736,0-2-3566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7:38.6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110 67 4676,'0'0'-694,"-8"-1"2467,-1-2-1178,0 0 1,1-1 0,-1 0-1,1 0 1,-1 0-1,-7-7 1,16 10-512,-1 1 1,0-1-1,1 0 0,-1 1 0,1-1 1,-1 1-1,0 0 0,0-1 0,1 1 1,-1-1-1,0 1 0,0 0 1,0 0-1,1-1 0,-1 1 0,0 0 1,0 0-1,0 0 0,0 0 0,1 0 1,-1 0-1,0 0 0,0 0 0,0 0 1,0 1-1,1-1 0,-1 0 1,0 0-1,0 1 0,1-1 0,-1 1 1,0-1-1,0 0 0,1 1 0,-1-1 1,0 1-1,1 0 0,-1-1 0,1 1 1,-1 0-1,1-1 0,-1 1 0,1 0 1,-1-1-1,1 1 0,-1 1 1,1-1-72,0 1 0,0-1 0,0 0 0,0 0 1,0 1-1,0-1 0,0 0 0,0 0 0,1 0 1,-1 1-1,0-1 0,1 0 0,-1 0 0,1 0 1,-1 0-1,1 0 0,0 0 0,-1 0 0,1 0 1,0 0-1,0 0 0,0 0 0,-1 0 1,1 0-1,0-1 0,0 1 0,0 0 0,0-1 1,1 1-1,-1-1 0,0 1 0,0-1 0,2 1 1,9 2 8,1 0-1,-1-1 1,1 0 0,-1-1 0,1 0 0,-1-1 0,1-1 0,23-4 0,4-3-246,54-20 0,-16 5-945,-57 20 497,-35 13 721,-35 15 574,40-22-518,-99 42 1112,94-40-1069,0-1-1,0-1 0,0 0 1,0-1-1,0 0 0,-17-1 1,30-1-148,1 0 1,-1 0 0,1 0-1,-1-1 1,1 1-1,-1 0 1,1 0 0,-1 0-1,1 0 1,-1-1 0,1 1-1,0 0 1,-1 0-1,1-1 1,-1 1 0,1 0-1,0-1 1,-1 1 0,1 0-1,0-1 1,-1 1-1,1-1 1,0 1 0,0 0-1,-1-1 1,1 1-1,0-1 1,0 1 0,0-1-1,0 1 1,0-1 0,-1 0-1,3-22-28,16-17-632,-14 35 405,0 1 0,0 0 0,0 1 0,1-1 0,-1 1-1,1 0 1,0 0 0,0 0 0,0 1 0,0 0 0,1-1-1,-1 2 1,1-1 0,5 0 0,2 1-2478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7:46.9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57 5029,'0'0'11846,"9"-7"-11222,5 0-438,1 0 0,0 1-1,0 1 1,0 0 0,0 1-1,1 0 1,-1 2-1,32-2 1,-25 2-144,7 0-27,0 1-1,50 5 1,-145 0 67,32-1-68,-124 15 55,82-8 59,222-17-405,-86-2-306,78-14-169,-239 41 800,40 0 177,33-9-706,-58 11 0,74-20-4088,5 0-3882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8:30.7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64 0 3619,'0'0'12450,"-7"10"-10812,-2 3-773,0 1-1,1 0 0,1 1 0,-11 28 1,17-39-638,-1 1 1,1 0 0,1-1 0,-1 1-1,0 0 1,1-1 0,0 1 0,0 0-1,1 0 1,-1-1 0,2 6 0,-1-7-164,0-1 1,0 1-1,1-1 1,-1 1-1,0-1 1,1 1-1,0-1 0,0 0 1,-1 0-1,1 0 1,0 0-1,1 0 1,-1 0-1,0 0 1,1-1-1,-1 1 1,1-1-1,-1 0 0,1 0 1,4 2-1,7 1 10,0 0 0,0-1-1,25 2 1,6-6-2352,-9-10-5668,-21-2-713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8:31.1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54 22 16207,'0'0'2210,"-34"60"-608,19-28 96,10-4-1378,5 1-160,5-4 128,17-4-192,8-6-384,4-7-1794,5-8-2402,4-1-3396</inkml:trace>
  <inkml:trace contextRef="#ctx0" brushRef="#br0" timeOffset="1">423 0 14446,'0'0'6726,"-23"50"-6181,23-44-385,0-2-160,5-3-705,8-1-1153,3-1-3106,0-13-7240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8:31.4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0 17457,'0'0'9053,"-5"8"-8577,0 3-449,0-1 0,1 2 0,0-1 0,1 0 0,0 1 1,1 0-1,0-1 0,1 1 0,1 0 0,0 13 0,0-22-63,0-1-1,0 1 1,0 0-1,0-1 1,1 1-1,-1-1 1,1 1-1,0-1 1,-1 1-1,1-1 1,0 1-1,1-1 1,-1 0-1,3 4 1,-3-5-74,0 0 0,0 0 0,1 0 1,-1 0-1,1-1 0,-1 1 0,0-1 0,1 1 0,-1-1 1,1 1-1,0-1 0,-1 0 0,1 1 0,-1-1 1,1 0-1,-1 0 0,1 0 0,0-1 0,-1 1 1,1 0-1,-1-1 0,1 1 0,-1 0 0,1-1 0,-1 0 1,3-1-1,-1 1-328,0-1 1,0 0-1,0 0 1,0 0-1,0 0 1,0-1-1,-1 1 1,1-1-1,1-2 1,10-19-6271,-10 12 1963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8:32.2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64 1 11371,'0'0'13089,"-2"9"-12507,-5 16-309,-2 0-1,0-1 0,-13 24 0,20-45-184,0 1-1,0 0 0,0 0 1,1 0-1,0 0 0,0 0 1,0 0-1,0 0 1,0 1-1,1-1 0,0 5 1,0-7-56,1 0 1,-1-1 0,1 1 0,0-1 0,-1 1 0,1-1-1,0 0 1,0 1 0,0-1 0,0 0 0,0 0 0,0 1-1,0-1 1,1 0 0,-1 0 0,0 0 0,1 0 0,-1-1-1,0 1 1,1 0 0,-1 0 0,1-1 0,0 1 0,-1-1-1,1 0 1,-1 1 0,1-1 0,0 0 0,-1 0 0,2 0-1,25 3 222,47 0-1,-64-3-530,0-1 0,-1 0 0,1 0 0,0-1 1,-1-1-1,0 0 0,15-6 0,-13-4-3070,-10-6-3621,-2 16 5421,0-9-4112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27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8776,'0'0'15151,"52"27"-15119,-34-27-865,-6 0-2306,-1-11-4484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8:32.6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 1 9417,'0'0'12556,"-32"65"-11243,25-43-32,5 2-288,-3 1-288,5-2-289,0 1-288,0-2-96,0-2-32,0-3-1569,-4-7-1826,4-6-3684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8:32.9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12 10282,'0'0'14248,"-6"5"-13709,-17 17-208,27-22 28,-3 1-385,-1-1 1,1 0 0,-1 0 0,1 1-1,0-1 1,-1 0 0,1 0 0,-1 0-1,1 0 1,0 0 0,-1 0 0,1 0-1,-1 0 1,1 0 0,-1 0 0,1 0-1,0 0 1,-1-1 0,1 1 0,-1 0-1,1 0 1,-1-1 0,1 1 0,-1 0-1,1-1 1,-1 1 0,1 0 0,-1-1-1,1 1 1,-1-1 0,0 1 0,1-1-1,-1 1 1,0 0 0,1-1 0,-1 0-1,0 1 1,0-1 0,1 1 0,-1-1-1,0 1 1,0-1 0,0 0 0,0 1-1,0-1 1,0 1 0,0-1-1,0 1 1,0-1 0,0 0 0,0 1-1,0-1 1,0 1 0,-1-2 0,-5-14-7828,-2 10-913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8:33.4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112 1 5061,'0'0'20120,"0"8"-19004,0 1-941,-1 0 1,1 0-1,-2 0 0,1 0 1,-1 0-1,-1 0 1,0-1-1,0 1 1,0-1-1,-1 0 0,0 0 1,-1 0-1,-8 10 1,-3 1 205,11-15-326,0 1-1,0 0 1,0 0-1,1 1 1,0-1-1,0 1 1,0 0-1,1 0 1,0 0-1,0 1 1,-3 12-1,6-18-46,1-1 0,-1 1 0,0 0 0,1 0 0,-1-1 0,1 1 0,0 0 0,-1-1-1,1 1 1,-1 0 0,1-1 0,0 1 0,0-1 0,-1 1 0,1-1 0,0 0 0,0 1 0,-1-1 0,1 0 0,0 1 0,0-1 0,0 0-1,0 0 1,0 0 0,-1 0 0,1 0 0,0 0 0,0 0 0,1 0 0,35 0 145,-29 0-111,20 1-164,-17 0-180,1-1-1,-1 0 1,0-1-1,1 0 1,-1 0-1,0-1 1,21-7 0,-25 2-3150,-6-7-6759,-1 13 9593,-2-8-6631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8:33.7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61 0 9865,'0'0'12172,"-34"63"-10571,25-36-159,4 3-257,-1-1-288,1 4-321,3-3-320,2 0-191,0-3-97,0 1-417,0-5-1313,0-6-2145,2-3-3524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8:34.2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98 8456,'0'0'7709,"12"3"-6439,16 4-636,0-1 1,1-1-1,-1-2 0,55-1 1,131-13 1644,-179 9-2018,948-89 1935,-855 78-2166,-52 8-1200,-59 4-8384,-30 1 4258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8:35.4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29 11627,'0'0'5413,"7"-3"-3555,12-3-1530,1 0 0,-1 2 0,1 0 0,0 2 0,0 0 0,0 1 0,0 1 0,0 0 0,0 2 1,35 7-1,-53-9-310,0 1 0,0-1 1,0 1-1,0-1 0,0 1 1,-1 0-1,1 0 0,0-1 1,0 1-1,-1 1 1,1-1-1,0 0 0,-1 0 1,1 1-1,-1-1 0,0 1 1,1-1-1,-1 1 0,0-1 1,0 1-1,0 0 0,0 0 1,0-1-1,-1 1 1,1 0-1,0 0 0,-1 0 1,1 0-1,-1 0 0,0 0 1,0 0-1,0 0 0,0 0 1,0 0-1,0 0 0,0 0 1,-1 0-1,1 0 1,-1 0-1,1 0 0,-1-1 1,0 1-1,0 0 0,0 0 1,0 0-1,0-1 0,0 1 1,0-1-1,0 1 0,-1-1 1,1 1-1,-1-1 1,1 0-1,-1 1 0,1-1 1,-4 1-1,-9 7 252,-1-2 0,-1 0-1,1-1 1,-1 0 0,0-1 0,0-1 0,0-1 0,-1 0-1,1-1 1,-19 0 0,86-6-188,-32 2-307,0 1 0,36 2 1,-50 0 156,0-1 1,-1 1 0,1 0 0,0 0 0,-1 1-1,1 0 1,-1-1 0,0 1 0,1 1 0,-1-1-1,0 1 1,0-1 0,-1 1 0,1 0 0,0 1-1,3 4 1,-5-7 71,-1 0 0,0 1 0,0-1 0,0 0 0,0 1-1,0-1 1,0 1 0,-1-1 0,1 1 0,0 0 0,-1-1 0,1 1 0,-1 0 0,0-1-1,1 1 1,-1 0 0,0-1 0,0 1 0,0 0 0,0-1 0,0 1 0,-1 0 0,1 0-1,0-1 1,-2 4 0,0-3 68,1 1 0,-1-1 0,0 0 0,-1 0 0,1 0-1,0 0 1,0 0 0,-1 0 0,1 0 0,-1-1 0,0 0 0,1 1-1,-6 0 1,-6 3 417,0-1-1,-1-1 1,1 0 0,-28 1-1,23-2-95,11-1-300,0 0-1,0 0 1,0-1-1,0 0 1,0 0-1,0-1 1,0 0 0,1 0-1,-15-5 1,21 6-118,1-1 1,-1 1 0,1 0 0,-1 0-1,1-1 1,-1 1 0,1-1-1,0 1 1,-1 0 0,1-1 0,-1 1-1,1-1 1,0 1 0,-1-1-1,1 1 1,0-1 0,0 1-1,-1-1 1,1 1 0,0-1 0,0 1-1,0-1 1,0 0 0,0 1-1,0-1 1,0 1 0,0-1 0,0 0-1,0 1 1,0-1 0,14-12-2106,31-3-3875,-41 15 5081,29-8-4986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8:35.8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19603,'0'0'8520,"29"7"-17201,-24-7 930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8:36.2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 0 13421,'0'0'10490,"-3"10"-8974,-9 34-334,6-27-939,0 0 0,2 1 0,0-1 1,1 1-1,1 0 0,0-1 1,2 31-1,0-46-248,1-1 0,0 0 0,0 1 0,0-1 0,0 0 0,0 1 0,0-1 0,0 0 0,1 0 0,-1 0 0,0 0 0,1 0 0,-1 0 0,0 0 0,1-1 0,-1 1 0,1 0 0,-1-1 0,1 1 0,0-1 0,-1 0 0,1 1 0,0-1 0,-1 0-1,1 0 1,2 0 0,2 0-688,0 1-1,1-1 1,-1-1-1,1 1 0,11-4 1,5-8-4000,-3-6-2092</inkml:trace>
  <inkml:trace contextRef="#ctx0" brushRef="#br0" timeOffset="1">171 100 10314,'0'0'10570,"-48"59"-8809,37-31-255,-1 0-257,1 1-544,6-1-449,3-2-192,2-2-192,0-1-2114,2-5-1826,7-3-4164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8:37.9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9961,'0'0'5125,"7"47"-2851,16-29-608,17 1-513,8-1 320,9-1-159,7-1-514,-1-1-479,1 3-257,-10 5-32,-4 0-256,-11 5-1090,-5 1-447,-11-2-1154,0-6-3747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8:38.4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11627,'0'0'3491,"43"68"-800,-4-38-1122,15 1-448,8-1-160,3 1-704,2 0-193,-4 3-513,-9-3-1857,-19 3-4356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8:41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121 127 4356,'-12'0'3865,"6"1"-3368,-45 1 631,47-1-956,1-1 0,-1 0-1,1-1 1,-1 1 0,1-1 0,-1 1 0,1-1 0,0 0-1,-1 0 1,1-1 0,0 1 0,0 0 0,-3-3 0,5 4-128,1-1 0,0 1 0,0 0 0,0-1 0,0 1 0,0 0 0,-1-1 0,1 1 0,0 0 0,0-1 0,0 1 0,0 0 0,0-1 1,0 1-1,0 0 0,0-1 0,0 1 0,0 0 0,0-1 0,1 1 0,-1 0 0,0-1 0,0 1 0,0 0 0,0-1 0,0 1 0,1 0 1,-1 0-1,0-1 0,0 1 0,1 0 0,-1 0 0,0-1 0,0 1 0,1 0 0,-1 0 0,0 0 0,1-1 0,-1 1 0,0 0 0,1 0 0,-1 0 1,0 0-1,1 0 0,-1 0 0,0 0 0,1 0 0,-1 0 0,0 0 0,1 0 0,-1 0 0,0 0 0,1 0 0,-1 0 0,0 0 0,1 0 1,-1 0-1,27-3 157,-25 3-81,583-2 1213,-300 8-1481,2683-34 1221,-661 25 618,-2121 5-1722,-71 0 72,217-7-28,-319 3-232,0 0 1,-1 0 0,1-1 0,23-9 0,-29 9-434,-1 0 0,0-1 0,1 1 1,-1-2-1,-1 1 0,7-6 0,10-12-3827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28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5926,'0'0'17152,"0"9"-16933,-10 70-43,10-77-174,0-1 0,1 1 0,-1-1 0,1 0 1,-1 1-1,1-1 0,-1 0 0,1 1 0,0-1 0,-1 0 0,1 0 0,0 0 1,0 0-1,0 1 0,0-1 0,0 0 0,0-1 0,0 1 0,1 0 0,-1 0 1,0 0-1,0-1 0,1 1 0,-1-1 0,0 1 0,3 0 0,50 14-60,-25-8-363,-22-4 291,0-1 0,0 1 1,0 1-1,-1-1 0,1 1 0,-1 1 0,0-1 0,7 8 1,-10-10 106,-1 0 1,0 1 0,-1-1 0,1 1 0,0 0 0,-1-1 0,1 1 0,-1 0 0,0 0 0,0 0 0,0 0 0,0 0 0,-1 0 0,1 0-1,-1 1 1,0-1 0,0 0 0,0 0 0,0 0 0,-1 0 0,1 0 0,-2 6 0,0-5 45,1-1 1,-1 0-1,0 0 1,0 0-1,0-1 1,-1 1-1,1 0 1,-1-1-1,1 1 1,-1-1-1,0 0 1,0 0-1,0 0 1,0 0-1,0-1 1,0 1-1,0-1 1,-1 0-1,1 0 1,-5 1-1,-7 2 277,0-1 0,-1 0-1,-18 1 1,32-4-291,-13 1 202,1 0 0,-1-1 0,1 0 0,-1-1-1,-15-4 1,26 4-392,0 0 0,0 0 0,1-1 0,-1 0 0,0 0 0,1 0 0,-1 0 0,1 0 0,-5-5 0,5 4-331,0 0 0,1 0 0,0 0 0,-1 0 1,1 0-1,0-1 0,1 1 0,-1-1 0,1 0 0,-1 1 1,0-7-1,-5-23-5948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8:44.8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42 14798,'0'0'4319,"3"-8"-2344,11-22-438,-9 26-12,-2 12-846,-1 14-233,-2-19-272,-2 172 1689,-1-114-2994,6 82-1,5-135-3328,-2-12-3187,0-10-3153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8:45.9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161 96 6534,'0'0'2979,"7"-10"-929,0 1-1308,16-25 526,-15 2 2765,-8 31-3950,0 1 0,0-1 0,0 1 0,-1-1 0,1 1 0,0-1 0,0 1 0,-1-1 0,1 1 0,0-1 0,-1 1 0,1 0 0,0-1 0,-1 1 0,1-1 0,-1 1 0,1 0 0,0-1 0,-1 1 0,1 0 0,-1 0 0,1-1 0,-1 1 0,1 0 0,-1 0 0,1 0 0,-1 0 0,0 0 0,1 0 0,-1-1-1,1 1 1,-1 0 0,1 0 0,-1 1 0,1-1 0,-1 0 0,1 0 0,-1 0 0,1 0 0,-1 0 0,1 1 0,-1-1 0,1 0 0,-1 0 0,0 1 0,-29 14 755,16-2-596,0 1 0,0 0 0,2 1 0,0 0 0,0 1 0,2 0 0,0 1 0,1 0 0,0 1 0,2 0 0,0 0 0,1 0 0,0 1 0,2 0 0,0 0 0,2 0 0,-1 22 0,3-38-223,0 0-1,0-1 1,1 1 0,-1 0-1,1 0 1,0-1-1,-1 1 1,1 0 0,0-1-1,1 1 1,-1 0 0,0-1-1,1 0 1,0 1-1,-1-1 1,1 0 0,0 0-1,0 0 1,0 0-1,3 2 1,0-1-2,0 0 0,0 0 0,0-1 0,0 0 0,1 0 0,-1 0 0,0 0 0,1-1 0,0 0 0,6 0-1,-6 0-9,0 0-1,1-1 1,-1 0-1,1 0 0,-1-1 1,0 1-1,1-2 0,-1 1 1,0-1-1,0 1 1,0-2-1,0 1 0,0-1 1,0 0-1,-1 0 0,1 0 1,-1-1-1,0 0 0,6-5 1,-10 7-4,1 1 0,-1-1 0,0 0-1,0 1 1,0-1 0,0 0 0,0 0 0,0 1 0,-1-1 0,1 0 0,0 0 0,-1 0 0,0 0-1,1 0 1,-1 0 0,0 0 0,0 0 0,0 0 0,0 0 0,-1 0 0,1 0 0,0 0 0,-2-2-1,1 1 8,-1 1 0,1 0 0,-1-1 0,0 1-1,0 0 1,0 0 0,0 1 0,0-1-1,0 0 1,0 1 0,-1-1 0,1 1-1,0 0 1,-6-2 0,1 0-52,-1 0 0,0 1 0,0 0 0,0 1 0,0 0 0,0 0 0,0 0 0,0 1 0,0 1 0,-12 1 0,17-1-196,0 0 0,0 0 0,0 1 0,0-1 0,0 1 0,1 0-1,-1 0 1,0 0 0,1 0 0,-1 1 0,1-1 0,0 1 0,0-1 0,0 1-1,0 0 1,0 0 0,0 0 0,-1 3 0,1-2-868,1 1 0,-1-1 0,1 0 0,0 1 0,0-1 0,0 1 0,0 7 0,1 7-6256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8:46.5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43 6566,'0'0'13816,"12"0"-12300,236-4 2831,139-18-3526,-371 21-802,-10 2-5,0-1 1,0-1-1,-1 1 0,1-1 0,0 0 1,0 0-1,0 0 0,-1-1 0,1 0 1,8-4-1,-36 5-807,15 0-2583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8:47.9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 52 5189,'-1'0'502,"-1"0"1,1-1-1,0 1 1,0 0-1,-1-1 1,1 1-1,0 0 1,0-1-1,0 0 1,0 1-1,0-1 1,0 0-1,0 1 1,0-1-1,0 0 1,0 0-1,0 0 1,0 0-1,0 0 1,1 0-1,-2-2 1,2 3-280,1-1-1,-1 0 1,1 0 0,-1 0 0,1 1 0,-1-1 0,1 0-1,0 1 1,-1-1 0,1 0 0,0 1 0,-1-1 0,1 1-1,0-1 1,0 1 0,-1 0 0,1-1 0,0 1 0,0 0 0,0-1-1,1 1 1,64-15 2251,-64 15-2269,25-4 559,-1 1-1,1 1 0,40 3 1,-66-1-751,0 0 0,0 0 0,0 0 0,0 0 1,0 0-1,0 0 0,0 0 0,0 1 0,0-1 1,0 0-1,0 1 0,0-1 0,0 0 0,0 1 1,0-1-1,-1 1 0,1 0 0,0-1 0,0 1 0,0 0 1,-1-1-1,1 1 0,0 0 0,-1 0 0,1-1 1,-1 1-1,1 0 0,-1 0 0,1 0 0,-1 0 0,0 0 1,1 0-1,-1 0 0,0 0 0,0 0 0,1 0 1,-1 0-1,0 0 0,0 0 0,0 0 0,0 0 0,-1 0 1,1 0-1,0 0 0,0 0 0,-1 0 0,0 1 1,0 3 23,-1-1 1,-1 0-1,1 1 1,0-1 0,-1-1-1,0 1 1,0 0-1,0-1 1,-5 5 0,-11 7 21,-1-2 0,-1 0 0,-41 19 0,4-3-23,57-29-38,0 1-1,0-1 1,1 0 0,-1 1-1,0-1 1,0 1 0,1-1-1,-1 1 1,1-1 0,-1 1-1,0-1 1,1 1 0,-1 0-1,1-1 1,-1 1 0,1 0-1,-1-1 1,1 1 0,0 0 0,-1 0-1,1 0 1,10 7-26,37 0-34,-34-7 11,9 3-63,78 15-527,-91-17 589,0 1 1,-1 0 0,1 0-1,-1 1 1,0 0 0,0 1-1,0-1 1,13 12 0,-20-15 53,0 0 0,1 0 0,-1 0 0,0 0-1,1 1 1,-1-1 0,0 1 0,0-1 0,0 1 0,0-1 0,-1 1 0,1-1 0,0 1 0,-1 0 0,1-1 0,-1 1 0,1 0 0,-1 0 0,0-1 0,0 1 0,0 0 0,0 0 0,0-1 0,0 1 0,-1 3 0,0-3 59,-1 1 1,1 0-1,-1-1 0,0 1 1,1-1-1,-1 0 1,0 1-1,-1-1 0,1 0 1,0 0-1,-1-1 1,1 1-1,-5 2 0,-7 3 316,0-1-1,0 0 0,-1-1 0,-26 6 1,22-7-128,-1-1 0,1 0 1,-1-1-1,0-2 1,1 0-1,-35-4 0,52 3-271,0 1 0,1 0-1,-1-1 1,0 0 0,1 1-1,-1-1 1,1 0 0,-1 0-1,1 0 1,0 0 0,-1 0-1,1 0 1,0 0 0,-1 0-1,1 0 1,0-1 0,0 1-1,0-1 1,0 1 0,0-2-1,1 2-73,-1 0-1,1 0 1,0 0-1,0 0 1,0 1-1,0-1 1,0 0-1,0 0 0,0 0 1,0 0-1,1 0 1,-1 0-1,0 0 1,0 0-1,1 1 1,-1-1-1,1 0 1,-1 0-1,1 0 0,-1 1 1,1-1-1,-1 0 1,1 1-1,0-1 1,-1 0-1,1 1 1,0-1-1,-1 1 0,1-1 1,0 1-1,0-1 1,0 1-1,0 0 1,-1-1-1,1 1 1,1 0-1,50-19-7446,-21 7 171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8:49.7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86 4516,'-1'-1'331,"0"0"0,0 0 0,0 0 0,1 0 0,-1 0 0,0 0 0,1 0 0,-1 0 0,0-1 0,1 1 0,0 0 1,-1 0-1,1-1 0,0 1 0,0 0 0,-1-1 0,1 1 0,0 0 0,0-1 0,0 1 0,1 0 0,-1-1 0,0 1 0,0 0 0,1-1 0,-1 1 0,1 0 0,-1 0 0,1 0 0,0-1 0,0 0 0,1 0-16,0 1 0,0-1 0,0 1-1,0-1 1,0 1 0,0 0 0,0 0 0,0 0 0,1 0 0,-1 0 0,0 0 0,1 0-1,-1 1 1,1-1 0,3 1 0,137-9 2306,92-11-1884,-241 53-470,-2 5-183,2 0 0,2 1 0,1-1 1,4 67-1,-1-45-57,1-24-6,0 1-1,3-1 0,1 0 1,2 0-1,1-1 1,1 0-1,3 0 0,0-1 1,2 0-1,21 34 0,1-8 13,-16-27 129,25 56 0,-40-77-94,0 0 1,-1 1-1,-1-1 0,0 1 1,-1 0-1,-1 0 0,1-1 1,-2 24-1,-1-31 12,-1 0-1,1 1 1,-1-1 0,1 0 0,-2 0-1,1-1 1,0 1 0,-1 0-1,0-1 1,0 0 0,0 1 0,-1-1-1,1 0 1,-1-1 0,0 1-1,0-1 1,-1 1 0,1-1 0,-1-1-1,1 1 1,-1-1 0,0 1-1,0-1 1,-7 1 0,-11 5 284,0-1 0,0-1 0,-48 5 0,66-10-316,-114 9 970,104-10-966,0 0-1,1 0 1,-1-2 0,0 0 0,-26-7 0,24 1-265,21 3-1988,26 1-4540,-10 4-1053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4:57.3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185 13 5862,'0'0'11637,"-7"-4"-9736,4 3-1784,0 0-1,0-1 1,-1 1 0,1 0 0,0 0 0,0 1 0,0-1-1,-1 1 1,1 0 0,0-1 0,-1 1 0,1 1 0,0-1 0,-1 0-1,-3 2 1,2 0 1,0 0 1,0 1-1,0-1 0,0 1 0,1 0 1,0 0-1,-1 1 0,1-1 0,0 1 1,1 0-1,-5 5 0,-3 3 301,2 1-1,-1 0 1,-10 21-1,18-31-301,0 1 1,0 0-1,0 1 0,1-1 0,-1 0 1,1 0-1,0 1 0,1-1 1,-1 1-1,1-1 0,-1 0 0,1 1 1,1-1-1,-1 1 0,1-1 1,-1 1-1,3 6 0,-1-9-100,-1-1 0,1 1-1,0 0 1,0-1 0,0 0 0,0 1 0,0-1-1,0 0 1,0 0 0,0 0 0,0 0 0,0 0-1,0-1 1,1 1 0,-1 0 0,0-1 0,1 0-1,-1 0 1,0 0 0,1 0 0,2 0 0,53-4 158,-48 1-165,-1 0-1,0 0 1,0 0 0,0-1 0,0-1 0,-1 1 0,1-1 0,-1-1 0,-1 0 0,14-12 0,-16 14-2,-1 0 0,-1 0 0,1 0 0,-1 0-1,1-1 1,-1 0 0,0 0 0,-1 1 0,1-1 0,-1-1 0,0 1 0,0 0-1,-1-1 1,0 1 0,0-1 0,0 1 0,0-1 0,-1 1 0,-1-12-1,1 15 8,-1 0-1,1 1 0,-1-1 0,0 0 1,0 0-1,0 1 0,0-1 0,0 0 0,0 1 1,-1-1-1,1 1 0,0-1 0,-1 1 0,1 0 1,-1-1-1,1 1 0,-1 0 0,0 0 1,0 0-1,1 0 0,-1 1 0,0-1 0,0 0 1,0 1-1,0-1 0,-3 1 0,-60-4-3149,51 5-749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4:56.8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229 48 6342,'0'0'5418,"3"-8"-2716,9-23-311,-12 31-2343,0 0 1,0 0-1,0 0 0,0 0 0,0-1 1,0 1-1,0 0 0,1 0 0,-1 0 0,0-1 1,0 1-1,0 0 0,0 0 0,0-1 0,0 1 1,0 0-1,0 0 0,0 0 0,0-1 1,0 1-1,0 0 0,0 0 0,0-1 0,-1 1 1,1 0-1,0 0 0,0 0 0,0-1 0,0 1 1,0 0-1,0 0 0,0 0 0,-1 0 1,1-1-1,0 1 0,0 0 0,0 0 0,0 0 1,-1 0-1,1 0 0,0-1 0,0 1 0,0 0 1,-1 0-1,1 0 0,0 0 0,0 0 1,-1 0-1,1 0 0,0 0 0,0 0 0,0 0 1,-1 0-1,1 0 0,0 0 0,0 0 0,-1 0 1,1 0-1,0 0 0,0 0 0,0 0 1,-1 0-1,1 1 0,0-1 0,0 0 0,0 0 1,-1 0-1,-12 6 490,8-2-363,1 1 1,-1 0-1,1 0 0,-1 0 0,1 1 1,1 0-1,-1-1 0,1 1 0,0 0 0,1 0 1,-1 1-1,1-1 0,0 1 0,1-1 1,-2 13-1,-1 13 676,2 0 0,2 34 1,0-39-482,1 61-145,4 0-1,23 123 0,-25-194-162,-1 0 0,-1 0 1,0 0-1,-2 1 0,1-1 0,-2 0 1,0 0-1,-2 0 0,0 0 0,-9 25 1,9-31-24,-1 0 1,0-1 0,0 1 0,-2-1 0,1 0-1,-1 0 1,0-1 0,-1 0 0,0-1 0,-1 1-1,0-1 1,0-1 0,0 0 0,-1 0 0,0-1-1,-12 6 1,-1-5-4304,22-7 4030,1 0 0,0 0 0,-1 0 0,1 1 0,-1-1-1,1 0 1,-1 0 0,1 0 0,-1 0 0,1 0 0,-1 0 0,1 0 0,0 0-1,-1 0 1,1 0 0,-1 0 0,1 0 0,-1 0 0,1-1 0,-1 1 0,1 0 0,-1 0-1,1 0 1,0-1 0,-1 1 0,1 0 0,0 0 0,-1-1 0,1 1 0,0 0-1,-1-1 1,1 1 0,0 0 0,-1-1 0,1 1 0,0-1 0,0 1 0,0-1-1,-1 0 1,1-9-12903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4:57.9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50 10410,'0'0'5659,"7"-9"-2905,23-25-672,-30 34-1993,0 0-1,0-1 0,0 1 1,0 0-1,0-1 1,0 1-1,1 0 0,-1-1 1,0 1-1,0 0 1,0 0-1,1-1 1,-1 1-1,0 0 0,0-1 1,1 1-1,-1 0 1,0 0-1,1 0 0,-1-1 1,0 1-1,1 0 1,-1 0-1,0 0 1,1 0-1,-1 0 0,0 0 1,1 0-1,-1 0 1,0 0-1,1 0 0,-1 0 1,0 0-1,1 0 1,-1 0-1,1 0 1,-1 0-1,0 0 0,1 0 1,-1 0-1,0 0 1,1 0-1,-1 1 0,0-1 1,1 0-1,0 21 826,-9 24-679,-12 14 627,14-47-657,1 1 0,0 1 0,1-1 0,1 0 0,0 1 0,1 0-1,0 0 1,1 17 0,1-28-180,1-1-1,0 0 1,-1 0 0,1 0-1,0 0 1,0 0-1,1 0 1,-1 0-1,0 0 1,1 0-1,-1-1 1,1 1 0,-1 0-1,1-1 1,0 0-1,0 1 1,0-1-1,0 0 1,0 0 0,0 0-1,0 0 1,0 0-1,0 0 1,0-1-1,1 1 1,-1-1 0,0 1-1,4-1 1,11 2 1,0 0 1,30-2 0,-33 0-35,0 1-521,28-1-575,-25-5-2331,-10-7-3919,-6 0 830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4:58.3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63 1 10250,'0'0'9833,"-36"55"-8135,29-29-65,-2 3-800,4 4-641,-1 1-128,6 1-32,0 0 0,4-2-961,7-6-1569,-2-5-4324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01.6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238 49 3619,'0'0'9268,"8"-8"-7330,27-23-86,-18 22 1278,-12 18-1290,-8 19-425,-4-10-1131,-1 0 1,-1 0-1,0-1 0,-1 0 1,-1 0-1,-18 20 1,5-4-200,-3 6-233,-1-1 0,-1-2 0,-68 64 0,97-100 72,0 0 0,0 1 0,0-1-1,0 0 1,0 0 0,-1 0 0,1 1 0,0-1 0,0 0 0,0 0 0,-1 0 0,1 1 0,0-1-1,0 0 1,0 0 0,-1 0 0,1 0 0,0 0 0,0 1 0,-1-1 0,1 0 0,0 0 0,0 0-1,-1 0 1,1 0 0,0 0 0,0 0 0,-1 0 0,1 0 0,0 0 0,-1 0 0,1 0-1,0 0 1,0 0 0,-1 0 0,1 0 0,0-1 0,0 1 0,-1 0 0,1 0 0,0 0 0,0 0-1,-1 0 1,1-1 0,0 1 0,0 0 0,0 0 0,0 0 0,-1-1 0,1 1 0,0-16-5859,0 10 4887,1-22-7285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28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11819,'0'0'5702,"47"-26"-3460,-19 19-737,6 1-416,9 3-384,-2 1-513,4 2-160,-6 0-641,-2 0-1825,-8 0-3427,-9-3-8265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02.0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1 7495,'0'0'10250,"-10"49"-8360,24-27-193,5 0 33,15-1-385,6-2-576,2 1-449,1-1-224,0 1-32,-7 1-160,-4 1-1409,-9-4-1346,-5-3-2754,-7-6-7175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03.3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92 70 5477,'0'0'1730,"6"-8"1323,4-3-1875,9-11 83,-7-6 3486,-48 114 341,-9 21-3690,32-72-1013,2 2 0,1 0 0,2 0 0,1 0 0,2 1 0,2 0 0,2 47 0,2-80-383,0 1-1,0 0 1,1 0-1,-1 0 1,1-1 0,1 1-1,-1-1 1,1 1-1,0-1 1,0 0-1,0 0 1,1-1 0,0 1-1,0-1 1,0 1-1,0-1 1,1 0-1,0-1 1,-1 1-1,12 5 1,-7-4-444,1 0 1,1-1-1,-1 0 1,15 3-1,42 2-5903,-30-9-1129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03.9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1 232 10602,'0'0'14024,"12"-8"-13031,138-104 464,-127 94-1284,0-1 1,-2-1 0,30-34-1,-62 72-156,1 1-1,2 0 0,0 1 0,-6 21 1,10-29-9,1 1 1,1-1 0,0 0 0,1 1-1,0 0 1,1-1 0,0 1 0,2 15-1,9-4-239,-3-10-2436,-4 2-7631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04.2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51 13549,'0'0'8328,"63"4"-6727,-20-12-288,12-5-736,-3 2-417,0 1-96,-6 4-32,-8 1-32,-10 3-833,-6 2-704,-13 0-577,-4 2-1345,-5 4-2595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04.6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 11403,'0'0'6454,"12"0"-5018,4-1-900,0 0-5,1 1 0,-1 0 1,1 1-1,29 6 0,-43-6-458,-1-1 1,1 1-1,-1 0 1,1 0-1,-1 0 0,1 0 1,-1 1-1,0-1 1,0 1-1,0-1 1,1 1-1,-2 0 0,1 0 1,0 0-1,0 0 1,2 3-1,-3-2-31,-1-1-1,1 1 1,0-1-1,-1 1 1,0 0-1,1-1 1,-1 1-1,0 0 1,0-1-1,-1 1 1,1 0-1,-1-1 1,1 1-1,-1-1 1,0 1-1,0-1 1,0 1-1,0-1 1,0 1-1,-2 2 1,-5 7 189,-1 0 0,0-1 0,0 0 0,-1 0 0,0-1 0,-1 0 0,-16 11 0,10-8-80,1 1 0,-20 22-1,36-36-148,0 0-1,0 1 1,-1-1-1,1 0 0,0 1 1,0-1-1,-1 0 0,1 1 1,0-1-1,0 0 0,0 1 1,0-1-1,-1 0 0,1 1 1,0-1-1,0 1 0,0-1 1,0 0-1,0 1 1,0-1-1,0 1 0,0-1 1,0 0-1,0 1 0,0-1 1,0 1-1,0-1 0,1 0 1,-1 1-1,0-1 0,0 0 1,0 1-1,1-1 0,-1 0 1,0 1-1,0-1 1,1 0-1,-1 1 0,0-1 1,0 0-1,1 0 0,-1 1 1,0-1-1,1 0 0,-1 0 1,0 0-1,1 0 0,-1 1 1,0-1-1,1 0 0,-1 0 1,1 0-1,-1 0 1,0 0-1,1 0 0,-1 0 1,1 0-1,-1 0 0,0 0 1,1 0-1,-1 0 0,1 0 1,0-1-1,37 1 65,-28-1-53,19 0-514,0-3 1,31-6-1,18-9-5209,-45 9-248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05.4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2 10890,'-3'6'2371,"3"-1"511,3 0-672,19 2-480,-3-3-32,15-2-449,0-2-577,9 0-383,-2 0-257,0-1-32,-2-7-1378,-5-2-1568,-3-1-3140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05.8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63 1 15599,'0'0'4580,"-50"51"-3939,43-26 256,2 1-289,5-2-512,0-2-32,7-4-64,7 1-192,0-4-545,1-2-448,-5-5-897,-3 0-2274,-5-3-2562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06.1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 13068,'0'0'8809,"77"5"-7560,-36-5-320,3 0-673,1-5-224,-4 1 0,-7 0-865,-4 3-768,-10 0-1186,-9-1-1537,-4 1-1698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06.5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121 0 11499,'0'0'10239,"-6"8"-9065,1-2-1073,1 0-1,-1 1 0,1-1 0,1 1 1,0 0-1,-1 0 0,2 0 1,-1 0-1,1 0 0,0 1 0,1-1 1,0 1-1,0 9 0,1-11-92,1 0 0,0-1 0,1 1 0,-1-1 1,1 1-1,0-1 0,1 0 0,-1 0 0,1 0 0,0 0 0,0 0 0,0 0 0,1-1 0,0 0 0,0 1 0,0-1 0,0-1 0,6 5 0,30 33-11,-39-39 22,1 0 1,-1 0-1,0 0 1,0-1-1,0 1 1,0 0-1,0 0 0,0 1 1,-1-1-1,1 0 1,0 0-1,-1 0 1,0 0-1,0 1 1,1-1-1,-1 0 1,-1 0-1,1 0 0,0 1 1,0-1-1,-1 0 1,0 3-1,-1-1 31,0-1-1,0 0 0,0-1 1,0 1-1,0 0 0,0-1 1,-1 1-1,1-1 1,-1 1-1,0-1 0,1 0 1,-1 0-1,-4 1 0,1 1-15,0-1-1,0-1 0,0 1 0,-1-1 1,1 0-1,0-1 0,-1 1 1,1-1-1,-1-1 0,0 1 0,1-1 1,-1 0-1,1-1 0,-1 1 0,-7-3 1,12 2-32,0 0 1,0-1-1,0 1 1,0-1-1,0 1 1,0-1-1,0 0 1,0 0-1,0 0 1,1 0-1,-1 0 1,1 0-1,0 0 1,-1 0-1,1-1 1,0 1-1,0-1 0,1 1 1,-1-1-1,0 1 1,1-1-1,-1 1 1,1-1-1,0 1 1,0-4-1,0 2-11,0 1-1,0-1 0,0 1 0,1 0 0,-1-1 0,1 1 0,0-1 0,0 1 1,0 0-1,0-1 0,1 1 0,-1 0 0,1 0 0,0 0 0,0 0 1,0 0-1,0 1 0,4-5 0,8-1 5,0 0 1,0 0-1,1 2 1,-1 0-1,1 0 1,25-5-1,-27 9 32,1-2 1,-1 0-1,0-1 0,0 0 0,-1-1 0,1 0 1,-1-1-1,0 0 0,16-15 0,-26 21 36,-1 0 0,1-1 0,-1 1 0,1 0 0,-1-1 0,0 1 0,0-1 0,0 0 0,0 1 0,0-1 0,0 0 1,0 1-1,-1-1 0,1 0 0,0 0 0,-1 0 0,0 0 0,1 0 0,-1 0 0,0 1 0,0-1 0,0 0 0,0 0 0,0 0 0,-1 0 0,1 0 0,-1 0 0,1 0 0,-1 1 0,0-1 0,-1-3 0,0 3-28,0-1-1,0 1 0,-1-1 1,1 1-1,-1 0 1,0 0-1,1 0 1,-1 0-1,0 1 1,0-1-1,0 1 1,0 0-1,-1 0 0,1 0 1,0 0-1,0 0 1,-5 0-1,1 0-346,-50-2 736,30 9-2680,8 11-5118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07.4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197 19 3587,'0'0'4565,"8"-3"-1320,-1-1-2263,12-5 281,-2 7 2482,-18 4-832,-3 10-1641,-21 22-9,-2 0 0,-34 33 0,-16 20-1160,64-72-187,-24 38-1284,34-67-12747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28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14574,'0'0'5568,"9"-2"-4469,55-9-714,1 3-1,76 0 1,-145 25-599,-62 79 617,-6 7 325,66-92-656,0 1 0,1-1 0,0 1 1,1 0-1,0 0 0,1 0 0,-3 20 0,5-9 71,1-13-7049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07.7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15310,'0'0'6342,"68"16"-5156,-34-7 63,5 2-897,4 4-320,5 3 0,2 5-1057,-4-2-1313,-1-1-2274,-7-3-7208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08.2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0 5573,'0'0'4095,"8"5"-1971,6 4-1225,-1 1 0,1 1 0,-1 0 0,-1 1 0,18 22 0,-20-22-725,-2 0 0,1 1 1,-1 0-1,-1 0 0,-1 1 0,0 0 1,0 0-1,-2 1 0,0 0 0,0 0 1,2 26-1,-5-16-65,-1 1 0,-2-1 0,0 0 0,-1 0 1,-2 0-1,-1 0 0,0-1 0,-2 0 0,-1 0 0,-1-1 0,-1 0 1,-1-1-1,0 0 0,-2-1 0,-1 0 0,0-1 0,-33 32 0,14-26-3007,2-9-2569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09.1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210 270 3972,'0'0'10821,"-4"-9"-8713,2 6-2015,1 0 0,-1 0 0,1 0 0,-1 0 0,0 1 0,0-1 0,0 1 0,-1-1 0,1 1 0,0 0 0,-1 0-1,0 0 1,1 0 0,-1 0 0,-6-2 0,5 3-42,0 0 0,-1 0 0,1 0 0,0 1 0,-1-1-1,1 1 1,0 0 0,-1 1 0,1-1 0,0 1 0,-1 0 0,1 0 0,0 0-1,0 0 1,-5 3 0,4-2 40,-1 0 0,1 1-1,0-1 1,-1 2 0,1-1 0,1 0-1,-1 1 1,0 0 0,1 0 0,0 0-1,0 1 1,0-1 0,0 1 0,1 0-1,0 0 1,0 0 0,0 0 0,1 1-1,0-1 1,0 1 0,0 0 0,0-1-1,1 1 1,0 0 0,0 7 0,1-11-75,0-1 1,0 1 0,0-1 0,0 1-1,1-1 1,-1 0 0,1 1 0,-1-1-1,1 1 1,-1-1 0,1 0-1,-1 0 1,1 1 0,0-1 0,0 0-1,0 0 1,0 0 0,0 0-1,0 0 1,0 0 0,0 0 0,0 0-1,0 0 1,1 0 0,1 0 0,2 1 1,-1-1 0,0 1 0,1-1 0,-1 0 0,1-1 0,0 1 0,-1-1 0,8 0 0,2-1 1,1-1 1,-1 0-1,0-1 0,24-8 1,-13 1-17,-1-1 0,0-2 0,-1 0-1,0-2 1,-1 0 0,-1-2 0,23-22 0,-32 28 42,-1 0-1,-1-1 1,0-1-1,0 0 1,-1 0-1,-1 0 0,0-1 1,-1-1-1,0 1 1,-1-1-1,-1 0 1,0 0-1,3-22 1,-8 36-38,0 1 1,1-1 0,-1 0 0,0 1 0,0-1 0,1 1-1,-1-1 1,0 0 0,0 1 0,0-1 0,0 0-1,0 1 1,0-1 0,0 0 0,0 1 0,0-1 0,0 0-1,0 1 1,-1-1 0,1 1 0,0-1 0,0 0 0,-1 1-1,1-1 1,0 1 0,-1-1 0,1 1 0,0-1-1,-1 1 1,1-1 0,-1 1 0,1-1 0,-1 1 0,1-1-1,-1 1 1,0 0 0,1-1 0,-1 1 0,1 0-1,-1 0 1,0-1 0,1 1 0,-1 0 0,1 0 0,-1 0-1,0 0 1,1 0 0,-1 0 0,-1 0 0,0 1 0,0-1 1,0 1-1,-1 0 1,1 1-1,0-1 1,0 0-1,0 1 1,0-1-1,0 1 1,0-1-1,1 1 1,-4 4-1,-7 10 86,1 2 0,0 0-1,1 0 1,1 0 0,1 1-1,0 1 1,2 0-1,0 0 1,1 0 0,1 0-1,1 1 1,0 34 0,3-52-99,0 1 0,0 0 0,1 0 1,0 0-1,-1 0 0,2 0 1,-1 0-1,0-1 0,1 1 0,0-1 1,-1 1-1,1-1 0,1 1 0,-1-1 1,0 0-1,1 0 0,0 0 1,0 0-1,-1-1 0,2 1 0,-1-1 1,5 3-1,22 8-3004,4-8-4257,-16-5-4505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09.5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263 1 11050,'0'0'10282,"-20"68"-9289,-1-34 160,-6 5-416,-2 0-353,1 0-95,-1-2-65,3-4-128,6-9-64,0-5-32,6-9-769,3-7-1281,2-3-608,4-8-2467,1-13-3139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09.8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13325,'0'0'8744,"63"32"-6950,-38-13-97,9 2-640,0 0-704,3-1-289,-1 4 0,-2-2-929,0-2-2274,-6-1-2338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16.2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5894,'0'0'12491,"11"3"-11391,39 4-601,1-2 0,0-2 0,53-4 0,-38 0-1913,-55 1-2008,-2-3-3902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16.7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28 11243,'0'0'8968,"62"-18"-7943,-28 13-609,6 3-255,-1 0-97,0 2 0,4 0-96,-4 0 32,-1 0-513,-1 0-1184,-5 0-3492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7:50.8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59 10122,'0'0'11242,"66"-13"-9672,-25 7-193,4 0-800,1 1-385,-1 0-128,-6 1-32,-3 1-256,-10 3-865,-4-2-769,-10-3-1890,-5-5-5701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7:51.7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0 362 5061,'0'0'15513,"11"-4"-13981,10-4-1213,-1-2 0,0 0 1,-1-1-1,0-1 0,-1-1 0,28-24 0,99-108 31,-136 137-334,-1-1 0,0-1 0,0 0 0,-1 0 0,0 0 0,-1-1 0,0 0 0,8-21 0,-38 70-53,14-11 30,1 0 1,1 1 0,2-1-1,1 2 1,1-1-1,1 0 1,2 1 0,1 0-1,4 36 1,6-39-1696,3-13-2976,-7-11-1600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7:52.1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1 102 10922,'0'0'7175,"46"12"-5605,-1-21-289,16-6 160,3-3-576,7-2-641,-1 1-160,-6 4-32,-7 5-352,-12 4-737,-11 5-705,-11 1-800,-7 0-2595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29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8264,'0'0'10922,"67"-17"-9897,-31 17-224,7 0-513,0 0-256,1 0-224,-1 3-2242,-9-2-5318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7:52.5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0 321 3844,'0'0'16725,"11"-9"-15289,80-80-574,101-126 0,-192 215-862,0 0 1,1-1-1,-1 1 0,0 0 0,0-1 0,0 1 1,0 0-1,0-1 0,0 1 0,1 0 0,-1-1 0,0 1 1,0 0-1,1 0 0,-1-1 0,0 1 0,0 0 1,1 0-1,-1-1 0,0 1 0,1 0 0,-1 0 1,0 0-1,1-1 0,-1 1 0,0 0 0,1 0 1,-1 0-1,0 0 0,1 0 0,-1 0 0,1 0 1,-1 0-1,0 0 0,1 0 0,-1 0 0,0 0 1,1 0-1,-3 19 62,-20 45 201,14-43-94,-3 15 106,0 1 0,2 1 0,2-1 0,2 2 0,-1 53-1,5-90-322,1-1 0,0 1-1,0 0 1,0-1-1,0 1 1,1 0-1,-1 0 1,0-1-1,1 1 1,0 0-1,-1-1 1,1 1-1,0-1 1,-1 1-1,1-1 1,0 1 0,0-1-1,0 1 1,1-1-1,-1 0 1,0 0-1,0 0 1,1 0-1,-1 1 1,0-2-1,1 1 1,-1 0-1,1 0 1,0 0-1,-1-1 1,3 1 0,-2 0-294,0-1 0,-1 0 0,1-1 0,0 1 1,0 0-1,0-1 0,0 1 0,0-1 1,0 1-1,-1-1 0,1 0 0,0 0 0,-1 1 1,1-1-1,0-1 0,-1 1 0,1 0 0,-1 0 1,3-3-1,17-22-8151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7:52.8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40 6502,'0'0'11985,"10"-5"-9999,8-2-1536,1 0 1,0 2 0,0 0 0,0 1 0,0 1-1,1 1 1,-1 0 0,31 3 0,-48-1-431,-1 0 0,1 0 0,0 0 0,0 0 0,-1 1 0,1-1 0,0 1 0,0-1 0,-1 1 0,1-1-1,-1 1 1,1 0 0,0 0 0,-1 0 0,0 0 0,1 0 0,-1 0 0,0 1 0,1-1 0,-1 0 0,0 1 0,0-1 0,0 1 0,0-1 0,0 1 0,0-1 0,-1 1 0,1-1 0,-1 1 0,1 0 0,-1 0 0,1-1 0,-1 1 0,0 0 0,0 0 0,0-1-1,0 1 1,0 0 0,0 0 0,0 0 0,-1-1 0,1 1 0,-1 0 0,1-1 0,-1 1 0,0 1 0,-3 7 156,1-1 1,-1 0-1,-1 0 1,1-1-1,-2 1 0,-11 14 1,-3-2 143,-1-1 1,-25 18 0,25-21 61,1 0 0,-32 36 0,51-52-378,1-1 0,-1 0 0,1 1 1,-1-1-1,1 1 0,0-1 0,-1 1 0,1-1 0,0 1 0,-1-1 0,1 1 0,0-1 0,-1 1 0,1-1 0,0 1 0,0-1 1,0 1-1,0 0 0,-1-1 0,1 1 0,0 0 0,0-1 0,0 1 0,0-1 0,1 1 0,-1 0 0,0-1 0,0 1 0,0-1 1,0 1-1,0-1 0,1 1 0,-1 0 0,0-1 0,1 1 0,0 0 0,24 5 66,40-11-36,-64 5-32,34-6-1256,68-22 0,-16-7-6638,-47 15-1263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7:53.3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260 1 7655,'0'0'13667,"-7"8"-12429,-234 317 1789,239-322-3925,-5 9 1248,5-9-3609,2-14-10770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7:53.7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0 13325,'0'0'8327,"-2"56"-6885,22-33-33,10 3-192,7-4-672,6-1-385,7 0-96,2-4-32,0-3-769,-7 1-1313,-4-4-1505,-8-1-3524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7:54.2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99 6566,'0'0'6102,"1"-9"-2755,-1 6-3094,1 0 1,0-1-1,0 1 0,0 0 1,0-1-1,0 1 0,1 0 1,-1 0-1,1 0 0,0 0 1,0 1-1,0-1 0,0 0 1,0 1-1,5-4 0,-2 2 90,0 1 1,1-1-1,0 1 0,-1 0 0,1 1 0,0 0 0,1 0 0,-1 0 0,8-1 1,4-1 113,0 1 0,0 1 1,0 1-1,0 0 0,30 3 0,-47-2-438,0 1-1,0-1 0,0 0 0,0 0 0,0 0 1,0 0-1,1 1 0,-1-1 0,0 1 0,0-1 1,0 0-1,0 1 0,0 0 0,-1-1 0,1 1 0,0 0 1,0-1-1,0 1 0,0 0 0,-1 0 0,1 0 1,0 0-1,-1 0 0,1 0 0,-1 0 0,1 0 1,-1 0-1,1 0 0,-1 0 0,0 0 0,1 0 0,-1 0 1,0 0-1,0 0 0,0 0 0,0 0 0,0 1 1,0-1-1,0 0 0,0 0 0,-1 0 0,1 0 1,0 0-1,0 0 0,-1 0 0,1 0 0,-1 1 0,-2 3 53,1 0 0,-1 0 0,0-1 0,0 1 0,0-1 0,-1 0 0,1 0-1,-5 4 1,-105 65 511,113-72-581,-1-1-1,1 0 0,0 0 1,0 1-1,0-1 1,0 0-1,0 0 0,0 1 1,0-1-1,0 0 1,0 0-1,0 1 0,0-1 1,0 0-1,0 0 1,0 1-1,0-1 0,0 0 1,0 0-1,0 1 1,0-1-1,0 0 0,0 0 1,0 1-1,1-1 1,-1 0-1,0 0 0,0 0 1,0 1-1,0-1 1,1 0-1,-1 0 0,0 0 1,0 0-1,0 1 1,1-1-1,-1 0 0,0 0 1,0 0-1,1 0 1,-1 0-1,0 0 0,0 0 1,1 0-1,-1 1 1,0-1-1,0 0 0,1 0 1,-1 0-1,0 0 1,0 0-1,1 0 0,-1-1 1,0 1-1,0 0 1,1 0-1,-1 0 0,0 0 1,0 0-1,1 0 1,26 4 30,-19-4-23,3 2-52,6 0-67,-1 1 1,1 1 0,31 11-1,-45-14 100,1 0 1,-1 0-1,0 1 0,0 0 1,0-1-1,0 1 0,-1 0 1,1 1-1,-1-1 0,1 0 1,-1 1-1,0-1 0,1 1 1,-1 0-1,-1-1 0,1 1 1,0 0-1,-1 0 0,1 1 1,-1-1-1,0 0 0,0 0 1,0 1-1,-1-1 0,1 0 1,0 5-1,-2-5 50,0 0 0,0-1 0,0 1 0,0 0-1,0-1 1,0 1 0,-1-1 0,1 1 0,-1-1 0,1 0 0,-1 0 0,0 1-1,0-1 1,0-1 0,0 1 0,-1 0 0,1 0 0,0-1 0,-1 1 0,1-1-1,-1 0 1,1 0 0,-1 0 0,-3 1 0,-69 19 932,66-19-947,1 0 0,-1-1 0,1 0 0,-1 0 0,1-1 0,-1 0 0,-15-3 0,24 3-94,-1 0 1,1 0-1,0 0 0,-1 0 0,1 0 0,0-1 0,-1 1 0,1 0 0,0 0 0,-1 0 0,1 0 0,0-1 0,-1 1 0,1 0 0,0 0 0,-1-1 0,1 1 0,0 0 0,0-1 0,0 1 0,-1 0 0,1-1 0,0 1 0,0 0 0,0-1 0,0 1 0,-1 0 0,1-1 0,0 1 0,0 0 0,0-1 0,0 1 0,0-1 0,0 1 0,0 0 0,0-1 0,0 1 0,0 0 0,0-1 0,1 1 0,-1-1 0,0 1 0,0 0 0,0-1 0,0 1 0,1 0 0,-1-1 0,0 1 0,0 0 0,0 0 0,1-1 0,-1 1 0,0 0 0,1 0 0,-1-1 0,17-13-5988,3 3-1042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7:55.1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55 10762,'0'0'5077,"6"-8"-3614,-3 4-1323,0 0 1,0 0 0,1 1-1,-1-1 1,1 1 0,0 0-1,0 0 1,1 1 0,-1-1-1,0 1 1,1 0 0,0 0-1,-1 1 1,1-1 0,0 1-1,0 0 1,0 0-1,0 0 1,0 1 0,0 0-1,0 0 1,6 1 0,-1-1-62,29-1 101,57 6 0,-86-4-173,1 1-1,-1 0 0,0 0 0,1 1 0,-1 0 0,0 1 0,-1 0 0,1 1 1,-1 0-1,15 11 0,-23-15 20,0 0-1,0 0 1,0 1 0,0-1-1,0 0 1,0 0 0,0 1-1,-1-1 1,1 1 0,0-1 0,-1 1-1,1-1 1,-1 1 0,0-1-1,1 1 1,-1-1 0,0 1-1,0-1 1,0 1 0,0 0-1,0-1 1,-1 1 0,1-1 0,-1 3-1,-17 41 885,7-17-684,5-7 52,1 2 1,2-1 0,0 0-1,1 1 1,1-1 0,2 1-1,4 35 1,2-17 66,1 0 0,3-1 0,18 47-1,-4-9-274,-3 0-1,-3 2 1,-4 0-1,6 114 0,-9-124-44,-9-57-9,0 1 0,0-1 0,-1 1 1,-1-1-1,0 1 0,-1 0 0,-1-1 1,0 1-1,-5 22 0,4-31 71,-1 0 0,0-1 1,0 1-1,0-1 0,-1 1 0,1-1 0,-1-1 0,0 1 0,0 0 0,-1-1 1,1 0-1,-1 0 0,1 0 0,-1 0 0,0-1 0,0 0 0,0 0 0,0 0 1,-1-1-1,-5 2 0,-11 2 396,0-2 1,0 0-1,-35 1 1,-106-9 492,56-8-3201,99 12 1220,-7-1-858,10 1-4991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7:57.1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212 13 4965,'0'0'8456,"-12"0"-5931,5-1-2291,0 1 0,-1 1 1,1 0-1,0 0 0,1 0 0,-1 0 1,0 1-1,0 1 0,1-1 0,-1 1 1,1 0-1,0 0 0,0 1 0,0 0 1,0 0-1,-8 8 0,5-3 145,0 1-1,1 1 1,0 0 0,1 0-1,0 0 1,1 1 0,0 0-1,-7 24 1,12-33-328,0 0-1,0 0 1,0 0 0,0 0-1,1 0 1,-1 0 0,1 0-1,0 0 1,0 0 0,0 0-1,0 0 1,1 0 0,-1 0-1,1 0 1,-1 0 0,1 0-1,0 0 1,1 0 0,-1 0-1,0 0 1,1-1 0,0 1-1,-1-1 1,1 1 0,0-1-1,0 1 1,0-1 0,1 0-1,-1 0 1,0 0 0,1 0-1,0-1 1,-1 1 0,1-1-1,0 1 1,0-1 0,0 0-1,0 0 1,-1 0 0,2-1 0,-1 1-1,0-1 1,3 1 0,3 0-7,1-1 1,-1 1 0,0-1 0,1-1 0,-1 0 0,0 0 0,0-1 0,0 0-1,0-1 1,0 1 0,0-2 0,-1 1 0,1-1 0,-1-1 0,0 0 0,11-8-1,-15 10-30,0-1 0,1 0 0,-1 0 0,-1 0 0,1 0 0,0-1 0,-1 0 0,0 1 0,0-1 0,-1 0 0,1-1 0,-1 1 1,0 0-1,-1-1 0,1 1 0,-1-1 0,0 1 0,0-1 0,-1 0 0,1 1 0,-1-1 0,-1 0 0,1 1 0,-1-1 0,0 0 0,0 1 0,-1-1 0,-2-7 0,1 9-5,1-1 1,-1 1-1,1-1 1,-1 1-1,-1 0 1,1 0-1,0 0 1,-1 1 0,0-1-1,0 1 1,0 0-1,0 0 1,-1 0-1,1 0 1,-1 1-1,0 0 1,-9-3-1,3 1-163,-1 1 0,0 0 0,0 1 0,0 0-1,0 1 1,-18 0 0,28 1 32,1 0-1,-1 0 0,1 1 1,-1-1-1,1 0 1,-1 0-1,1 1 1,-1-1-1,1 1 1,-1-1-1,1 1 1,0 0-1,-1-1 1,-1 3-1,2-3-68,1 1 0,0-1-1,-1 1 1,1 0 0,0-1 0,0 1-1,-1-1 1,1 1 0,0-1 0,0 1 0,0 0-1,0-1 1,-1 1 0,1 0 0,0-1-1,0 1 1,1-1 0,-1 1 0,0 0 0,0-1-1,0 1 1,0 0 0,1 0 0,3 5-6045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7:57.9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0 10602,'0'0'8648,"6"8"-7425,-2-4-1057,-1 0 1,0 1 0,-1 0-1,1-1 1,-1 1 0,0 0-1,0 0 1,0 0 0,-1 1-1,0-1 1,0 0 0,0 1-1,-1-1 1,1 0-1,-1 1 1,0-1 0,-1 1-1,0-1 1,0 0 0,0 1-1,0-1 1,-4 8 0,-11 38 707,-14 49 289,28-90-1061,0 0-1,1 1 1,0-1 0,0 1-1,1 0 1,1-1 0,2 16-1,-2-23-82,0-1 0,0 1 0,1-1 1,-1 1-1,1-1 0,-1 1 0,1-1 0,0 0 0,0 0 0,0 0 0,0 0 0,0 0 0,1-1 0,-1 1 0,1 0 0,-1-1 0,1 0 0,-1 0 0,1 1 0,0-1 0,-1-1 0,1 1 1,0 0-1,0-1 0,0 0 0,-1 1 0,4-1 0,9 1 16,0-1-1,-1 0 1,28-3 0,-32 1-223,0 0 1,-1 0-1,1-1 1,0-1-1,-1 1 0,0-1 1,16-10-1,11-18-3922,-33 28 3002,0 0 0,0 0 1,-1-1-1,0 1 0,0-1 1,0 1-1,3-10 1,-1-20-10104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7:58.2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0 7303,'0'0'5381,"-10"49"-3683,10-19 672,0 4-320,0 8-641,0 2 32,10 3-223,-4 4-610,8 0-448,-5 0-160,11-1-160,-3-10-2050,7-7-4869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8:51.1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50 18 6022,'0'0'4708,"-50"-15"353,68 15-4100,11 0 96,13 0-352,10-2-321,9 1-224,1 1-160,-8 0 0,0 0-1281,-15 0-2210,-16 0-1730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29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72 4292,'0'0'6166,"-8"5"-3508,-23 15-891,32-20-1661,-1 1 0,1-1 0,0 1-1,-1-1 1,1 1 0,0-1 0,-1 1-1,1-1 1,0 0 0,0 1-1,-1-1 1,1 0 0,0 1 0,0-1-1,-1 0 1,1 0 0,0 0 0,0 0-1,0 0 1,0 0 0,-1 0 0,1 0-1,0 0 1,0 0 0,1-1 0,33 3 582,28-6-214,0-3 0,92-21 1,-15 2-131,10 6-333,1 7 0,203 8-1,-338 5-354,-9 0 46,0-1 0,0 1-1,0 1 1,0 0 0,-1-1 0,1 2-1,0-1 1,0 1 0,-1 0 0,12 6 0,-24-6-3242,-10-2 97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8:51.8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 10442,'0'0'4356,"72"9"-3844,-24-9-191,7 0-289,6 0-1089,-2-5-2338,-2-4-4389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8:53.4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30 6022,'0'0'11787,"73"9"-10570,-23-9-384,2 0-385,10 0-384,3 0-32,-7-8-736,-6-5-2531,-7-4-5574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8:14.3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9097,'0'0'9705,"79"26"-8520,-29-24-288,7-2-225,0 0-383,2 0-161,-5 0-64,-6 0-32,-14 0-352,-15 0-1122,-8 0-896,-16 10-9769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8:14.7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10922,'0'0'8360,"85"37"-7111,-26-37-128,6 0-480,-1-6-545,-3-1-32,-4 3 0,-13 2-1697,-13 2-3716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8:17.2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0 380 8232,'0'0'7815,"11"-5"-6411,20-11-939,0-1 0,-2-2 0,0-1 0,-2-1 0,29-28 0,3-8-349,61-77 0,-106 115-221,4-3 807,-16 25-206,-8 15-57,-8 19 143,3 0 0,-11 58 0,19-74-531,0 1 0,1 0 0,2 0 0,0 0 0,1 0 0,4 22 0,-4-42-144,-1 0 1,1 0-1,0 1 0,0-1 1,0 0-1,0 0 0,0 0 1,0 0-1,0 0 0,1 0 1,-1 0-1,1-1 0,3 4 0,16 7-6152,-15-10-391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8:17.6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12236,'0'0'7142,"66"21"-5348,-27-20-224,13-1-417,7 0-545,0-5-384,3-2-95,-10 1-97,-6 4-64,-12 2-1025,-5 0-449,-9 11-640,-12-1-1569,3-1-3172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8:18.0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74 6 12043,'0'0'2920,"9"1"-1072,179-6 4680,-187 5-6482,0-1-1,1 1 1,-1 0-1,0 0 0,0 0 1,1 0-1,-1 0 1,0 0-1,0 0 0,1 1 1,-1-1-1,0 0 0,0 1 1,0-1-1,0 1 1,1-1-1,-1 1 0,0 0 1,0-1-1,0 1 1,0 0-1,0 0 0,0-1 1,-1 1-1,1 0 0,0 0 1,0 0-1,-1 0 1,1 0-1,0 1 0,-1-1 1,1 0-1,-1 0 1,0 0-1,1 0 0,-1 1 1,0-1-1,0 0 1,1 0-1,-1 0 0,0 1 1,0-1-1,0 0 0,-1 0 1,1 1-1,0-1 1,0 0-1,-1 0 0,1 0 1,-1 1-1,0 0 1,-2 6 123,0 0 0,-1 0 0,0 0 0,-1 0 1,0-1-1,-6 8 0,-14 15 62,-1-1 0,-1-1 0,-1-1 0,-2-1 0,0-2-1,-2-1 1,-38 20 0,186-49-1069,-63 3 839,61 2 0,-44 2 18,-29-8-1652,-15-6-3204,-8-1-3122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8:23.6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16 6566,'0'0'13138,"12"-1"-11958,152-1 1319,-46 3-2419,-5-9-4042,-111 7 3297,5 0-974,-5-3-3611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8:24.0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1 10090,'0'0'6945,"9"9"-5584,-2-1-1115,0 0 1,-1 0-1,0 1 0,0-1 1,-1 1-1,0 0 0,-1 1 1,0-1-1,0 1 0,-1 0 1,-1 0-1,1 0 0,1 16 1,-4 52 440,-3 0 1,-4 0 0,-20 97 0,-4 32 41,19-103-100,-11 170 1406,23-273-2028,1 1-1,-1-1 1,0 1-1,1-1 1,0 0 0,-1 1-1,1-1 1,0 0-1,0 1 1,0-1-1,0 0 1,0 0-1,0 0 1,0 0 0,0 0-1,0 0 1,0 0-1,1 0 1,-1 0-1,0 0 1,1-1-1,-1 1 1,1-1 0,-1 1-1,0-1 1,1 1-1,-1-1 1,1 0-1,-1 0 1,1 0-1,1 0 1,59 3 294,-50-3-209,25-2 21,0-1-1,69-14 1,-31-2-3147,-68 15-329,-2 0-1713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8:25.4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249 62 6342,'0'-1'426,"0"0"0,0 0-1,0 0 1,-1 0 0,1 0 0,0 0-1,0 0 1,-1 0 0,1 0 0,-1 0 0,1 0-1,-1 0 1,1 0 0,-1 0 0,1 1-1,-1-1 1,0 0 0,1 0 0,-1 1 0,0-1-1,0 0 1,0 1 0,0-1 0,-1 0-1,-29-5 2949,25 6-3271,0 0-1,0 1 1,1 0-1,-1 0 1,0 0-1,0 1 1,1 0-1,-1 0 1,-5 3 0,4 0 61,0 1 1,0-1 0,0 1 0,1 0-1,0 0 1,0 1 0,1 0 0,0 0 0,-6 10-1,9-14-125,1 0-1,0 0 0,0-1 0,0 1 1,0 0-1,0 0 0,0 0 1,1 0-1,0 0 0,-1 1 0,1-1 1,0 0-1,1 0 0,-1 0 1,0 0-1,1 0 0,0 0 0,-1 0 1,1 0-1,1 0 0,-1 0 1,0-1-1,1 1 0,-1 0 1,1-1-1,0 1 0,0-1 0,0 1 1,0-1-1,3 2 0,8 7 55,0-2-1,1 0 1,1 0 0,-1-1-1,17 5 1,-18-7-69,-1-1 1,1 2-1,-1-1 0,0 2 0,-1-1 1,0 2-1,0 0 0,11 11 0,-19-17-13,-1 0 0,0 0 0,0 0 0,0 0 0,0 1 0,-1-1 0,1 1-1,-1-1 1,0 1 0,1-1 0,-2 1 0,1 0 0,0-1 0,-1 1 0,0 0 0,0 0-1,0-1 1,-1 6 0,0-3 5,-1-1 0,1 1-1,-1-1 1,-1 1 0,1-1 0,-1 0-1,0 1 1,0-1 0,-1-1 0,-6 9-1,-1-2 19,0-1-1,-1 1 0,0-2 0,-1 0 0,0 0 0,0-1 0,-1-1 0,-15 6 0,20-9 106,-1 0 0,0-1 0,0-1 0,0 0 0,0 0 0,0-1 0,-1 0 0,-13-1-1,21 0-113,0-1 0,0 1 0,1 0 0,-1-1 0,0 0 0,1 0 0,-1 0 0,1 0 0,-1 0 0,1 0 0,-1-1 0,1 1 0,0-1 0,0 0 0,0 1 0,0-1 0,0 0 0,0 0 0,0 0 0,0-1 0,1 1 0,-1 0 0,1-1 0,0 1 0,0-1 0,0 1 0,0-1 0,0 1 0,0-1 0,1 0 0,-1 0 0,1 1 0,0-1 0,0-5 0,0 0-30,1 1 0,0-1 0,0 1 0,0 0 1,1-1-1,0 1 0,1 0 0,0 0 0,0 0 0,0 0 0,1 1 1,0 0-1,0-1 0,0 1 0,1 0 0,0 1 0,1-1 0,11-8 0,9-7-27,2 2 1,1 0-1,32-14 0,-2 0 12,-52 29 23,13-8 110,0-1-1,-1 0 1,26-25-1,-41 35-90,-1 0 0,1 0 0,-1-1 0,0 0-1,0 0 1,0 0 0,-1 0 0,0 0 0,1 0-1,-1 0 1,-1-1 0,1 1 0,-1-1 0,1 0-1,-2 1 1,1-1 0,0 0 0,-1 0 0,0 1-1,0-1 1,0 0 0,0 0 0,-3-7 0,1 8-4,0-1 1,0 1-1,-1 0 1,0 0-1,1 1 1,-1-1-1,-1 1 1,1-1-1,-1 1 1,1 0-1,-1 0 1,0 1-1,0-1 1,0 1-1,0 0 1,0 0-1,-1 0 1,1 0-1,-1 1 1,1 0-1,-9-1 1,0-1-162,1 1 0,-1 0 0,0 1 1,0 1-1,0 0 0,-25 4 0,25 0-1031,0 0-1,0 1 0,1 1 1,-1 0-1,-12 9 0,12-8-1295,-21 12-8042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30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342 21 7111,'0'0'3710,"-8"-4"-1431,1 1-2034,1 0-1,-2 1 1,1 0 0,0 0-1,0 0 1,-1 1-1,1 0 1,-1 0-1,1 1 1,0 0-1,-1 1 1,1-1 0,-1 1-1,1 1 1,0-1-1,-1 1 1,1 1-1,0-1 1,0 1-1,-11 7 1,4-1 28,0 1-1,1 0 1,0 1 0,1 0-1,0 1 1,1 0 0,0 1-1,-17 27 1,22-31-90,1 0 0,-1 1 0,2-1 0,0 1 0,0 0 0,1 1 0,0-1 0,1 1 0,0-1 0,0 1 0,1 0 0,1-1 0,0 1 0,2 20 0,-1-28-156,0 0-1,0 0 0,1 0 0,-1-1 0,1 1 0,0 0 0,-1-1 0,1 1 0,0-1 0,1 1 0,-1-1 0,0 0 0,1 0 0,-1 0 0,1 0 0,0-1 0,-1 1 0,1-1 0,0 1 0,0-1 0,0 0 0,0 0 0,0 0 0,0-1 0,0 1 0,0-1 0,1 1 0,3-1 0,1 0 73,1 1 0,-1-1 0,0-1 0,0 0 0,1 0 1,-1 0-1,0-1 0,0 0 0,15-7 0,-16 5-4,-1 0-1,1-1 1,-1 0-1,0 0 1,0 0-1,0-1 1,-1 0-1,0 0 1,0-1-1,-1 1 1,6-11-1,-9 15-79,1 0 1,-1-1-1,0 1 1,0-1-1,0 1 0,0-1 1,0 1-1,-1-1 1,1 0-1,-1 1 0,0-1 1,0 1-1,0-1 1,0 0-1,0 1 0,0-1 1,-1 0-1,1 1 1,-1-1-1,0 1 0,0-1 1,0 1-1,0-1 1,0 1-1,-1 0 0,1-1 1,-1 1-1,1 0 1,-1 0-1,0 0 0,0 0 1,0 0-1,0 1 1,0-1-1,0 0 0,0 1 1,-4-2-1,-1-1-266,-1 1 0,0 0-1,-1 1 1,1 0 0,0 0 0,-1 0-1,1 1 1,-1 1 0,0-1 0,1 1-1,-1 1 1,1 0 0,-1 0-1,-14 4 1,11 7-1619,12-12 1665,0 0 0,-1 1 0,1-1 0,0 0 0,-1 1-1,1-1 1,0 0 0,0 1 0,-1-1 0,1 0 0,0 1 0,0-1 0,0 1 0,0-1 0,-1 1 0,1-1-1,0 0 1,0 1 0,0-1 0,0 1 0,0-1 0,0 1 0,0-1 0,0 0 0,0 1 0,0-1-1,1 1 1,-1-1 0,0 1 0,0-1 0,0 0 0,0 1 0,1-1 0,-1 1 0,9 1-5678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8:26.7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12268,'0'0'9577,"67"8"-8168,-24-4-352,7 0-545,7-1-255,-1-1-129,-3 1-96,-4-2-32,-16 2-641,-8-2-960,-9-1-1282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8:56.6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416 177 6951,'-5'-12'1173,"-1"-1"0,0 1 0,-1 1 0,0-1 0,-1 1 0,0 0 0,-1 1 0,0 0 0,-12-10 0,15 14-939,-2 0-1,1 1 1,-1 0 0,1 0-1,-1 1 1,-1 0 0,1 0-1,-1 1 1,1 0 0,-1 1 0,0 0-1,0 0 1,0 0 0,-12 1-1,17 1-232,-1-1-1,1 1 0,0 1 1,0-1-1,0 1 0,0-1 0,0 1 1,0 0-1,0 1 0,0-1 1,0 1-1,0 0 0,1-1 0,-1 2 1,0-1-1,1 0 0,0 1 1,0-1-1,0 1 0,0 0 1,0 0-1,0 1 0,1-1 0,-1 0 1,1 1-1,0-1 0,0 1 1,0 0-1,1 0 0,-1 0 1,1 0-1,0 0 0,0 0 0,1 0 1,-1 7-1,-2 19-9,1 0 0,2 1 0,1-1 0,2 0 0,1 1 0,11 43-1,4 36 21,1 114 979,-12 361 0,-35-363-544,15-147-34,-4 89 1,15-108-380,-3-1 0,-2-1-1,-3 1 1,-2-1 0,-23 70 0,24-90 114,2 0 0,1 1 0,2 0-1,2 1 1,1 58 0,2-92-133,1-1 1,-1 1-1,0-1 0,1 1 1,-1-1-1,1 1 0,-1-1 0,1 1 1,0-1-1,0 1 0,0-1 1,0 0-1,0 0 0,0 1 0,0-1 1,0 0-1,0 0 0,0 0 1,1 0-1,-1 0 0,0-1 0,1 1 1,-1 0-1,1-1 0,-1 1 1,1 0-1,-1-1 0,1 0 0,-1 1 1,1-1-1,3 0 0,60 3 255,-48-4-210,12 1-196,129-5 442,-139 3-1162,-1-1-1,1-1 1,24-8-1,-8-5-4315,-4-6-6251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01.1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 74 3299,'-11'1'949,"-27"-1"4286,31-1-1625,20-2 230,218-31-895,-15 2-3856,-204 28-13,-32 4-9432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01.5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49 1 8104,'0'0'3240,"-5"8"-1617,-14 25-288,19-31-1215,0 0 0,0 0 1,0 0-1,0 0 0,0 0 1,0 0-1,0-1 0,1 1 1,-1 0-1,1 0 0,-1 0 1,1 0-1,0-1 0,-1 1 1,1 0-1,0-1 0,0 1 1,0-1-1,1 1 0,-1-1 1,0 1-1,0-1 0,1 0 1,-1 0-1,1 1 0,-1-1 1,1 0-1,0-1 0,-1 1 1,4 1-1,3 4 297,1 3-335,0-1-1,0 1 0,-1 1 0,-1-1 1,1 1-1,-1 1 0,-1-1 1,0 1-1,-1 1 0,0-1 0,-1 1 1,0-1-1,0 1 0,-1 0 0,-1 1 1,0-1-1,-1 0 0,0 1 0,-1-1 1,-1 0-1,0 1 0,0-1 0,-1 0 1,-1 0-1,0 0 0,-8 21 1,-43 82 681,-5 12-17,53-111-645,1 0 1,1 1 0,0-1-1,1 1 1,1 0 0,-1 20-1,4-32-84,-1-1-1,0 0 0,1 0 0,0 1 0,0-1 1,0 0-1,1 0 0,-1 0 0,1 0 0,0 0 1,0 0-1,0-1 0,1 1 0,4 5 1,-1-2 11,1-1 0,-1-1 0,1 1 0,0-1 0,1 0 1,14 7-1,-2-3 27,0-1 1,0-2 0,0 0-1,1-1 1,27 4-1,8-5-118,68-3 1,-57-2-6523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02.6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1 4837,'1'3'9837,"0"11"-5212,-3 54-4437,1-43 1150,0-13-1353,0 1 0,1 0 0,1 0 0,0-1-1,0 1 1,1-1 0,1 1 0,0-1 0,1 0 0,1 0 0,11 23 0,-2-8-2398,-6-8-3860,-7-10 209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03.0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11275,'0'0'7014,"53"10"-5604,-8-10-193,1 0-801,4 0-352,-1 0-32,-8 0-640,-9 2-994,-9 5-1857,-10 1-1185,-12 1-2243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03.3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9545,'0'0'7436,"9"1"-6405,60 2 184,-49-4-1046,0 1 0,0 1 0,-1 1 0,1 1 0,-1 0 0,1 1 0,29 12 0,-47-16-143,0 1-1,0-1 0,-1 1 1,1 0-1,0 0 0,0 0 0,0 0 1,-1 0-1,1 0 0,0 1 0,-1-1 1,0 0-1,1 1 0,-1-1 0,0 1 1,1 0-1,-1-1 0,0 1 0,0 0 1,0 0-1,0-1 0,-1 1 0,1 0 1,-1 0-1,1 0 0,-1 0 0,1 0 1,-1 0-1,0 0 0,0 0 0,0 0 1,0 0-1,0 0 0,-1 0 1,1 0-1,-1 0 0,1 0 0,-1 0 1,0 0-1,0 0 0,1 0 0,-1 0 1,-1-1-1,1 1 0,0 0 0,-2 1 1,-5 7 202,-1-1 0,0 0 1,0 0-1,-1-1 0,-20 13 1,6-7-89,14-8-95,0 0 1,1 0 0,-1 1-1,-12 13 1,22-20-46,0 0 1,0 1-1,0-1 1,0 0 0,0 1-1,0-1 1,0 0-1,0 1 1,0-1-1,0 0 1,0 1-1,0-1 1,0 0-1,0 1 1,0-1-1,1 0 1,-1 1-1,0-1 1,0 0-1,0 0 1,1 1 0,-1-1-1,0 0 1,0 0-1,1 1 1,-1-1-1,0 0 1,0 0-1,1 0 1,-1 0-1,0 1 1,1-1-1,-1 0 1,0 0-1,1 0 1,-1 0-1,0 0 1,1 0-1,-1 0 1,0 0 0,1 0-1,-1 0 1,0 0-1,1 0 1,-1 0-1,0 0 1,1 0-1,-1 0 1,0 0-1,1 0 1,-1-1-1,1 1 1,26 0 56,-23 0-57,23 0-918,0-2-1,51-10 1,6-12-5039,-37 5-113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04.1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138 69 14350,'0'0'5167,"-10"-7"-4446,-31-20-182,40 27-511,0-1-1,0 1 1,0 0 0,0-1 0,-1 1-1,1 0 1,0 0 0,0 0 0,-1 0-1,1 0 1,0 0 0,0 0 0,0 0-1,-1 0 1,1 1 0,0-1 0,0 0-1,0 1 1,0-1 0,0 1 0,-1 0-1,1-1 1,0 1 0,0 0 0,1-1-1,-1 1 1,-1 1 0,-19 27 209,18-23-162,-2 1 65,1 0 0,1 0-1,-1 0 1,1 1 0,1 0 0,-1-1 0,1 1 0,1 0-1,-1 0 1,1 9 0,1-14-118,0 0 1,0 0-1,0 0 0,0 0 1,1 0-1,-1-1 0,1 1 1,0 0-1,0 0 0,0-1 1,0 1-1,0-1 0,1 1 1,-1-1-1,1 1 0,-1-1 1,1 0-1,0 0 0,0 0 1,0 0-1,0 0 0,1 0 1,-1 0-1,0-1 0,1 1 1,-1-1-1,1 0 0,-1 0 1,1 0-1,0 0 1,3 1-1,1-1-11,1 1-1,-1-1 1,1-1 0,-1 1 0,1-1 0,0-1 0,-1 1-1,1-1 1,-1-1 0,1 1 0,-1-1 0,1-1 0,-1 1-1,0-1 1,0 0 0,0-1 0,-1 0 0,10-7 0,-11 8 2,-1-1 0,0 1 1,0-1-1,0 0 0,0-1 1,-1 1-1,0-1 0,0 1 1,0-1-1,0 0 0,-1 0 1,0-1-1,0 1 0,0 0 1,0-1-1,-1 1 0,0-1 1,0 1-1,-1-1 0,0 0 1,0 1-1,0-1 0,0 1 1,-1-1-1,0 0 0,-1-5 1,0 7-3,-1 0 0,1 0 0,-1 0 1,1 1-1,-1-1 0,0 1 0,0-1 0,-1 1 1,1 0-1,-1 0 0,1 0 0,-1 1 0,0-1 1,0 1-1,0 0 0,0 0 0,-1 0 0,1 1 1,-8-2-1,8 1-85,-1 1 1,1 0-1,-1 0 0,1 0 1,-1 0-1,1 1 0,-1-1 1,1 1-1,-1 1 0,1-1 0,-1 1 1,1-1-1,-1 1 0,1 0 1,0 1-1,-1-1 0,1 1 1,0 0-1,-7 4 1,10-5-65,0 0 0,1 0 1,-1 0-1,0 0 1,0 0-1,0 0 0,1 0 1,-1 0-1,1 1 1,-1-1-1,1 0 0,-1 0 1,1 1-1,0-1 1,-1 0-1,1 3 0,0-3-122,0 0 0,0 0 0,0 0 0,0 0 0,1 0 0,-1 0 0,0 0 0,1 0 0,-1 0 0,0 0 0,1 0 0,-1-1 0,1 1 0,-1 0 0,1 0 0,0 0 0,-1 0 0,1-1 0,0 1 0,0 0 0,-1-1 0,1 1 0,0-1 0,0 1 0,0 0 0,0-1 0,0 0 0,0 1 0,0-1 0,2 1 0,19 0-4736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04.5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83 3459,'0'0'7463,"0"-10"-3811,-2-2-2660,2 7-638,-1 1 1,1 0-1,-1-1 1,1 1 0,1 0-1,-1-1 1,1 1-1,-1-1 1,3-4-1,-3 8-255,1 0 0,0 0-1,0 0 1,0 1-1,0-1 1,0 0-1,0 0 1,0 0 0,0 1-1,1-1 1,-1 1-1,0-1 1,0 1-1,0-1 1,1 1 0,-1 0-1,0-1 1,1 1-1,-1 0 1,0 0-1,1 0 1,-1 0 0,0 0-1,1 0 1,-1 1-1,0-1 1,0 0-1,1 1 1,-1-1-1,2 2 1,39 14 299,-39-14-391,0 0-1,0 1 1,0-1-1,-1 1 1,1-1 0,-1 1-1,1 0 1,-1-1-1,0 1 1,0 0-1,-1 1 1,1-1-1,-1 0 1,1 0-1,-1 1 1,0-1-1,0 1 1,-1-1 0,1 1-1,-1-1 1,0 1-1,1-1 1,-2 6-1,0-3 30,-1-1 0,1 1 0,-1-1-1,0 0 1,-1 0 0,1 0 0,-1 0 0,0 0-1,0-1 1,0 1 0,-1-1 0,0 0 0,0 0 0,-5 4-1,-14 9 628,18-14-436,0 1 0,0-1-1,0 1 1,0 0 0,1 0 0,0 0 0,0 1-1,0 0 1,-4 5 0,8-9-215,0 0 0,0 0 0,0 0 1,0 0-1,0 0 0,0 0 0,0 0 0,0 0 0,1 0 0,-1 0 0,0 0 1,1 0-1,-1 0 0,0 0 0,1-1 0,-1 1 0,1 0 0,0 0 0,-1 0 0,1-1 1,-1 1-1,1 0 0,0-1 0,0 1 0,-1 0 0,1-1 0,0 1 0,0-1 0,0 0 1,0 1-1,0-1 0,0 0 0,0 1 0,-1-1 0,1 0 0,2 0 0,44 11-76,-37-9-10,47 4-2666,-18-6-4588,-7 0-6478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05.2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19 5701,'0'0'14382,"57"0"-13902,-8 0 1,2 0-321,8-2-224,6-4-2210,-12-4-4388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30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1 172 4388,'0'0'16058,"12"-1"-14996,5-2-997,0-1 0,0 0 0,-1-2 0,1 0 1,-1 0-1,-1-2 0,1 0 0,-1-1 0,-1 0 0,16-13 0,-19 14 94,-2 1-1,1-2 1,-1 1 0,0-1 0,-1 0 0,0-1-1,10-16 1,-84 130 2073,63-99-2275,0 1 0,0 0 1,0-1-1,1 1 0,0 1 0,0-1 1,1 0-1,0 0 0,0 1 1,0-1-1,0 9 0,2-15-74,-1 1 0,1 0 0,-1-1-1,1 1 1,-1-1 0,1 1 0,-1 0 0,1-1 0,-1 1-1,1-1 1,0 1 0,-1-1 0,1 0 0,0 1 0,-1-1-1,1 0 1,0 1 0,0-1 0,-1 0 0,1 0 0,0 0-1,0 1 1,-1-1 0,1 0 0,0 0 0,0 0 0,1-1-1,23-2-3744,3-7-1940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06.2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0 8872,'0'0'10634,"-5"51"-9897,5-21-288,9 3-353,0-2-32,7 1 0,5-4-288,-3 1-833,-3-1-673,-7-5-1505,-4-6-2146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06.5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23 11883,'0'0'5734,"74"-1"-4677,-24-4-64,8-1-257,4 1-544,2 2-159,-5 3-33,-7 0-673,-7 0-993,-13 0-1505,-9 0-832,-10-2-3621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07.1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1 335 12748,'0'0'4265,"10"-2"-1868,10-3-1793,1-2 0,-1 0 0,-1-1 0,1-1 0,-2-1 0,1-1 0,-1 0-1,-1-1 1,17-16 0,13-12-193,-2-2 0,40-49-1,-60 57-346,-12 17-411,-16 50 187,1-17 168,0-1 0,2 1 0,0 0 0,1-1 0,2 19 0,0-39-131,1 1 1,-1 0-1,1-1 0,0 2 0,0-1 1,0 0-1,0 1 0,1 0 0,-1 0 0,7-3 1,-31 46-626,1 3-4,8-19 1347,-14 43 0,19-34-3937,3 1-3998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07.5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57 11211,'0'0'3678,"10"-8"-1719,-3-1-1451,-4 6-390,-1 0 0,0 0 0,1 0 0,0 1 0,0-1 0,0 1 0,0-1-1,0 1 1,0 0 0,1 0 0,-1 1 0,1-1 0,-1 1 0,1-1 0,-1 1 0,1 0 0,0 0 0,4 0 0,5 0 283,-1 1 0,0 0 1,1 0-1,-1 1 0,24 6 0,-33-7-388,0 1 1,0 0-1,-1 0 1,1 0-1,0 0 1,0 1-1,-1-1 1,1 1-1,-1 0 0,1-1 1,-1 1-1,0 0 1,0 0-1,1 1 1,-2-1-1,1 0 1,0 1-1,0-1 1,-1 1-1,1 0 1,-1-1-1,0 1 1,0 0-1,0 0 0,0 0 1,0 0-1,-1 0 1,1 0-1,-1 0 1,0 3-1,0-2 9,-1 0 0,0-1 0,0 1 0,0 0 0,0-1 0,-1 0 0,1 1-1,-1-1 1,0 0 0,0 0 0,0 0 0,0 0 0,-1 0 0,1 0 0,-5 3 0,-52 42 581,33-29-265,8-6-120,14-11-175,0 1 0,0-1 1,1 1-1,-1-1 0,0 1 1,1 0-1,0 0 0,0 1 1,0-1-1,0 1 0,0-1 1,1 1-1,0 0 0,-1 0 1,1 0-1,1 0 0,-1 1 1,-1 5-1,3-8-39,1-1 0,0 0 0,-1 0 1,1 0-1,0 0 0,0 0 0,-1 0 0,1 0 0,0 0 0,0 0 1,0 0-1,0 0 0,1 0 0,-1-1 0,0 1 0,0 0 0,0-1 1,0 1-1,1-1 0,-1 0 0,0 1 0,1-1 0,-1 0 0,0 0 1,3 0-1,44 6-119,-40-5 15,121 0-7363,-79-4-80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07.9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16432,'0'0'4964,"47"4"-16687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08.3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237 61 13004,'0'0'2221,"-1"-9"-96,0 8-2082,2-1 15,-1 0 1,0 0 0,0 0 0,0 0-1,0 0 1,-1 1 0,1-1-1,0 0 1,-1 0 0,1 0 0,-1 0-1,0 1 1,1-1 0,-1 0-1,0 1 1,0-1 0,0 1 0,0-1-1,-1 1 1,1-1 0,0 1-1,-1 0 1,1-1 0,-1 1 0,1 0-1,-1 0 1,1 0 0,-1 0-1,0 1 1,1-1 0,-1 0 0,0 1-1,0-1 1,0 1 0,0-1 0,1 1-1,-1 0 1,0 0 0,0 0-1,0 0 1,0 0 0,0 0 0,0 1-1,-3 0 1,-2 1 6,0 1 1,0 0-1,0 0 0,0 1 0,1-1 1,-1 2-1,1-1 0,0 0 1,0 1-1,1 0 0,-1 1 1,-7 9-1,2 0 160,-1 0 1,2 1-1,-17 33 1,22-38-55,0 0 0,1 0-1,1 0 1,0 1 0,0 0 0,1-1-1,-1 19 1,3-27-159,0 0-1,0 0 1,0 0-1,0 1 1,0-1-1,1 0 1,0 0-1,0 0 1,0 0-1,0 0 1,0 0-1,0 0 1,1 0-1,-1 0 1,1 0 0,0-1-1,0 1 1,0-1-1,0 1 1,1-1-1,-1 0 1,0 0-1,1 0 1,0 0-1,-1 0 1,1-1-1,0 1 1,0-1-1,0 1 1,0-1-1,5 1 1,-1-1-1,0 1 0,0-1-1,0-1 1,0 1 0,0-1 0,0 0 0,1-1 0,-1 0-1,0 0 1,0-1 0,-1 1 0,1-1 0,0-1 0,0 1-1,-1-1 1,0-1 0,0 1 0,1-1 0,-2 0 0,1 0-1,0-1 1,-1 1 0,0-1 0,7-10 0,-5 7 27,-2 0 0,1-1 0,-1 1 0,-1-1 0,1 0 0,-2-1 0,1 1 0,-1-1 0,-1 1 0,1-1 0,-2 0 0,1 0 0,-2 0 0,1 0 0,-1 0 0,-1 0 0,-1-11 0,1 17-43,0 1-1,0-1 0,0 1 1,-1-1-1,1 1 0,-1 0 0,0-1 1,0 1-1,0 0 0,-1 0 0,1 0 1,-1 0-1,1 1 0,-1-1 0,0 1 1,0 0-1,0 0 0,0 0 0,-1 0 1,1 0-1,-6-2 0,4 2-131,0 1 0,0-1 0,-1 1 0,1-1-1,-1 2 1,1-1 0,-1 1 0,1-1 0,-1 1 0,1 1 0,-1-1 0,1 1-1,-1 0 1,-5 2 0,9-2-17,0 0 0,1-1-1,-1 1 1,0 0 0,1 0 0,-1 0 0,1 1-1,0-1 1,-1 0 0,1 0 0,0 1-1,0-1 1,0 1 0,0-1 0,0 1 0,0-1-1,0 1 1,-1 2 0,-2 20-4544,4-7-262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08.7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95 12396,'0'-10'1767,"-1"4"-1392,4-34 1904,-3 38-2160,0 1-1,1-1 0,-1 0 1,1 0-1,0 0 0,0 0 1,0 1-1,0-1 0,0 0 1,0 1-1,0-1 1,0 1-1,1-1 0,-1 1 1,1-1-1,-1 1 0,1 0 1,-1 0-1,1 0 0,0 0 1,3-2-1,2 2 34,0 0-1,-1 0 0,1 1 1,0-1-1,0 1 1,0 1-1,0-1 1,-1 1-1,1 1 1,0-1-1,-1 1 1,1 0-1,-1 0 1,1 1-1,-1 0 0,0 0 1,0 1-1,-1 0 1,1 0-1,9 9 1,-11-11-148,-1 1 1,0-1-1,0 1 1,-1 0-1,1 0 1,0 0-1,-1 0 1,0 1-1,0-1 1,0 1-1,0 0 1,0-1-1,-1 1 1,0 0-1,0 0 1,0 0-1,0 0 1,0 0-1,-1 0 1,0 0-1,0 0 1,0 0-1,0 0 1,0 0-1,-1 0 1,0 0-1,0 0 1,0 0-1,0-1 1,-1 1-1,0 0 1,1 0-1,-1-1 1,0 1-1,-1-1 1,-3 4-1,-4 3 163,-1 0-1,-1-1 0,0 0 1,0-1-1,-1 0 1,1-1-1,-2 0 1,1-1-1,-19 5 0,-45 23 1480,129-29-1475,56 1-2299,8 0-3965,-62-6-116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09.3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138 60 10794,'0'0'3598,"-5"-9"-1687,3 5-1790,0 2-10,1 0-1,0 0 0,0 0 0,0 0 1,0 0-1,0-1 0,1 1 1,-1 0-1,0 0 0,1 0 1,-1-5-1,2 6-41,0 0 1,-1 0-1,1 0 1,0 0-1,0 0 1,0 0-1,-1 0 1,1 0-1,0 0 1,0 0-1,1 1 0,-1-1 1,0 0-1,0 1 1,0-1-1,0 0 1,1 1-1,-1 0 1,0-1-1,0 1 1,1 0-1,-1 0 1,0-1-1,1 1 1,-1 0-1,0 0 1,0 1-1,1-1 1,-1 0-1,2 1 1,18-2 374,85 1 530,-97 1-941,0 0 0,1 0 1,-1 1-1,0 1 1,0-1-1,0 1 1,-1 1-1,17 8 0,-24-11-29,0 0 0,0 0 0,0 0 0,-1 0-1,1 0 1,0 0 0,0 0 0,-1 0-1,1 0 1,-1 0 0,1 1 0,-1-1-1,0 0 1,1 0 0,-1 1 0,0-1-1,0 0 1,0 0 0,0 1 0,0-1-1,0 0 1,0 1 0,0-1 0,0 0 0,-1 0-1,1 1 1,-1-1 0,0 2 0,-20 43 67,11-25-65,-3 15-11,2 1-1,1 0 0,2 0 0,2 1 1,1 0-1,2 0 0,2 1 1,1-1-1,2 0 0,2 0 0,1 0 1,2 0-1,21 65 0,-10-54-112,-3-1 0,-2 2-1,-2 0 1,-2 0 0,4 89-1,-13-130 219,0 1 0,-1-1 1,0 1-1,-1-1 0,1 0 0,-2 1 0,1-1 0,-9 17 0,8-20 114,-1 0 0,1-1 0,-2 1 0,1-1 0,0 0 0,-1 0 0,0-1 0,0 1 0,0-1 0,-1 0 0,0 0 0,1-1 0,-12 5 0,-3 1 85,-1-1 0,0-1 0,-1-2 0,1 1 0,-1-2 0,0-1 0,-1-1 0,1-1 0,0-1 0,-41-4 0,60 3-440,1 1 1,-1-1 0,1 1 0,0-1 0,0 0-1,-1 0 1,1 0 0,0 0 0,0 0 0,0-1-1,0 1 1,0-1 0,1 1 0,-1-1-1,0 1 1,1-1 0,-3-3 0,3 3-574,0-1 0,0 1-1,0 0 1,0 0 0,0-1 0,1 1 0,0 0 0,-1-1 0,1 1 0,0 0 0,0-4 0,1-17-10919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10.4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1 134 9161,'0'0'4788,"2"-9"-3902,-1 6-789,1 0 0,-1 0-1,0-1 1,1 1 0,-1 0-1,1 0 1,0 1 0,0-1-1,0 0 1,0 0 0,1 1-1,-1 0 1,1-1 0,0 1-1,-1 0 1,1 0 0,0 1-1,0-1 1,0 0 0,0 1-1,1 0 1,-1 0 0,0 0-1,0 0 1,1 0 0,-1 1-1,4-1 1,356-55 2750,-324 52-2838,-22 2-4,-9 0-3,0 1 1,0 0 0,0 1 0,15 1 0,-21-1-2,-1 0-1,1 1 0,0-1 1,0 1-1,0 0 0,0-1 0,-1 1 1,1 0-1,0 0 0,-1 0 1,1 0-1,-1 0 0,1 1 0,-1-1 1,0 0-1,1 1 0,-1-1 1,0 1-1,0-1 0,0 1 0,0-1 1,0 1-1,0 0 0,1 3 1,9 25 17,2 0 1,1-1 0,21 31-1,-24-36-11,-1 0 0,-1 1-1,-1 0 1,-1 0-1,-2 1 1,6 51-1,-2-16 98,13 127 757,-2 218 0,-18-316-533,1-11-255,4-1 1,2 0-1,22 79 0,-25-132-2,0 1 0,-1 0 0,-2 0 0,0 0 0,-2 0 0,-3 39 0,1-61-30,0-1 0,0 0 0,0 0 0,-1 1 0,1-1 0,-1 0-1,0 0 1,1-1 0,-1 1 0,-1 0 0,1 0 0,0-1 0,-1 0 0,1 1 0,-1-1 0,0 0 0,0 0 0,0 0 0,0-1 0,0 1 0,0-1 0,0 0-1,0 1 1,-1-1 0,1-1 0,-7 2 0,-9 1 215,0-1 1,0 0-1,-30-2 0,40 0-197,-30-3 149,1-2 0,0-2 0,0-1 0,-39-14 1,-56-11-3119,132 33 2591,-6-3-1957,5-1-4343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11.2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2036 8712,'0'1'106,"0"-1"-1,0 0 1,1 1-1,-1-1 0,0 0 1,0 1-1,0-1 1,0 0-1,0 1 1,0-1-1,0 0 0,1 0 1,-1 1-1,0-1 1,0 0-1,0 1 1,1-1-1,-1 0 0,0 0 1,0 0-1,1 1 1,-1-1-1,0 0 1,0 0-1,1 0 0,-1 0 1,0 1-1,1-1 1,-1 0-1,0 0 1,0 0-1,1 0 0,-1 0 1,0 0-1,1 0 1,-1 0-1,0 0 1,1 0-1,-1 0 0,0 0 1,1 0-1,-1 0 1,0 0-1,1 0 1,-1-1-1,0 1 1,1 0-1,-1 0 0,22-10-109,-18 9 389,236-142 3028,-143 82-2646,1067-590 1334,-97 58-3855,-899 487 1757,181-151 1,-142 81-4314,-178 149-30,-8 9-1895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6:30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9449,'0'0'6870,"-12"8"-4846,2-3-1976,-9 6 809,1 0 0,-22 18 1,35-25-578,0 0 1,1 0 0,-1 1-1,1-1 1,0 1 0,0 0 0,0 1-1,1-1 1,0 1 0,0-1 0,0 1-1,1 0 1,-4 12 0,6-16-266,0-1-1,0 1 1,0-1 0,0 1 0,0-1-1,0 1 1,1 0 0,-1-1 0,0 1-1,1-1 1,0 1 0,-1-1 0,1 0-1,0 1 1,-1-1 0,1 0 0,0 1-1,0-1 1,0 0 0,0 0 0,1 0-1,-1 0 1,0 0 0,0 0 0,1 0-1,-1 0 1,0-1 0,1 1 0,-1 0-1,1-1 1,-1 1 0,1-1 0,-1 1-1,1-1 1,-1 0 0,1 0 0,-1 0-1,1 0 1,1 0 0,10 1 3,0-1 0,0 0 0,20-3 1,-31 3-9,8-2-13,-1 0 0,1-1 0,-1 0 0,0-1 0,0 0 0,0 0 0,0-1 0,-1 0 0,0-1 0,12-10 0,-17 14-2,0-1 0,0 0 0,0-1 0,0 1 0,0 0 0,-1-1 0,0 0 0,0 1 0,0-1 0,0 0 0,2-7 1,-4 8 6,1 1 0,-1-1 1,0 1-1,0-1 1,0 1-1,0-1 1,0 1-1,-1-1 1,1 1-1,-1-1 1,0 1-1,0 0 1,0-1-1,0 1 1,0 0-1,0 0 1,0 0-1,-1-1 1,1 1-1,-1 1 1,-2-4-1,1 2-39,-1 1-1,1-1 0,-1 1 1,0-1-1,0 1 1,0 0-1,0 1 0,0-1 1,0 1-1,0 0 1,-1 0-1,1 0 1,0 0-1,-1 1 0,1 0 1,-1 0-1,1 0 1,0 0-1,-1 1 0,1-1 1,-5 3-1,5-2-985,1 0 0,-1 0-1,1 0 1,-1 1 0,1-1 0,0 1-1,-1 0 1,-4 4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13.0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257 52 9577,'0'-2'297,"0"0"0,0 1 1,0-1-1,-1 0 0,1 0 0,0 0 0,-1 1 0,0-1 1,1 0-1,-1 1 0,0-1 0,0 0 0,0 1 1,0-1-1,0 1 0,0-1 0,0 1 0,-1 0 0,1-1 1,0 1-1,-1 0 0,-1-1 0,-1 0-117,0 0 0,0 0 1,-1 0-1,1 1 0,0 0 0,-1 0 0,1 0 0,-1 0 1,-4 0-1,-2 1-174,0 0 0,0 0 0,0 1 0,0 1 0,0 0 0,0 0 1,-13 5-1,17-4 45,0 1 0,0 0 0,1 1 0,-1-1 0,1 1 0,0 0 0,0 1 1,1-1-1,-10 13 0,13-16-20,1-1-1,0 1 1,-1 0 0,1 0 0,0 0 0,0 0 0,0 0-1,0 0 1,0 0 0,0 0 0,1 0 0,-1 0 0,1 0-1,-1 1 1,1-1 0,0 0 0,0 0 0,0 1 0,0-1-1,0 0 1,1 0 0,-1 1 0,1-1 0,-1 0 0,1 0-1,0 0 1,0 0 0,0 0 0,0 0 0,0 0 0,0 0-1,1 0 1,-1-1 0,0 1 0,1 0 0,0-1 0,-1 1-1,4 1 1,4 2-12,0 0-1,0-1 1,0 0-1,1-1 0,-1 0 1,1-1-1,0 0 1,0 0-1,0-1 1,0 0-1,14-1 1,-10 0-10,0-1 1,0 0 0,0-1-1,0-1 1,0 0 0,0 0-1,18-9 1,-28 10 6,1 0-1,-1 0 0,0-1 1,0 0-1,0 0 0,-1 0 1,1 0-1,-1 0 0,0-1 1,1 0-1,-2 1 0,1-1 1,4-8-1,-6 10-1,-1 1 0,1-1-1,-1 0 1,0 1 0,1-1-1,-1 0 1,0 1 0,0-1 0,0 0-1,0 0 1,0 1 0,-1-1-1,1 0 1,0 1 0,-1-1 0,0 0-1,1 1 1,-1-1 0,0 1-1,1-1 1,-1 1 0,0-1-1,0 1 1,0-1 0,-1 1 0,1 0-1,0 0 1,0 0 0,-1 0-1,1 0 1,-1 0 0,1 0 0,-1 0-1,1 0 1,-1 0 0,1 1-1,-1-1 1,0 1 0,-2-1 0,-5-2-146,-1 0 1,1 1-1,-1 0 1,0 0 0,0 1-1,-10 0 1,-15 1-4367,29 0 3312,-8 0-5530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15.5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 10154,'0'0'7591,"69"12"-6150,-22-12-672,8-3-481,6-2-224,3-2 0,-2 5-32,-3-1-96,-10 3-384,-10 0-609,-11 3-385,-13 6-1985,-10 1-897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15.8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 13164,'0'0'5125,"73"12"-4132,-16-18-608,14 1-225,4 3-128,-1 2-32,-6 0-1762,-10 2-4067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17.6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0 327 7911,'0'0'14008,"12"-3"-13367,19-5-483,0-1 0,-1-2 0,0-1 0,52-29-1,-35 13-94,-1-1-1,54-46 1,-94 70-56,5-3 20,-1-1 0,0 0 1,0 0-1,-1-1 0,0 0 0,-1-1 0,14-21 0,-22 25 93,-9 13-120,-10 13-77,7-2 55,1 0 1,1 0-1,0 2 0,2-1 0,-11 32 1,14-37-110,1 0 0,1 1-1,1 0 1,0 0 0,0 0 0,2 0 0,-1 0 0,2 0 0,2 15-1,10 0-1847,4-17-2720,-6-11-1088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18.0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 7431,'0'0'8280,"11"5"-6476,8 2-1236,1-2 1,1 0-1,-1-1 0,1-1 0,-1-1 0,1 0 1,28-3-1,160-16 663,-205 17-1216,41-6-62,46-5-709,123 1 1,-212 10 533,-1 0 0,0 0 0,1 0 0,-1 0 0,0 1 0,0-1 0,1 0 0,-1 1 0,0-1 0,0 1 0,1-1 0,-1 1 0,0 0 0,0-1 0,0 1 0,0 0 0,0 0 0,0 0 0,0 0 0,0 0 0,0 0 0,0 0 0,-1 0 0,1 0 0,0 0 0,-1 0 0,1 0-1,0 2 1,1 5-4486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18.7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93 72 9833,'0'0'4634,"9"-7"-3198,2-1-933,0 1 0,1-1 0,1 2 0,-1 0 0,1 0 0,0 1 0,0 1 0,0 0 0,1 1 0,-1 0 0,1 1 1,26 0-1,-40 2-493,1-1 1,0 1 0,0 0 0,0 0 0,-1 1 0,1-1 0,0 0 0,0 0-1,-1 0 1,1 0 0,0 1 0,0-1 0,-1 0 0,1 1 0,0-1 0,-1 1-1,1-1 1,0 1 0,-1-1 0,1 1 0,-1-1 0,1 1 0,-1-1-1,1 1 1,-1 0 0,1-1 0,-1 1 0,1 0 0,-1 1 0,1 0 9,-1 0 0,0 0 0,0 0 0,0 0 0,0 0 0,0 0 0,-1 0 0,1 0 1,-1 0-1,1 0 0,-2 3 0,-1 3 14,-1 0 0,0-1-1,-1 1 1,-9 13 0,-17 12 1,-1 0 0,-2-2-1,-1-1 1,-1-2 0,-75 43-1,132-82-319,-6 1 166,1 2 1,0 0-1,0 1 1,29-9-1,-41 15 111,1 0 0,-1 0 0,1 1 0,-1-1-1,1 1 1,0 0 0,-1 0 0,1 1 0,0-1 0,-1 1 0,1 0 0,-1 1 0,1-1 0,-1 1-1,0-1 1,1 1 0,-1 1 0,0-1 0,0 0 0,0 1 0,-1 0 0,1 0 0,4 5-1,3 4 13,-8-7 136,1-1-1,1 0 1,-1 1-1,0-1 1,1-1 0,8 6-1,-12-8-99,1 0 0,0-1 1,-1 1-1,1-1 0,-1 0 0,1 1 0,0-1 1,-1 0-1,1 0 0,0 0 0,-1 0 0,1 0 0,0 0 1,-1-1-1,1 1 0,0-1 0,-1 1 0,1-1 1,-1 1-1,1-1 0,-1 0 0,1 0 0,-1 0 1,1 0-1,-1 0 0,0 0 0,0 0 0,3-3 0,1-1-14,-1 0-1,1 0 1,-1-1-1,0 1 1,-1-1-1,1 0 0,-1-1 1,0 1-1,-1 0 1,4-13-1,3-19-3310,-7 35-313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23.1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79 4708,'8'-19'8617,"12"4"-5392,30-3-1856,-43 15-395,17-3-378,0 0 0,0 2 1,0 0-1,0 2 0,1 0 1,36 4-1,-60-2-586,0 0 0,1-1-1,-1 1 1,0 1 0,1-1-1,-1 0 1,0 0 0,1 0-1,-1 1 1,0-1 0,1 1-1,-1-1 1,0 1 0,0-1-1,0 1 1,1 0 0,-1 0 0,0-1-1,0 1 1,0 0 0,0 0-1,0 0 1,-1 0 0,1 0-1,0 0 1,0 1 0,-1-1-1,1 0 1,0 0 0,-1 0 0,1 1-1,-1-1 1,0 0 0,1 1-1,-1-1 1,0 0 0,0 1-1,0-1 1,0 2 0,-1 1 38,1 0-1,-1-1 1,-1 1 0,1 0 0,0-1 0,-1 1-1,0-1 1,0 0 0,0 0 0,0 1 0,0-1-1,-6 5 1,-21 17 74,0 0-1,-45 26 1,49-35 77,0 1 0,1 1 1,1 1-1,-40 42 0,62-60-159,0 1-1,-1-1 1,1 0 0,0 0-1,0 1 1,1-1-1,-1 0 1,0 1-1,0-1 1,1 1-1,-1-1 1,1 1-1,-1-1 1,1 1-1,0 0 1,-1-1 0,1 1-1,0-1 1,0 1-1,0 0 1,0-1-1,0 1 1,1 2-1,0-3-16,0 1 0,0-1 0,1 0 0,-1 1 0,0-1 0,1 0 0,-1 0 0,0 0 0,1 0 0,-1 0 0,1 0 0,0 0 0,-1-1 0,1 1 0,0 0 0,-1-1 0,4 1 0,11 1 8,0 0-1,1-1 1,26-2-1,-29 1 18,163-11 4,-102 0-2592,-59 5-3434,-15 1-266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23.4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1 9577,'0'0'14077,"-1"9"-13473,-26 83 1220,20-74-1568,1 0 0,1 0 0,0 0-1,1 1 1,1-1 0,1 1 0,0 0-1,2 24 1,1-41-253,-1 0-1,0 0 0,1 0 0,-1 0 1,1 0-1,0 0 0,0 0 1,-1-1-1,1 1 0,0 0 1,1 0-1,-1-1 0,0 1 0,0-1 1,1 1-1,-1-1 0,1 0 1,-1 1-1,1-1 0,0 0 1,-1 0-1,3 1 0,0-1-89,0 1 0,0-1 0,0 0 0,0 0 0,1-1 0,-1 1 0,0-1 0,1 0 0,-1 0 0,5-1 0,-2 1-527,0-1 0,0 0 0,0-1 1,-1 0-1,1 0 0,0 0 0,-1-1 1,0 0-1,0 0 0,0-1 0,0 0 1,0 0-1,6-5 0,1-13-4778,-6-3-2370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23.8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0 8936,'0'0'8360,"-25"47"-6470,16-24-513,0 3 161,4 3-129,0 1-160,5-1-576,-2 0-513,2-2-128,0-3 0,0-3-256,5-4-897,0-6-705,3-5-1505,-3-6-4933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24.3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37 9705,'0'0'8200,"52"8"-6759,-13-8-224,15 0 129,-1 0-385,6 0-769,-5-5-160,-1-2-801,-4 0-736,-5-4-1346,-6-4-3491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7:06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10 7399,'0'0'8552,"-48"30"-6726,43-26 1729,10-4-2850,16-3 320,12-7-224,-3 1-353,9-2-288,-1 3-160,-1 5 0,-5 3 0,-8 0-705,-3 5-800,-14 6-1089,-3 4-1378,-4-3-1025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24.7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 1 8776,'0'0'10736,"-7"12"-9909,-1 1-413,2 0 0,0 1-1,0-1 1,1 1 0,1 0 0,0 1-1,-3 23 1,3 22-230,6 88 0,-2-146-363,0 0-1,0 0 0,1 1 0,-1-1 1,1 0-1,0 0 0,-1 0 0,1 0 1,0 0-1,0 0 0,3 4 0,-4-6-144,1 1 0,-1 0 0,1-1-1,0 1 1,-1-1 0,1 0 0,0 1 0,-1-1-1,1 1 1,0-1 0,0 0 0,0 0-1,-1 1 1,1-1 0,0 0 0,0 0-1,0 0 1,-1 0 0,1 0 0,0 0-1,0 0 1,1 0 0,8-3-6424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25.1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96 0 6022,'0'0'9929,"-9"9"-9128,0 0-461,1 0 1,0 1-1,0 0 1,1 0-1,0 1 0,1-1 1,0 1-1,1 1 1,0-1-1,0 1 1,1 0-1,-3 18 0,7-24-256,-1 0 0,1 0 0,0-1 1,0 1-1,1 0 0,0 0 0,0 0 0,0-1 0,1 1 0,0 0 0,0-1 0,0 0 0,1 1 0,-1-1 0,1 0 0,1 0 0,-1-1 0,1 1 0,0-1 0,0 1 0,0-1 0,0 0 0,1-1 0,-1 1 0,1-1 0,0 0 1,0 0-1,1 0 0,-1-1 0,0 0 0,1 0 0,0 0 0,-1-1 0,9 2 0,1 0-38,0-1 0,-1 0 1,1-1-1,18-1 0,-28 0-39,-1 0 1,0-1-1,-1 0 0,1 1 1,0-1-1,0-1 0,0 1 0,0-1 1,4-2-1,-7 3-2,0 0 0,1 0 0,-1 0 0,0 0 0,0 0 1,0 0-1,1-1 0,-1 1 0,-1-1 0,1 1 0,0 0 0,0-1 0,0 0 1,-1 1-1,1-1 0,-1 1 0,1-1 0,-1 0 0,0 1 0,1-1 0,-1 0 0,0-1 1,0 1 24,0 0 1,-1 1 0,1-1 0,0 0 0,-1 0 0,1 1-1,-1-1 1,1 1 0,-1-1 0,0 0 0,0 1 0,1-1-1,-1 1 1,0 0 0,0-1 0,-1 1 0,1 0 0,0 0-1,0-1 1,-1 1 0,-1-1 0,-1-1 51,-1 1-1,1 0 1,-1 0-1,1 0 1,-1 1 0,0 0-1,-7-2 1,-5 1 16,0 1 0,-1 0 1,-22 2-1,34 0-86,-1 0 0,0 1 0,1-1 0,-1 1 0,1 1-1,0-1 1,0 1 0,0 0 0,-11 7 0,15-9-79,0 1 0,0-1 0,0 1-1,0-1 1,1 1 0,-1-1 0,0 1-1,1 0 1,-1 0 0,1 0 0,0 0 0,-1 0-1,1 0 1,0 1 0,0-1 0,1 0-1,-1 0 1,0 1 0,1-1 0,-1 1 0,1-1-1,0 0 1,0 1 0,0-1 0,0 1-1,0-1 1,1 0 0,-1 1 0,1-1 0,0 4-1,0-4-236,0-1-1,1 1 0,-1-1 0,0 0 1,0 1-1,1-1 0,-1 0 0,0 0 1,1 0-1,0 0 0,-1 0 0,1 0 1,-1 0-1,1 0 0,0-1 0,0 1 1,-1-1-1,1 1 0,0-1 0,0 0 1,0 0-1,3 0 0,26 1-8018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25.8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53 6919,'0'0'10388,"2"9"-10308,-2-4-70,1 0 0,1-1 0,-1 1 0,1-1 0,0 1 0,0-1 1,0 0-1,0 0 0,1 0 0,0 0 0,-1 0 0,2-1 0,-1 1 0,0-1 0,1 0 0,-1 0 0,1 0 0,0 0 0,0-1 0,0 1 0,0-1 0,1 0 1,-1 0-1,0-1 0,6 2 0,15 3 160,0-1-1,0-1 1,1-1 0,-1-2 0,45-2 0,-29 0 231,97-6 1418,167-31 1,-121 12-1199,572-50-151,2 56-193,-738 20-275,2-1 10,0 2 0,0 0 0,0 1-1,0 1 1,0 1 0,-1 1-1,35 13 1,-46-9-1282,-14-3-1803,-19-2-4040,7-4 419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26.4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 7944,'0'0'5252,"12"1"-3335,134-5 2586,83 3-320,-228 1-4178,1 0 0,-1 0 1,1 0-1,-1 0 0,1 0 1,-1 0-1,1 0 1,-1 1-1,0-1 0,1 0 1,-1 1-1,1-1 1,-1 1-1,0 0 0,0-1 1,1 1-1,-1 0 1,0 0-1,0 0 0,0 0 1,0 0-1,0 0 0,0 0 1,0 0-1,0 0 1,0 1-1,1 1 0,-2-1 6,-1-1 1,1 1-1,0 0 0,-1-1 0,1 1 0,-1-1 0,0 1 0,0-1 0,1 1 0,-1-1 0,0 0 0,0 1 0,0-1 0,0 0 0,0 1 0,-1-1 0,1 0 1,0 0-1,0 0 0,-1 0 0,1-1 0,-1 1 0,-2 1 0,-128 64 956,14-8 132,116-57-1095,0-1 1,1 1-1,-1 1 1,0-1-1,0 0 0,0 0 1,1 1-1,-1-1 1,1 0-1,-1 1 1,1 0-1,-3 3 0,4-5-2,0 1 0,1-1 0,-1 0 0,0 1 0,0-1 0,0 1 0,0-1-1,0 1 1,1-1 0,-1 0 0,0 1 0,0-1 0,1 0 0,-1 1 0,0-1-1,1 0 1,-1 1 0,0-1 0,1 0 0,-1 0 0,0 1 0,1-1 0,-1 0-1,1 0 1,-1 0 0,0 1 0,1-1 0,-1 0 0,1 0 0,-1 0 0,1 0-1,-1 0 1,0 0 0,1 0 0,0 0 0,65 1 103,-49-1-95,53-2-72,-34 1-36,1 0 0,-1 3 0,48 7 0,-79-8 69,1 0-1,-1 1 0,0 0 0,1 0 0,-1 0 1,0 1-1,0 0 0,6 4 0,-10-6 31,0-1-1,-1 1 0,1 0 0,0 0 1,0 0-1,0 0 0,0 0 0,-1 0 1,1 0-1,-1 0 0,1 0 1,0 0-1,-1 0 0,0 1 0,1-1 1,-1 0-1,0 0 0,0 0 0,1 1 1,-1-1-1,0 0 0,0 0 0,0 1 1,0-1-1,-1 0 0,1 0 1,0 1-1,-1-1 0,1 0 0,0 0 1,-1 0-1,1 0 0,-1 0 0,0 0 1,1 0-1,-1 0 0,0 0 0,0 0 1,0 0-1,1 0 0,-1 0 1,0 0-1,-2 1 0,-9 7 170,0 0 0,-1 0 0,0-1-1,0-1 1,-1 0 0,0 0 0,0-2 0,0 0-1,-22 5 1,-1-2 515,0-1 0,-65 3 0,84-9-634,12 0-99,-1 0 1,0 0 0,0-1-1,0 0 1,0 0-1,1-1 1,-1 1 0,0-2-1,0 1 1,1-1 0,-8-2-1,14 4-49,-1-1 1,1 1-1,0-1 0,-1 1 0,1-1 1,-1 1-1,1-1 0,0 1 1,0-1-1,-1 1 0,1-1 0,0 1 1,0-1-1,0 1 0,-1-1 0,1 0 1,0 1-1,0-1 0,0 1 1,0-1-1,0 0 0,0 1 0,0-1 1,0 1-1,0-1 0,1 1 0,-1-1 1,0 0-1,0 1 0,1-1 0,-1 1 1,0-1-1,0 1 0,1-1 1,-1 1-1,0-1 0,1 1 0,-1-1 1,1 1-1,23-18-5118,-15 12 2282,16-13-6761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27.3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59 8584,'9'6'9161,"20"-6"-8328,14 0 31,12 0 322,9-4-546,8-5-191,-4 0-289,-6 1-128,-8 0-353,-10 0-479,-10 2-321,-12 2-577,-15 0-1281,-7 0-4260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27.6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1 4933,'0'0'9513,"-29"45"-7848,63-42-159,16-1-353,16-2-288,11 0-609,12-3-192,2-4-32,-3-2-320,-8-3-1922,-16-4-5029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34.1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304 101 4773,'-3'-10'1254,"1"2"-128,0 0 0,-1-1 0,0 1 0,0 0 0,-1 1 0,-7-14 0,9 19-958,0 0-1,0 0 1,0 0-1,0 1 1,0-1-1,-1 1 1,1-1 0,0 1-1,-1 0 1,1 0-1,-1 0 1,1 0-1,-1 0 1,0 0 0,1 1-1,-1 0 1,0-1-1,1 1 1,-1 0-1,0 0 1,0 0 0,1 1-1,-1-1 1,0 1-1,1-1 1,-4 2-1,0 0-124,0 1 0,0 0 1,1 0-1,-1 0 0,1 0 0,0 1 0,0 0 0,0 0 0,0 1 0,1-1 0,-1 1 0,1 0 0,0 0 0,1 0 0,-1 1 0,-3 8 0,5-10-33,0-1 0,0 0 0,0 1-1,1-1 1,0 1 0,0 0 0,0-1 0,0 1 0,0 0 0,1 0 0,-1 0 0,1-1 0,0 1 0,0 0 0,1 0-1,-1 0 1,1 0 0,0-1 0,0 1 0,0 0 0,0-1 0,1 1 0,-1-1 0,1 1 0,0-1 0,0 0 0,5 6-1,7 2-14,1 0-1,0-1 0,1 0 0,0-2 0,32 13 0,-28-13-72,-1 1 0,0 1 0,30 20 0,-47-29 71,0 1 0,0-1 0,-1 0 0,1 1 0,0-1 0,-1 1 0,1 0 0,-1-1 0,1 1 0,-1 0 0,0 0-1,0 0 1,0 0 0,0 0 0,0 0 0,0 0 0,-1 0 0,1 0 0,-1 0 0,1 0 0,-1 3 0,0-2 11,-1-1 1,0 0-1,1 0 1,-1 0 0,0 0-1,0-1 1,0 1-1,0 0 1,-1 0-1,1 0 1,0-1 0,-1 1-1,1-1 1,-1 1-1,0-1 1,1 0-1,-4 2 1,-6 4 50,0-2 0,-1 1 0,0-2 0,1 1 0,-26 4 0,10-3 203,-1-2 1,-40 1 0,61-4-176,-1-1 0,1 0 0,-1-1 0,1 0 1,0 0-1,-1 0 0,1-1 0,0 0 0,-1-1 0,1 1 0,1-1 0,-1-1 1,0 1-1,-6-6 0,11 8-76,0-1 1,0 0-1,0 0 0,0 0 1,0 0-1,0-1 1,1 1-1,-1 0 0,1-1 1,0 1-1,-1-1 1,1 1-1,0-1 0,0 0 1,1 1-1,-1-1 0,1 0 1,-1 0-1,1 1 1,0-1-1,0-4 0,1 3-14,0-1 0,0 1 0,1 0-1,0 1 1,-1-1 0,1 0 0,1 0 0,-1 1-1,0-1 1,1 1 0,0 0 0,5-6-1,7-3-57,0 0-1,0 1 0,1 1 1,0 0-1,19-7 0,68-24-160,-77 33 218,-1-2 0,0 0 1,-1-1-1,0-2 1,25-17-1,-47 29 31,-1 0 1,0 1-1,0-1 0,0 0 1,1 0-1,-1 1 0,0-1 1,0 0-1,0 0 0,0 0 1,0 0-1,-1 0 0,1-1 1,0 1-1,0 0 0,-1 0 1,1 0-1,-1-1 0,1 1 1,-1 0-1,1-1 0,-1 1 1,0 0-1,0-1 0,0 1 1,0-1-1,0 1 0,0 0 1,0-2-1,-1 1 13,-1 0 0,1 1 0,-1-1 0,0 1 0,1 0 0,-1-1-1,0 1 1,0 0 0,0 0 0,0 0 0,0 0 0,0 1 0,0-1 0,0 0 0,0 1 0,-2-1 0,-15-2 77,0 0 0,-36 0 0,31 3-187,11-1-83,0 0 1,1 1 0,-1 1-1,0 0 1,1 0 0,-1 2-1,1-1 1,-1 2 0,1-1-1,-13 7 1,24-9-147,0-1 0,0 1-1,0-1 1,0 1 0,0 0 0,0 0 0,1 0 0,-1-1-1,0 1 1,0 0 0,0 0 0,1 0 0,-1 0 0,1 0-1,-1 0 1,0 1 0,1-1 0,-1 1 0,1 7-4993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34.4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83 7399,'0'0'7244,"12"3"-6278,14 2-465,0-1 0,1-2 0,-1 0-1,0-2 1,37-3 0,149-27 430,-127 16-895,179-23 380,-149 22-5807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35.0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371 3 4837,'0'0'5722,"-12"-1"-3960,3 0-1602,-1 0 0,0 1 0,1 1 1,-1 0-1,1 0 0,-1 1 0,1 0 0,0 1 0,0-1 1,0 2-1,0 0 0,0 0 0,1 0 0,-10 7 0,-3 4 303,2 0-1,-1 1 1,2 1-1,0 0 1,-27 37-1,36-42-189,0 0 0,2 1 0,-1 0-1,2 1 1,0 0 0,0 0 0,1 0 0,1 0 0,0 1 0,-2 29-1,5-40-240,1 0-1,0 0 0,0 0 1,0 0-1,1-1 0,0 1 1,-1 0-1,1 0 0,1-1 1,-1 1-1,0 0 0,1-1 1,0 1-1,0-1 0,0 0 1,0 0-1,0 0 0,4 4 0,-2-3-12,1-1 0,-1 1 0,1-1 0,0 0 0,0 0 0,0-1 0,0 0 0,1 0 0,-1 0 0,0 0 0,8 1 0,1-1-3,0-1 0,0 0 0,1-1 0,-1 0 0,0-1 0,0 0 0,0-2 0,0 1 0,18-7 0,-18 3-9,0 0 0,0-1 0,0 0 0,21-16 1,-30 20 70,-1 0 0,0 0 1,0-1-1,0 0 0,0 0 1,-1 0-1,1 0 1,-1 0-1,0-1 0,0 1 1,-1-1-1,1 0 0,-1 0 1,0 0-1,-1 0 1,1 0-1,0-6 0,-2 9-19,0 0 0,0 0-1,0 0 1,0 0-1,0 1 1,0-1-1,-1 0 1,1 0 0,-1 1-1,1-1 1,-1 0-1,0 0 1,0 1-1,0-1 1,0 1 0,0-1-1,0 1 1,0-1-1,0 1 1,-2-2-1,-1 0-15,1 1-1,-1 0 0,1 0 1,-1 0-1,0 0 0,0 1 1,0-1-1,-7-1 0,-8 0-104,0 1 0,0 1 1,-23 0-1,31 1 54,-6 0-390,-30-1-251,45 1 465,0 0 0,1 0 0,-1 0-1,0 0 1,0 1 0,1-1-1,-1 0 1,0 1 0,0 0 0,1-1-1,-1 1 1,1 0 0,-1 0-1,1 0 1,-1 0 0,1 0 0,-1 0-1,-1 2 1,2 3-3451,2-2-1864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36.4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6246,'11'15'6534,"8"4"-6470,4 3 705,13 4 512,7 3-256,5-1-160,6 1-321,-1 0-415,1-2-65,-8 2-32,-1-4-96,-9-2-993,-3-4-993,-9-6-1378,-5-8-3650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7:06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1730,'0'0'20947,"63"27"-20626,-24-37-257,6 2-192,-2 0-1282,-2 3-1472,-7-1-1891,-2 1-1857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36.7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9065,'0'0'9192,"68"71"-7782,-15-38-385,5 0-545,9 3-352,8-2-64,4 2-416,-4-1-1282,-7-4-2305,-9-2-2435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37.8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7111,'0'0'9385,"76"0"-8232,-27 0-321,9 0-127,3 0-385,0 0-223,-2 0-97,-6 3-353,-12-2-864,-14 0-929,-14-1-1345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38.2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21 5445,'0'0'8008,"83"19"-7400,-29-19-159,7 0 95,-1-8-352,5-1-160,-5-2-1761,-4 0-2371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38.5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91 0 12043,'0'0'5141,"-3"8"-3646,-28 64 256,16-40-917,-13 39 1,24-60-653,2 0 0,-1 0-1,1 0 1,1 0 0,0 0-1,0 0 1,1 0 0,2 13-1,-2-21-153,1 0-1,0 0 0,0 0 0,0 0 0,0 0 0,0 0 0,0-1 0,1 1 1,-1 0-1,1-1 0,0 1 0,0-1 0,0 0 0,0 0 0,0 1 0,1-1 1,4 3-1,-2-2 12,1 0 1,0 0 0,0-1 0,0 1-1,0-1 1,0-1 0,0 1 0,9 0-1,-4 0-158,0-2 0,0 1-1,0-1 1,0-1 0,0 0 0,0-1-1,0 0 1,0 0 0,19-8-1,-25 8-437,0-1 1,0 1-1,-1-1 0,1-1 0,0 1 0,-1 0 0,0-1 0,0 0 0,0 0 0,0-1 0,-1 1 0,0-1 0,0 1 0,5-11 0,-2-10-4643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38.8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0 4933,'0'0'9513,"-27"66"-8488,27-40-96,0 0 448,0 7-128,0 2-801,6 3-319,3 1-97,0-3-289,1-3-1632,6-8-2916,-3-10-4260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39.2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27 6887,'0'0'12363,"84"5"-12042,-27-5-257,7-2-64,2-3-513,0-2-928,-7 1-1987,-5 0-1056,-11 0-4965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39.5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113 4 5990,'0'0'10895,"11"0"-10665,49-1 256,-26-1-29,1 1 0,55 7 1,-88-6-449,-1 0 0,1 0 0,-1 0 1,1 0-1,-1 1 0,0-1 0,1 0 0,-1 1 1,1-1-1,-1 1 0,1 0 0,-1-1 1,0 1-1,0 0 0,1 0 0,-1 0 1,0 0-1,0 0 0,0 0 0,0 0 0,0 0 1,0 0-1,0 1 0,0-1 0,0 0 1,-1 1-1,1-1 0,-1 0 0,1 1 1,-1-1-1,1 1 0,-1-1 0,0 1 0,1-1 1,-1 1-1,0-1 0,0 1 0,-1 2 1,0-1 74,0 1 1,0-1 0,-1 0 0,0 1 0,1-1 0,-1 0 0,0 0 0,-1 0 0,1 0 0,-1 0 0,1-1-1,-1 1 1,0-1 0,-4 4 0,-16 8 1020,-48 23 0,-4 1 593,158-33-1602,-37-8-849,45 2-661,-84 1 1310,0 0 1,0 1-1,-1 0 0,1 1 0,0 0 0,-1 0 0,1 0 0,-1 1 0,0 0 0,7 4 0,-11-6 97,-1-1 0,0 1 0,1 0 0,-1 0 0,0 0 0,0 0 0,1 1 0,-1-1 0,0 0 0,0 0 1,0 1-1,0-1 0,-1 1 0,1-1 0,0 1 0,-1-1 0,1 1 0,-1-1 0,1 1 0,-1-1 0,0 1 0,1 0 0,-1-1 0,0 4 0,-1-3 39,0 1 0,0-1-1,0 1 1,0-1 0,0 1 0,-1-1 0,1 0-1,-1 0 1,1 0 0,-1 1 0,0-2 0,0 1 0,-3 3-1,-6 3 276,0 0 0,-1 0-1,0-2 1,-20 10 0,-3-3 186,0-1 1,-1-1 0,0-2 0,0-2 0,-1-1-1,0-2 1,-63-1 0,74-8-2791,16-8-2170,4-8-4645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41.8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67 521 9641,'0'0'929,"-55"13"32,44-9-385,11-1-127,11-3-97,28-3 321,27-18 224,21-13-257,31-11-319,18-10-193,16-9-96,-1-2-224,-2 2 31,-15 6-479,-22 8-737,-21 5-1474,-25 9-2050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9:42.2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88 442 7591,'0'0'2338,"-73"49"-1697,59-42 864,43-7-1088,29-17 768,26-13 352,25-10-416,31-10-192,18-6-192,21-7-385,8 1-224,1 3-95,-10-1-578,-17-1-3651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25.6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162 49 9705,'0'0'13923,"-9"-5"-13048,3 1-699,5 2-139,-1 1-1,1 0 1,-1-1-1,1 1 1,-1 0-1,0 0 1,1 0-1,-1 0 1,0 0-1,0 0 1,0 1-1,1-1 1,-1 1-1,0-1 1,0 1-1,0-1 1,0 1-1,0 0 1,0 0-1,0 0 1,0 0-1,0 1 1,0-1-1,0 1 1,0-1-1,0 1 1,0-1 0,0 1-1,1 0 1,-4 2-1,-5 5 200,1 0 1,0 1-1,0 0 1,1 0-1,-13 20 0,17-23-190,2-1 0,-1 0 0,1 1 0,-1-1 0,1 1 0,1 0 0,-1 0 1,1 0-1,0 0 0,1 0 0,-1 0 0,1 0 0,0 0 0,2 8 0,-2-12-34,0-1 0,1 0 0,-1 0 0,0 0 0,1 0 1,-1 0-1,1 0 0,-1 0 0,1-1 0,-1 1 0,1 0 0,0 0 1,0 0-1,-1 0 0,1-1 0,0 1 0,0 0 0,0-1 0,0 1 1,0-1-1,0 1 0,0-1 0,0 1 0,1 0 0,34 1 224,-26-4-177,-1 0-1,1 0 1,-1 0 0,0-1 0,10-5-1,-9 3-34,0-1 0,-1 0 0,0-1 0,0 0 0,0 0 0,11-14 0,-16 17 3,-1 0 0,0 1 0,-1-1-1,1-1 1,0 1 0,-1 0 0,0-1 0,0 1 0,-1-1 0,1 0-1,-1 0 1,0 1 0,0-1 0,-1 0 0,1 0 0,-1 0 0,0-7 0,-1 10-21,0-1 0,1 1 0,-1 0 0,0-1 0,0 1 1,0 0-1,0 0 0,-1 0 0,1 0 0,-1 0 1,1 0-1,-1 0 0,1 0 0,-1 1 0,0-1 0,0 1 1,0-1-1,0 1 0,0 0 0,0 0 0,-1-1 0,1 2 1,0-1-1,-1 0 0,1 0 0,0 1 0,-3-1 1,-8-2-1164,-1 2 0,1-1 0,-23 2 0,27 0-672,5-1-2175,3-2-2327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38:43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8264,'0'0'918,"2"9"-688,-2-6-222,1 0 0,-1-1 1,1 1-1,-1 0 1,1-1-1,0 1 1,0-1-1,0 1 1,0-1-1,1 1 0,-1-1 1,1 0-1,-1 1 1,1-1-1,0 0 1,0 0-1,0 0 0,0-1 1,0 1-1,0 0 1,0-1-1,1 1 1,-1-1-1,0 0 1,1 0-1,-1 0 0,1 0 1,0 0-1,-1 0 1,4 0-1,75 11 292,0-3-1,111-1 0,-87-6-209,2305 22 569,-802-20-560,1811-60 4332,-2878 26-3676,303-16 119,-282 27-4153,-490 17-447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7:06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0 336 7431,'0'0'14980,"12"-11"-14084,30-29-719,-1-2 0,-3-1 1,-1-2-1,-3-2 0,35-60 0,-86 141-18,2 1 1,2 0-1,1 1 1,2 1 0,1-1-1,2 2 1,2-1-1,-1 67 1,6-104-175,-1 1-1,1 0 1,0-1 0,0 1 0,0-1 0,0 1 0,0 0-1,0-1 1,0 1 0,0-1 0,0 1 0,0 0 0,1-1-1,-1 1 1,0-1 0,0 1 0,1 0 0,-1-1 0,0 1 0,1-1-1,-1 1 1,0-1 0,1 1 0,-1-1 0,1 1 0,-1-1-1,0 0 1,1 1 0,0-1 0,-1 0 0,1 1 0,-1-1-1,1 0 1,-1 1 0,1-1 0,-1 0 0,1 0 0,0 0-1,-1 0 1,1 0 0,0 0 0,-1 0 0,1 0 0,-1 0-1,1 0 1,0 0 0,-1 0 0,1 0 0,-1 0 0,1 0 0,0-1-1,-1 1 1,1 0 0,-1 0 0,1-1 0,-1 1 0,1 0-1,-1-1 1,1 1 0,-1-1 0,1 1 0,0-1 0,31-29-3728,-11 0-715,-3-7-2327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4:27.8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11563,'0'0'12972,"61"21"-12299,-23-21-481,12 0-128,0 0-64,0-3-96,-6 2-1794,-4-3-768,-15 2-2179,-2-3-3555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4:28.2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186 13 16271,'-9'0'2152,"-1"-1"-1596,-3-1 204,0 2 0,-1-1 0,1 2 1,-27 3-1,37-3-669,-1-1 1,1 1-1,-1 0 1,1 1-1,-1-1 1,1 0-1,0 1 1,0 0-1,0 0 1,0 0-1,0 0 1,0 0-1,1 1 1,-1-1-1,1 1 1,-1 0-1,1-1 1,0 1-1,0 0 1,0 1-1,0-1 1,1 0 0,0 0-1,-1 1 1,1-1-1,-1 5 1,1-5-63,0 0 1,1 0 0,-1-1-1,1 1 1,-1 0 0,1 0-1,0 0 1,0 0 0,0 0-1,0-1 1,1 1 0,-1 0-1,1 0 1,0 0 0,0-1-1,0 1 1,0 0 0,0-1-1,0 1 1,1-1 0,-1 1-1,1-1 1,0 0 0,3 4-1,-1-4-10,1 1-1,0-1 0,0 0 0,0 0 0,0-1 0,0 1 0,1-1 0,-1 0 0,0 0 0,1-1 0,-1 0 0,9 0 0,-5-1 2,-1 0-1,0 0 1,0-1-1,0 0 1,1 0-1,-2-1 0,1 0 1,0 0-1,-1-1 1,1 0-1,10-8 1,-15 10 14,0 0 1,1 0-1,-1-1 0,0 0 1,-1 1-1,1-1 1,0 0-1,-1 0 1,0-1-1,0 1 1,0 0-1,0-1 1,0 1-1,-1-1 1,1 0-1,-1 0 1,0 1-1,0-1 1,0 0-1,-1 0 0,1 0 1,-1 0-1,0 0 1,0 0-1,-1 0 1,0-7-1,-1 9-26,1 0-1,0 0 0,-1 0 0,1 0 1,-1 0-1,0 0 0,1 0 0,-1 0 1,0 1-1,0-1 0,0 1 1,0-1-1,0 1 0,-1 0 0,1 0 1,0 0-1,-1 0 0,1 0 1,-1 1-1,1-1 0,0 1 0,-1-1 1,1 1-1,-1 0 0,1 0 1,-1 0-1,-3 1 0,0-1-99,0 0 0,1 1 0,-1-1-1,0 1 1,1 0 0,-1 1 0,1 0 0,-1 0 0,1 0-1,0 0 1,-6 4 0,8-4-175,0 1 0,1-1 1,0 1-1,-1-1 0,1 1 0,0 0 0,1 0 1,-1 0-1,0 0 0,1 0 0,-2 5 0,3-7 34,-1 0 0,1 0 1,0 0-1,0 0 0,-1 0 0,1 0 0,0 0 0,0 0 0,0 0 0,1 0 0,-1 0 0,0 0 0,0 1 0,0-1 0,1 0 0,-1-1 0,1 1 0,-1 0 0,0 0 0,1 0 0,0 0 0,-1 0 0,1 0 0,0 0 0,-1-1 0,1 1 0,0 0 0,0-1 0,-1 1 0,1 0 0,0-1 0,0 1 0,0-1 0,0 1 0,0-1 1,0 0-1,0 1 0,0-1 0,0 0 0,2 0 0,21 3-5944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4:28.5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197 2 15278,'-9'0'1944,"-5"-2"-1204,1 2 0,-1 0 1,0 1-1,0 0 1,0 1-1,-17 5 0,27-6-624,0 0 1,0 1-1,1-1 0,-1 0 0,0 1 1,1 0-1,-1 0 0,1 0 0,0 0 1,0 1-1,0-1 0,0 1 0,0 0 0,0 0 1,1 0-1,-1 0 0,1 0 0,0 0 1,0 1-1,0-1 0,0 1 0,1 0 1,0-1-1,-1 1 0,1 0 0,1 0 0,-1 0 1,0 0-1,1 5 0,0-7-95,1 0-1,-1 1 1,1-1 0,-1 0-1,1 0 1,0 0 0,0 0-1,0-1 1,0 1 0,0 0-1,0 0 1,1 0 0,-1-1-1,1 1 1,-1-1 0,1 1-1,-1-1 1,1 0 0,0 1-1,0-1 1,0 0 0,-1 0-1,1 0 1,0-1 0,0 1-1,1 0 1,-1-1 0,0 1-1,0-1 1,0 0 0,3 0-1,11 3 51,1-2-1,32 0 1,-34-1-26,-6 0-34,1-1 0,0 0 0,0 0 0,0-1 0,-1 0 1,1 0-1,12-6 0,-19 7 29,-1 0 1,1 0 0,-1-1-1,1 1 1,-1-1 0,0 1 0,0-1-1,0 0 1,0 0 0,0 0 0,0 0-1,0 0 1,0 0 0,-1 0-1,1 0 1,-1-1 0,0 1 0,0-1-1,0 1 1,0-1 0,0 0-1,0 1 1,-1-1 0,1 0 0,-1 1-1,0-1 1,0 0 0,0 0 0,0 1-1,-1-5 1,0 4 1,0 1 0,0-1 1,0 1-1,-1-1 0,0 1 0,1 0 1,-1 0-1,0 0 0,0 0 0,0 0 1,0 0-1,0 0 0,-1 1 0,1-1 1,0 1-1,-1-1 0,1 1 0,-1 0 1,0 0-1,1 0 0,-1 1 0,0-1 1,-3 0-1,-68-11 49,72 12-86,-25-3-250,0 2-1,-44 3 1,71-2 196,-1 0-1,1 0 1,0 0 0,-1 0 0,1 0 0,-1 0 0,1 0 0,0 0-1,-1 0 1,1 0 0,-1 0 0,1 0 0,0 0 0,-1 0 0,1 1 0,-1-1-1,1 0 1,0 0 0,-1 1 0,1-1 0,0 0 0,-1 0 0,1 1-1,0-1 1,0 0 0,-1 1 0,1-1 0,0 0 0,0 1 0,-1-1 0,1 1-1,0-1 1,0 0 0,0 1 0,0-1 0,0 1 0,0-1 0,0 1-1,0 0-93,0-1 0,1 1 0,-1 0 0,1-1 0,-1 1-1,1 0 1,-1-1 0,1 1 0,0-1 0,-1 1-1,1-1 1,0 1 0,-1-1 0,1 1 0,0-1 0,-1 0-1,1 0 1,0 1 0,0-1 0,0 0 0,0 0 0,30 4-4080,12-4-3267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14.3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7175,'0'0'15204,"13"7"-13560,-12-6-1611,8 4 165,1 0 0,-1-1 0,1 0 0,0-1 0,0 0 0,1 0 0,-1-1-1,1-1 1,15 1 0,58-2 132,51 0-123,-44 0-5372,-91 1 5002,0-1-1,-1 0 1,1 0 0,0 0-1,0 0 1,0 0 0,0 0-1,0 1 1,0-1 0,0 0-1,0 0 1,0 0 0,0 0-1,0 1 1,0-1 0,0 0-1,0 0 1,0 0 0,0 0-1,0 0 1,0 1 0,0-1-1,0 0 1,0 0 0,0 0-1,0 0 1,0 0-1,0 1 1,1-1 0,-1 0-1,0 0 1,0 0 0,0 0-1,0 0 1,0 0 0,0 0-1,0 1 1,1-1 0,-1 0-1,0 0 1,0 0 0,0 0-1,0 0 1,0 0 0,1 0-1,-1 0 1,0 0 0,0 0-1,0 0 1,0 0 0,1 0-1,-1 0 1,0 0 0,0 0-1,0 0 1,0 0 0,0 0-1,1 0 1,-1 0 0,0 0-1,0 0 1,-12 5-10829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14.6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23 11851,'0'0'9417,"84"1"-8232,-33-2-224,5-1-544,1-2-257,2 1-128,-11 2-481,-7-3-1697,-9 2-3267,-12-5-10506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23.6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0 211 7303,'0'0'15444,"4"1"-14419,-1-1-943,0 0 0,0-1 1,0 1-1,0-1 0,0 1 0,0-1 1,0 0-1,-1 0 0,1 0 0,0-1 0,0 1 1,-1-1-1,1 1 0,-1-1 0,1 0 1,2-3-1,46-42 79,-39 34-113,20-21-8,42-63 0,-82 121-58,1 0 0,1 1 0,1-1 0,1 1 0,2 0 0,0 0 0,3 48 0,10-49-1908,-3-11-2608,-6-6-2342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24.0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28 12364,'0'0'7751,"72"25"-6214,-37-25-255,10 0-706,5-4-480,-4-7-64,-1 1-384,-9 1-1282,-10-1-1793,-10 1-4132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24.4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58 13869,'0'0'1917,"9"-5"-12,7-3-1281,0 0 0,0 1 0,1 1-1,0 0 1,0 1 0,0 1-1,1 1 1,-1 1 0,1 0-1,0 1 1,19 1 0,-36 0-612,0 0 0,0 1 0,0-1 0,0 0 0,0 0 0,0 1 0,0-1 0,0 0-1,-1 1 1,1-1 0,0 1 0,0-1 0,0 1 0,0-1 0,0 1 0,-1 0 0,1 0 0,0-1 0,-1 1 0,1 0 0,0 0 0,-1 0 0,1 0 0,-1-1 0,1 1 0,-1 0 0,0 0 0,1 0 0,-1 0 0,0 0 0,0 0 0,0 0 0,0 0 0,1 0 0,-1 0-1,-1 0 1,1 0 0,0 0 0,0 0 0,0 0 0,0 0 0,-1 0 0,1 0 0,0 0 0,-1 1 0,-1 4 74,-1-1 0,1 1 0,-1-1 1,0 0-1,0 0 0,-6 6 0,-26 27 78,-2-1-1,-45 33 1,0 1-36,81-70-116,0-1 0,0 1 0,0 0 0,0-1 1,0 1-1,1 0 0,-1 0 0,0-1 0,0 1 0,1 0 0,-1 0 0,1 0 0,-1 0 0,1 0 0,-1 0 0,1 0 0,0 0 0,-1 0 1,1 0-1,0 0 0,0 0 0,-1 1 0,2-1-7,0 0 1,-1-1 0,1 1-1,0-1 1,0 1-1,-1-1 1,1 0-1,0 1 1,0-1 0,-1 0-1,1 0 1,0 1-1,0-1 1,0 0 0,-1 0-1,1 0 1,0 0-1,0 0 1,0 0-1,0 0 1,1 0 0,60-11 82,-55 9-59,224-42-2979,-193 37 332,2-1-2848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25.1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198 103 9673,'0'0'1409,"3"-11"1047,0 3-1838,0-1 110,0 1 0,0-1-1,-1 0 1,0-1 0,-1 1-1,0-11 1,-1 20-668,0-1 1,0 1-1,0-1 0,0 1 1,0 0-1,0-1 0,0 1 0,0-1 1,0 1-1,-1 0 0,1-1 0,0 1 1,0 0-1,0-1 0,-1 1 0,1 0 1,0-1-1,0 1 0,-1 0 0,1-1 1,0 1-1,-1 0 0,1 0 0,0 0 1,-1-1-1,1 1 0,-1 0 1,1 0-1,0 0 0,-1 0 0,1 0 1,-1-1-1,1 1 0,0 0 0,-1 0 1,1 0-1,-1 0 0,1 0 0,0 0 1,-1 1-1,1-1 0,-1 0 0,1 0 1,0 0-1,-1 0 0,1 0 1,0 0-1,-1 1 0,0-1 0,-19 13 344,11-1-191,1 1 1,0 0 0,1 0-1,0 0 1,1 1 0,1 0-1,0 0 1,-4 24-1,0 10 695,-4 62-1,11-80-785,1 0 0,2 1 0,1-1 0,1 0 0,2 0 0,1 0 0,16 48 1,-14-53 43,-1 1 1,-1 0 0,-2 0-1,0 1 1,-2 0 0,-1-1-1,-1 1 1,-1 0 0,-2-1-1,0 1 1,-2-1 0,-1 0-1,-1 0 1,-1 0 0,-1-1-1,-1-1 1,-23 41 0,27-54-1072,-24 34 2858,10-29-5334,-5-10-8945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26.2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1 11179,'0'0'13767,"0"10"-13137,0-5-554,0 2 24,0-1 1,-1 1-1,1-1 0,-1 0 0,-1 1 1,1-1-1,-1 0 0,0 0 0,-6 12 1,4-12 60,1 1 0,0 0 0,0 0 0,1 0 1,0 1-1,0-1 0,0 1 0,0 9 1,2-15-145,0 0 0,0 0 0,0 0 1,0 0-1,0 0 0,0 0 1,1 0-1,-1-1 0,1 1 1,-1 0-1,1 0 0,0 0 1,-1-1-1,1 1 0,0 0 0,0-1 1,0 1-1,0-1 0,1 1 1,-1-1-1,0 1 0,1-1 1,-1 0-1,1 0 0,-1 0 1,1 0-1,0 0 0,-1 0 0,1 0 1,0 0-1,-1-1 0,1 1 1,0-1-1,0 1 0,0-1 1,0 0-1,2 1 0,8-1-233,1 1 0,-1-1 0,0-1 0,0 0 0,0-1 0,15-4 0,-21 4-588,0 0 1,1-1-1,-1 1 1,-1-1-1,10-7 0,-11 8-355,0-1 0,-1 0-1,0 0 1,0-1 0,0 1-1,0-1 1,0 0 0,4-7-1,0-8-6127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7:07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11243,'0'0'9998,"-5"10"-8407,3-5-1286,-2 0-135,1 2 0,0-1 0,1 0 0,-1 0 0,1 1 0,0-1 0,1 1 0,0 0 0,0-1 0,0 1 0,1 0 0,0 11 0,1-17-183,0 0 1,-1 0 0,1 0-1,0 0 1,-1 0 0,1 0 0,0 0-1,0-1 1,0 1 0,0 0-1,0 0 1,0-1 0,0 1-1,0 0 1,0-1 0,0 1-1,1-1 1,-1 0 0,0 1 0,0-1-1,0 0 1,0 0 0,1 0-1,0 1 1,42 1-566,-18-1 273,-22 0 333,1 0 0,-1 0 0,1 1 0,-1 0 0,0 0 0,0 0-1,0 0 1,0 0 0,0 1 0,0 0 0,-1 0 0,1 0 0,-1 0 0,0 0 0,1 1-1,-2-1 1,1 1 0,0 0 0,-1 0 0,0 0 0,0 0 0,0 1 0,0-1 0,-1 0-1,1 1 1,-1-1 0,-1 1 0,1 0 0,0-1 0,-1 1 0,0-1 0,0 1 0,-1 0-1,1-1 1,-1 1 0,0 0 0,0-1 0,0 0 0,-1 1 0,1-1 0,-1 0 0,0 1-1,-1-1 1,1 0 0,-1-1 0,1 1 0,-1 0 0,-6 5 0,1-1 175,0-1 0,0 1 0,-1-2 1,1 1-1,-2-1 0,1 0 0,-1-1 0,0 0 1,0-1-1,0 0 0,0-1 0,-1 1 0,0-2 1,1 0-1,-21 2 0,29-5-325,0 1 1,1 0 0,-1 0-1,0-1 1,0 1-1,0-1 1,0 0-1,0 1 1,1-1-1,-1 0 1,0 0-1,0 0 1,1 0-1,-1 0 1,1-1 0,-1 1-1,1 0 1,0-1-1,-1 1 1,1-1-1,0 1 1,0-1-1,0 0 1,0 1-1,0-1 1,1 0-1,-1 0 1,0-3-1,-2-5-1290,1 0-1,0-1 0,0 0 1,1-12-1,0-30-6365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26.6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79 0 9897,'0'0'10570,"-48"53"-9000,38-32-97,1 3-288,2 4-416,3 6-449,4 5-256,0 3-64,0 1-896,0 0-2307,9-9-4357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32.0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263 1 6438,'0'0'14387,"-8"10"-13437,1-2-762,-222 287 3116,220-277-2956,2-4-3644,5-25-1417,4-13-401,1-5-1452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32.3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7079,'0'0'13228,"16"59"-11947,12-37-288,12-1-192,3-1-96,1-1-417,10-2-192,-6 0-64,0-1-448,-9 1-1282,-10-1-1185,-9-2-2946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32.7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6438,'0'0'15471,"58"30"-14638,-15-28-289,5-1-192,-1-1-191,-2 0-97,-4 0-64,-9 0-769,-11 0-1121,-12 0-2658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47.7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178 49 7015,'0'0'4116,"6"-8"-2018,16-25-118,-16 25-42,-9 10-1663,0 0-1,0 0 1,1 1 0,-1-1-1,1 1 1,0-1 0,-1 1 0,1 0-1,-2 3 1,0 1 37,-23 26 177,2 2-1,1 0 1,-26 55 0,40-69-276,1 0-1,2 1 1,0 0 0,1 0-1,1 1 1,1-1 0,-2 46 0,6-54-262,-1 0 0,2-1 0,0 1 1,1 0-1,0-1 0,1 0 0,0 1 1,1-1-1,0 0 0,2-1 0,-1 1 1,1-1-1,1 0 0,0 0 0,1-1 1,0 0-1,1-1 0,0 1 0,1-2 1,-1 1-1,2-1 0,15 10 1,-8-8-1451,0-1 0,0 0 0,26 8 1,7 0-4327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41.8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1409,'0'0'20009,"1"9"-19257,-1 59-143,-1-33 705,5 55-1,-3-81-1582,1-1 0,-1 1 0,1-1-1,0 0 1,1 0 0,0 0 0,1 0 0,-1 0-1,1 0 1,1-1 0,9 13 0,-11-17-4445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42.2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35 7303,'0'0'16154,"7"7"-15487,-4-4-623,0 1-1,1-1 1,-1 0 0,1 0-1,0-1 1,0 1 0,0-1-1,0 0 1,0 0 0,1 0-1,-1 0 1,0-1-1,1 0 1,0 0 0,-1 0-1,1 0 1,-1-1 0,1 0-1,0 0 1,0 0 0,-1-1-1,7 0 1,29-6-67,1-1 0,55-20 0,-24 4-4974,-61 19 1228,-2 1-1666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42.7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74 1 6278,'0'0'18182,"-5"10"-17520,-4 5-549,0-2 186,1 0-1,1 1 0,0 0 0,1 1 1,0 0-1,1 0 0,1 0 0,-3 21 1,7-34-280,1-1 0,-1 0 1,1 1-1,0-1 0,-1 0 1,1 0-1,0 0 0,0 1 1,0-1-1,0 0 0,0 0 1,0 0-1,0 0 0,0-1 1,0 1-1,0 0 0,1 0 0,-1-1 1,0 1-1,1 0 0,-1-1 1,0 0-1,1 1 0,-1-1 1,0 0-1,1 1 0,-1-1 1,1 0-1,-1 0 0,1 0 1,1-1-1,57 0 407,-54 0-413,8 0-70,0-1 0,0-1 0,-1 0 0,22-9 0,-5-6-5232,-27 11 634,-2 1-2210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43.0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 0 6502,'0'0'18866,"-30"68"-17809,24-36-352,3 3-97,1 1-223,2 4-193,0-1-160,0-3 0,11-3-801,-1-7-1537,-1-5-2435,6-8-5060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44.3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178 1 6022,'0'0'6021,"-40"49"-4803,21-24 255,-4 4-320,1-3 0,1 0-224,3-6-160,5-2-225,3-5-31,1-1-33,7-7-256,2 1-192,0-4-64,0-10-9224,0-5 832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7:07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12876,'0'0'10282,"67"0"-8200,-38-5-865,5 1-608,0-1-449,0 0-160,5-2-1185,-5 1-2179,0-5-3298</inkml:trace>
  <inkml:trace contextRef="#ctx0" brushRef="#br0" timeOffset="1">718 29 4388,'0'0'12748,"-34"56"-10281,15-24-193,-3-2-320,1 5-769,3-1-737,2 0-384,5 0 0,4-6-64,2-3-160,-1-5-481,6-10-351,0-6-674,0-24-13965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44.7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3716,'0'0'18033,"50"17"-16752,-19-3-448,6 4-513,8-1-128,-4 0-128,0 0-32,2-2-1153,-9 0-1954,-4-4-3523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45.7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70 4292,'0'0'8472,"0"-8"-6454,0-27-118,0 34-1779,0 0 0,0 0 0,1 0 0,-1 0 0,1-1 0,-1 1 0,1 0-1,-1 1 1,1-1 0,-1 0 0,1 0 0,0 0 0,0 0 0,-1 0-1,1 1 1,0-1 0,0 0 0,0 1 0,0-1 0,0 0 0,0 1 0,0-1-1,0 1 1,0 0 0,0-1 0,0 1 0,2 0 0,30-4 1285,-27 4-1072,-5 0-292,14-1 330,1 1 1,-1 0-1,21 4 0,-33-4-347,0 0 1,-1 0-1,1 1 0,-1-1 1,1 1-1,-1 0 0,1 0 0,-1 0 1,0 0-1,1 0 0,-1 0 0,0 1 1,0-1-1,0 1 0,0-1 0,0 1 1,0 0-1,0 0 0,-1 0 0,1 0 1,0 0-1,-1 0 0,0 1 0,0-1 1,0 0-1,0 1 0,0-1 1,1 5-1,-2-5 8,0 1 0,0-1 1,-1 1-1,0 0 0,1-1 1,-1 0-1,0 1 0,0-1 0,0 1 1,0-1-1,0 0 0,-1 0 1,1 1-1,-1-1 0,0 0 0,1-1 1,-1 1-1,0 0 0,0 0 1,-4 2-1,-52 32 291,39-26-248,-3 3 8,15-11-6,1 2 0,-1-1 0,0 1 0,1 0 0,0 0 1,0 1-1,1-1 0,-1 2 0,-7 7 0,13-12-67,0-1-1,0 1 1,0-1-1,0 0 0,-1 1 1,1-1-1,0 1 1,0-1-1,0 1 1,0-1-1,0 0 0,0 1 1,1-1-1,-1 1 1,0-1-1,0 0 1,0 1-1,0-1 0,0 1 1,1-1-1,-1 0 1,0 1-1,0-1 0,1 0 1,-1 1-1,0-1 1,0 0-1,1 1 1,-1-1-1,0 0 0,1 0 1,-1 1-1,1-1 1,-1 0-1,0 0 1,1 0-1,-1 0 0,1 1 1,-1-1-1,0 0 1,1 0-1,-1 0 1,1 0-1,-1 0 0,0 0 1,1 0-1,-1 0 1,2 0-1,27 0 18,-22 0 10,118-3-52,-1 0-6085,-97 3 238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46.8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134 27 6758,'0'0'7821,"9"-6"-5979,-4 2-1536,-3 3-225,0-1 0,0 0 0,0 1 0,0 0 1,0-1-1,0 1 0,1 0 0,-1 0 0,0 0 0,1 0 1,-1 0-1,0 1 0,1-1 0,-1 1 0,1 0 0,-1 0 1,1-1-1,-1 2 0,1-1 0,-1 0 0,1 0 0,-1 1 1,0-1-1,1 1 0,-1 0 0,1 0 0,3 2 0,6 5 111,-1 1-1,0 0 1,-1 0-1,0 1 1,0 0 0,-1 1-1,-1 0 1,1 1-1,-2 0 1,0 0-1,0 0 1,-1 1-1,-1 0 1,0 0-1,-1 1 1,0-1-1,-1 1 1,2 20 0,-3-10-21,-1 0 1,-1 0-1,-1 0 1,-2 0-1,0 0 1,-1 0-1,-1 0 1,-2-1-1,-18 45 1,-15 19-32,-71 113 1,-13-25-6289,84-130-296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48.6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147 302 7239,'0'0'3427,"7"-9"-507,-1 2-2114,0 0-1,-1-1 0,0 0 1,-1 0-1,7-14 0,-11 21-688,1-1-1,0 1 1,-1-1-1,1 0 0,-1 1 1,0-1-1,1 1 1,-1-1-1,0 0 1,0 1-1,0-1 0,0 0 1,0 1-1,-1-1 1,1 0-1,0 1 1,-1-1-1,1 1 0,-1-1 1,1 0-1,-1 1 1,0-1-1,0 1 0,0 0 1,0-1-1,0 1 1,0 0-1,0-1 1,0 1-1,0 0 0,-1 0 1,1 0-1,-1 0 1,1 0-1,0 1 1,-1-1-1,1 0 0,-1 1 1,0-1-1,1 0 1,-1 1-1,1 0 1,-1-1-1,0 1 0,1 0 1,-1 0-1,-3 0 1,-1 0-83,0 0 0,1 0 1,-1 0-1,0 0 0,0 1 1,0 0-1,0 0 0,0 1 1,1 0-1,-1 0 0,1 0 1,-1 0-1,1 1 0,0 0 1,0 0-1,0 1 0,0-1 1,0 1-1,1 0 0,0 0 1,0 1-1,0-1 1,0 1-1,1 0 0,0 0 1,0 0-1,0 0 0,0 0 1,1 1-1,0-1 0,0 1 1,1 0-1,-1 0 0,1 0 1,0-1-1,1 9 0,-1-12-16,1 0-1,0 0 1,0 0-1,0-1 0,0 1 1,1 0-1,-1 0 1,0 0-1,1 0 1,-1-1-1,1 1 1,0 0-1,0 0 0,-1-1 1,1 1-1,0-1 1,0 1-1,1-1 1,-1 1-1,0-1 1,0 1-1,1-1 0,-1 0 1,3 2-1,-1-2-2,1 0 0,-1 1-1,0-2 1,1 1 0,-1 0-1,1-1 1,-1 1 0,1-1-1,-1 0 1,1 0 0,-1 0-1,5-1 1,6-2 7,-1 0 0,0-1 0,0 0 0,0-1-1,22-12 1,-12 3-13,-1-1 0,-1 0 0,-1-2 0,0-1-1,25-28 1,-36 36 0,-1 0 0,0 0-1,0-1 1,-1 0 0,-1 0-1,0-1 1,0 0 0,-2 0-1,1 0 1,-1-1-1,-1 1 1,4-26 0,-7 37-10,0-1 1,0 1 0,0 0-1,0 0 1,1 0 0,-2 0-1,1 0 1,0 0 0,0 0-1,0 0 1,0 0 0,-1 0-1,1 0 1,0 0 0,-1 0-1,1 0 1,-1 0-1,1 0 1,-1 0 0,0 1-1,0-3 1,0 3-2,0 0 1,0 0-1,1 0 1,-1 0-1,0 0 0,0 0 1,1 0-1,-1 0 0,0 0 1,0 0-1,1 1 0,-1-1 1,0 0-1,1 0 1,-1 1-1,0-1 0,1 1 1,-1-1-1,0 0 0,1 1 1,-1-1-1,0 2 0,-4 2-8,0 1 0,1 0 0,0 0-1,-1 0 1,-4 10 0,0 2 5,2 0-1,0 1 1,1 0 0,1 1-1,1-1 1,1 1 0,0 0-1,1 0 1,2 38 0,0-53-134,0 1 0,0 0 0,1-1 1,0 1-1,0 0 0,0-1 1,1 1-1,-1-1 0,1 0 0,0 1 1,0-1-1,1 0 0,-1 0 0,1-1 1,0 1-1,0 0 0,0-1 0,1 0 1,5 5-1,-4-4-303,1-1 1,-1 0-1,1 0 0,0-1 0,0 1 0,0-1 1,0-1-1,0 1 0,0-1 0,1 0 1,-1 0-1,0-1 0,1 0 0,6-1 1,18-2-9216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48.9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213 0 7783,'0'0'11691,"-25"50"-9448,7-22-450,-1 5-255,-8 5-481,0 0-577,4 1-416,0-4-32,5-5 0,2-4-128,5-7-416,6-10-225,5-16-5509,0-14 1281,3-7-2177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49.2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11691,'0'0'10762,"32"52"-9737,-5-36-416,4 2-449,2 3-96,7-1-609,3-1-2209,-4-3-3844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5:49.6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 9449,'0'0'14990,"87"2"-14830,-26-2-160,-4 0 64,6 0-160,-8 0-897,-9 0-993,-12-2-672,-12 2-1666,-15-2-705</inkml:trace>
  <inkml:trace contextRef="#ctx0" brushRef="#br0" timeOffset="1">54 156 11851,'0'0'7495,"59"19"-6886,-18-19-161,6 0-127,6-8-161,-1 1-128,-2 0-32,-4-2-993,-4 0-3267,-9 0-8104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6:58.8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64 8552,'7'1'2573,"35"0"-477,76-8 0,126-34-361,-156 24-1555,-244 51 2276,68-13-1516,-119 13-1,454-64-573,46-1-1207,-367 36 1139,-110 22-1,46-5-177,22-7-200,128-16-570,0-1-1,0 0 0,-1-1 1,1 0-1,-1-1 1,0 0-1,12-6 0,22-12-7607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6:45.4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43 244 2819,'0'0'8920,"-4"9"-6758,-1 0-1937,-16 33 3568,19-36-2718,-1 0-1,2 0 1,-1-1 0,0 1 0,1 1 0,-1 9 0,3-16-1020,-1 0-1,1 1 1,-1-1 0,0 1 0,1-1 0,-1 0-1,1 1 1,-1-1 0,1 0 0,-1 0 0,0 1-1,1-1 1,-1 0 0,1 0 0,0 0 0,-1 1-1,1-1 1,-1 0 0,1 0 0,-1 0 0,1 0-1,-1 0 1,1 0 0,-1 0 0,1 0 0,-1 0 0,1-1-1,0 1 1,-1 0 0,1 0 0,-1 0 0,1-1-1,-1 1 1,0 0 0,1 0 0,-1-1 0,1 1-1,-1 0 1,1-1 0,-1 1 0,1-1 0,23-13 440,18-23-396,0-2 0,-3-2-1,-1-2 1,-2-1 0,38-62 0,-48 75-202,-26 31 102,0 0-1,0 0 1,0 0 0,1 0 0,-1 0 0,0 0-1,0 0 1,0 0 0,0 0 0,0 0 0,1 0-1,-1-1 1,0 1 0,0 0 0,0 0-1,0 0 1,1 0 0,-1 0 0,0 0 0,0 0-1,0 0 1,0 1 0,1-1 0,-1 0 0,0 0-1,0 0 1,0 0 0,0 0 0,0 0 0,1 0-1,-1 0 1,0 0 0,0 0 0,0 0-1,0 1 1,0-1 0,0 0 0,1 0 0,-1 0-1,0 0 1,0 0 0,0 0 0,0 1 0,0-1-1,0 0 1,0 0 0,0 0 0,0 0 0,0 1-1,0-1 1,0 0 0,0 0 0,0 0-1,-3 25-27,-22 50-237,19-62 0,0 1 0,1 0-1,1 0 1,1 1 0,0-1-1,-2 24 1,5-38 117,0 1 1,0-1-1,0 0 1,0 0-1,0 1 0,0-1 1,0 0-1,0 0 0,0 0 1,0 1-1,0-1 0,0 0 1,0 0-1,1 0 1,-1 1-1,0-1 0,0 0 1,0 0-1,0 0 0,0 0 1,0 1-1,1-1 0,-1 0 1,0 0-1,0 0 1,0 0-1,1 0 0,-1 0 1,0 0-1,0 1 0,0-1 1,0 0-1,1 0 1,-1 0-1,0 0 0,0 0 1,1 0-1,-1 0 0,0 0 1,0 0-1,0 0 0,1 0 1,-1 0-1,0 0 1,0 0-1,1-1 0,0 1-1145,5 0-6201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6:46.2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 78 2883,'0'0'8733,"-9"6"-4974,-28 18-1042,37-24-2578,0 0 0,-1 0 0,1 0 0,0 0 0,-1 0 0,1 0 0,0 0 0,-1 0 0,1 0 0,0 0 0,0 1 0,-1-1 1,1 0-1,0 0 0,0 0 0,-1 1 0,1-1 0,0 0 0,0 0 0,0 0 0,0 1 0,-1-1 0,1 0 0,0 0 0,0 1 0,0-1 0,0 0 0,0 1 0,0-1 0,-1 0 1,1 0-1,0 1 0,0-1 0,0 0 0,0 1 0,0-1 0,0 0 0,0 1 0,0-1 0,1 0 0,-1 0 0,0 1 0,0-1 0,0 0 0,0 1 0,0-1 0,18 4 1800,26-7-916,0-7 3,80-30 0,-29 7-884,-65 24-379,1 1 1,1 2-1,0 1 0,0 1 1,40 1-1,-70 3 17,-1 0 1,0 0 0,1 0-1,-1 1 1,0-1 0,1 1-1,-1-1 1,0 1-1,0-1 1,0 1 0,1-1-1,-1 1 1,0 0-1,0 0 1,0 0 0,0 0-1,0-1 1,1 3 0,-1-2-141,-1-1 1,0 1 0,0 0 0,1-1 0,-1 1 0,0-1 0,0 1 0,0 0 0,0-1 0,1 1 0,-1 0-1,0 0 1,0-1 0,-1 1 0,1 0 0,0-1 0,0 1 0,0 0 0,0-1 0,0 1 0,-1-1-1,1 1 1,0 0 0,-1-1 0,1 1 0,-1 0 0,-5 3-6068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7:08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23 2402,'0'0'9802,"-10"1"-6124,-1 0-2948,-1 0 0,1 1 0,1 0 1,-15 5-1,22-6-585,0 1 1,1-1 0,-1 0 0,0 0-1,1 1 1,-1 0 0,1-1-1,0 1 1,0 0 0,0 0-1,-4 4 1,5-4-134,1-1 1,-1 1-1,0-1 1,1 1-1,-1-1 0,1 1 1,-1-1-1,1 1 0,0 0 1,0-1-1,0 1 0,0-1 1,0 1-1,0 0 0,0-1 1,0 1-1,1-1 1,-1 1-1,1-1 0,-1 1 1,1-1-1,0 1 0,1 2 1,-1-3 21,0 0 1,0 1-1,0-1 1,1 0 0,-1 0-1,0 0 1,0 0-1,1-1 1,-1 1-1,1 0 1,-1 0-1,1-1 1,-1 1 0,1-1-1,-1 0 1,1 1-1,-1-1 1,1 0-1,2 0 1,37 0 612,-30-1-437,-1 1-151,-1-2 1,0 1-1,-1-2 1,1 1-1,0-1 1,-1 0-1,11-6 1,-15 7-33,0 1 0,0-1 1,-1 0-1,1-1 0,-1 1 0,0-1 1,1 1-1,-1-1 0,0 0 0,-1 0 0,1 0 1,0-1-1,-1 1 0,0-1 0,0 1 1,0-1-1,3-7 0,-5 10 9,0 0 1,0 0-1,0 0 0,0-1 1,0 1-1,0 0 0,-1 0 0,1 0 1,0 0-1,0 0 0,-1 0 0,1 0 1,-1 0-1,1 0 0,-1 0 1,0 0-1,1 0 0,-1 0 0,0 0 1,1 0-1,-1 1 0,0-1 1,0 0-1,0 0 0,0 1 0,0-1 1,0 1-1,0-1 0,0 1 0,0-1 1,0 1-1,0 0 0,0-1 1,0 1-1,0 0 0,0 0 0,-2 0 1,-50-3 384,43 3-347,-3 0-31,0 1 1,-1 0-1,1 1 1,0 0-1,0 1 1,-20 8-1,30-10-73,0 0 0,0 0 0,-1 0 0,1 1 0,0 0 0,0 0 0,1-1 1,-1 2-1,0-1 0,1 0 0,-1 0 0,1 1 0,0 0 0,0-1 0,0 1 0,0 0 0,0 0 0,0 0 0,1 0 0,0 0 0,-1 0 0,1 1 0,0-1 0,1 0 0,-1 1 0,0-1 0,1 1 0,0-1 0,0 0 0,1 7 0,-1-8-287,1 1 0,-1-1 0,1 0 0,0 1 0,0-1 0,0 0-1,1 0 1,-1 0 0,0 0 0,1 0 0,-1 0 0,1 0 0,0 0-1,-1 0 1,5 2 0,19 12-6385,4-2-4877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6:46.8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140 48 12748,'0'0'8606,"12"-3"-7117,28-9-698,0 2 1,1 2-1,62-5 1,-102 13-789,1-1 1,-1 1-1,0 0 0,1 0 1,-1 0-1,0 0 1,1 0-1,-1 0 1,1 1-1,-1-1 1,0 0-1,1 1 0,-1-1 1,0 1-1,1-1 1,-1 1-1,0 0 1,0-1-1,0 1 1,0 0-1,0 0 0,0 0 1,0 0-1,0 0 1,0 0-1,0 0 1,0 0-1,0 0 1,-1 0-1,1 1 0,0-1 1,-1 0-1,1 0 1,-1 1-1,1-1 1,-1 1-1,0-1 1,0 0-1,0 1 0,0-1 1,0 0-1,0 1 1,0-1-1,0 2 1,-1 3 9,-1 0 0,0 0 1,0 0-1,0 0 0,-1 0 1,0-1-1,0 1 0,0-1 1,-4 5-1,-37 40 561,-2-2 1,-2-1-1,-99 72 1,46-39 106,114-92-1037,4-2-30,0 0 1,28-16-1,-41 27 356,0 1 0,0 0 0,0 0 0,0 0 0,0 0 0,0 1 0,1 0 0,-1 0 0,1 0 0,-1 0 0,1 1 0,-1-1 0,1 1 0,-1 0 1,1 1-1,-1-1 0,1 1 0,6 2 0,-9-2 27,-1 0 0,1 0 0,0 1 0,-1-1 0,0 1 0,1-1 0,-1 1 0,0 0 0,0 0 0,0-1 0,0 1 0,0 0 0,0 0 0,0 0 0,-1 0 0,1 0 0,-1 0 0,1 0 0,-1 0 0,0 0 0,0 4 0,0 54 33,0-42 32,-1-13 5,1 1 0,0-1 0,1 0 0,-1 0 0,1 0 0,0 0 0,0 0 0,4 10 0,-4-13-42,0-1 0,0 0 0,1 0 0,-1 0-1,0 0 1,0 0 0,1 0 0,-1 0 0,1 0 0,-1 0 0,1 0 0,0-1-1,-1 1 1,1-1 0,-1 1 0,1-1 0,0 0 0,-1 1 0,1-1 0,0 0-1,0 0 1,-1 0 0,1-1 0,0 1 0,-1 0 0,1 0 0,0-1 0,-1 1-1,1-1 1,-1 0 0,3 0 0,6-3 38,0-1 0,-1 1 0,1-2 0,-1 1 0,0-1 0,0-1 0,-1 0 0,10-9 0,-2 1-45,-2-1 1,1-1-1,12-20 1,-25 35 2,0-1 0,0 0 0,-1-1 0,1 1 0,-1 0 0,0 0 0,1-1 1,-2 1-1,1 0 0,0-5 0,-1 7-131,0-1 1,0 1-1,0-1 1,0 1-1,0-1 1,-1 1-1,1-1 1,-1 1-1,1 0 0,-1-1 1,1 1-1,-1 0 1,0-1-1,0 1 1,0 0-1,0 0 1,0 0-1,0 0 1,0 0-1,0 0 0,0 0 1,0 0-1,-2-1 1,-4-5-3591,2-1-1878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6:51.6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94 86 2018,'0'0'2055,"-10"-1"1719,7 1-3326,-43-5 2004,11-3 4930,63 3-2463,-1-2-4088,129-19 1681,58-7-2942,-192 33-1037,-22 0 1404,0 0 0,0 0-1,0 0 1,0 0 0,0 1 0,0-1 0,1 0 0,-1 0 0,0 0-1,0 0 1,0 0 0,0 0 0,0 0 0,0 0 0,0 0 0,0 0 0,1 1-1,-1-1 1,0 0 0,0 0 0,0 0 0,0 0 0,0 0 0,0 0-1,0 0 1,0 1 0,0-1 0,0 0 0,0 0 0,0 0 0,0 0 0,0 0-1,0 1 1,0-1 0,0 0 0,0 0 0,0 0 0,0 0 0,0 0-1,0 0 1,0 1 0,0-1 0,0 0 0,0 0 0,0 0 0,-1 0-1,1 0 1,0 0 0,0 0 0,0 0 0,0 1 0,0-1 0,0 0 0,0 0-1,0 0 1,-1 0 0,1 0 0,-30 15-7343,0-5-126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6:52.2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90 1 11307,'0'0'11296,"4"7"-10714,1 5-413,0 1 0,-1-1 0,0 1 0,-1 0 0,-1-1 0,0 1 0,1 19 0,-4 105 639,-1-73-582,-27 938 1162,23-920-1355,-3 0 0,-4-1 0,-31 105 1,27-117-28,17-69 5,0 1 1,0 0-1,-1-1 1,1 1-1,0-1 1,0 1-1,0 0 1,0-1-1,0 1 1,0 0-1,0-1 1,0 1-1,0 0 1,0-1-1,1 1 1,-1 0-1,0-1 1,0 1-1,1-1 1,-1 1-1,0 0 1,1-1-1,-1 1 1,0-1-1,1 1 1,-1-1-1,1 1 1,-1-1-1,1 1 1,-1-1-1,1 0 0,-1 1 1,1-1-1,-1 0 1,1 1-1,0-1 1,-1 0-1,1 0 1,-1 0-1,1 1 1,0-1-1,-1 0 1,1 0-1,0 0 1,-1 0-1,1 0 1,0 0-1,-1 0 1,1 0-1,0-1 1,-1 1-1,1 0 1,-1 0-1,1 0 1,1-1-1,52-17 1069,-25 8-748,-2 6-312,1 2 1,49 0-1,-45 3-5,48-6 0,-70 4-178,18-3 142,-10 3-2774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6:54.7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45 224 3908,'0'0'5333,"-6"10"-3166,-3 0-1448,6-7-402,0 0 0,0 1 0,0-1 0,0 1 0,1 0 0,0 0 0,-1 0 0,2 0 1,-1 0-1,-1 5 0,2-9-189,1 0 0,0 1 0,0-1 1,0 0-1,0 0 0,0 1 0,-1-1 1,1 0-1,0 1 0,0-1 0,0 0 1,0 1-1,0-1 0,0 0 0,0 0 0,0 1 1,0-1-1,0 0 0,0 1 0,0-1 1,0 0-1,0 1 0,1-1 0,-1 0 1,0 1-1,0-1 0,0 0 0,0 0 1,0 1-1,1-1 0,-1 0 0,0 0 0,0 1 1,1-1-1,-1 0 0,0 0 0,0 0 1,1 1-1,-1-1 0,0 0 0,1 0 1,15-4 1799,18-16-701,15-19-756,-1-3 0,-2-1 1,67-84-1,-111 125-459,18-21-20,-12 23-28,-5 14 36,-6 36 109,-2 0 0,-12 56 0,7-57-636,3 1-1,-1 58 1,7-108 270,1 1 0,0 0 0,0 0 0,0 0 0,0-1 0,0 1-1,0 0 1,1 0 0,-1-1 0,0 1 0,0 0 0,1 0 0,-1-1 0,0 1 0,1 0 0,-1-1-1,0 1 1,1 0 0,-1-1 0,1 1 0,-1 0 0,1-1 0,-1 1 0,2 0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6:55.1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0 113 13805,'0'0'4986,"9"-1"-2770,28-5-836,0-2 1,-1-1-1,50-21 1,-46 15-1339,0 2 0,0 2 0,44-7 0,-40 17-4070,-31 1-1825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6:55.4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39 13453,'0'0'4655,"9"-2"-2813,15-7-988,-1 2 1,1 1 0,1 1 0,-1 1 0,1 1 0,35 0 0,-59 3-850,0 0 0,0 0 0,0 1 0,0-1 0,0 0 0,-1 0 0,1 1 0,0-1 0,0 0 0,0 1 0,0-1 0,0 1 0,0-1 0,0 1-1,-1-1 1,1 1 0,0 0 0,0 0 0,-1-1 0,1 1 0,0 0 0,-1 0 0,1 0 0,-1-1 0,1 1 0,-1 0 0,0 0 0,1 1 0,-1 1 12,1-1 0,-1 1 1,0 0-1,0-1 0,0 1 0,-1 0 0,1-1 0,-1 1 0,1-1 0,-3 5 1,-1 4 31,-1-1 1,0 0 0,0 0 0,-9 11 0,-11 8-12,-1 0-1,-39 32 1,-14 15 14,79-76-47,-1 1-1,1-1 1,0 0-1,-1 0 1,1 0-1,0 1 1,0-1-1,-1 0 1,1 1-1,0-1 1,0 0-1,-1 1 1,1-1-1,0 0 1,0 1 0,0-1-1,-1 0 1,1 1-1,0-1 1,0 0-1,0 1 1,0-1-1,0 1 1,0-1-1,0 0 1,0 1-1,0-1 1,0 0-1,0 1 1,0-1-1,0 1 1,0-1-1,0 0 1,1 1-1,-1 0 1,15 1 151,22-9 22,90-36-8,-57 17-2176,1 4-5495,-46 16-90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6:56.1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382 1 4452,'0'0'16565,"-6"9"-15187,-341 429 3794,340-430-5565,-9 6-5340,15-15 5424,1 1 0,-1-1 0,1 0 0,-1 0 0,1 0 0,-1 0 1,1 0-1,-1 0 0,1 0 0,0 0 0,0 0 0,0 0 0,-1 0 0,1 0 0,0 0 0,0 0 0,0 0 0,1 0 0,-1-1 0,0 0 0,0-21-4779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6:56.5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11531,'0'0'9534,"8"7"-7964,27 26-534,1-3 1,2 0 0,1-3 0,77 41-1,-94-57-1341,15 6-1229,-14-12-7133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36:57.2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55 117 5445,'0'0'3662,"-8"-7"-1110,-26-25-358,33 31-2056,0 0-1,1 1 1,-1-1-1,0 0 1,0 0-1,0 0 1,0 0 0,1 0-1,-1 0 1,0 0-1,1 0 1,-1 0-1,1 0 1,-1 0-1,1 0 1,-1-1-1,1 1 1,0 0 0,0 0-1,-1 0 1,1-1-1,0 1 1,0 0-1,0 0 1,1 0-1,-1-1 1,0 1 0,0 0-1,1 0 1,-1 0-1,0 0 1,1-1-1,-1 1 1,1 0-1,0 0 1,-1 0 0,1 0-1,0 0 1,-1 0-1,1 0 1,0 1-1,0-1 1,0 0-1,0 0 1,0 1 0,0-1-1,0 0 1,0 1-1,2-1 1,5-3 260,-1 1 0,1 0 1,0 1-1,0 0 0,9-1 1,80-7 1764,-91 10-2067,0 0 1,1 0-1,-1 0 0,0 1 1,0 0-1,1 0 1,-1 1-1,0-1 0,0 1 1,0 1-1,-1-1 1,12 7-1,-16-8-68,0 0 0,1 1 0,-1-1 0,0 1 0,0-1 0,1 1 0,-1 0 0,-1-1 0,1 1 0,0 0 0,0 0 0,-1 0 0,1-1 1,-1 1-1,1 0 0,-1 0 0,0 0 0,0 0 0,0 0 0,0 0 0,0 0 0,0 0 0,0 0 0,-1 0 0,1-1 0,-1 1 0,1 0 0,-1 0 0,0 0 0,0-1 0,0 1 0,0 0 0,0-1 0,0 1 0,-2 2 0,-5 6 135,-1 0 0,0-1-1,0 0 1,-13 8 0,13-9-69,-25 20 137,16-14-45,1 0-1,0 1 0,1 1 1,-21 27-1,36-42-178,0-1 1,1 1-1,-1-1 0,1 1 0,-1 0 1,1-1-1,-1 1 0,1-1 0,-1 1 1,1 0-1,0-1 0,-1 1 1,1 0-1,0 0 0,-1-1 0,1 1 1,0 0-1,0 0 0,0-1 0,0 1 1,0 0-1,0 0 0,0 0 1,0-1-1,0 1 0,0 0 0,0 0 1,1-1-1,-1 1 0,0 0 0,0 0 1,1-1-1,-1 1 0,0 0 1,1-1-1,-1 1 0,1 0 0,-1-1 1,1 1-1,-1-1 0,1 1 0,0-1 1,-1 1-1,1-1 0,0 1 1,-1-1-1,1 0 0,0 1 0,-1-1 1,1 0-1,0 0 0,0 1 0,-1-1 1,1 0-1,0 0 0,0 0 1,0 0-1,57-1 94,-43 0-90,75-7 70,-56 3-1229,0 3 0,57 1 0,-77 5-2057,-7 1-1801,-1-1-4181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41:46.0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709 271 4260,'0'0'5093,"-3"-9"-3241,-2-10-1218,0 0 1,1-1-1,1 1 0,0-40 0,3 52-651,0 0 0,0-1 0,-1 1 0,0 0 0,-1-1-1,1 1 1,-1 0 0,-1 0 0,1 0 0,-1 0 0,-5-7 0,6 11-8,0 1 1,0-1-1,0 1 1,-1 0-1,1-1 1,-1 1-1,1 0 1,-1 1-1,0-1 1,0 0-1,0 1 1,0 0-1,0-1 1,0 1-1,0 0 1,0 1-1,0-1 1,0 0-1,-1 1 1,1 0-1,0 0 1,-1 0-1,1 0 1,0 0-1,0 1 1,-1 0-1,-3 1 1,-2 0 23,0 1 1,-1 1-1,2 0 0,-1 0 1,0 1-1,1 0 1,0 0-1,0 1 0,-13 11 1,-5 9 61,-29 35 0,39-43-38,-26 35 199,3 0 1,1 3 0,3 1-1,3 1 1,2 2 0,-42 125-1,48-106-83,3 1 0,4 1 0,4 1 0,3 0-1,1 104 1,9-164-29,1 0 1,1-1-1,1 1 0,1-1 1,1 1-1,0-1 0,2-1 1,0 1-1,2-1 0,0 0 1,12 18-1,-13-27-78,-1 0-1,1-1 1,1 0-1,0-1 1,0 0-1,1 0 1,0-1-1,1 0 1,0 0-1,0-2 1,0 1-1,1-1 1,0-1-1,0 0 1,0-1-1,1 0 1,-1-1-1,1 0 0,21 1 1,-12-3-34,0-1 0,0 0 0,0-2 0,0-1 0,0 0 0,-1-2 0,1 0 0,26-11 0,-17 3 5,0-2-1,-1 0 1,-1-2 0,50-39-1,-23 8-1,-3-2 0,-1-3 0,-3-1 0,56-82 0,-69 87-16,-3-2 0,-1-2-1,24-56 1,-48 91 19,0 0 0,-2-1 0,0 1 0,-1-1 0,-1-1 0,0 1 0,-2-1 0,0 1 0,-1-1 0,-2 0 0,0 1 0,0-1 0,-8-29 0,4 34 6,-1 0 0,0 1 1,-1 0-1,-1 1 1,0-1-1,-1 1 0,0 1 1,-1 0-1,-1 0 0,0 1 1,-16-13-1,-2 0 31,-1 2 0,-1 2 0,-56-28 0,42 26-51,-1 3 1,-1 2-1,-1 2 0,-1 1 1,-67-8-1,57 15-2430,0 3 0,-70 3 0,14 8-7345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7:08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72 8488,'-7'10'6406,"1"-1"-5392,0-2-306,0 1-1,0-1 1,1 1 0,0 1-1,1-1 1,0 1-1,0 0 1,1-1 0,0 2-1,-2 14 1,4-23-681,1-1 0,0 1 1,1 0-1,-1-1 0,0 1 0,0-1 1,0 1-1,0 0 0,0-1 0,1 1 1,-1 0-1,0-1 0,0 1 0,1-1 1,-1 1-1,1-1 0,-1 1 0,0-1 1,1 1-1,-1-1 0,1 1 1,-1-1-1,1 1 0,-1-1 0,1 0 1,0 1-1,-1-1 0,1 0 0,0 1 1,24-1 328,22-17-57,-37 10-142,0 1-1,-1-1 1,1-1 0,-2 0 0,1 0-1,9-12 1,-14 16 8,-1-1 1,0 0-1,1 0 0,-2 0 1,1 0-1,0 0 0,-1-1 1,0 1-1,-1-1 0,1 0 1,-1 1-1,0-1 0,0 0 1,-1-9-1,0 13-141,-1 0 0,0-1 0,0 1 0,0 0 1,0 0-1,0-1 0,-1 1 0,1 0 0,-1 0 0,1 0 1,-1 1-1,0-1 0,0 0 0,0 0 0,0 1 0,0 0 1,0-1-1,0 1 0,0 0 0,-1 0 0,1 0 0,0 0 1,-1 0-1,1 1 0,-1-1 0,1 1 0,-1 0 0,1-1 1,-1 1-1,-2 0 0,2 0-145,-1-1 1,1 1-1,0 0 0,0 0 1,-1 0-1,1 0 0,0 1 1,0-1-1,0 1 1,0 0-1,0 0 0,0 0 1,0 0-1,0 0 0,0 1 1,0 0-1,0-1 1,1 1-1,-1 0 0,1 0 1,-1 0-1,1 1 0,-3 3 1,3 1-4122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43:33.5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74 108 3011,'0'0'6694,"-9"2"-4041,-1 0-1989,-18 4 722,3-3 2405,24-2-2318,8-1 278,173-7 1415,-49-7-2809,151-34 1,-207 35-264,-46 9 56,-26 3 54,-11 3 127,-3-3-2351,8-13-6108,3 8 6350,0-10-4179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43:33.9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5317,'0'0'15385,"12"2"-14349,150-2 203,-69-2-1133,-91 2-84,0 0-1,1 0 1,-1 0 0,0 0-1,1 1 1,-1-1 0,0 1-1,0-1 1,0 1-1,0 0 1,1 0 0,-1 0-1,0 0 1,0 0 0,-1 0-1,1 1 1,0-1-1,0 1 1,-1-1 0,1 1-1,-1 0 1,1 0 0,-1-1-1,0 1 1,1 0-1,-1 0 1,0 0 0,0 0-1,-1 0 1,1 1 0,0-1-1,-1 0 1,1 0-1,-1 1 1,0-1 0,1 0-1,-1 0 1,0 1 0,-1 1-1,1 6 73,-1-1 0,-1 0-1,1 0 1,-1 0 0,-1 0-1,0 0 1,0-1 0,-8 15-1,-23 32 748,-77 94 0,6-10-4039,100-133-1184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43:35.2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74 4260,'0'0'5189,"3"-9"-1805,-3 7-3604,6-30 3886,-3 25-965,-2 25-1363,-8 109 822,0 97-1651,7-219-450,1 0 0,-1 0 0,1-1 0,0 1-1,0 0 1,0 0 0,1-1 0,-1 1 0,1-1 0,0 1 0,4 5-1,-5-9-8,1 1-1,-1-1 0,1 0 1,-1 1-1,1-1 0,-1 0 1,1 0-1,0 0 0,-1 0 1,1-1-1,0 1 0,0 0 1,0-1-1,0 1 0,0-1 1,0 0-1,0 1 0,0-1 1,-1 0-1,1 0 0,0 0 1,0 0-1,0-1 0,0 1 1,0-1-1,0 1 0,0-1 1,0 0-1,-1 1 0,1-1 1,2-2-1,7-2 79,0-2-1,-1 0 1,0 0-1,0 0 1,-1-1 0,0-1-1,9-9 1,54-72-49,-48 56-27,38-69 0,-53 86-112,-1-1 0,-1 1 0,-1-1 0,0-1 1,-1 1-1,3-28 0,-8 45 20,1 1 0,-1 0 0,0-1 0,0 1 0,0-1 0,0 1 0,0 0 0,0-1 0,1 1 0,-1-1 0,0 1 0,0 0 0,0-1 0,0 1 0,-1-1 0,1 1 0,0-1 0,0 1 0,0 0 0,0-1 0,0 1 0,0-1 0,-1 1 0,1 0 1,0-1-1,0 1 0,-1 0 0,1-1 0,0 1 0,0 0 0,-1-1 0,1 1 0,0 0 0,-1 0 0,1-1 0,-1 1 0,1 0 0,0 0 0,-1-1 0,-16 12-2284,-13 26-5717,20-19 2724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43:35.7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93 68 11851,'0'0'9043,"-7"7"-8792,-2 0-325,-3 4 537,0 0 0,-17 22-1,26-30-352,1 0-1,-1 0 1,1 1-1,0 0 0,0-1 1,0 1-1,1 0 1,-1 0-1,1 0 0,0 0 1,0 0-1,0 0 1,1 0-1,-1 0 0,1 0 1,0 0-1,1 6 0,0-9-98,0 1 0,0-1-1,0 1 1,0-1-1,0 0 1,1 1-1,-1-1 1,1 0-1,-1 0 1,0 0-1,1 0 1,0 0-1,-1-1 1,1 1-1,-1 0 1,1-1-1,0 1 1,0-1-1,-1 1 1,1-1 0,0 0-1,0 0 1,-1 0-1,1 0 1,0 0-1,2-1 1,51-3 89,-35-1-213,0-1 0,0 0-1,32-17 1,-37 15-13,-1 1 0,1 1 0,0 1-1,0 0 1,1 1 0,-1 0-1,24-1 1,-38 5 133,-1 0 1,0 1-1,0-1 1,1 0-1,-1 0 0,0 1 1,0-1-1,1 1 1,-1-1-1,0 0 0,0 1 1,0-1-1,0 0 0,0 1 1,0-1-1,0 1 1,1-1-1,-1 0 0,0 1 1,0-1-1,-1 1 1,1-1-1,0 0 0,0 1 1,0-1-1,0 1 0,0-1 1,0 0-1,0 1 1,-1-1-1,1 0 0,0 1 1,0-1-1,0 0 0,-1 1 1,0 0-1,-9 15 713,10-16-667,0 0 0,-1 0 0,1 1 0,-1-1-1,1 0 1,0 0 0,-1 0 0,1 1 0,-1-1 0,1 0 0,-1 0 0,1 0 0,-1 0-1,1 0 1,-1 0 0,1 0 0,-1 0 0,1 0 0,-1 0 0,1 0 0,-1 0 0,1-1-1,-1 1 1,1 0 0,0 0 0,-1 0 0,1-1 0,-1 1 0,1 0 0,-1 0 0,1-1-1,0 1 1,-1 0 0,1-1 0,-7-21 654,7-38-751,0 45 162,0-57-230,33 80-641,-15-4-575,-1-1-1,1 0 1,0-1 0,0-1-1,33-1 1,-10-2-5121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43:37.4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184 73 3427,'0'-9'6209,"0"-31"-3759,0 39-2363,0 0 0,0 0 0,-1 0 0,1 0 0,0 0 0,0 0 0,-1 0 0,1 0 0,0 0 0,-1 0 0,1 0 0,-1 0-1,1 1 1,-1-1 0,1 0 0,-1 0 0,0 0 0,1 1 0,-1-1 0,0 0 0,0 1 0,1-1 0,-1 1 0,0-1 0,0 1 0,0-1 0,0 1 0,0 0 0,0-1 0,0 1 0,0 0 0,1 0 0,-1 0 0,0 0-1,0-1 1,0 1 0,0 1 0,0-1 0,0 0 0,0 0 0,0 0 0,0 0 0,0 1 0,0-1 0,0 0 0,-2 2 0,-1 0 100,-1 0 0,0 0 0,1 1 1,-1-1-1,1 1 0,-7 6 0,0 3 82,0 0-1,1 1 1,1 0-1,0 1 1,0 0-1,2 1 1,-1 0-1,2 0 0,0 0 1,1 1-1,1-1 1,0 1-1,-2 19 1,4-14-110,0 0 0,2 1 0,0-1 0,1 0 0,1 1 0,2-1 0,0 0 0,1 0 0,11 31 0,3-10-87,27 44 1,-25-49-44,26 64 0,-43-88 12,0 1-1,-1 0 1,-1 0-1,0 0 1,-1 0-1,0 0 1,-1 1-1,0-1 1,-2 0-1,1 0 1,-6 18-1,3-16 269,0-1 0,-2 0 0,1 0 0,-2 0 0,0 0 0,-1-1 0,0-1 0,-1 1 0,-1-1 0,0-1 0,0 0 0,-2 0-1,1-1 1,-1 0 0,-23 15 0,21-20-427,12-10-1960,16-17-3446,-13 19 5199,16-22-7186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43:40.5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74 22 4068,'4'-7'9316,"-8"5"-4599,-13 13-3013,10-3-1508,1 1-1,0-1 1,1 1-1,0 0 1,0 0-1,1 0 1,0 1-1,1 0 1,0 0-1,0 0 1,1 0-1,-2 16 0,4-24-156,1-1-1,-1 0 1,0 1-1,0-1 0,1 0 1,-1 1-1,1-1 0,-1 0 1,1 0-1,0 1 0,-1-1 1,1 0-1,0 0 1,0 0-1,0 0 0,0 0 1,0 0-1,0 0 0,0 0 1,0 0-1,0-1 0,0 1 1,0 0-1,0-1 1,1 1-1,-1 0 0,0-1 1,1 0-1,-1 1 0,0-1 1,1 0-1,-1 0 0,0 0 1,1 0-1,-1 0 1,1 0-1,-1 0 0,0 0 1,1 0-1,-1-1 0,2 1 1,3-1 41,-1 0 0,1 0 0,0-1 0,0 0 1,-1 0-1,1 0 0,-1 0 0,9-6 0,-8 3-23,0 0 0,0 0-1,0-1 1,-1 1-1,0-1 1,0-1 0,-1 1-1,0-1 1,0 1-1,6-14 1,-10 17-31,1 1 0,0 0 0,-1-1 0,1 1-1,-1-1 1,1 1 0,-1-1 0,0 1 0,0-1 0,-1 1 0,1-1 0,0 1 0,-1-1 0,1 1-1,-1 0 1,0-1 0,0 1 0,0 0 0,0-1 0,0 1 0,-1 0 0,1 0 0,0 0 0,-1 0-1,0 0 1,1 1 0,-1-1 0,0 0 0,0 1 0,0-1 0,0 1 0,0-1 0,-1 1 0,1 0-1,0 0 1,0 0 0,-5-1 0,0 0-57,1-1 0,-1 1-1,0 1 1,0-1 0,0 1-1,0 0 1,0 1 0,-1-1-1,1 1 1,0 1 0,0 0-1,0 0 1,0 0 0,-9 3-1,16-4-38,0 0 0,1 0-1,-1 0 1,0 1-1,0-1 1,1 0 0,-1 0-1,0 0 1,0 0 0,1 0-1,-1 1 1,0-1-1,0 0 1,0 0 0,1 0-1,-1 1 1,0-1-1,0 0 1,0 0 0,0 1-1,0-1 1,1 0-1,-1 0 1,0 1 0,0-1-1,0 0 1,0 1-1,0-1 1,0 0 0,0 0-1,0 1 1,0-1-1,0 0 1,0 1 0,0-1-1,0 0 1,0 0 0,0 1-1,0-1 1,-1 0-1,1 0 1,0 1 0,0-1-1,0 0 1,0 0-1,0 1 1,-1-1 0,1 0-1,0 0 1,0 0-1,0 1 1,-1-1 0,1 0-1,0 0 1,0 0-1,-1 1 1,27-2-5719,2-9-3532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43:41.2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103 0 10025,'0'0'7533,"-9"3"-6978,4-1-527,0 1-1,0-1 0,1 1 1,-1-1-1,1 1 1,0 0-1,0 1 0,0-1 1,0 1-1,0 0 1,1 0-1,0 0 1,0 0-1,0 1 0,0-1 1,1 1-1,-1 0 1,1-1-1,0 1 1,1 0-1,-2 6 0,-1-1 61,1 1 0,0-1 0,1 0 0,0 1 0,0-1-1,1 1 1,1 0 0,0-1 0,0 1 0,2 10 0,-1-19-61,0 0 0,0-1 1,0 1-1,1-1 1,-1 1-1,0-1 0,1 0 1,-1 0-1,1 0 1,-1 1-1,1-1 0,0 0 1,-1-1-1,1 1 1,0 0-1,0 0 1,0-1-1,-1 1 0,1-1 1,0 0-1,0 0 1,0 1-1,0-1 0,0 0 1,2-1-1,53-3 280,-43 1-608,-1 0 0,1-1-1,-1-1 1,23-11 0,-27 11-1016,0 0 0,0-1 0,16-13 0,-5-4-2842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43:41.6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0 9641,'0'0'1986,"-31"52"160,22-20-64,-1 1-673,4 3-448,3-3-672,3 1-193,0-2-417,5-6-2081,9-9-2659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43:44.4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314 1 11275,'0'0'4970,"-9"7"-2840,-43 40-843,3 3 0,3 2 1,-59 82-1,59-73-1343,45-61-53,1 0 1,0 0 0,0 0-1,0 0 1,0 0 0,-1 0 0,1 0-1,0 0 1,0 0 0,0 0-1,0 0 1,-1 0 0,1 0 0,0 0-1,0 0 1,0 0 0,-1 0-1,1 0 1,0 0 0,0 0 0,0 0-1,0 0 1,-1 0 0,1 0-1,0 0 1,0 0 0,0-1 0,0 1-1,0 0 1,-1 0 0,1 0-1,0 0 1,0 0 0,0-1 0,0 1-1,0 0 1,0 0 0,0 0-1,0 0 1,0-1 0,0 1 0,-1 0-1,1 0 1,0 0 0,0 0-1,0-1 1,0 1 0,0 0 0,0 0-1,0 0 1,0-1 0,1 1-1,-1 0 1,0 0 0,0 0 0,0 0-1,0-1 1,0 1 0,0 0 0,0 0-1,0 0 1,0 0 0,0 0-1,1-1 1,-1 1 0,0-21-3024,0 16 1842,0-23-3338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43:44.8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0 929,'0'0'21396,"14"47"-20243,11-22-192,14-2-448,4-1-193,3-3-128,1-4-128,-1-1-192,-3-3-1473,-9-2-1635,-7 1-2945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8:28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55 4164,'0'0'11419,"-1"-8"-8734,0-39 3465,1 81-4266,-2 20-1887,-2 1-1,-14 68 1,17-105-539,0-4-1309,0-22-6524,1-14 2492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43:45.1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 17424,'0'0'4709,"55"8"-3876,-12-8 32,5 0-385,6 0-480,-6-3-1698,-4-2-1665,-4 0-3203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43:45.5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102 1 17777,'0'0'672,"-28"53"321,12-17 417,3 5-545,6 2 160,4-3-321,3-3-576,0-2-128,0-6-832,5-5-578,0-10-480,-1-6-960,-2-13-4870</inkml:trace>
  <inkml:trace contextRef="#ctx0" brushRef="#br0" timeOffset="1">1 8 15439,'0'0'4996,"62"0"-3875,-23 0 32,1 0-384,4 0-673,-1-1-64,-5 0-512,-4 0-577,-9-1-641,-8 2-288,-6 0-1345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43:45.8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17 10154,'0'0'10826,"63"23"-9801,-17-26-513,4-9-320,0 3-127,-4-1-162,-6 5-799,-12 4-898,-10 1-1473,-14 0-2210,-4 6-2179</inkml:trace>
  <inkml:trace contextRef="#ctx0" brushRef="#br0" timeOffset="1">7 210 12043,'0'0'11980,"79"25"-11692,-35-37-256,3 0-224,-3 2-1217,-4-2-1474,-6 4-1826,-6-1-2594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43:46.1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201 0 14318,'-9'4'2690,"-5"2"-2063,1 1-1,0 0 1,0 1 0,1 0-1,0 1 1,0 0 0,1 1-1,0 1 1,1-1 0,0 2-1,1-1 1,-15 25-1,19-27-478,1 0 0,1 0-1,-1 0 1,1 0 0,1 0 0,0 1-1,0-1 1,1 1 0,0 0-1,0-1 1,1 1 0,1 0-1,2 14 1,-2-19-171,0 0 1,1 1 0,0-1-1,0 0 1,1-1-1,-1 1 1,1 0-1,0-1 1,0 1 0,0-1-1,1 0 1,0 0-1,0 0 1,0 0-1,0-1 1,0 0-1,1 0 1,-1 0 0,1 0-1,0-1 1,0 0-1,0 0 1,0 0-1,0 0 1,8 1 0,-2-1-806,0 0 0,-1-1 1,1 0-1,0-1 0,17-1 1,-21 0-373,0 0 1,-1 0 0,1-1 0,-1 0 0,13-6 0,17-12-6681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43:46.5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274 0 16367,'0'0'4869,"-68"36"-3396,38-10 129,-6 4 160,8 0-353,-1 2-768,9-4-449,6-2-160,3-5 0,10-6-577,-1-6-544,2-7-672,2-6-3781,3-14 321,2-8-3138</inkml:trace>
  <inkml:trace contextRef="#ctx0" brushRef="#br0" timeOffset="1">15 39 14990,'0'0'4356,"-14"47"-2338,18-32-320,17 0 31,8-1-575,10-2-866,4 2-224,-1-3-641,1 0-1248,-2-3-1218,-1 0-769,-1-4-2466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43:46.9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108 0 14253,'0'0'3780,"19"71"-1986,1-39 288,3 3-192,2 1-33,-7 2-992,-7-1-577,-6 4-192,-5 3-31,-9-1-65,-10-1 64,-12 1-353,-3-5-127,0-4-513,-1-5-1153,1-11-1922,2-5-6213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43:47.3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480 18 10314,'0'0'2317,"-11"-4"-796,5 1-1364,0 1-1,0 0 1,0 0-1,0 1 1,-1 0-1,1 0 1,0 0-1,-1 1 1,1 0-1,-1 0 1,1 1-1,0 0 1,-1 0-1,1 0 1,0 1-1,0 0 1,0 0-1,-7 3 1,-12 9 274,1 1 1,0 1 0,1 1-1,1 1 1,0 1 0,2 1-1,0 1 1,2 1 0,0 0-1,1 1 1,-27 51 0,33-52-324,1 0 0,1 1 0,1 0 0,0 1 0,2 0 0,1 0 0,1 0 0,1 1 0,1-1 0,2 1 0,0 0 0,1-1 1,2 1-1,6 28 0,-7-42-170,1 0 1,1-1-1,0 0 1,0 0-1,1 0 1,0 0-1,1-1 1,0 0-1,0 0 1,1 0-1,0-1 1,1 0-1,0-1 1,0 1-1,1-1 1,0-1-1,16 10 1,-11-9-518,1 0 0,1 0 0,-1-2 0,24 6 0,-14-6-1675,-1-1 1,36 1-1,26-4-8316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43:48.0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9673,'0'0'449,"10"3"495,11 2-368,0 1 0,0 1 0,0 1 0,-1 1 0,0 1 0,-1 1 0,0 1 0,-1 0 0,0 1 0,20 20 0,-29-25-492,-2 0 0,1 0-1,-1 1 1,-1 0 0,0 1 0,0-1 0,0 1 0,-1 0 0,-1 0 0,0 1 0,0-1 0,-1 1 0,-1 0 0,1 0-1,-2 0 1,0 0 0,0 0 0,-1 1 0,0-1 0,-1 0 0,0 0 0,-1 0 0,-3 12 0,-2-3-129,-1 1 1,-1-1 0,-1 0 0,-1-1 0,0 0-1,-2-1 1,0-1 0,-1 0 0,0 0-1,-2-1 1,0-1 0,0-1 0,-31 20-1,41-30-522,0 0 0,-1 0 0,0 0 0,1-1 0,-1-1 0,0 1 0,-1-1 0,-7 2 0,-15-2-5919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43:48.5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43 3427,'0'0'11932,"8"-6"-10080,-1 2-1486,2-1 0,-1 1 0,0 0 0,1 1 1,0 0-1,0 0 0,0 1 0,0 0 0,15-1 0,97-1 1807,-119 4-2162,2 0 24,1 0-1,-1 1 0,1-1 1,-1 1-1,1 0 0,-1 0 0,0 0 1,1 1-1,-1-1 0,0 1 1,0 0-1,0 0 0,6 5 1,-9-6-29,0 0 0,0 1 0,1 0 1,-1-1-1,0 1 0,0 0 0,-1 0 1,1-1-1,0 1 0,-1 0 0,1 0 1,-1 0-1,1 0 0,-1 0 1,0 0-1,0 0 0,0 0 0,0 0 1,0 0-1,0 0 0,-1 0 0,1 0 1,-1-1-1,1 1 0,-1 0 0,0 0 1,1 0-1,-1 0 0,0-1 0,0 1 1,0 0-1,-1-1 0,1 1 1,-2 1-1,-46 50 110,42-47-66,0 0 0,0 1-1,1-1 1,0 1 0,0 1-1,0-1 1,1 1-1,0 0 1,1 0 0,0 0-1,0 1 1,1-1 0,-4 13-1,8-20-44,-1 0-1,0 1 1,1-1-1,-1 0 1,1 1-1,-1-1 0,1 0 1,0 0-1,0 0 1,-1 0-1,1 0 1,0 0-1,0 0 1,0 0-1,0 0 1,0 0-1,0 0 0,1 0 1,-1-1-1,0 1 1,0 0-1,0-1 1,1 1-1,-1-1 1,0 0-1,1 1 1,-1-1-1,0 0 0,1 0 1,-1 0-1,0 0 1,1 0-1,1 0 1,61 2-127,-51-3-63,8 1-1161,-1-1-1,0 0 1,34-9-1,5-8-6276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43:49.3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150 9 9961,'0'0'8665,"-9"-2"-7352,5 1-1180,2 0-84,0 0-1,0 0 1,1 1 0,-1-1-1,0 1 1,0-1 0,0 1-1,0 0 1,0 0-1,0 0 1,1 0 0,-1 0-1,0 0 1,0 0 0,0 0-1,0 1 1,0-1-1,0 1 1,1 0 0,-1-1-1,0 1 1,1 0 0,-1 0-1,0 0 1,1 0-1,-1 0 1,1 1 0,-1-1-1,1 0 1,0 1 0,0-1-1,-1 1 1,1-1-1,0 1 1,0 0 0,-1 2-1,-12 31 374,1 0 0,1 1 0,2 0-1,2 1 1,1 0 0,2 0-1,1 1 1,2 0 0,5 63 0,0-86-394,-1-1 0,2 1 0,0-1 0,1 0 0,0 0 0,1-1 0,11 20 0,3 8-17,-21-37-3709,-10-10 1200,-11-14-2677,0-5-1546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8:28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6726,'0'0'13613,"1"8"-12412,7 99 2221,-6-106-3401,-1 0 0,1-1 0,0 0 0,0 1 0,0-1 0,-1 0 0,1 0 0,0 0 0,0 0 0,0 0 0,0-1 1,-1 1-1,1 0 0,0-1 0,3-1 0,10-4 68,-6 2-119,0 1-1,0-1 1,0 2 0,11-3-1,-18 5 22,-1-1-1,0 1 0,0 0 0,0 0 0,0 0 0,1 0 0,-1 0 0,0 0 0,0 0 0,0 0 0,0 1 0,1-1 0,-1 0 0,0 1 0,0-1 0,0 0 0,0 1 1,0 0-1,0-1 0,0 1 0,0 0 0,0-1 0,0 1 0,0 0 0,0 0 0,-1 0 0,1 0 0,0 0 0,-1 0 0,1 0 0,0 0 0,-1 0 0,1 0 0,-1 0 1,0 0-1,1 0 0,-1 0 0,0 1 0,0-1 0,1 2 0,-2 5 93,1 1 1,-1-1 0,0 1-1,-1-1 1,0 0 0,0 1-1,0-1 1,-1 0 0,-1-1-1,1 1 1,-1 0-1,-1-1 1,1 0 0,-1 0-1,-1 0 1,1-1 0,-1 0-1,0 0 1,0 0 0,-11 7-1,16-12-58,0 0-1,0 0 1,0 0 0,-1-1-1,1 1 1,0 0-1,0 0 1,-1-1 0,1 1-1,-1-1 1,1 1-1,0-1 1,-1 1 0,1-1-1,-1 0 1,1 0-1,-1 0 1,1 0-1,-1 0 1,1 0 0,-1 0-1,1 0 1,0-1-1,-1 1 1,-2-1 0,2-1-144,1 1 1,-1-1-1,0 0 1,1 1-1,-1-1 1,1 0 0,-1 0-1,1 0 1,0 0-1,0 0 1,0 0-1,0-1 1,0 1-1,0-4 1,-3-11-2379,0-1 0,2 0 1,-1-26-1,3 31-563,-1-30-6875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43:49.6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22 12716,'0'0'6342,"74"-16"-4708,-26 16-129,11 0-608,3 0-673,4 0-128,-3 0-256,-6 0-1666,-11 0-2562,-8-6-4901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43:50.0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186 0 15855,'0'0'192,"-50"28"833,25 2 352,-3 9-320,-3 7 417,8 3-1,9 0-672,0-2-192,14-2-257,0-8-64,14-8-160,9-6-64,8-2-32,6-9-320,2-4-1185,2-6-705,0-2-1282,-1 0-2561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43:50.3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175 44 2659,'0'0'8439,"9"-8"-4979,27-21-551,-36 29-2837,0 0 0,0-1 0,1 1-1,-1-1 1,0 1 0,0 0 0,1-1 0,-1 1 0,0 0-1,1-1 1,-1 1 0,0 0 0,1 0 0,-1-1-1,0 1 1,1 0 0,-1 0 0,1 0 0,-1-1 0,1 1-1,-1 0 1,0 0 0,1 0 0,-1 0 0,1 0-1,-1 0 1,1 0 0,-1 0 0,0 0 0,1 0-1,-1 0 1,1 0 0,-1 0 0,1 1 0,-1-1 0,0 0-1,1 0 1,-1 0 0,1 1 0,-1-1 0,0 0-1,1 0 1,-1 1 0,0-1 0,1 0 0,-1 1 0,1-1-1,-2 17 980,1-15-931,-1 5 100,-1 0 0,0-1 0,-1 1-1,1-1 1,-1 1 0,-1-1 0,1 0 0,-1 0 0,0 0 0,-8 8 0,-55 55 252,49-52-411,-27 29 96,-17 16-2791,58-60 1206,3-10-9294</inkml:trace>
  <inkml:trace contextRef="#ctx0" brushRef="#br0" timeOffset="1">18 73 13805,'0'0'7143,"50"38"-5157,-14-26-449,3-2-928,2 4-481,4 1-320,-8-3-2050,-1-2-2659,-7-1-9289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43:51.1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15 4164,'0'0'9449,"50"-14"-6342,-26 16-1025,2 19-321,3 13-672,-2 6-448,-4 7-225,-5 3-191,-11 1-65,-7 0 64,0-5-96,-13-2-32,-8-6-64,-8-5-416,1-6-1346,-6-9-1985,0-8-4741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43:51.6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251 185 13613,'-9'0'2173,"2"-1"-1782,-1 1 0,0 0 0,1 1 0,-1 0 0,1 0 0,-1 1 0,1 0 1,-1 0-1,1 0 0,0 1 0,0 0 0,0 1 0,1-1 0,-9 7 0,0 2 227,0 1-1,1 1 0,-23 27 0,32-34-490,0 1-1,0-1 0,0 1 1,1-1-1,1 1 1,-1 1-1,1-1 1,0 0-1,1 1 1,-2 13-1,3-20-114,1-1 0,0 1 0,0-1 0,0 1 0,0-1 0,0 1-1,1-1 1,-1 1 0,0-1 0,1 1 0,-1-1 0,1 1 0,0-1 0,-1 0 0,1 1 0,0-1-1,0 0 1,0 0 0,0 1 0,0-1 0,0 0 0,0 0 0,0 0 0,0 0 0,0 0 0,2 1-1,2-1 4,-1 1-1,0-1 1,0 1-1,0-1 0,1 0 1,-1-1-1,0 1 1,1-1-1,5 0 0,6-1 12,-1 0-1,1-1 1,-1-1-1,23-7 1,-21 4-27,0-2 0,-1 0 0,0 0 1,-1-1-1,0-1 0,0-1 1,-1 0-1,-1-1 0,0 0 0,0-1 1,-1-1-1,-1 0 0,0 0 0,-1-1 1,-1 0-1,0-1 0,-1 0 0,-1-1 1,0 1-1,-1-1 0,-1-1 0,-1 1 1,0-1-1,-2 1 0,0-1 1,0 0-1,-2 0 0,-1-20 0,0 39 3,1-1-1,0 0 0,0 1 0,0-1 0,0 0 0,0 1 0,-1-1 1,1 0-1,0 1 0,0-1 0,0 0 0,-1 0 0,1 0 1,0 1-1,0-1 0,-1 0 0,1 0 0,0 0 0,-1 1 1,1-1-1,0 0 0,-1 0 0,1 0 0,0 0 0,-1 0 1,1 0-1,0 0 0,-1 0 0,1 0 0,0 0 0,-1 0 1,1 0-1,0 0 0,-1 0 0,1 0 0,0 0 0,-1 0 1,1 0-1,0 0 0,-1 0 0,1-1 0,0 1 0,0 0 0,-1 0 1,1 0-1,0-1 0,-1 1 0,1 0 0,0 0 0,0-1 1,0 1-1,-1 0 0,1 0 0,0-1 0,0 1 0,0 0 1,0-1-1,-1 1 0,1 0 0,0-1 0,0 1 0,0 0 1,0-1-1,0 1 0,0 0 0,0-1 0,0 1 0,0 0 1,0-1-1,-16 22 136,7-2-55,2-1 0,0 1 0,2 0 0,0 0 0,0 0 0,2 1 0,1 0-1,0 0 1,1-1 0,3 23 0,-2-35-166,1 0 1,1 0-1,0 0 0,0 0 1,0 0-1,0 0 0,1 0 0,1-1 1,-1 1-1,1-1 0,0 0 1,0 0-1,5 5 0,-4-6-325,0-1 0,0 0 0,1-1 0,-1 1 1,1-1-1,0 0 0,0 0 0,0-1 0,0 0 0,0 0 0,1 0 0,-1-1 0,0 0 0,1 0 0,-1 0 0,12-1 0,13 0-5986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43:52.0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317 0 18770,'0'0'2626,"-58"59"-512,32-24-96,1 3-544,-9 2-449,3 1-673,3-2-256,-1-4-32,6-5-64,5-8-352,2-6-609,5-8-897,6-8-1473,-2-2-1442,2-18-5925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2:43:52.3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17457,'0'0'4099,"61"54"-1312,-18-30-801,0-2-545,12 2-672,0-2-641,4 0-352,-3 0-1217,-10 0-2307,-3-2-5445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6:12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39 104 6502,'0'0'5349,"8"-1"-4046,51-8 1481,106-30 1,-116 25-2888,1 1 0,0 3 1,1 2-1,53-1 0,-219 10 877,-136 18 0,220-15-501,7-1-127,1 1 0,-32 9-1,50-9-220,13-1 42,13 1 43,-20-4-8,65 7-2,0-3 0,0-3 0,120-12 0,-141 2 32,-158 14 64,-35 13 150,-121 13 912,351-69-5813,-36 18-518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6:41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7751,'0'0'5072,"-7"10"-4250,2-3-618,0-1-1,1 1 1,0 0 0,0 0-1,1 1 1,0-1 0,0 1-1,0 0 1,1 0 0,0-1-1,1 1 1,-1 9 0,0 21 447,0-23-578,1 1 0,1 0 0,0-1 1,1 1-1,1 0 0,5 25 1,-5-38-71,-1-1 1,1 0 0,-1 0 0,1 0-1,0 0 1,0 0 0,0 0 0,0-1 0,0 1-1,0-1 1,0 1 0,0-1 0,1 0-1,-1 0 1,0 0 0,1 0 0,-1 0 0,1-1-1,-1 1 1,1-1 0,0 1 0,3-1-1,71 0 107,-50-1-93,1582 33 512,-1501-28-587,0-5 1,1-4-1,115-21 1,-84 3 408,1 5-1,158 3 1,-232 13-250,-35 1-69,0 0 0,0 2 0,0 1 0,0 2 0,47 11 0,-66-12-11,0-2 0,0 0-1,1 0 1,-1-1 0,0-1 0,1 0-1,-1-1 1,0 0 0,0-1 0,0-1-1,0 0 1,-1-1 0,0 0-1,0 0 1,0-2 0,19-12 0,-28 15 65,0 1 1,-1-1-1,1 0 1,-1 0 0,0 0-1,0 0 1,0 0 0,0 0-1,-1 0 1,0-1-1,1 1 1,-2-1 0,1 1-1,0-1 1,-1 1-1,0-1 1,0 1 0,-1-1-1,0-7 1,1 8-63,-1 0 0,1 1 0,-1-1 0,0 0 1,0 0-1,0 0 0,-1 1 0,1-1 0,-1 1 0,0-1 0,0 1 1,0 0-1,0-1 0,0 1 0,-1 0 0,1 1 0,-1-1 0,0 0 0,0 1 1,0-1-1,0 1 0,-1 0 0,-3-2 0,-10 3-2011,11 2-1257,1-1-3381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6:42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43 5926,'0'-2'453,"0"1"0,0-1 1,0 0-1,0 1 0,-1-1 1,1 1-1,0-1 0,-1 0 1,1 1-1,-1-1 1,0 1-1,1-1 0,-1 1 1,0 0-1,0-1 0,0 1 1,0 0-1,0-1 0,0 1 1,-1 0-1,1 0 1,-2-1-1,1 1-214,-1-1-1,0 1 1,1 0 0,-1 0-1,0 0 1,0 1 0,0-1 0,0 1-1,0-1 1,0 1 0,-5 0-1,1 1-184,-1 0-1,0 0 1,1 1-1,-1 0 1,1 0-1,0 0 1,0 1-1,0 0 1,-8 5-1,8-4 83,0 0 1,1 1-1,-1 0 0,1 0 0,0 1 1,0 0-1,1 0 0,0 0 0,0 0 1,0 1-1,1 0 0,0 0 1,0 0-1,1 1 0,0-1 0,0 1 1,1 0-1,-3 12 0,5-19-124,0 1 0,0-1-1,0 0 1,0 0 0,1 0 0,-1 1-1,0-1 1,1 0 0,-1 0 0,1 0-1,-1 0 1,1 1 0,-1-1 0,1 0-1,0 0 1,0 0 0,-1 0 0,1-1-1,0 1 1,0 0 0,0 0 0,0 0-1,0-1 1,0 1 0,2 0 0,1 1 1,0 0 0,1-1 1,-1 1-1,1-1 0,-1 0 1,1 0-1,5 0 1,5-1 16,0 0 0,0 0 1,25-6-1,-25 3-6,-1-1 0,0-1 0,0 0 0,15-8 0,-24 10-16,1 0 0,-1 0-1,1 0 1,-1-1-1,0 0 1,-1 0-1,1 0 1,0 0 0,-1-1-1,0 0 1,0 0-1,4-8 1,-7 12-4,-1 0-1,1 1 1,-1-1 0,0 0-1,1 0 1,-1 1 0,0-1 0,0 0-1,0 0 1,1 1 0,-1-1-1,0 0 1,0 0 0,0 0-1,0 1 1,0-1 0,-1 0 0,1 0-1,0 1 1,0-1 0,0 0-1,-1 0 1,1 1 0,0-1 0,-1 0-1,1 1 1,0-1 0,-2-1-1,1 1-2,0 1-1,-1-1 0,1 0 1,-1 1-1,1-1 1,0 0-1,-1 1 0,1 0 1,-1-1-1,1 1 0,-1 0 1,1 0-1,-4 0 0,-1 0-72,0 1-1,0 0 1,0 0-1,0 0 1,0 0-1,-9 5 1,13-5-40,-1 1 0,1-1 1,0 1-1,0 0 0,0-1 1,0 1-1,1 0 0,-1 0 1,0 1-1,1-1 0,-1 0 1,1 0-1,0 1 0,0-1 1,0 1-1,0-1 0,0 1 1,0 2-1,1-3-220,-1 0 0,1 0-1,0 0 1,0-1 0,0 1 0,0 0 0,0 0 0,1-1-1,-1 1 1,0 0 0,1 0 0,-1-1 0,1 1-1,0 0 1,0-1 0,-1 1 0,1-1 0,0 1 0,0-1-1,0 1 1,1-1 0,-1 0 0,0 0 0,0 1-1,1-1 1,-1 0 0,1 0 0,1 1 0,18 6-5423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8:28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10 129 5285</inkml:trace>
  <inkml:trace contextRef="#ctx0" brushRef="#br0" timeOffset="1">10 129 5285,'-9'-30'4644,"18"30"-1216,-2 0-674,11-2 225,3-3-609,4-3-576,6-1-353,-1-1-896,-1-3-417,-1 5-128,-5-6-1537,-7 1-2788,-1-3-7878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6:42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6790,'0'0'5766,"-18"47"-4036,-3-22-321,7 4-128,-1-3-384,8-1 0,2-6-385,5-4-448,2-9-96,12-6-993,6 0-320,5-15-1410,-8-10-1184,5-6-6247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6:43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45 7847,'0'0'10207,"-10"7"-9267,9-7-928,-11 8 260,1 1 0,0 0 0,-13 14 0,21-20-245,1-1-1,-1 1 0,1-1 0,0 1 0,0 0 1,0 0-1,0 0 0,1 0 0,-1 0 1,1 1-1,0-1 0,0 0 0,0 1 0,0-1 1,0 0-1,1 1 0,0-1 0,-1 1 0,1-1 1,1 1-1,-1-1 0,0 1 0,2 5 1,1-7-23,-1-1 1,1 0 0,0 0-1,-1 0 1,1 0 0,0 0-1,-1-1 1,1 1 0,0-1-1,0 1 1,0-1 0,0 0-1,0 0 1,-1-1 0,1 1-1,4-1 1,1 0-15,164 1-1944,-170 0 1944,0 0 1,0 0-1,0 0 0,0 0 0,0 1 0,0-1 1,0 0-1,0 1 0,0-1 0,0 1 1,0 0-1,0 0 0,-1 0 0,3 1 0,-3-1 18,-1-1 0,1 1-1,-1-1 1,1 1 0,-1 0-1,0-1 1,1 1-1,-1 0 1,0-1 0,1 1-1,-1 0 1,0-1 0,0 1-1,0 0 1,0-1 0,0 1-1,0 0 1,0 0-1,0-1 1,0 1 0,0 0-1,0 0 1,0-1 0,0 1-1,-1 1 1,-1 1 66,1 0 0,-1 0 0,0 1 0,0-1 0,-1-1 0,1 1 1,-1 0-1,1-1 0,-1 1 0,0-1 0,0 0 0,0 0 0,-3 2 0,-11 6 135,0-1 0,0-1-1,0-1 1,-1 0 0,0-2 0,0 0-1,-1 0 1,0-2 0,-29 2-1,46-5-370,0 0 0,0-1-1,1 1 1,-1 0 0,0-1-1,1 1 1,-1-1 0,0 1-1,1-1 1,-1 0 0,1 0-1,-1 1 1,1-1 0,-1 0-1,1-1 1,0 1 0,0 0-1,-1 0 1,1 0-1,0-1 1,0 1 0,0-1-1,0 1 1,0-1 0,1 1-1,-1-1 1,0 1 0,1-1-1,-1 0 1,1 1 0,0-1-1,-1 0 1,1-2 0,-9-24-5380</inkml:trace>
  <inkml:trace contextRef="#ctx0" brushRef="#br0" timeOffset="1">88 0 11275,'0'0'6214,"57"0"-4741,-29 0-352,6 0-384,0 0-609,2 0-128,-2 2-1249,-5 1-1218,-1-1-2946,-3-2-3587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6:43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15631,'0'0'6502,"48"3"-5829,-14-12-385,6 0-256,-1-1-609,2 2-1152,-9 2-866,-2 0-1793,-6 0-1089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6:44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56 4773,'0'0'10874,"-9"-5"-9422,7 3-1375,-1 1 0,1-1 0,-1 1 0,0 0 0,1 0 0,-1 0 0,0 0 0,0 0 0,0 0 0,0 1 0,0 0 0,-3-1 0,3 2-25,0 0 1,-1 0-1,1 0 1,0 0 0,0 0-1,1 1 1,-1-1-1,0 1 1,0 0-1,1 0 1,-1 0-1,1 0 1,-1 0-1,1 0 1,-3 4 0,-6 6 143,1 1 0,0 0 0,1 0 0,0 1 0,1 0 0,1 0 0,0 1 0,-6 21 0,10-28-111,1-1 0,1 1 1,-1 0-1,1 0 0,1 0 1,-1-1-1,2 1 0,-1 0 0,1 0 1,0 0-1,0 0 0,1-1 0,0 1 1,1-1-1,-1 1 0,1-1 1,1 0-1,7 13 0,-9-18-106,-1 0 0,1 0 0,-1 0-1,0 1 1,0-1 0,0 0 0,0 1 0,-1-1-1,1 1 1,-1-1 0,1 1 0,-1-1 0,0 1-1,0-1 1,0 1 0,0-1 0,0 1 0,0-1-1,-1 1 1,0-1 0,1 1 0,-1-1 0,0 1-1,0-1 1,0 0 0,0 0 0,-1 1 0,1-1-1,-1 0 1,1 0 0,-1 0 0,0-1 0,1 1-1,-1 0 1,0-1 0,0 1 0,0-1 0,-1 1-1,1-1 1,0 0 0,0 0 0,-1 0 0,1 0-1,-1 0 1,1-1 0,-1 1 0,1-1 0,-1 0-1,1 1 1,-1-1 0,1 0 0,-1-1 0,1 1 0,-1 0-1,1-1 1,-1 1 0,1-1 0,-1 0 0,1 0-1,0 0 1,-1 0 0,1 0 0,0 0 0,0-1-1,0 1 1,0-1 0,-2-2 0,2 3-9,0-1-1,0 1 1,0-1 0,0 0 0,1 0 0,-1 1 0,1-1 0,-1 0-1,1 0 1,0 0 0,0-1 0,0 1 0,0 0 0,0 0 0,0-1-1,1 1 1,-1 0 0,1-1 0,0 1 0,-1 0 0,1-1 0,0 1 0,0-1-1,1 1 1,-1 0 0,0-1 0,1 1 0,0-1 0,-1 1 0,1 0-1,0 0 1,0 0 0,0-1 0,0 1 0,1 0 0,-1 0 0,1 0-1,-1 1 1,3-4 0,8-7 56,0 1 1,1 0-1,0 1 0,24-15 0,-17 12-72,6-5 130,-1-1-1,-1-1 1,24-25 0,-42 38 103,0 0 1,0 0 0,-1-1-1,0 0 1,0 0-1,0 0 1,-1 0 0,-1-1-1,1 0 1,-1 1-1,-1-1 1,0 0-1,0 0 1,-1-1 0,1-9-1,-2 18-170,0 0 0,0 0-1,0 0 1,-1-1 0,1 1 0,0 0-1,-1 0 1,1 0 0,0 0 0,-1 0-1,1 0 1,-1 0 0,0 0-1,1 0 1,-1 0 0,0 0 0,0 1-1,1-1 1,-1 0 0,0 0 0,0 1-1,0-1 1,0 0 0,0 1 0,-1-1-1,-1-1 13,-1 1 0,1 0 0,-1 0-1,1 1 1,0-1 0,-1 0 0,1 1 0,-7 0-1,6 0-124,0 0-1,0 0 0,0 1 0,-1-1 0,1 1 1,0 0-1,0 0 0,1 1 0,-1-1 1,0 1-1,0 0 0,1-1 0,-1 2 1,1-1-1,-6 4 0,8-3-277,-1 0-1,1-1 1,0 1-1,0 0 1,0 0-1,0 0 1,0 0-1,1-1 1,-1 5-1,4 15-6909,6-12 200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6:44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49 7239,'0'0'7559,"1"-7"-5280,-1 6-2248,1-1 121,-1-1 0,0 1 0,0-1 0,0 1 0,0-1 0,0 1 0,0 0 0,-1-1 0,1 1 0,-2-3 0,2 4-107,-1 0-1,0 0 0,0 0 1,0 0-1,1 1 0,-1-1 1,0 0-1,0 1 0,0-1 1,0 0-1,0 1 0,0 0 1,-1-1-1,1 1 0,0 0 1,0-1-1,0 1 0,0 0 1,0 0-1,0 0 0,-1 0 1,1 0-1,0 0 0,0 0 1,0 0-1,0 0 0,0 1 1,-1-1-1,1 1 0,0-1 1,0 0-1,-1 2 0,-6 1-10,-1 1-1,1 0 1,0 0 0,1 1-1,-1 0 1,1 0-1,0 0 1,0 1-1,-7 9 1,-51 63 121,61-73-97,0 0 0,0 1 0,0 0-1,1 0 1,0 0 0,0 0 0,0 0 0,1 1-1,0-1 1,0 1 0,1 0 0,0-1-1,0 1 1,0 0 0,1 0 0,1 7 0,-1-13-54,0 1 0,1-1 1,-1 0-1,1 0 1,0 0-1,-1 0 1,1 0-1,0 0 0,0 0 1,0 0-1,0 0 1,0 0-1,0 0 1,0 0-1,0-1 0,0 1 1,0 0-1,0-1 1,0 1-1,0-1 1,3 1-1,35 4 68,-27-6-55,-1 0 0,1-1 1,-1 0-1,16-5 1,-17 3-19,-1 0-1,0-1 1,0-1 0,0 1-1,0-1 1,-1-1 0,0 1 0,12-15-1,-16 17 0,0 0-1,-1 0 1,0-1-1,0 1 1,0-1-1,-1 0 1,1 0-1,-1 1 1,0-2-1,0 1 1,-1 0 0,0 0-1,1 0 1,-2-1-1,1 1 1,-1-1-1,0 1 1,0-8-1,-1 12-36,1 0 0,0 0 1,-1 0-1,1 0 0,-1 0 0,1 0 0,-1 0 1,1 1-1,-1-1 0,0 0 0,1 0 0,-1 0 1,0 1-1,0-1 0,1 0 0,-1 1 0,0-1 1,0 1-1,0-1 0,0 1 0,0-1 0,0 1 1,0-1-1,0 1 0,0 0 0,0 0 0,0 0 0,0-1 1,0 1-1,0 0 0,0 0 0,0 0 0,0 1 1,0-1-1,-1 0 0,-17 9-2573,18-9 2264,0 1 0,1 0 1,-1 0-1,0-1 1,1 1-1,-1 0 0,0 0 1,1 0-1,-1 0 1,1 0-1,-1 0 0,1 0 1,0 0-1,-1 0 1,1 1-1,0 0 0,0 11-4985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6:45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5157,'0'0'10153,"-25"47"-8487,5-28-321,8 1-192,1-3-224,0-1-608,10-2-321,1-2-1121,0-6-993,7-5-9321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6:45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5 5445,'0'0'16165,"3"-4"-15498,-8 18-23,-26 70 823,27-75-1351,1 1-1,0 1 1,1-1 0,0 0-1,1 0 1,0 18-1,1-27-137,1 1 1,0-1-1,0 0 0,0 0 0,-1 0 0,1 0 1,0 0-1,0 0 0,0 0 0,1 0 0,-1 0 1,0 0-1,0 0 0,0-1 0,1 1 0,-1-1 1,0 1-1,1-1 0,-1 1 0,0-1 0,1 0 1,-1 1-1,0-1 0,1 0 0,-1 0 0,1 0 1,-1 0-1,3-1 0,47-2-1087,-46 2 971,20-3-675,-18 2 729,0 0 1,0 1 0,0 0 0,0 0-1,0 1 1,0 0 0,0 0-1,1 0 1,-1 1 0,8 2-1,-14-2 88,-1-1-1,1 1 0,-1-1 0,1 1 1,0-1-1,-1 1 0,1 0 0,-1 0 1,1-1-1,-1 1 0,1 0 1,-1-1-1,0 1 0,0 0 0,1 0 1,-1 0-1,0 0 0,0-1 0,0 1 1,1 0-1,-1 0 0,0 0 0,0 0 1,-1 0-1,1-1 0,0 1 0,0 0 1,0 0-1,0 0 0,-1-1 0,1 1 1,0 0-1,-1 0 0,1 0 0,-1-1 1,1 1-1,-1 0 0,0 1 0,-23 25 570,6-14-216,0-1 1,-1-1-1,-39 18 1,49-25-345,-1-1 0,1 0 0,0 0 0,-1-1 0,1 0 0,-1 0-1,0-1 1,1-1 0,-1 1 0,0-2 0,-13-1 0,22 2-172,0-1 0,-1 1-1,1-1 1,0 0-1,0 1 1,-1-1 0,1 0-1,0 0 1,0 0 0,0 0-1,0 0 1,0 0-1,0 0 1,1 0 0,-1 0-1,0 0 1,0 0 0,1-1-1,-1 1 1,1 0-1,-1 0 1,1-1 0,-1 1-1,1 0 1,0-3 0,-2-38-6387,2 34 4594,2-28-6525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6:45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6406,'0'0'5381,"59"-11"-3555,-34 8 0,-5 1-289,3 2-928,-1 0-481,-5 0-320,5 0-2659,-6 0-2178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6:46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5605,'0'0'11446,"-10"4"-9765,4-2-1508,0 0 0,1 1 0,-1-1 0,1 1 0,-1 0 0,1 0 0,0 1 0,1 0 1,-1 0-1,1 0 0,-1 0 0,1 1 0,1 0 0,-1-1 0,0 1 0,1 1 0,0-1 0,1 0 0,-1 1 0,1 0 0,-3 9 0,3-6-145,0 1 1,1 0-1,0 0 1,0 0-1,1 0 1,0 0-1,1 0 1,0 0-1,5 18 1,-5-24-26,1 0 1,-1 0-1,1 0 1,0-1-1,0 1 1,0-1-1,1 1 0,-1-1 1,1 0-1,0 0 1,0 0-1,0 0 1,0 0-1,0-1 1,0 1-1,1-1 1,-1 0-1,1 0 1,0-1-1,0 1 1,0-1-1,0 1 1,0-1-1,0 0 1,0-1-1,6 1 1,3 1-62,0-2 0,0 0 0,19-2 0,-29 2 66,-1-1 0,1 1 0,0-1 0,-1 0 0,1 0 0,0 0 0,-1 0 0,1 0 0,-1-1 0,4-2 0,-5 3 16,0 0-1,0 1 1,-1-1-1,1 0 1,-1 0 0,1 0-1,0 0 1,-1 0 0,0 0-1,1 0 1,-1 0 0,0 0-1,1 0 1,-1 0-1,0 0 1,0 0 0,0-1-1,0 1 1,0 0 0,0 0-1,0 0 1,0 0-1,-1 0 1,1 0 0,0 0-1,-1 0 1,0-2 0,0 1 82,-1 0 0,0 0 1,0 0-1,1 0 0,-2 0 1,1 0-1,0 0 1,0 1-1,0-1 0,-1 1 1,1 0-1,-1-1 0,1 1 1,-1 0-1,1 1 1,-1-1-1,0 0 0,0 1 1,-5-1-1,-54-4 198,61 5-296,-6 0-190,-48 4 568,54-4-497,0 0 1,-1 0 0,1 0-1,0 1 1,0-1-1,0 0 1,0 1 0,0-1-1,0 1 1,0-1 0,0 1-1,0 0 1,0-1-1,0 1 1,0 0 0,1 0-1,-1-1 1,0 1-1,0 0 1,1 0 0,-1 0-1,0 0 1,1 0 0,-1 0-1,1 0 1,0 0-1,-1 0 1,1 0 0,0 0-1,-1 1 1,1-1-1,0 0 1,0 0 0,0 0-1,0 0 1,0 0 0,0 1-1,1-1 1,-1 0-1,0 0 1,0 0 0,1 1-1,7 7-3973,10-4-2850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7:12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1 153 3940,'0'0'9273,"7"3"-8435,7 2-394,0 0 1,0-1-1,1-1 1,-1 0-1,1-1 1,-1-1-1,29 0 1,120-15 925,-47 2-606,-61 10-413,40-2-20,-1-4 1,113-24 0,-61-2 470,1 6 0,2 7 0,267-4 0,-223 42-524,-194-17-289,1 0 1,0 0 0,0 0-1,0 1 1,-1-1 0,1 0-1,0 0 1,0 0 0,0 1-1,0-1 1,-1 0 0,1 0-1,0 0 1,0 1 0,0-1-1,0 0 1,0 0 0,0 1-1,0-1 1,0 0 0,0 0-1,-1 1 1,1-1 0,0 0-1,0 0 1,0 1 0,1-1-1,-1 0 1,0 1 0,0-1-1,0 0 1,0 0 0,0 1-1,0-1 1,0 0 0,0 0-1,0 0 1,1 1 0,-1-1-1,0 0 1,0 0 0,0 0-1,0 1 1,1-1 0,-1 0 0,0 0-1,0 0 1,1 0 0,-1 0-1,0 1 1,0-1 0,1 0-1,-1 0 1,0 0 0,0 0-1,1 0 1,-25 13-3042,5-11-1726,-4-2-3785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9:07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0 167 2659,'0'0'19335,"7"-4"-18331,21-16-554,-1-1 1,39-41 0,-7 7-266,-59 55-184,0-1 1,1 1-1,-1 0 0,0 0 0,0 0 0,0-1 1,0 1-1,0 0 0,1 0 0,-1 0 0,0-1 1,0 1-1,0 0 0,1 0 0,-1 0 0,0 0 1,0-1-1,1 1 0,-1 0 0,0 0 0,0 0 1,1 0-1,-1 0 0,0 0 0,1 0 0,-1 0 1,0 0-1,0 0 0,1 0 0,-1 0 0,0 0 1,0 0-1,1 0 0,-1 0 0,0 0 0,0 0 1,1 1-1,-1-1 0,0 0 0,0 0 0,1 0 1,-1 0-1,0 0 0,0 1 0,0-1 0,1 0 1,-1 0-1,0 0 0,0 1 0,0-1 0,1 20 24,-10 33 44,8-47-32,-1 1-126,-17 110 166,19-67-2680,0-50 2446,0 1 1,0-1 0,1 0 0,-1 1 0,0-1 0,0 0-1,0 1 1,0-1 0,1 1 0,-1-1 0,0 0-1,0 0 1,1 1 0,-1-1 0,0 0 0,0 1 0,1-1-1,-1 0 1,0 0 0,1 0 0,-1 1 0,1-1 0,-1 0-1,0 0 1,1 0 0,-1 0 0,0 0 0,1 1-1,-1-1 1,1 0 0,-1 0 0,0 0 0,1 0 0,-1 0-1,1 0 1,-1-1 0,0 1 0,1 0 0,-1 0 0,1 0-1,-1 0 1,0 0 0,1-1 0,-1 1 0,0 0-1,1 0 1,9-8-6383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5:22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4548,'0'0'9241,"-5"9"-9107,-2 12 58,0 0 1,2 0 0,0 1 0,1-1 0,2 1 0,-1 26 0,2 209 1538,-16 263 392,-18-74-889,27-325-1043,8 126 0,24 119-57,-21-326-133,74 1591 266,-70-363 113,-7-1103-375,2 15 18,-20 413 39,17-580-164,-8 48 327,8-57-325,0 0 0,0 1 1,0-1-1,0 0 0,-1 0 1,0-1-1,0 1 1,0 0-1,0 0 0,-1-1 1,-2 4-1,4-6-107,1-1 1,0 0-1,-1 0 0,1 0 0,-1 0 1,1 0-1,0 1 0,-1-1 0,1 0 1,-1 0-1,1 0 0,0 0 0,-1 0 0,1 0 1,-1 0-1,1 0 0,0-1 0,-1 1 1,1 0-1,0 0 0,-1 0 0,1 0 1,-1 0-1,1-1 0,0 1 0,-1 0 1,1 0-1,0-1 0,-1 1 0,1 0 1,0 0-1,0-1 0,-1 1 0,1 0 1,0-1-1,0 1 0,0 0 0,-1-1 0,1 1 1,0 0-1,0-1 0,0 1 0,0-1 1,0 1-1,0 0 0,0-1 0,0 1 1,0-1-1,0 1 0,0 0 0,0-1 1,-1-12-7279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5:23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38 545,'-11'1'2791,"2"1"-2780,-59 6 2197,-9-2 3373,77-7-5510,-1 1 0,1 0-1,-1 0 1,1 0 0,-1-1 0,1 1 0,0 0 0,-1 0-1,1-1 1,-1 1 0,1 0 0,0-1 0,-1 1 0,1-1-1,0 1 1,0 0 0,-1-1 0,1 1 0,0-1 0,0 1 0,0-1-1,-1 1 1,1-1 0,0 1 0,0-1 0,0 1 0,0-1-1,0 1 1,0-1 0,0 1 0,0 0 0,0-1 0,0 1-1,0-1 1,0 1 0,1-1 0,-1 1 0,0-1 0,1 0-1,-1-1-15,0 1-1,1-1 0,-1 1 0,1 0 0,-1-1 0,1 1 1,-1-1-1,1 1 0,0 0 0,0 0 0,0-1 0,0 1 1,0 0-1,2-1 0,4-2 18,1 2-1,-1-1 1,1 1 0,0 0 0,0 1-1,0-1 1,0 2 0,0-1 0,11 2-1,75 6-106,-90-6 52,246 18 511,262-14 0,-276-7-479,1511-11 896,-1372 13-500,1465 13 1053,-513-9-1319,-149-3-160,554 7 208,-1267-8 117,-228-11-152,-247 8-7779,-3-1 3814,-2-3-3604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5:24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29 6246,'0'0'7554,"10"-5"-6439,-3 1-925,1 1 1,-1 0-1,1 0 0,0 0 0,0 1 0,0 1 0,0-1 0,0 1 0,1 0 0,-1 1 0,0 0 0,0 0 0,1 1 0,10 2 0,11 4 186,19 4-129,91 35 0,-139-46-244,0 0-1,0 1 1,0-1-1,0 1 1,0 0-1,0-1 1,0 1-1,-1 0 0,1-1 1,0 1-1,0 0 1,0 0-1,-1 0 1,1-1-1,-1 1 1,1 0-1,-1 0 1,1 0-1,-1 0 1,1 0-1,-1 0 1,0 0-1,1 1 0,-1 1 1,0-1 26,0 1-1,-1-1 1,1 1-1,0 0 1,-1-1 0,0 1-1,0-1 1,0 1 0,0-1-1,-2 3 1,-4 8 179,-1-2 0,-1 1 0,-11 10 0,16-16-114,-178 168 1340,27-29-1624,151-141-241,-2 2-209,4-1-2555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5:25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1 496 7751,'0'0'8232,"9"-5"-6737,11-7-979,-1 0 0,0-2-1,-1 0 1,32-32 0,66-85-80,-91 102-285,10-12 79,-1-1 1,-3-2 0,34-61 0,-65 105-235,0 0 0,0 0 0,0 0-1,0 0 1,0 0 0,0 1 0,0-1 0,0 0-1,0 0 1,0 0 0,1 0 0,-1 0 0,0 0 0,0 1-1,0-1 1,0 0 0,0 0 0,0 0 0,0 0 0,0 0-1,0 0 1,1 0 0,-1 0 0,0 0 0,0 1-1,0-1 1,0 0 0,0 0 0,1 0 0,-1 0 0,0 0-1,0 0 1,0 0 0,0 0 0,0 0 0,1 0 0,-1 0-1,0 0 1,0 0 0,0 0 0,0 0 0,0 0-1,0 0 1,1-1 0,-1 1 0,0 0 0,0 0 0,0 0-1,0 0 1,0 0 0,0 0 0,1 0 0,-1 0-1,0 0 1,0 0 0,0-1 0,0 1 0,0 0 0,0 0-1,3 26-44,-2 44 185,-1-62-121,0 15 7,1 0 1,1 0 0,1 0-1,1 0 1,11 35-1,-12-48-350,1 0 0,0-1 0,1 1-1,0-1 1,0 0 0,1-1-1,1 1 1,-1-1 0,1 0 0,0-1-1,1 0 1,0 0 0,0 0-1,16 9 1,30 8-4802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5:26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346 1 4644,'0'0'7928,"-10"6"-5798,4-2-1938,0 0 0,0 1 0,0-1-1,1 1 1,-1 0 0,1 1 0,0-1 0,1 1 0,0 0 0,-1 0-1,2 1 1,-1-1 0,1 1 0,0 0 0,1-1 0,-3 11 0,0 4 276,2 0-1,0 0 1,2 1 0,0-1 0,1 0 0,4 22 0,30 124 250,-28-141-642,0-1 1,-1 1-1,-2 0 1,-1 0-1,-1 43 1,-1-68-71,0 0 1,0 0-1,0 0 1,0 0-1,-1 0 1,1 0-1,0 0 1,-1 0-1,1 0 1,0 0-1,-1 0 1,1 0-1,-1 0 1,1 0-1,-1-1 1,0 1-1,1 0 1,-1 0-1,0-1 1,0 1-1,1-1 1,-1 1-1,0 0 1,0-1-1,0 1 1,0-1-1,0 0 1,0 1-1,0-1 1,0 0-1,0 0 1,0 1-1,0-1 1,0 0 0,0 0-1,0 0 1,0 0-1,0 0 1,0 0-1,0-1 1,0 1-1,0 0 1,1 0-1,-1-1 1,0 1-1,0 0 1,0-1-1,-1 0 1,-4-2-112,0 0 1,0 0 0,1 0 0,0 0-1,-1-1 1,-5-6 0,-135-151-3403,90 95 3725,54 64-80,0 0 1,0 0-1,0-1 0,0 1 0,0 0 0,1-1 0,-1 1 0,1-1 0,0 1 0,-1-1 0,1 0 0,0 1 1,1-1-1,-2-4 0,3 5-92,0 1 0,-1 0 0,1 0 0,0-1-1,0 1 1,0 0 0,0 0 0,0 0 0,0 0 0,1 0 0,-1 0 0,0 1 0,0-1 0,1 0 0,-1 0 0,1 1 0,-1-1 0,0 1 0,1 0 0,-1-1 0,1 1 0,-1 0 0,1 0-1,-1-1 1,1 1 0,-1 1 0,3-1 0,93-8 213,43-7-1081,-50-6-5304,-57 5 537,-6-1-1581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5:27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 5381,'0'0'10116,"-7"12"-9197,2-2-670,-85 184 3552,82-173-3684,0 0 1,2 0 0,1 0-1,1 1 1,0 0 0,2 0-1,0 0 1,2 25-1,1-44-140,-1-1 0,1 1 0,0 0 0,0 0 0,0-1 0,0 1 0,0-1 0,0 1 0,1-1 0,-1 1 0,1-1 0,0 0 0,-1 0 0,1 1 0,0-1 0,0-1 0,1 1 0,-1 0 0,0 0 0,1-1 0,-1 0 0,1 1 0,-1-1 0,1 0 0,-1 0 0,1 0 0,0 0 0,0-1 0,2 1 0,2 0-663,1 0 0,-1 0 0,0-1 0,0 0-1,0-1 1,0 1 0,1-1 0,-1-1 0,0 1 0,11-5 0,16-12-5811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5:27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1 11403,'0'0'3075,"-34"47"-1089,16-18-737,2 5-128,1 0-224,-4 1-321,1-1-288,0-4-191,6-4-65,-3-3-128,5-6-289,2-4 225,1-7-160,-2-6-737,2 0-1346,0-4-2818</inkml:trace>
  <inkml:trace contextRef="#ctx0" brushRef="#br0" timeOffset="1">0 48 5926,'0'0'11306,"61"50"-9640,-29-36-321,4-6 0,3 3-672,0-2-513,1 0-96,-5 1-288,-8 1-1121,-4-1-833,-10-3-1314,-4-5-1184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5:28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6054,'0'0'10762,"5"52"-9097,8-23-479,4 5-354,5 3-63,-6 4-288,-5 6-289,-6 6-128,-5 3-32,-14 3-160,-15 3-641,-5 6-544,-10-8-801,2-5-2595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5:56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4452,'0'0'18044,"0"7"-17254,-20 450 3582,20-456-4369,0 0 1,0 0-1,0 1 0,0-1 1,0 0-1,0 0 0,0 0 0,0 1 1,1-1-1,-1 0 0,1 0 0,-1 0 1,0 0-1,1 0 0,0 0 0,-1 0 1,1 0-1,0 0 0,-1 0 1,1 0-1,0 0 0,0 0 0,0-1 1,0 1-1,0 0 0,0 0 0,0-1 1,0 1-1,0-1 0,0 1 0,0-1 1,0 0-1,1 1 0,-1-1 1,0 0-1,2 1 0,18-7-2007,-6-12-3875,-7-1-3159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5:56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74 4132,'0'0'9011,"0"-8"-5018,1 6-3835,-1 0-1,1-1 1,-1 1-1,0 0 1,1 0-1,-1 0 1,0 0-1,-1-1 1,1 1-1,0 0 1,-1 0-1,1 0 0,-1 0 1,1 0-1,-1 0 1,0 0-1,0 0 1,0 0-1,0 0 1,-1 0-1,1 0 1,0 1-1,-1-1 1,1 1-1,-1-1 1,1 1-1,-1-1 1,0 1-1,0 0 1,0 0-1,1 0 1,-1 0-1,0 0 1,0 0-1,0 0 1,-1 1-1,1-1 1,0 1-1,0 0 0,0-1 1,-4 1-1,-1 0-81,1 0 0,-1 0 0,1 1 0,-1 0 0,1 0 0,0 0-1,-1 1 1,1 0 0,0 0 0,0 1 0,0 0 0,0 0-1,1 0 1,-1 0 0,1 1 0,0 0 0,0 0 0,0 1-1,0 0 1,1-1 0,-7 10 0,6-7 1,1 0-1,-1 0 1,1 0 0,0 0 0,1 1 0,0 0-1,0-1 1,1 1 0,0 0 0,0 1-1,1-1 1,0 0 0,0 0 0,1 1-1,0-1 1,2 16 0,-1-22-70,0 1-1,0-1 1,0 1 0,0-1 0,1 1 0,-1-1-1,1 0 1,-1 1 0,1-1 0,0 0 0,0 0-1,0 0 1,0 0 0,0-1 0,0 1-1,0-1 1,1 1 0,-1-1 0,1 0 0,-1 0-1,1 0 1,-1 0 0,1 0 0,0 0-1,-1-1 1,1 1 0,0-1 0,0 0 0,-1 0-1,1 0 1,0 0 0,5-1 0,0 0 2,0 0 0,1 0 0,-1-1 0,1 0 0,-1 0 0,0-1 1,0 0-1,-1-1 0,12-6 0,-12 5 1,0-1 0,0 0-1,0 0 1,-1-1 0,0 1 0,-1-1 0,6-9 0,-9 13-7,0 1 0,-1-1 0,1 0 1,-1 0-1,1-1 0,-1 1 1,0 0-1,0 0 0,0-1 1,-1 1-1,1 0 0,-1-1 1,0 1-1,0 0 0,0-1 1,0 1-1,-1-1 0,1 1 0,-1 0 1,0-1-1,0 1 0,-2-4 1,2 5-29,-1 0 0,1 0 1,-1 0-1,0 1 1,0-1-1,0 0 0,0 1 1,0-1-1,0 1 1,0 0-1,0 0 0,-1-1 1,1 1-1,0 1 0,-1-1 1,1 0-1,-1 1 1,1-1-1,-1 1 0,1 0 1,-1 0-1,1 0 0,-1 0 1,1 0-1,-1 0 1,1 1-1,-3 0 0,2-1-207,0 1-1,0 0 0,0-1 1,0 1-1,1 0 1,-1 0-1,0 1 0,1-1 1,-1 1-1,1-1 0,0 1 1,-1 0-1,1-1 0,0 1 1,0 1-1,0-1 1,0 0-1,1 0 0,-1 1 1,0-1-1,1 1 0,0-1 1,-2 5-1,0 32-8757,3-23 1575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29:08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467 76 3716,'0'0'5599,"-8"-8"-3394,3 1-1881,-1 1 0,0 1-1,0-1 1,-1 1-1,0 0 1,0 0 0,0 1-1,0 0 1,-1 0 0,0 1-1,0 0 1,0 0 0,0 1-1,0 0 1,-15-2-1,12 5-260,1-1-1,-1 1 1,0 1-1,0 0 0,1 1 1,-1 0-1,1 0 0,-1 1 1,1 0-1,1 1 1,-1 0-1,1 1 0,0 0 1,0 0-1,0 1 0,1 0 1,0 1-1,0-1 0,1 2 1,0-1-1,-6 11 1,-2 3 81,0 1 1,2 1 0,0 0 0,2 1-1,1 0 1,1 1 0,-9 38 0,14-45-106,1-1 0,0 1 1,1 0-1,1 0 0,1 0 0,0 0 1,2 0-1,4 23 0,-4-36-47,0 1 0,-1-1 0,2 0 0,-1 0 0,1-1 0,0 1 0,0 0 0,1-1 0,0 0 0,-1 0 0,2 0 0,-1 0 0,1-1 0,-1 1 0,1-1-1,0-1 1,1 1 0,-1-1 0,1 1 0,-1-1 0,1-1 0,0 1 0,0-1 0,0 0 0,1-1 0,-1 0 0,9 2 0,5-2 55,-1 0 1,1-1-1,-1-1 0,1-1 1,-1 0-1,0-2 0,0 0 0,0-1 1,0-1-1,-1-1 0,0 0 1,0-2-1,-1 0 0,0-1 1,-1 0-1,16-14 0,-18 13 125,-1 0 0,0-1 0,0 0-1,-2-1 1,1-1 0,-2 0 0,0 0 0,0-1 0,-2 0-1,0-1 1,0 0 0,-2 0 0,0-1 0,0 0 0,-2 0-1,0 0 1,2-34 0,-6 43-149,0 1 1,-1-1-1,0 0 1,-1 1-1,0-1 1,0 1-1,0-1 0,-1 1 1,0 0-1,0 0 1,-1 0-1,0 1 1,0-1-1,-1 1 0,0 0 1,0 0-1,0 1 1,-1-1-1,0 1 1,-12-8-1,9 6-392,0 2 1,-1-1-1,0 1 0,0 1 0,0 0 0,0 0 1,-1 1-1,1 0 0,-1 1 0,0 0 1,0 1-1,0 0 0,0 1 0,-15 1 1,9 4-4586,10 2-3406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5:57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12684,'0'0'7303,"-34"68"-5157,25-42-513,7-1-672,2-1-480,0-6-385,2-3-32,7-4-384,0-5-673,2-6-545,3-3-736,-7-14-673,0-9-1729,2-7-2050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5:57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5189,'0'0'17718,"-4"9"-16693,-8 16-533,6-15-195,1-1 1,0 2-1,1-1 0,0 0 1,1 1-1,-4 19 0,10-29-274,1 1 0,0-1 1,0 0-1,0-1 0,0 1 0,0-1 0,1 1 0,-1-1 0,0-1 1,7 0-1,-4 1-6,13-1 98,-6 0-267,0 1 0,0 0 0,1 1-1,14 3 1,-27-4 140,-1 0 0,1 0 0,0 1 0,-1-1 0,1 1 0,0-1 0,-1 1 0,1-1 0,-1 1 0,1 0 0,-1 0 0,0 0 0,1 0 0,-1 0 0,0 0 0,1 0 0,-1 0 0,0 0 0,0 1 0,0-1-1,0 0 1,0 1 0,0-1 0,-1 1 0,1-1 0,0 1 0,-1-1 0,1 1 0,-1 0 0,0-1 0,1 1 0,-1 0 0,0-1 0,0 1 0,0 0 0,0-1 0,0 1 0,0 0 0,-1-1 0,1 1 0,-1-1 0,0 3 0,-1 1 95,-1 0 1,0 0 0,0 0 0,-1 0 0,1-1 0,-1 0-1,0 1 1,0-1 0,0-1 0,-1 1 0,1-1 0,-1 1-1,0-1 1,0-1 0,0 1 0,-10 3 0,3-1 135,0-1-1,0 0 1,0-1 0,0 0 0,-1-1 0,-20 1 0,31-3-324,1 0 0,-1-1 0,0 1 0,1 0 0,-1-1 1,0 1-1,1-1 0,-1 1 0,0-1 0,1 0 0,-1 0 0,1 0 0,0 1 0,-1-2 0,1 1 1,0 0-1,-1 0 0,1 0 0,0 0 0,0-1 0,0 1 0,0-1 0,0 1 0,0-1 0,0 1 0,1-1 1,-1 1-1,1-1 0,-1 0 0,1 1 0,-1-1 0,1 0 0,0 0 0,0 1 0,0-3 0,0-5-1724,0 0-1,0 0 0,1 0 0,0 0 1,5-16-1,3-6-5196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5:57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4933,'0'0'21684,"68"17"-21652,-38-17-672,-5 0-1218,2 0-993,-4 0-1217,-2 0-3363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5:58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 6822,'0'0'17030,"-7"6"-16806,1 1-105,1 0 1,0 0-1,1 1 1,-1-1-1,1 1 0,1 0 1,-5 15-1,6-20-85,1 1 0,0-1 0,0 1 0,0 0 0,1 0 0,-1-1 0,1 1 1,0 0-1,0 0 0,0 0 0,1-1 0,-1 1 0,1 0 0,0 0 0,0-1 0,0 1 0,0-1 0,1 1 0,-1-1 0,1 1 0,0-1 0,0 0 0,5 5 0,43 25-30,-41-29-175,0 1-1,-1 1 0,1 0 1,7 7-1,-14-11 125,0 0 1,0 0-1,0 1 1,0-1-1,0 1 1,0 0-1,-1-1 1,1 1-1,-1 0 1,0 0-1,0 0 0,0 0 1,0 0-1,-1 0 1,1 0-1,-1 0 1,0 5-1,0-3 87,-1 1 0,0-1 0,0 0 1,0 1-1,-1-1 0,1 0 0,-1 0 0,-1 0 0,1 0 0,-1 0 0,0 0 0,0-1 0,0 1 1,0-1-1,-1 0 0,0 0 0,0 0 0,0-1 0,0 1 0,-1-1 0,1 0 0,-1 0 0,0-1 1,-7 4-1,0-1 93,1 0 0,-1-1 0,0-1 0,0 0 0,0 0 0,-1-1 0,1-1 0,0 0 0,-25-1 0,35 0-130,1 0 1,-1 0-1,0 0 0,1 0 0,-1 0 0,1-1 1,-1 1-1,1-1 0,-1 1 0,1-1 0,-1 1 1,1-1-1,-1 0 0,1 0 0,0 1 1,-1-1-1,1 0 0,0 0 0,0-1 0,0 1 1,-1 0-1,1 0 0,0 0 0,1-1 0,-1 1 1,0-1-1,0 1 0,1 0 0,-1-1 1,1 1-1,-1-1 0,1 1 0,-1-1 0,1 0 1,0 1-1,0-1 0,0 1 0,0-1 1,0 0-1,0 1 0,0-1 0,1 1 0,-1-1 1,1-1-1,1-3-13,0 0 0,0 0 1,0 1-1,1-1 0,0 1 0,0 0 0,1 0 1,-1 0-1,1 0 0,6-5 0,20-15-95,54-33 0,-58 42 80,-1 0 1,-1-2-1,42-41 0,-64 57 72,0 0 0,0 0 1,0-1-1,0 1 1,-1-1-1,1 0 0,-1 1 1,1-1-1,-1 0 0,0 0 1,0 0-1,0 0 0,0 0 1,-1 0-1,1 0 0,-1 0 1,0-4-1,0 5-15,-1 0 0,1 0 0,-1 1 0,0-1 0,0 0 1,0 1-1,1-1 0,-1 1 0,-1-1 0,1 1 0,0-1 0,0 1 0,-1 0 0,1-1 0,0 1 0,-1 0 1,1 0-1,-1 0 0,0 0 0,1 0 0,-1 1 0,0-1 0,1 0 0,-1 1 0,0-1 0,0 1 1,1 0-1,-1-1 0,-2 1 0,-8-2-123,0 1 1,0 1-1,0-1 0,0 2 1,-22 3-1,4 2-2795,-1 3-3795,20-7-894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5:59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57 2883,'0'0'80,"-8"-5"251,-27-17 399,28 19-131,0 0 0,0 0 0,0 1 1,-1 0-1,1 1 0,0-1 0,-1 1 1,-9 0-1,9 1-99,-40 2-48,47-2-359,-1 0 0,1 0 0,0 0 0,0 0 1,-1 1-1,1-1 0,0 0 0,0 1 0,0-1 1,0 1-1,0-1 0,-1 1 0,1-1 0,0 1 1,0 0-1,0 0 0,0-1 0,1 1 1,-1 0-1,0 0 0,0 0 0,0 0 0,1 0 1,-1 0-1,1 0 0,-1 1 0,1-1 0,-1 0 1,1 0-1,-1 0 0,1 2 0,0-2-6,0 0-1,1 0 0,-1 0 1,1 0-1,-1 0 0,1 0 1,-1 0-1,1 0 0,0 0 1,0 0-1,-1 0 0,1 0 1,0 0-1,0-1 1,0 1-1,0 0 0,0-1 1,0 1-1,0-1 0,0 1 1,0-1-1,0 1 0,0-1 1,0 0-1,0 1 0,0-1 1,0 0-1,1 0 0,-1 0 1,0 0-1,0 0 0,0 0 1,0 0-1,0 0 0,2-1 1,2 1 137,0 0 0,-1-1 0,1 0 0,0 0 0,0 0 0,-1 0 0,6-3 0,3-3 171,1 0 0,0 1 1,0 0-1,0 1 0,0 1 0,1 1 1,0 0-1,15-2 0,3 4-130,0 0-1,53 7 1,385 30-153,-190-17-379,315-4-614,-311-34 1153,-271 19-290,64-1 143,0 4 1,130 20-1,-25 4-76,-162-25 5,1-1-1,0-1 0,0-2 0,0 0 0,-1-1 1,31-8-1,-51 10-62,1 1 1,-1 0-1,1-1 1,-1 1-1,1-1 1,-1 0 0,0 1-1,1-1 1,-1 0-1,0 0 1,1 0-1,-1 0 1,0 0-1,1-2 1,-2 3-40,1 0 0,-1-1 0,0 1-1,0-1 1,0 1 0,0-1 0,0 1 0,0 0 0,0-1 0,0 1 0,-1-1-1,1 1 1,0 0 0,0-1 0,0 1 0,0-1 0,0 1 0,-1 0-1,1-1 1,0 1 0,0 0 0,-1-1 0,1 1 0,0 0 0,-1 0 0,1-1-1,0 1 1,-1 0 0,1 0 0,0-1 0,-1 1 0,-42-17-7697,13 10-689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6:01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6118,'0'0'1767,"5"-1"4170,22-3-2826,6 0-2081,0 2 0,0 2 0,47 4 0,15 0-943,218-31 79,-128 6-108,-112 18-59,0 4 0,0 3-1,79 14 1,-60-8 324,103-4 0,-195-4-233,0-1-229,0-1 0,0 0-1,0 0 1,0 1 0,0-1 0,0 0-1,0 0 1,0 1 0,0-1 0,0 0-1,0 0 1,0 1 0,0-1 0,0 0-1,0 0 1,0 0 0,0 1-1,0-1 1,0 0 0,0 0 0,0 1-1,-1-1 1,1 0 0,0 0 0,0 0-1,0 0 1,0 1 0,0-1 0,-1 0-1,1 0 1,0 0 0,0 0 0,0 0-1,-1 1 1,1-1 0,0 0-1,0 0 1,-1 0 0,1 0 0,0 0-1,0 0 1,-1 0 0,1 0 0,0 0-1,-6 0-5086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6:05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1120 1057,'0'0'12716,"0"4"-11216,0-6-634,0-79 2826,9-103-3253,28-216-348,-33 358-95,14-57 1,-10 63 125,-2 0-1,3-60 0,-2-12 450,21 83-4377,-22 18 705,-3 0-1352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6:07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55 272 3812,'0'0'5973,"-8"-5"-5305,-24-15 143,17 4 2487,15 16-3242,0-1 1,0 1-1,0 0 0,0 0 0,0 0 0,0 0 1,0-1-1,0 1 0,1 0 0,-1 0 0,0 0 0,0 0 1,0 0-1,0-1 0,0 1 0,0 0 0,0 0 1,1 0-1,-1 0 0,0 0 0,0 0 0,0 0 0,0-1 1,0 1-1,1 0 0,-1 0 0,0 0 0,0 0 1,0 0-1,0 0 0,1 0 0,-1 0 0,0 0 0,0 0 1,0 0-1,0 0 0,1 0 0,-1 0 0,0 0 1,0 0-1,0 0 0,0 0 0,1 0 0,-1 0 0,0 1 1,0-1-1,0 0 0,0 0 0,0 0 0,1 0 1,-1 0-1,0 0 0,0 0 0,0 1 0,0-1 0,0 0 1,0 0-1,0 0 0,1 0 0,-1 0 0,0 1 1,0-1-1,0 0 0,0 0 0,0 0 0,0 0 0,0 1 1,0-1-1,3 2 8,1-1 1,0 0-1,-1 0 1,1 0 0,0 0-1,0-1 1,-1 1-1,1-1 1,0 0 0,0 0-1,-1-1 1,1 1-1,0-1 1,0 1-1,-1-1 1,1 0 0,0-1-1,-1 1 1,7-4-1,22-4 278,-11 7-211,-1 2 0,1 0 0,-1 2 0,34 6 0,-25-3-71,43 1-1,-8-9 256,-47 1-123,0 1 0,0 0 0,0 2 1,0 0-1,0 1 0,18 4 1,-27-5-179,0 1 0,0-1 1,0-1-1,0 1 0,0-1 1,0-1-1,0 1 1,0-2-1,10-1 0,37-4 419,-19 14 417,-32-5-737,0-1 1,0 0 0,0 0 0,1 0 0,-1-1 0,0 1-1,1-1 1,-1 0 0,0 0 0,1-1 0,5 0 0,8-6-68,0 0 1,0-1 0,21-13 0,25-12 1,-7 13-9,103-23 0,-15 5 37,-85 20-9,1 2 0,100-12-1,-123 25-35,0 1 0,0 2 0,0 2-1,-1 1 1,62 14 0,209 62 22,-219-63-51,-73-15-1,1 2 1,-1-1 0,0 2-1,0 0 1,0 1-1,0 1 1,-1 0-1,26 15 1,-26-10 1,0 0 0,0-2 0,1 0 0,0-1-1,1 0 1,0-1 0,0-1 0,1-1 0,-1-1 0,1 0 0,0-1 0,31 1-1,-47-4-2,19-1 9,1 0-1,-1 2 0,0 1 1,0 0-1,0 1 0,0 2 1,0 0-1,36 14 0,80 41 99,-130-57-105,-1-1 0,1 1 0,0-1-1,0 0 1,-1-1 0,1 1 0,0-2 0,1 1 0,-1-1 0,0 0 0,12-1-1,1-3 11,0 0 0,32-13-1,-5 3-4,-46 13-6,1 0 1,-1 1-1,1-1 0,-1 1 0,1 0 1,0-1-1,-1 1 0,1 0 1,-1 0-1,1 0 0,0 0 1,-1 0-1,1 1 0,0-1 0,-1 0 1,1 1-1,-1-1 0,1 1 1,-1 0-1,1-1 0,-1 1 0,1 0 1,-1 0-1,0 0 0,1 0 1,-1 0-1,0 0 0,0 0 1,2 2-1,18 14 19,-19-16 7,0 0-1,0 0 1,0-1 0,0 1 0,0 0 0,-1-1 0,1 0 0,0 1 0,0-1-1,0 0 1,0 0 0,0 0 0,0 0 0,0 0 0,0-1 0,0 1 0,0-1 0,0 1-1,0-1 1,0 0 0,0 0 0,-1 1 0,1-1 0,0-1 0,2 0 0,12-7-2827,4 5-5861,-19 9 3285,-1 8 2976,0-10 1463,0 7-1267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6:08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28 7944,'-2'-16'6870,"4"13"-4537,12-2 486,-14 5-2750,1-1 1,0 1 0,-1 0-1,1-1 1,0 1 0,0 0-1,-1-1 1,1 1 0,0 0-1,0 0 1,0 0 0,-1 0-1,1 0 1,0 0 0,0 0-1,0 0 1,-1 0 0,1 0-1,0 0 1,0 1 0,0-1-1,-1 0 1,1 1 0,0-1-1,0 0 1,-1 1 0,2 0-1,9 23 928,-9 44 152,-3-54-521,-23 284 273,3-105-766,10-83-126,4-65-420,3 1 1,2 0-1,4 51 0,-2-96 266,1 1 0,-1 0 0,1 0 0,0 0 0,-1 0 0,1 0 0,0-1 1,0 1-1,0 0 0,1-1 0,-1 1 0,0-1 0,1 1 0,1 1 0,15 8-6777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1:55:52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5862,'0'0'11194,"2"-8"-9037,2-1-1533,3-25 1891,-7 33-1517,1 5-764,1-1 0,-1 1 0,0 0 0,0 0 0,0 0 0,-1-1 1,1 1-1,-1 0 0,0 7 0,0-6-12,5 90 909,-15 175 1,9-258-1295,0 5 1332,-1-24-9414,1-2 793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10186-DADD-45B0-A561-A57E33672233}" type="datetimeFigureOut">
              <a:rPr lang="de-DE" smtClean="0"/>
              <a:t>28.03.2024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3F48A-AE43-4B1C-AD25-2AD3E4B743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256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28.03.2024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74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28.03.2024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77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28.03.2024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863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46420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28.03.2024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72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28.03.2024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46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28.03.2024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28.03.2024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1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28.03.2024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9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28.03.2024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82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28.03.2024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44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28.03.2024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13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4C2F-5BEB-4907-856B-1C3F84EA353E}" type="datetimeFigureOut">
              <a:rPr lang="de-DE" smtClean="0"/>
              <a:t>28.03.2024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54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customXml" Target="../ink/ink1.xml"/><Relationship Id="rId4" Type="http://schemas.openxmlformats.org/officeDocument/2006/relationships/hyperlink" Target="http://www.bernhardkoester.de/vorlesungen/inhalt.html" TargetMode="External"/></Relationships>
</file>

<file path=ppt/slides/_rels/slide10.xml.rels><?xml version="1.0" encoding="UTF-8" standalone="yes"?>
<Relationships xmlns="http://schemas.openxmlformats.org/package/2006/relationships"><Relationship Id="rId21" Type="http://schemas.openxmlformats.org/officeDocument/2006/relationships/image" Target="../media/image1082.png"/><Relationship Id="rId170" Type="http://schemas.openxmlformats.org/officeDocument/2006/relationships/customXml" Target="../ink/ink1172.xml"/><Relationship Id="rId268" Type="http://schemas.openxmlformats.org/officeDocument/2006/relationships/customXml" Target="../ink/ink1221.xml"/><Relationship Id="rId475" Type="http://schemas.openxmlformats.org/officeDocument/2006/relationships/image" Target="../media/image1308.png"/><Relationship Id="rId682" Type="http://schemas.openxmlformats.org/officeDocument/2006/relationships/image" Target="../media/image1410.png"/><Relationship Id="rId128" Type="http://schemas.openxmlformats.org/officeDocument/2006/relationships/customXml" Target="../ink/ink1151.xml"/><Relationship Id="rId335" Type="http://schemas.openxmlformats.org/officeDocument/2006/relationships/image" Target="../media/image1239.png"/><Relationship Id="rId542" Type="http://schemas.openxmlformats.org/officeDocument/2006/relationships/image" Target="../media/image1341.png"/><Relationship Id="rId987" Type="http://schemas.openxmlformats.org/officeDocument/2006/relationships/customXml" Target="../ink/ink1583.xml"/><Relationship Id="rId402" Type="http://schemas.openxmlformats.org/officeDocument/2006/relationships/customXml" Target="../ink/ink1288.xml"/><Relationship Id="rId847" Type="http://schemas.openxmlformats.org/officeDocument/2006/relationships/image" Target="../media/image1492.png"/><Relationship Id="rId1032" Type="http://schemas.openxmlformats.org/officeDocument/2006/relationships/image" Target="../media/image1584.png"/><Relationship Id="rId707" Type="http://schemas.openxmlformats.org/officeDocument/2006/relationships/customXml" Target="../ink/ink1442.xml"/><Relationship Id="rId914" Type="http://schemas.openxmlformats.org/officeDocument/2006/relationships/customXml" Target="../ink/ink1546.xml"/><Relationship Id="rId43" Type="http://schemas.openxmlformats.org/officeDocument/2006/relationships/image" Target="../media/image1093.png"/><Relationship Id="rId192" Type="http://schemas.openxmlformats.org/officeDocument/2006/relationships/customXml" Target="../ink/ink1183.xml"/><Relationship Id="rId497" Type="http://schemas.openxmlformats.org/officeDocument/2006/relationships/image" Target="../media/image1319.png"/><Relationship Id="rId357" Type="http://schemas.openxmlformats.org/officeDocument/2006/relationships/image" Target="../media/image1250.png"/><Relationship Id="rId217" Type="http://schemas.openxmlformats.org/officeDocument/2006/relationships/image" Target="../media/image1180.png"/><Relationship Id="rId564" Type="http://schemas.openxmlformats.org/officeDocument/2006/relationships/image" Target="../media/image1352.png"/><Relationship Id="rId771" Type="http://schemas.openxmlformats.org/officeDocument/2006/relationships/customXml" Target="../ink/ink1474.xml"/><Relationship Id="rId869" Type="http://schemas.openxmlformats.org/officeDocument/2006/relationships/image" Target="../media/image1503.png"/><Relationship Id="rId424" Type="http://schemas.openxmlformats.org/officeDocument/2006/relationships/customXml" Target="../ink/ink1299.xml"/><Relationship Id="rId631" Type="http://schemas.openxmlformats.org/officeDocument/2006/relationships/image" Target="../media/image1385.png"/><Relationship Id="rId729" Type="http://schemas.openxmlformats.org/officeDocument/2006/relationships/customXml" Target="../ink/ink1453.xml"/><Relationship Id="rId1054" Type="http://schemas.openxmlformats.org/officeDocument/2006/relationships/image" Target="../media/image1595.png"/><Relationship Id="rId936" Type="http://schemas.openxmlformats.org/officeDocument/2006/relationships/image" Target="../media/image1536.png"/><Relationship Id="rId1121" Type="http://schemas.openxmlformats.org/officeDocument/2006/relationships/customXml" Target="../ink/ink1650.xml"/><Relationship Id="rId65" Type="http://schemas.openxmlformats.org/officeDocument/2006/relationships/image" Target="../media/image1104.png"/><Relationship Id="rId281" Type="http://schemas.openxmlformats.org/officeDocument/2006/relationships/image" Target="../media/image1212.png"/><Relationship Id="rId141" Type="http://schemas.openxmlformats.org/officeDocument/2006/relationships/image" Target="../media/image1142.png"/><Relationship Id="rId379" Type="http://schemas.openxmlformats.org/officeDocument/2006/relationships/image" Target="../media/image1261.png"/><Relationship Id="rId586" Type="http://schemas.openxmlformats.org/officeDocument/2006/relationships/customXml" Target="../ink/ink1381.xml"/><Relationship Id="rId793" Type="http://schemas.openxmlformats.org/officeDocument/2006/relationships/customXml" Target="../ink/ink1485.xml"/><Relationship Id="rId7" Type="http://schemas.openxmlformats.org/officeDocument/2006/relationships/image" Target="../media/image1075.png"/><Relationship Id="rId239" Type="http://schemas.openxmlformats.org/officeDocument/2006/relationships/image" Target="../media/image1191.png"/><Relationship Id="rId446" Type="http://schemas.openxmlformats.org/officeDocument/2006/relationships/customXml" Target="../ink/ink1310.xml"/><Relationship Id="rId653" Type="http://schemas.openxmlformats.org/officeDocument/2006/relationships/image" Target="../media/image1396.png"/><Relationship Id="rId1076" Type="http://schemas.openxmlformats.org/officeDocument/2006/relationships/image" Target="../media/image1606.png"/><Relationship Id="rId306" Type="http://schemas.openxmlformats.org/officeDocument/2006/relationships/customXml" Target="../ink/ink1240.xml"/><Relationship Id="rId860" Type="http://schemas.openxmlformats.org/officeDocument/2006/relationships/customXml" Target="../ink/ink1519.xml"/><Relationship Id="rId958" Type="http://schemas.openxmlformats.org/officeDocument/2006/relationships/image" Target="../media/image1547.png"/><Relationship Id="rId1143" Type="http://schemas.openxmlformats.org/officeDocument/2006/relationships/customXml" Target="../ink/ink1661.xml"/><Relationship Id="rId87" Type="http://schemas.openxmlformats.org/officeDocument/2006/relationships/image" Target="../media/image1115.png"/><Relationship Id="rId513" Type="http://schemas.openxmlformats.org/officeDocument/2006/relationships/customXml" Target="../ink/ink1344.xml"/><Relationship Id="rId720" Type="http://schemas.openxmlformats.org/officeDocument/2006/relationships/image" Target="../media/image1429.png"/><Relationship Id="rId818" Type="http://schemas.openxmlformats.org/officeDocument/2006/relationships/customXml" Target="../ink/ink1498.xml"/><Relationship Id="rId1003" Type="http://schemas.openxmlformats.org/officeDocument/2006/relationships/customXml" Target="../ink/ink1591.xml"/><Relationship Id="rId14" Type="http://schemas.openxmlformats.org/officeDocument/2006/relationships/customXml" Target="../ink/ink1094.xml"/><Relationship Id="rId163" Type="http://schemas.openxmlformats.org/officeDocument/2006/relationships/image" Target="../media/image1153.png"/><Relationship Id="rId370" Type="http://schemas.openxmlformats.org/officeDocument/2006/relationships/customXml" Target="../ink/ink1272.xml"/><Relationship Id="rId230" Type="http://schemas.openxmlformats.org/officeDocument/2006/relationships/customXml" Target="../ink/ink1202.xml"/><Relationship Id="rId468" Type="http://schemas.openxmlformats.org/officeDocument/2006/relationships/customXml" Target="../ink/ink1321.xml"/><Relationship Id="rId675" Type="http://schemas.openxmlformats.org/officeDocument/2006/relationships/customXml" Target="../ink/ink1426.xml"/><Relationship Id="rId882" Type="http://schemas.openxmlformats.org/officeDocument/2006/relationships/customXml" Target="../ink/ink1530.xml"/><Relationship Id="rId1098" Type="http://schemas.openxmlformats.org/officeDocument/2006/relationships/image" Target="../media/image1617.png"/><Relationship Id="rId328" Type="http://schemas.openxmlformats.org/officeDocument/2006/relationships/customXml" Target="../ink/ink1251.xml"/><Relationship Id="rId535" Type="http://schemas.openxmlformats.org/officeDocument/2006/relationships/customXml" Target="../ink/ink1355.xml"/><Relationship Id="rId742" Type="http://schemas.openxmlformats.org/officeDocument/2006/relationships/image" Target="../media/image1440.png"/><Relationship Id="rId602" Type="http://schemas.openxmlformats.org/officeDocument/2006/relationships/customXml" Target="../ink/ink1389.xml"/><Relationship Id="rId1025" Type="http://schemas.openxmlformats.org/officeDocument/2006/relationships/customXml" Target="../ink/ink1602.xml"/><Relationship Id="rId907" Type="http://schemas.openxmlformats.org/officeDocument/2006/relationships/image" Target="../media/image1522.png"/><Relationship Id="rId36" Type="http://schemas.openxmlformats.org/officeDocument/2006/relationships/customXml" Target="../ink/ink1105.xml"/><Relationship Id="rId185" Type="http://schemas.openxmlformats.org/officeDocument/2006/relationships/image" Target="../media/image1164.png"/><Relationship Id="rId392" Type="http://schemas.openxmlformats.org/officeDocument/2006/relationships/customXml" Target="../ink/ink1283.xml"/><Relationship Id="rId697" Type="http://schemas.openxmlformats.org/officeDocument/2006/relationships/customXml" Target="../ink/ink1437.xml"/><Relationship Id="rId252" Type="http://schemas.openxmlformats.org/officeDocument/2006/relationships/customXml" Target="../ink/ink1213.xml"/><Relationship Id="rId47" Type="http://schemas.openxmlformats.org/officeDocument/2006/relationships/image" Target="../media/image1095.png"/><Relationship Id="rId112" Type="http://schemas.openxmlformats.org/officeDocument/2006/relationships/customXml" Target="../ink/ink1143.xml"/><Relationship Id="rId557" Type="http://schemas.openxmlformats.org/officeDocument/2006/relationships/customXml" Target="../ink/ink1366.xml"/><Relationship Id="rId764" Type="http://schemas.openxmlformats.org/officeDocument/2006/relationships/image" Target="../media/image1451.png"/><Relationship Id="rId971" Type="http://schemas.openxmlformats.org/officeDocument/2006/relationships/customXml" Target="../ink/ink1575.xml"/><Relationship Id="rId196" Type="http://schemas.openxmlformats.org/officeDocument/2006/relationships/customXml" Target="../ink/ink1185.xml"/><Relationship Id="rId417" Type="http://schemas.openxmlformats.org/officeDocument/2006/relationships/image" Target="../media/image1280.png"/><Relationship Id="rId624" Type="http://schemas.openxmlformats.org/officeDocument/2006/relationships/customXml" Target="../ink/ink1400.xml"/><Relationship Id="rId831" Type="http://schemas.openxmlformats.org/officeDocument/2006/relationships/image" Target="../media/image1484.png"/><Relationship Id="rId1047" Type="http://schemas.openxmlformats.org/officeDocument/2006/relationships/customXml" Target="../ink/ink1613.xml"/><Relationship Id="rId263" Type="http://schemas.openxmlformats.org/officeDocument/2006/relationships/image" Target="../media/image1203.png"/><Relationship Id="rId470" Type="http://schemas.openxmlformats.org/officeDocument/2006/relationships/customXml" Target="../ink/ink1322.xml"/><Relationship Id="rId929" Type="http://schemas.openxmlformats.org/officeDocument/2006/relationships/customXml" Target="../ink/ink1554.xml"/><Relationship Id="rId1114" Type="http://schemas.openxmlformats.org/officeDocument/2006/relationships/image" Target="../media/image1625.png"/><Relationship Id="rId58" Type="http://schemas.openxmlformats.org/officeDocument/2006/relationships/customXml" Target="../ink/ink1116.xml"/><Relationship Id="rId123" Type="http://schemas.openxmlformats.org/officeDocument/2006/relationships/image" Target="../media/image1133.png"/><Relationship Id="rId330" Type="http://schemas.openxmlformats.org/officeDocument/2006/relationships/customXml" Target="../ink/ink1252.xml"/><Relationship Id="rId568" Type="http://schemas.openxmlformats.org/officeDocument/2006/relationships/image" Target="../media/image1354.png"/><Relationship Id="rId775" Type="http://schemas.openxmlformats.org/officeDocument/2006/relationships/customXml" Target="../ink/ink1476.xml"/><Relationship Id="rId982" Type="http://schemas.openxmlformats.org/officeDocument/2006/relationships/image" Target="../media/image1559.png"/><Relationship Id="rId428" Type="http://schemas.openxmlformats.org/officeDocument/2006/relationships/customXml" Target="../ink/ink1301.xml"/><Relationship Id="rId635" Type="http://schemas.openxmlformats.org/officeDocument/2006/relationships/image" Target="../media/image1387.png"/><Relationship Id="rId842" Type="http://schemas.openxmlformats.org/officeDocument/2006/relationships/customXml" Target="../ink/ink1510.xml"/><Relationship Id="rId1058" Type="http://schemas.openxmlformats.org/officeDocument/2006/relationships/image" Target="../media/image1597.png"/><Relationship Id="rId274" Type="http://schemas.openxmlformats.org/officeDocument/2006/relationships/customXml" Target="../ink/ink1224.xml"/><Relationship Id="rId481" Type="http://schemas.openxmlformats.org/officeDocument/2006/relationships/image" Target="../media/image1311.png"/><Relationship Id="rId702" Type="http://schemas.openxmlformats.org/officeDocument/2006/relationships/image" Target="../media/image1420.png"/><Relationship Id="rId1125" Type="http://schemas.openxmlformats.org/officeDocument/2006/relationships/customXml" Target="../ink/ink1652.xml"/><Relationship Id="rId69" Type="http://schemas.openxmlformats.org/officeDocument/2006/relationships/image" Target="../media/image1106.png"/><Relationship Id="rId134" Type="http://schemas.openxmlformats.org/officeDocument/2006/relationships/customXml" Target="../ink/ink1154.xml"/><Relationship Id="rId579" Type="http://schemas.openxmlformats.org/officeDocument/2006/relationships/image" Target="../media/image1359.png"/><Relationship Id="rId786" Type="http://schemas.openxmlformats.org/officeDocument/2006/relationships/image" Target="../media/image1462.png"/><Relationship Id="rId993" Type="http://schemas.openxmlformats.org/officeDocument/2006/relationships/customXml" Target="../ink/ink1586.xml"/><Relationship Id="rId341" Type="http://schemas.openxmlformats.org/officeDocument/2006/relationships/image" Target="../media/image1242.png"/><Relationship Id="rId439" Type="http://schemas.openxmlformats.org/officeDocument/2006/relationships/image" Target="../media/image1290.png"/><Relationship Id="rId646" Type="http://schemas.openxmlformats.org/officeDocument/2006/relationships/customXml" Target="../ink/ink1411.xml"/><Relationship Id="rId1069" Type="http://schemas.openxmlformats.org/officeDocument/2006/relationships/customXml" Target="../ink/ink1624.xml"/><Relationship Id="rId201" Type="http://schemas.openxmlformats.org/officeDocument/2006/relationships/image" Target="../media/image1172.png"/><Relationship Id="rId285" Type="http://schemas.openxmlformats.org/officeDocument/2006/relationships/image" Target="../media/image1214.png"/><Relationship Id="rId506" Type="http://schemas.openxmlformats.org/officeDocument/2006/relationships/customXml" Target="../ink/ink1340.xml"/><Relationship Id="rId853" Type="http://schemas.openxmlformats.org/officeDocument/2006/relationships/image" Target="../media/image1495.png"/><Relationship Id="rId1136" Type="http://schemas.openxmlformats.org/officeDocument/2006/relationships/image" Target="../media/image1636.png"/><Relationship Id="rId492" Type="http://schemas.openxmlformats.org/officeDocument/2006/relationships/customXml" Target="../ink/ink1333.xml"/><Relationship Id="rId713" Type="http://schemas.openxmlformats.org/officeDocument/2006/relationships/customXml" Target="../ink/ink1445.xml"/><Relationship Id="rId797" Type="http://schemas.openxmlformats.org/officeDocument/2006/relationships/customXml" Target="../ink/ink1487.xml"/><Relationship Id="rId920" Type="http://schemas.openxmlformats.org/officeDocument/2006/relationships/image" Target="../media/image1528.png"/><Relationship Id="rId145" Type="http://schemas.openxmlformats.org/officeDocument/2006/relationships/image" Target="../media/image1144.png"/><Relationship Id="rId352" Type="http://schemas.openxmlformats.org/officeDocument/2006/relationships/customXml" Target="../ink/ink1263.xml"/><Relationship Id="rId212" Type="http://schemas.openxmlformats.org/officeDocument/2006/relationships/customXml" Target="../ink/ink1193.xml"/><Relationship Id="rId657" Type="http://schemas.openxmlformats.org/officeDocument/2006/relationships/image" Target="../media/image1398.png"/><Relationship Id="rId864" Type="http://schemas.openxmlformats.org/officeDocument/2006/relationships/customXml" Target="../ink/ink1521.xml"/><Relationship Id="rId296" Type="http://schemas.openxmlformats.org/officeDocument/2006/relationships/customXml" Target="../ink/ink1235.xml"/><Relationship Id="rId517" Type="http://schemas.openxmlformats.org/officeDocument/2006/relationships/customXml" Target="../ink/ink1346.xml"/><Relationship Id="rId724" Type="http://schemas.openxmlformats.org/officeDocument/2006/relationships/image" Target="../media/image1431.png"/><Relationship Id="rId931" Type="http://schemas.openxmlformats.org/officeDocument/2006/relationships/customXml" Target="../ink/ink1555.xml"/><Relationship Id="rId1147" Type="http://schemas.openxmlformats.org/officeDocument/2006/relationships/customXml" Target="../ink/ink1663.xml"/><Relationship Id="rId60" Type="http://schemas.openxmlformats.org/officeDocument/2006/relationships/customXml" Target="../ink/ink1117.xml"/><Relationship Id="rId156" Type="http://schemas.openxmlformats.org/officeDocument/2006/relationships/customXml" Target="../ink/ink1165.xml"/><Relationship Id="rId363" Type="http://schemas.openxmlformats.org/officeDocument/2006/relationships/image" Target="../media/image1253.png"/><Relationship Id="rId570" Type="http://schemas.openxmlformats.org/officeDocument/2006/relationships/image" Target="../media/image1355.png"/><Relationship Id="rId1007" Type="http://schemas.openxmlformats.org/officeDocument/2006/relationships/customXml" Target="../ink/ink1593.xml"/><Relationship Id="rId223" Type="http://schemas.openxmlformats.org/officeDocument/2006/relationships/image" Target="../media/image1183.png"/><Relationship Id="rId430" Type="http://schemas.openxmlformats.org/officeDocument/2006/relationships/customXml" Target="../ink/ink1302.xml"/><Relationship Id="rId668" Type="http://schemas.openxmlformats.org/officeDocument/2006/relationships/customXml" Target="../ink/ink1422.xml"/><Relationship Id="rId875" Type="http://schemas.openxmlformats.org/officeDocument/2006/relationships/image" Target="../media/image1506.png"/><Relationship Id="rId1060" Type="http://schemas.openxmlformats.org/officeDocument/2006/relationships/image" Target="../media/image1598.png"/><Relationship Id="rId18" Type="http://schemas.openxmlformats.org/officeDocument/2006/relationships/customXml" Target="../ink/ink1096.xml"/><Relationship Id="rId528" Type="http://schemas.openxmlformats.org/officeDocument/2006/relationships/image" Target="../media/image1334.png"/><Relationship Id="rId735" Type="http://schemas.openxmlformats.org/officeDocument/2006/relationships/customXml" Target="../ink/ink1456.xml"/><Relationship Id="rId942" Type="http://schemas.openxmlformats.org/officeDocument/2006/relationships/image" Target="../media/image1539.png"/><Relationship Id="rId167" Type="http://schemas.openxmlformats.org/officeDocument/2006/relationships/image" Target="../media/image1155.png"/><Relationship Id="rId374" Type="http://schemas.openxmlformats.org/officeDocument/2006/relationships/customXml" Target="../ink/ink1274.xml"/><Relationship Id="rId581" Type="http://schemas.openxmlformats.org/officeDocument/2006/relationships/image" Target="../media/image1360.png"/><Relationship Id="rId1018" Type="http://schemas.openxmlformats.org/officeDocument/2006/relationships/image" Target="../media/image1577.png"/><Relationship Id="rId71" Type="http://schemas.openxmlformats.org/officeDocument/2006/relationships/image" Target="../media/image1107.png"/><Relationship Id="rId234" Type="http://schemas.openxmlformats.org/officeDocument/2006/relationships/customXml" Target="../ink/ink1204.xml"/><Relationship Id="rId679" Type="http://schemas.openxmlformats.org/officeDocument/2006/relationships/customXml" Target="../ink/ink1428.xml"/><Relationship Id="rId802" Type="http://schemas.openxmlformats.org/officeDocument/2006/relationships/image" Target="../media/image1470.png"/><Relationship Id="rId886" Type="http://schemas.openxmlformats.org/officeDocument/2006/relationships/customXml" Target="../ink/ink1532.xml"/><Relationship Id="rId2" Type="http://schemas.openxmlformats.org/officeDocument/2006/relationships/customXml" Target="../ink/ink1088.xml"/><Relationship Id="rId29" Type="http://schemas.openxmlformats.org/officeDocument/2006/relationships/image" Target="../media/image1086.png"/><Relationship Id="rId441" Type="http://schemas.openxmlformats.org/officeDocument/2006/relationships/image" Target="../media/image1291.png"/><Relationship Id="rId539" Type="http://schemas.openxmlformats.org/officeDocument/2006/relationships/customXml" Target="../ink/ink1357.xml"/><Relationship Id="rId746" Type="http://schemas.openxmlformats.org/officeDocument/2006/relationships/image" Target="../media/image1442.png"/><Relationship Id="rId1071" Type="http://schemas.openxmlformats.org/officeDocument/2006/relationships/customXml" Target="../ink/ink1625.xml"/><Relationship Id="rId178" Type="http://schemas.openxmlformats.org/officeDocument/2006/relationships/customXml" Target="../ink/ink1176.xml"/><Relationship Id="rId301" Type="http://schemas.openxmlformats.org/officeDocument/2006/relationships/image" Target="../media/image1222.png"/><Relationship Id="rId953" Type="http://schemas.openxmlformats.org/officeDocument/2006/relationships/customXml" Target="../ink/ink1566.xml"/><Relationship Id="rId1029" Type="http://schemas.openxmlformats.org/officeDocument/2006/relationships/customXml" Target="../ink/ink1604.xml"/><Relationship Id="rId82" Type="http://schemas.openxmlformats.org/officeDocument/2006/relationships/customXml" Target="../ink/ink1128.xml"/><Relationship Id="rId385" Type="http://schemas.openxmlformats.org/officeDocument/2006/relationships/image" Target="../media/image1264.png"/><Relationship Id="rId592" Type="http://schemas.openxmlformats.org/officeDocument/2006/relationships/customXml" Target="../ink/ink1384.xml"/><Relationship Id="rId606" Type="http://schemas.openxmlformats.org/officeDocument/2006/relationships/customXml" Target="../ink/ink1391.xml"/><Relationship Id="rId813" Type="http://schemas.openxmlformats.org/officeDocument/2006/relationships/image" Target="../media/image1475.png"/><Relationship Id="rId245" Type="http://schemas.openxmlformats.org/officeDocument/2006/relationships/image" Target="../media/image1194.png"/><Relationship Id="rId452" Type="http://schemas.openxmlformats.org/officeDocument/2006/relationships/customXml" Target="../ink/ink1313.xml"/><Relationship Id="rId897" Type="http://schemas.openxmlformats.org/officeDocument/2006/relationships/image" Target="../media/image1517.png"/><Relationship Id="rId1082" Type="http://schemas.openxmlformats.org/officeDocument/2006/relationships/image" Target="../media/image1609.png"/><Relationship Id="rId105" Type="http://schemas.openxmlformats.org/officeDocument/2006/relationships/image" Target="../media/image1124.png"/><Relationship Id="rId312" Type="http://schemas.openxmlformats.org/officeDocument/2006/relationships/customXml" Target="../ink/ink1243.xml"/><Relationship Id="rId757" Type="http://schemas.openxmlformats.org/officeDocument/2006/relationships/customXml" Target="../ink/ink1467.xml"/><Relationship Id="rId964" Type="http://schemas.openxmlformats.org/officeDocument/2006/relationships/image" Target="../media/image1550.png"/><Relationship Id="rId93" Type="http://schemas.openxmlformats.org/officeDocument/2006/relationships/image" Target="../media/image1118.png"/><Relationship Id="rId189" Type="http://schemas.openxmlformats.org/officeDocument/2006/relationships/image" Target="../media/image1166.png"/><Relationship Id="rId396" Type="http://schemas.openxmlformats.org/officeDocument/2006/relationships/customXml" Target="../ink/ink1285.xml"/><Relationship Id="rId617" Type="http://schemas.openxmlformats.org/officeDocument/2006/relationships/image" Target="../media/image1378.png"/><Relationship Id="rId824" Type="http://schemas.openxmlformats.org/officeDocument/2006/relationships/customXml" Target="../ink/ink1501.xml"/><Relationship Id="rId256" Type="http://schemas.openxmlformats.org/officeDocument/2006/relationships/customXml" Target="../ink/ink1215.xml"/><Relationship Id="rId463" Type="http://schemas.openxmlformats.org/officeDocument/2006/relationships/image" Target="../media/image1302.png"/><Relationship Id="rId670" Type="http://schemas.openxmlformats.org/officeDocument/2006/relationships/customXml" Target="../ink/ink1423.xml"/><Relationship Id="rId1093" Type="http://schemas.openxmlformats.org/officeDocument/2006/relationships/customXml" Target="../ink/ink1636.xml"/><Relationship Id="rId1107" Type="http://schemas.openxmlformats.org/officeDocument/2006/relationships/customXml" Target="../ink/ink1643.xml"/><Relationship Id="rId116" Type="http://schemas.openxmlformats.org/officeDocument/2006/relationships/customXml" Target="../ink/ink1145.xml"/><Relationship Id="rId323" Type="http://schemas.openxmlformats.org/officeDocument/2006/relationships/image" Target="../media/image1233.png"/><Relationship Id="rId530" Type="http://schemas.openxmlformats.org/officeDocument/2006/relationships/image" Target="../media/image1335.png"/><Relationship Id="rId768" Type="http://schemas.openxmlformats.org/officeDocument/2006/relationships/image" Target="../media/image1453.png"/><Relationship Id="rId975" Type="http://schemas.openxmlformats.org/officeDocument/2006/relationships/customXml" Target="../ink/ink1577.xml"/><Relationship Id="rId20" Type="http://schemas.openxmlformats.org/officeDocument/2006/relationships/customXml" Target="../ink/ink1097.xml"/><Relationship Id="rId628" Type="http://schemas.openxmlformats.org/officeDocument/2006/relationships/customXml" Target="../ink/ink1402.xml"/><Relationship Id="rId835" Type="http://schemas.openxmlformats.org/officeDocument/2006/relationships/image" Target="../media/image1486.png"/><Relationship Id="rId267" Type="http://schemas.openxmlformats.org/officeDocument/2006/relationships/image" Target="../media/image1205.png"/><Relationship Id="rId474" Type="http://schemas.openxmlformats.org/officeDocument/2006/relationships/customXml" Target="../ink/ink1324.xml"/><Relationship Id="rId1020" Type="http://schemas.openxmlformats.org/officeDocument/2006/relationships/image" Target="../media/image1578.png"/><Relationship Id="rId1118" Type="http://schemas.openxmlformats.org/officeDocument/2006/relationships/image" Target="../media/image1627.png"/><Relationship Id="rId127" Type="http://schemas.openxmlformats.org/officeDocument/2006/relationships/image" Target="../media/image1135.png"/><Relationship Id="rId681" Type="http://schemas.openxmlformats.org/officeDocument/2006/relationships/customXml" Target="../ink/ink1429.xml"/><Relationship Id="rId779" Type="http://schemas.openxmlformats.org/officeDocument/2006/relationships/customXml" Target="../ink/ink1478.xml"/><Relationship Id="rId902" Type="http://schemas.openxmlformats.org/officeDocument/2006/relationships/customXml" Target="../ink/ink1540.xml"/><Relationship Id="rId986" Type="http://schemas.openxmlformats.org/officeDocument/2006/relationships/image" Target="../media/image1561.png"/><Relationship Id="rId31" Type="http://schemas.openxmlformats.org/officeDocument/2006/relationships/image" Target="../media/image1087.png"/><Relationship Id="rId334" Type="http://schemas.openxmlformats.org/officeDocument/2006/relationships/customXml" Target="../ink/ink1254.xml"/><Relationship Id="rId541" Type="http://schemas.openxmlformats.org/officeDocument/2006/relationships/customXml" Target="../ink/ink1358.xml"/><Relationship Id="rId639" Type="http://schemas.openxmlformats.org/officeDocument/2006/relationships/image" Target="../media/image1389.png"/><Relationship Id="rId180" Type="http://schemas.openxmlformats.org/officeDocument/2006/relationships/customXml" Target="../ink/ink1177.xml"/><Relationship Id="rId278" Type="http://schemas.openxmlformats.org/officeDocument/2006/relationships/customXml" Target="../ink/ink1226.xml"/><Relationship Id="rId401" Type="http://schemas.openxmlformats.org/officeDocument/2006/relationships/image" Target="../media/image1272.png"/><Relationship Id="rId846" Type="http://schemas.openxmlformats.org/officeDocument/2006/relationships/customXml" Target="../ink/ink1512.xml"/><Relationship Id="rId1031" Type="http://schemas.openxmlformats.org/officeDocument/2006/relationships/customXml" Target="../ink/ink1605.xml"/><Relationship Id="rId1129" Type="http://schemas.openxmlformats.org/officeDocument/2006/relationships/customXml" Target="../ink/ink1654.xml"/><Relationship Id="rId485" Type="http://schemas.openxmlformats.org/officeDocument/2006/relationships/image" Target="../media/image1313.png"/><Relationship Id="rId692" Type="http://schemas.openxmlformats.org/officeDocument/2006/relationships/image" Target="../media/image1415.png"/><Relationship Id="rId706" Type="http://schemas.openxmlformats.org/officeDocument/2006/relationships/image" Target="../media/image1422.png"/><Relationship Id="rId913" Type="http://schemas.openxmlformats.org/officeDocument/2006/relationships/image" Target="../media/image1525.png"/><Relationship Id="rId42" Type="http://schemas.openxmlformats.org/officeDocument/2006/relationships/customXml" Target="../ink/ink1108.xml"/><Relationship Id="rId138" Type="http://schemas.openxmlformats.org/officeDocument/2006/relationships/customXml" Target="../ink/ink1156.xml"/><Relationship Id="rId345" Type="http://schemas.openxmlformats.org/officeDocument/2006/relationships/image" Target="../media/image1244.png"/><Relationship Id="rId552" Type="http://schemas.openxmlformats.org/officeDocument/2006/relationships/image" Target="../media/image1346.png"/><Relationship Id="rId997" Type="http://schemas.openxmlformats.org/officeDocument/2006/relationships/customXml" Target="../ink/ink1588.xml"/><Relationship Id="rId191" Type="http://schemas.openxmlformats.org/officeDocument/2006/relationships/image" Target="../media/image1167.png"/><Relationship Id="rId205" Type="http://schemas.openxmlformats.org/officeDocument/2006/relationships/image" Target="../media/image1174.png"/><Relationship Id="rId412" Type="http://schemas.openxmlformats.org/officeDocument/2006/relationships/customXml" Target="../ink/ink1293.xml"/><Relationship Id="rId857" Type="http://schemas.openxmlformats.org/officeDocument/2006/relationships/image" Target="../media/image1497.png"/><Relationship Id="rId1042" Type="http://schemas.openxmlformats.org/officeDocument/2006/relationships/image" Target="../media/image1589.png"/><Relationship Id="rId289" Type="http://schemas.openxmlformats.org/officeDocument/2006/relationships/image" Target="../media/image1216.png"/><Relationship Id="rId496" Type="http://schemas.openxmlformats.org/officeDocument/2006/relationships/customXml" Target="../ink/ink1335.xml"/><Relationship Id="rId717" Type="http://schemas.openxmlformats.org/officeDocument/2006/relationships/customXml" Target="../ink/ink1447.xml"/><Relationship Id="rId924" Type="http://schemas.openxmlformats.org/officeDocument/2006/relationships/image" Target="../media/image1530.png"/><Relationship Id="rId53" Type="http://schemas.openxmlformats.org/officeDocument/2006/relationships/image" Target="../media/image1098.png"/><Relationship Id="rId149" Type="http://schemas.openxmlformats.org/officeDocument/2006/relationships/image" Target="../media/image1146.png"/><Relationship Id="rId356" Type="http://schemas.openxmlformats.org/officeDocument/2006/relationships/customXml" Target="../ink/ink1265.xml"/><Relationship Id="rId563" Type="http://schemas.openxmlformats.org/officeDocument/2006/relationships/customXml" Target="../ink/ink1369.xml"/><Relationship Id="rId770" Type="http://schemas.openxmlformats.org/officeDocument/2006/relationships/image" Target="../media/image1454.png"/><Relationship Id="rId216" Type="http://schemas.openxmlformats.org/officeDocument/2006/relationships/customXml" Target="../ink/ink1195.xml"/><Relationship Id="rId423" Type="http://schemas.openxmlformats.org/officeDocument/2006/relationships/image" Target="../media/image1282.png"/><Relationship Id="rId868" Type="http://schemas.openxmlformats.org/officeDocument/2006/relationships/customXml" Target="../ink/ink1523.xml"/><Relationship Id="rId1053" Type="http://schemas.openxmlformats.org/officeDocument/2006/relationships/customXml" Target="../ink/ink1616.xml"/><Relationship Id="rId630" Type="http://schemas.openxmlformats.org/officeDocument/2006/relationships/customXml" Target="../ink/ink1403.xml"/><Relationship Id="rId728" Type="http://schemas.openxmlformats.org/officeDocument/2006/relationships/image" Target="../media/image1433.png"/><Relationship Id="rId935" Type="http://schemas.openxmlformats.org/officeDocument/2006/relationships/customXml" Target="../ink/ink1557.xml"/><Relationship Id="rId64" Type="http://schemas.openxmlformats.org/officeDocument/2006/relationships/customXml" Target="../ink/ink1119.xml"/><Relationship Id="rId367" Type="http://schemas.openxmlformats.org/officeDocument/2006/relationships/image" Target="../media/image1255.png"/><Relationship Id="rId574" Type="http://schemas.openxmlformats.org/officeDocument/2006/relationships/image" Target="../media/image1357.png"/><Relationship Id="rId1120" Type="http://schemas.openxmlformats.org/officeDocument/2006/relationships/image" Target="../media/image1628.png"/><Relationship Id="rId227" Type="http://schemas.openxmlformats.org/officeDocument/2006/relationships/image" Target="../media/image1185.png"/><Relationship Id="rId781" Type="http://schemas.openxmlformats.org/officeDocument/2006/relationships/customXml" Target="../ink/ink1479.xml"/><Relationship Id="rId879" Type="http://schemas.openxmlformats.org/officeDocument/2006/relationships/image" Target="../media/image1508.png"/><Relationship Id="rId434" Type="http://schemas.openxmlformats.org/officeDocument/2006/relationships/customXml" Target="../ink/ink1304.xml"/><Relationship Id="rId641" Type="http://schemas.openxmlformats.org/officeDocument/2006/relationships/image" Target="../media/image1390.png"/><Relationship Id="rId739" Type="http://schemas.openxmlformats.org/officeDocument/2006/relationships/customXml" Target="../ink/ink1458.xml"/><Relationship Id="rId1064" Type="http://schemas.openxmlformats.org/officeDocument/2006/relationships/image" Target="../media/image1600.png"/><Relationship Id="rId280" Type="http://schemas.openxmlformats.org/officeDocument/2006/relationships/customXml" Target="../ink/ink1227.xml"/><Relationship Id="rId501" Type="http://schemas.openxmlformats.org/officeDocument/2006/relationships/image" Target="../media/image1321.png"/><Relationship Id="rId946" Type="http://schemas.openxmlformats.org/officeDocument/2006/relationships/image" Target="../media/image1541.png"/><Relationship Id="rId1131" Type="http://schemas.openxmlformats.org/officeDocument/2006/relationships/customXml" Target="../ink/ink1655.xml"/><Relationship Id="rId75" Type="http://schemas.openxmlformats.org/officeDocument/2006/relationships/image" Target="../media/image1109.png"/><Relationship Id="rId140" Type="http://schemas.openxmlformats.org/officeDocument/2006/relationships/customXml" Target="../ink/ink1157.xml"/><Relationship Id="rId378" Type="http://schemas.openxmlformats.org/officeDocument/2006/relationships/customXml" Target="../ink/ink1276.xml"/><Relationship Id="rId585" Type="http://schemas.openxmlformats.org/officeDocument/2006/relationships/image" Target="../media/image1362.png"/><Relationship Id="rId792" Type="http://schemas.openxmlformats.org/officeDocument/2006/relationships/image" Target="../media/image1465.png"/><Relationship Id="rId806" Type="http://schemas.openxmlformats.org/officeDocument/2006/relationships/customXml" Target="../ink/ink1492.xml"/><Relationship Id="rId6" Type="http://schemas.openxmlformats.org/officeDocument/2006/relationships/customXml" Target="../ink/ink1090.xml"/><Relationship Id="rId238" Type="http://schemas.openxmlformats.org/officeDocument/2006/relationships/customXml" Target="../ink/ink1206.xml"/><Relationship Id="rId445" Type="http://schemas.openxmlformats.org/officeDocument/2006/relationships/image" Target="../media/image1293.png"/><Relationship Id="rId652" Type="http://schemas.openxmlformats.org/officeDocument/2006/relationships/customXml" Target="../ink/ink1414.xml"/><Relationship Id="rId1075" Type="http://schemas.openxmlformats.org/officeDocument/2006/relationships/customXml" Target="../ink/ink1627.xml"/><Relationship Id="rId291" Type="http://schemas.openxmlformats.org/officeDocument/2006/relationships/image" Target="../media/image1217.png"/><Relationship Id="rId305" Type="http://schemas.openxmlformats.org/officeDocument/2006/relationships/image" Target="../media/image1224.png"/><Relationship Id="rId512" Type="http://schemas.openxmlformats.org/officeDocument/2006/relationships/image" Target="../media/image1326.png"/><Relationship Id="rId957" Type="http://schemas.openxmlformats.org/officeDocument/2006/relationships/customXml" Target="../ink/ink1568.xml"/><Relationship Id="rId1142" Type="http://schemas.openxmlformats.org/officeDocument/2006/relationships/image" Target="../media/image1639.png"/><Relationship Id="rId86" Type="http://schemas.openxmlformats.org/officeDocument/2006/relationships/customXml" Target="../ink/ink1130.xml"/><Relationship Id="rId151" Type="http://schemas.openxmlformats.org/officeDocument/2006/relationships/image" Target="../media/image1147.png"/><Relationship Id="rId389" Type="http://schemas.openxmlformats.org/officeDocument/2006/relationships/image" Target="../media/image1266.png"/><Relationship Id="rId596" Type="http://schemas.openxmlformats.org/officeDocument/2006/relationships/customXml" Target="../ink/ink1386.xml"/><Relationship Id="rId817" Type="http://schemas.openxmlformats.org/officeDocument/2006/relationships/image" Target="../media/image1477.png"/><Relationship Id="rId1002" Type="http://schemas.openxmlformats.org/officeDocument/2006/relationships/image" Target="../media/image1569.png"/><Relationship Id="rId249" Type="http://schemas.openxmlformats.org/officeDocument/2006/relationships/image" Target="../media/image1196.png"/><Relationship Id="rId456" Type="http://schemas.openxmlformats.org/officeDocument/2006/relationships/customXml" Target="../ink/ink1315.xml"/><Relationship Id="rId663" Type="http://schemas.openxmlformats.org/officeDocument/2006/relationships/image" Target="../media/image1401.png"/><Relationship Id="rId870" Type="http://schemas.openxmlformats.org/officeDocument/2006/relationships/customXml" Target="../ink/ink1524.xml"/><Relationship Id="rId1086" Type="http://schemas.openxmlformats.org/officeDocument/2006/relationships/image" Target="../media/image1611.png"/><Relationship Id="rId13" Type="http://schemas.openxmlformats.org/officeDocument/2006/relationships/image" Target="../media/image1078.png"/><Relationship Id="rId109" Type="http://schemas.openxmlformats.org/officeDocument/2006/relationships/image" Target="../media/image1126.png"/><Relationship Id="rId316" Type="http://schemas.openxmlformats.org/officeDocument/2006/relationships/customXml" Target="../ink/ink1245.xml"/><Relationship Id="rId523" Type="http://schemas.openxmlformats.org/officeDocument/2006/relationships/customXml" Target="../ink/ink1349.xml"/><Relationship Id="rId968" Type="http://schemas.openxmlformats.org/officeDocument/2006/relationships/image" Target="../media/image1552.png"/><Relationship Id="rId1153" Type="http://schemas.openxmlformats.org/officeDocument/2006/relationships/customXml" Target="../ink/ink1666.xml"/><Relationship Id="rId97" Type="http://schemas.openxmlformats.org/officeDocument/2006/relationships/image" Target="../media/image1120.png"/><Relationship Id="rId730" Type="http://schemas.openxmlformats.org/officeDocument/2006/relationships/image" Target="../media/image1434.png"/><Relationship Id="rId828" Type="http://schemas.openxmlformats.org/officeDocument/2006/relationships/customXml" Target="../ink/ink1503.xml"/><Relationship Id="rId1013" Type="http://schemas.openxmlformats.org/officeDocument/2006/relationships/customXml" Target="../ink/ink1596.xml"/><Relationship Id="rId162" Type="http://schemas.openxmlformats.org/officeDocument/2006/relationships/customXml" Target="../ink/ink1168.xml"/><Relationship Id="rId467" Type="http://schemas.openxmlformats.org/officeDocument/2006/relationships/image" Target="../media/image1304.png"/><Relationship Id="rId1097" Type="http://schemas.openxmlformats.org/officeDocument/2006/relationships/customXml" Target="../ink/ink1638.xml"/><Relationship Id="rId674" Type="http://schemas.openxmlformats.org/officeDocument/2006/relationships/customXml" Target="../ink/ink1425.xml"/><Relationship Id="rId881" Type="http://schemas.openxmlformats.org/officeDocument/2006/relationships/image" Target="../media/image1509.png"/><Relationship Id="rId979" Type="http://schemas.openxmlformats.org/officeDocument/2006/relationships/customXml" Target="../ink/ink1579.xml"/><Relationship Id="rId24" Type="http://schemas.openxmlformats.org/officeDocument/2006/relationships/customXml" Target="../ink/ink1099.xml"/><Relationship Id="rId327" Type="http://schemas.openxmlformats.org/officeDocument/2006/relationships/image" Target="../media/image1235.png"/><Relationship Id="rId534" Type="http://schemas.openxmlformats.org/officeDocument/2006/relationships/image" Target="../media/image1337.png"/><Relationship Id="rId741" Type="http://schemas.openxmlformats.org/officeDocument/2006/relationships/customXml" Target="../ink/ink1459.xml"/><Relationship Id="rId839" Type="http://schemas.openxmlformats.org/officeDocument/2006/relationships/image" Target="../media/image1488.png"/><Relationship Id="rId173" Type="http://schemas.openxmlformats.org/officeDocument/2006/relationships/image" Target="../media/image1158.png"/><Relationship Id="rId380" Type="http://schemas.openxmlformats.org/officeDocument/2006/relationships/customXml" Target="../ink/ink1277.xml"/><Relationship Id="rId601" Type="http://schemas.openxmlformats.org/officeDocument/2006/relationships/image" Target="../media/image1370.png"/><Relationship Id="rId1024" Type="http://schemas.openxmlformats.org/officeDocument/2006/relationships/image" Target="../media/image1580.png"/><Relationship Id="rId240" Type="http://schemas.openxmlformats.org/officeDocument/2006/relationships/customXml" Target="../ink/ink1207.xml"/><Relationship Id="rId478" Type="http://schemas.openxmlformats.org/officeDocument/2006/relationships/customXml" Target="../ink/ink1326.xml"/><Relationship Id="rId685" Type="http://schemas.openxmlformats.org/officeDocument/2006/relationships/customXml" Target="../ink/ink1431.xml"/><Relationship Id="rId892" Type="http://schemas.openxmlformats.org/officeDocument/2006/relationships/customXml" Target="../ink/ink1535.xml"/><Relationship Id="rId906" Type="http://schemas.openxmlformats.org/officeDocument/2006/relationships/customXml" Target="../ink/ink1542.xml"/><Relationship Id="rId35" Type="http://schemas.openxmlformats.org/officeDocument/2006/relationships/image" Target="../media/image1089.png"/><Relationship Id="rId100" Type="http://schemas.openxmlformats.org/officeDocument/2006/relationships/customXml" Target="../ink/ink1137.xml"/><Relationship Id="rId338" Type="http://schemas.openxmlformats.org/officeDocument/2006/relationships/customXml" Target="../ink/ink1256.xml"/><Relationship Id="rId545" Type="http://schemas.openxmlformats.org/officeDocument/2006/relationships/customXml" Target="../ink/ink1360.xml"/><Relationship Id="rId752" Type="http://schemas.openxmlformats.org/officeDocument/2006/relationships/image" Target="../media/image1445.png"/><Relationship Id="rId184" Type="http://schemas.openxmlformats.org/officeDocument/2006/relationships/customXml" Target="../ink/ink1179.xml"/><Relationship Id="rId391" Type="http://schemas.openxmlformats.org/officeDocument/2006/relationships/image" Target="../media/image1267.png"/><Relationship Id="rId405" Type="http://schemas.openxmlformats.org/officeDocument/2006/relationships/image" Target="../media/image1274.png"/><Relationship Id="rId612" Type="http://schemas.openxmlformats.org/officeDocument/2006/relationships/customXml" Target="../ink/ink1394.xml"/><Relationship Id="rId1035" Type="http://schemas.openxmlformats.org/officeDocument/2006/relationships/customXml" Target="../ink/ink1607.xml"/><Relationship Id="rId251" Type="http://schemas.openxmlformats.org/officeDocument/2006/relationships/image" Target="../media/image1197.png"/><Relationship Id="rId489" Type="http://schemas.openxmlformats.org/officeDocument/2006/relationships/image" Target="../media/image1315.png"/><Relationship Id="rId696" Type="http://schemas.openxmlformats.org/officeDocument/2006/relationships/image" Target="../media/image1417.png"/><Relationship Id="rId917" Type="http://schemas.openxmlformats.org/officeDocument/2006/relationships/customXml" Target="../ink/ink1548.xml"/><Relationship Id="rId1102" Type="http://schemas.openxmlformats.org/officeDocument/2006/relationships/image" Target="../media/image1619.png"/><Relationship Id="rId46" Type="http://schemas.openxmlformats.org/officeDocument/2006/relationships/customXml" Target="../ink/ink1110.xml"/><Relationship Id="rId349" Type="http://schemas.openxmlformats.org/officeDocument/2006/relationships/image" Target="../media/image1246.png"/><Relationship Id="rId556" Type="http://schemas.openxmlformats.org/officeDocument/2006/relationships/image" Target="../media/image1348.png"/><Relationship Id="rId763" Type="http://schemas.openxmlformats.org/officeDocument/2006/relationships/customXml" Target="../ink/ink1470.xml"/><Relationship Id="rId111" Type="http://schemas.openxmlformats.org/officeDocument/2006/relationships/image" Target="../media/image1127.png"/><Relationship Id="rId195" Type="http://schemas.openxmlformats.org/officeDocument/2006/relationships/image" Target="../media/image1169.png"/><Relationship Id="rId209" Type="http://schemas.openxmlformats.org/officeDocument/2006/relationships/image" Target="../media/image1176.png"/><Relationship Id="rId416" Type="http://schemas.openxmlformats.org/officeDocument/2006/relationships/customXml" Target="../ink/ink1295.xml"/><Relationship Id="rId970" Type="http://schemas.openxmlformats.org/officeDocument/2006/relationships/image" Target="../media/image1553.png"/><Relationship Id="rId1046" Type="http://schemas.openxmlformats.org/officeDocument/2006/relationships/image" Target="../media/image1591.png"/><Relationship Id="rId623" Type="http://schemas.openxmlformats.org/officeDocument/2006/relationships/image" Target="../media/image1381.png"/><Relationship Id="rId830" Type="http://schemas.openxmlformats.org/officeDocument/2006/relationships/customXml" Target="../ink/ink1504.xml"/><Relationship Id="rId928" Type="http://schemas.openxmlformats.org/officeDocument/2006/relationships/image" Target="../media/image1532.png"/><Relationship Id="rId57" Type="http://schemas.openxmlformats.org/officeDocument/2006/relationships/image" Target="../media/image1100.png"/><Relationship Id="rId262" Type="http://schemas.openxmlformats.org/officeDocument/2006/relationships/customXml" Target="../ink/ink1218.xml"/><Relationship Id="rId567" Type="http://schemas.openxmlformats.org/officeDocument/2006/relationships/customXml" Target="../ink/ink1371.xml"/><Relationship Id="rId1113" Type="http://schemas.openxmlformats.org/officeDocument/2006/relationships/customXml" Target="../ink/ink1646.xml"/><Relationship Id="rId122" Type="http://schemas.openxmlformats.org/officeDocument/2006/relationships/customXml" Target="../ink/ink1148.xml"/><Relationship Id="rId774" Type="http://schemas.openxmlformats.org/officeDocument/2006/relationships/image" Target="../media/image1456.png"/><Relationship Id="rId981" Type="http://schemas.openxmlformats.org/officeDocument/2006/relationships/customXml" Target="../ink/ink1580.xml"/><Relationship Id="rId1057" Type="http://schemas.openxmlformats.org/officeDocument/2006/relationships/customXml" Target="../ink/ink1618.xml"/><Relationship Id="rId427" Type="http://schemas.openxmlformats.org/officeDocument/2006/relationships/image" Target="../media/image1284.png"/><Relationship Id="rId634" Type="http://schemas.openxmlformats.org/officeDocument/2006/relationships/customXml" Target="../ink/ink1405.xml"/><Relationship Id="rId841" Type="http://schemas.openxmlformats.org/officeDocument/2006/relationships/image" Target="../media/image1489.png"/><Relationship Id="rId273" Type="http://schemas.openxmlformats.org/officeDocument/2006/relationships/image" Target="../media/image1208.png"/><Relationship Id="rId480" Type="http://schemas.openxmlformats.org/officeDocument/2006/relationships/customXml" Target="../ink/ink1327.xml"/><Relationship Id="rId701" Type="http://schemas.openxmlformats.org/officeDocument/2006/relationships/customXml" Target="../ink/ink1439.xml"/><Relationship Id="rId939" Type="http://schemas.openxmlformats.org/officeDocument/2006/relationships/customXml" Target="../ink/ink1559.xml"/><Relationship Id="rId1124" Type="http://schemas.openxmlformats.org/officeDocument/2006/relationships/image" Target="../media/image1630.png"/><Relationship Id="rId68" Type="http://schemas.openxmlformats.org/officeDocument/2006/relationships/customXml" Target="../ink/ink1121.xml"/><Relationship Id="rId133" Type="http://schemas.openxmlformats.org/officeDocument/2006/relationships/image" Target="../media/image1138.png"/><Relationship Id="rId340" Type="http://schemas.openxmlformats.org/officeDocument/2006/relationships/customXml" Target="../ink/ink1257.xml"/><Relationship Id="rId578" Type="http://schemas.openxmlformats.org/officeDocument/2006/relationships/customXml" Target="../ink/ink1377.xml"/><Relationship Id="rId785" Type="http://schemas.openxmlformats.org/officeDocument/2006/relationships/customXml" Target="../ink/ink1481.xml"/><Relationship Id="rId992" Type="http://schemas.openxmlformats.org/officeDocument/2006/relationships/image" Target="../media/image1564.png"/><Relationship Id="rId200" Type="http://schemas.openxmlformats.org/officeDocument/2006/relationships/customXml" Target="../ink/ink1187.xml"/><Relationship Id="rId438" Type="http://schemas.openxmlformats.org/officeDocument/2006/relationships/customXml" Target="../ink/ink1306.xml"/><Relationship Id="rId645" Type="http://schemas.openxmlformats.org/officeDocument/2006/relationships/image" Target="../media/image1392.png"/><Relationship Id="rId852" Type="http://schemas.openxmlformats.org/officeDocument/2006/relationships/customXml" Target="../ink/ink1515.xml"/><Relationship Id="rId1068" Type="http://schemas.openxmlformats.org/officeDocument/2006/relationships/image" Target="../media/image1602.png"/><Relationship Id="rId284" Type="http://schemas.openxmlformats.org/officeDocument/2006/relationships/customXml" Target="../ink/ink1229.xml"/><Relationship Id="rId491" Type="http://schemas.openxmlformats.org/officeDocument/2006/relationships/image" Target="../media/image1316.png"/><Relationship Id="rId505" Type="http://schemas.openxmlformats.org/officeDocument/2006/relationships/image" Target="../media/image1323.png"/><Relationship Id="rId712" Type="http://schemas.openxmlformats.org/officeDocument/2006/relationships/image" Target="../media/image1425.png"/><Relationship Id="rId1135" Type="http://schemas.openxmlformats.org/officeDocument/2006/relationships/customXml" Target="../ink/ink1657.xml"/><Relationship Id="rId79" Type="http://schemas.openxmlformats.org/officeDocument/2006/relationships/image" Target="../media/image1111.png"/><Relationship Id="rId144" Type="http://schemas.openxmlformats.org/officeDocument/2006/relationships/customXml" Target="../ink/ink1159.xml"/><Relationship Id="rId589" Type="http://schemas.openxmlformats.org/officeDocument/2006/relationships/image" Target="../media/image1364.png"/><Relationship Id="rId796" Type="http://schemas.openxmlformats.org/officeDocument/2006/relationships/image" Target="../media/image1467.png"/><Relationship Id="rId351" Type="http://schemas.openxmlformats.org/officeDocument/2006/relationships/image" Target="../media/image1247.png"/><Relationship Id="rId449" Type="http://schemas.openxmlformats.org/officeDocument/2006/relationships/image" Target="../media/image1295.png"/><Relationship Id="rId656" Type="http://schemas.openxmlformats.org/officeDocument/2006/relationships/customXml" Target="../ink/ink1416.xml"/><Relationship Id="rId863" Type="http://schemas.openxmlformats.org/officeDocument/2006/relationships/image" Target="../media/image1500.png"/><Relationship Id="rId1079" Type="http://schemas.openxmlformats.org/officeDocument/2006/relationships/customXml" Target="../ink/ink1629.xml"/><Relationship Id="rId211" Type="http://schemas.openxmlformats.org/officeDocument/2006/relationships/image" Target="../media/image1177.png"/><Relationship Id="rId295" Type="http://schemas.openxmlformats.org/officeDocument/2006/relationships/image" Target="../media/image1219.png"/><Relationship Id="rId309" Type="http://schemas.openxmlformats.org/officeDocument/2006/relationships/image" Target="../media/image1226.png"/><Relationship Id="rId516" Type="http://schemas.openxmlformats.org/officeDocument/2006/relationships/image" Target="../media/image1328.png"/><Relationship Id="rId1146" Type="http://schemas.openxmlformats.org/officeDocument/2006/relationships/image" Target="../media/image1641.png"/><Relationship Id="rId723" Type="http://schemas.openxmlformats.org/officeDocument/2006/relationships/customXml" Target="../ink/ink1450.xml"/><Relationship Id="rId930" Type="http://schemas.openxmlformats.org/officeDocument/2006/relationships/image" Target="../media/image1533.png"/><Relationship Id="rId1006" Type="http://schemas.openxmlformats.org/officeDocument/2006/relationships/image" Target="../media/image1571.png"/><Relationship Id="rId155" Type="http://schemas.openxmlformats.org/officeDocument/2006/relationships/image" Target="../media/image1149.png"/><Relationship Id="rId362" Type="http://schemas.openxmlformats.org/officeDocument/2006/relationships/customXml" Target="../ink/ink1268.xml"/><Relationship Id="rId222" Type="http://schemas.openxmlformats.org/officeDocument/2006/relationships/customXml" Target="../ink/ink1198.xml"/><Relationship Id="rId667" Type="http://schemas.openxmlformats.org/officeDocument/2006/relationships/image" Target="../media/image1403.png"/><Relationship Id="rId874" Type="http://schemas.openxmlformats.org/officeDocument/2006/relationships/customXml" Target="../ink/ink1526.xml"/><Relationship Id="rId17" Type="http://schemas.openxmlformats.org/officeDocument/2006/relationships/image" Target="../media/image1080.png"/><Relationship Id="rId527" Type="http://schemas.openxmlformats.org/officeDocument/2006/relationships/customXml" Target="../ink/ink1351.xml"/><Relationship Id="rId734" Type="http://schemas.openxmlformats.org/officeDocument/2006/relationships/image" Target="../media/image1436.png"/><Relationship Id="rId941" Type="http://schemas.openxmlformats.org/officeDocument/2006/relationships/customXml" Target="../ink/ink1560.xml"/><Relationship Id="rId70" Type="http://schemas.openxmlformats.org/officeDocument/2006/relationships/customXml" Target="../ink/ink1122.xml"/><Relationship Id="rId166" Type="http://schemas.openxmlformats.org/officeDocument/2006/relationships/customXml" Target="../ink/ink1170.xml"/><Relationship Id="rId373" Type="http://schemas.openxmlformats.org/officeDocument/2006/relationships/image" Target="../media/image1258.png"/><Relationship Id="rId580" Type="http://schemas.openxmlformats.org/officeDocument/2006/relationships/customXml" Target="../ink/ink1378.xml"/><Relationship Id="rId801" Type="http://schemas.openxmlformats.org/officeDocument/2006/relationships/customXml" Target="../ink/ink1489.xml"/><Relationship Id="rId1017" Type="http://schemas.openxmlformats.org/officeDocument/2006/relationships/customXml" Target="../ink/ink1598.xml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1188.png"/><Relationship Id="rId440" Type="http://schemas.openxmlformats.org/officeDocument/2006/relationships/customXml" Target="../ink/ink1307.xml"/><Relationship Id="rId678" Type="http://schemas.openxmlformats.org/officeDocument/2006/relationships/image" Target="../media/image1408.png"/><Relationship Id="rId885" Type="http://schemas.openxmlformats.org/officeDocument/2006/relationships/image" Target="../media/image1511.png"/><Relationship Id="rId1070" Type="http://schemas.openxmlformats.org/officeDocument/2006/relationships/image" Target="../media/image1603.png"/><Relationship Id="rId28" Type="http://schemas.openxmlformats.org/officeDocument/2006/relationships/customXml" Target="../ink/ink1101.xml"/><Relationship Id="rId300" Type="http://schemas.openxmlformats.org/officeDocument/2006/relationships/customXml" Target="../ink/ink1237.xml"/><Relationship Id="rId538" Type="http://schemas.openxmlformats.org/officeDocument/2006/relationships/image" Target="../media/image1339.png"/><Relationship Id="rId745" Type="http://schemas.openxmlformats.org/officeDocument/2006/relationships/customXml" Target="../ink/ink1461.xml"/><Relationship Id="rId952" Type="http://schemas.openxmlformats.org/officeDocument/2006/relationships/image" Target="../media/image1544.png"/><Relationship Id="rId81" Type="http://schemas.openxmlformats.org/officeDocument/2006/relationships/image" Target="../media/image1112.png"/><Relationship Id="rId177" Type="http://schemas.openxmlformats.org/officeDocument/2006/relationships/image" Target="../media/image1160.png"/><Relationship Id="rId384" Type="http://schemas.openxmlformats.org/officeDocument/2006/relationships/customXml" Target="../ink/ink1279.xml"/><Relationship Id="rId591" Type="http://schemas.openxmlformats.org/officeDocument/2006/relationships/image" Target="../media/image1365.png"/><Relationship Id="rId605" Type="http://schemas.openxmlformats.org/officeDocument/2006/relationships/image" Target="../media/image1372.png"/><Relationship Id="rId812" Type="http://schemas.openxmlformats.org/officeDocument/2006/relationships/customXml" Target="../ink/ink1495.xml"/><Relationship Id="rId1028" Type="http://schemas.openxmlformats.org/officeDocument/2006/relationships/image" Target="../media/image1582.png"/><Relationship Id="rId244" Type="http://schemas.openxmlformats.org/officeDocument/2006/relationships/customXml" Target="../ink/ink1209.xml"/><Relationship Id="rId689" Type="http://schemas.openxmlformats.org/officeDocument/2006/relationships/customXml" Target="../ink/ink1433.xml"/><Relationship Id="rId896" Type="http://schemas.openxmlformats.org/officeDocument/2006/relationships/customXml" Target="../ink/ink1537.xml"/><Relationship Id="rId1081" Type="http://schemas.openxmlformats.org/officeDocument/2006/relationships/customXml" Target="../ink/ink1630.xml"/><Relationship Id="rId39" Type="http://schemas.openxmlformats.org/officeDocument/2006/relationships/image" Target="../media/image1091.png"/><Relationship Id="rId451" Type="http://schemas.openxmlformats.org/officeDocument/2006/relationships/image" Target="../media/image1296.png"/><Relationship Id="rId549" Type="http://schemas.openxmlformats.org/officeDocument/2006/relationships/customXml" Target="../ink/ink1362.xml"/><Relationship Id="rId756" Type="http://schemas.openxmlformats.org/officeDocument/2006/relationships/image" Target="../media/image1447.png"/><Relationship Id="rId104" Type="http://schemas.openxmlformats.org/officeDocument/2006/relationships/customXml" Target="../ink/ink1139.xml"/><Relationship Id="rId188" Type="http://schemas.openxmlformats.org/officeDocument/2006/relationships/customXml" Target="../ink/ink1181.xml"/><Relationship Id="rId311" Type="http://schemas.openxmlformats.org/officeDocument/2006/relationships/image" Target="../media/image1227.png"/><Relationship Id="rId395" Type="http://schemas.openxmlformats.org/officeDocument/2006/relationships/image" Target="../media/image1269.png"/><Relationship Id="rId409" Type="http://schemas.openxmlformats.org/officeDocument/2006/relationships/image" Target="../media/image1276.png"/><Relationship Id="rId963" Type="http://schemas.openxmlformats.org/officeDocument/2006/relationships/customXml" Target="../ink/ink1571.xml"/><Relationship Id="rId1039" Type="http://schemas.openxmlformats.org/officeDocument/2006/relationships/customXml" Target="../ink/ink1609.xml"/><Relationship Id="rId92" Type="http://schemas.openxmlformats.org/officeDocument/2006/relationships/customXml" Target="../ink/ink1133.xml"/><Relationship Id="rId616" Type="http://schemas.openxmlformats.org/officeDocument/2006/relationships/customXml" Target="../ink/ink1396.xml"/><Relationship Id="rId823" Type="http://schemas.openxmlformats.org/officeDocument/2006/relationships/image" Target="../media/image1480.png"/><Relationship Id="rId255" Type="http://schemas.openxmlformats.org/officeDocument/2006/relationships/image" Target="../media/image1199.png"/><Relationship Id="rId462" Type="http://schemas.openxmlformats.org/officeDocument/2006/relationships/customXml" Target="../ink/ink1318.xml"/><Relationship Id="rId1092" Type="http://schemas.openxmlformats.org/officeDocument/2006/relationships/image" Target="../media/image1614.png"/><Relationship Id="rId1106" Type="http://schemas.openxmlformats.org/officeDocument/2006/relationships/image" Target="../media/image1621.png"/><Relationship Id="rId115" Type="http://schemas.openxmlformats.org/officeDocument/2006/relationships/image" Target="../media/image1129.png"/><Relationship Id="rId322" Type="http://schemas.openxmlformats.org/officeDocument/2006/relationships/customXml" Target="../ink/ink1248.xml"/><Relationship Id="rId767" Type="http://schemas.openxmlformats.org/officeDocument/2006/relationships/customXml" Target="../ink/ink1472.xml"/><Relationship Id="rId974" Type="http://schemas.openxmlformats.org/officeDocument/2006/relationships/image" Target="../media/image1555.png"/><Relationship Id="rId199" Type="http://schemas.openxmlformats.org/officeDocument/2006/relationships/image" Target="../media/image1171.png"/><Relationship Id="rId627" Type="http://schemas.openxmlformats.org/officeDocument/2006/relationships/image" Target="../media/image1383.png"/><Relationship Id="rId834" Type="http://schemas.openxmlformats.org/officeDocument/2006/relationships/customXml" Target="../ink/ink1506.xml"/><Relationship Id="rId266" Type="http://schemas.openxmlformats.org/officeDocument/2006/relationships/customXml" Target="../ink/ink1220.xml"/><Relationship Id="rId473" Type="http://schemas.openxmlformats.org/officeDocument/2006/relationships/image" Target="../media/image1307.png"/><Relationship Id="rId680" Type="http://schemas.openxmlformats.org/officeDocument/2006/relationships/image" Target="../media/image1409.png"/><Relationship Id="rId901" Type="http://schemas.openxmlformats.org/officeDocument/2006/relationships/image" Target="../media/image1519.png"/><Relationship Id="rId1117" Type="http://schemas.openxmlformats.org/officeDocument/2006/relationships/customXml" Target="../ink/ink1648.xml"/><Relationship Id="rId30" Type="http://schemas.openxmlformats.org/officeDocument/2006/relationships/customXml" Target="../ink/ink1102.xml"/><Relationship Id="rId126" Type="http://schemas.openxmlformats.org/officeDocument/2006/relationships/customXml" Target="../ink/ink1150.xml"/><Relationship Id="rId333" Type="http://schemas.openxmlformats.org/officeDocument/2006/relationships/image" Target="../media/image1238.png"/><Relationship Id="rId540" Type="http://schemas.openxmlformats.org/officeDocument/2006/relationships/image" Target="../media/image1340.png"/><Relationship Id="rId778" Type="http://schemas.openxmlformats.org/officeDocument/2006/relationships/image" Target="../media/image1458.png"/><Relationship Id="rId985" Type="http://schemas.openxmlformats.org/officeDocument/2006/relationships/customXml" Target="../ink/ink1582.xml"/><Relationship Id="rId638" Type="http://schemas.openxmlformats.org/officeDocument/2006/relationships/customXml" Target="../ink/ink1407.xml"/><Relationship Id="rId845" Type="http://schemas.openxmlformats.org/officeDocument/2006/relationships/image" Target="../media/image1491.png"/><Relationship Id="rId1030" Type="http://schemas.openxmlformats.org/officeDocument/2006/relationships/image" Target="../media/image1583.png"/><Relationship Id="rId277" Type="http://schemas.openxmlformats.org/officeDocument/2006/relationships/image" Target="../media/image1210.png"/><Relationship Id="rId400" Type="http://schemas.openxmlformats.org/officeDocument/2006/relationships/customXml" Target="../ink/ink1287.xml"/><Relationship Id="rId484" Type="http://schemas.openxmlformats.org/officeDocument/2006/relationships/customXml" Target="../ink/ink1329.xml"/><Relationship Id="rId705" Type="http://schemas.openxmlformats.org/officeDocument/2006/relationships/customXml" Target="../ink/ink1441.xml"/><Relationship Id="rId1128" Type="http://schemas.openxmlformats.org/officeDocument/2006/relationships/image" Target="../media/image1632.png"/><Relationship Id="rId137" Type="http://schemas.openxmlformats.org/officeDocument/2006/relationships/image" Target="../media/image1140.png"/><Relationship Id="rId344" Type="http://schemas.openxmlformats.org/officeDocument/2006/relationships/customXml" Target="../ink/ink1259.xml"/><Relationship Id="rId691" Type="http://schemas.openxmlformats.org/officeDocument/2006/relationships/customXml" Target="../ink/ink1434.xml"/><Relationship Id="rId789" Type="http://schemas.openxmlformats.org/officeDocument/2006/relationships/customXml" Target="../ink/ink1483.xml"/><Relationship Id="rId912" Type="http://schemas.openxmlformats.org/officeDocument/2006/relationships/customXml" Target="../ink/ink1545.xml"/><Relationship Id="rId996" Type="http://schemas.openxmlformats.org/officeDocument/2006/relationships/image" Target="../media/image1566.png"/><Relationship Id="rId41" Type="http://schemas.openxmlformats.org/officeDocument/2006/relationships/image" Target="../media/image1092.png"/><Relationship Id="rId551" Type="http://schemas.openxmlformats.org/officeDocument/2006/relationships/customXml" Target="../ink/ink1363.xml"/><Relationship Id="rId649" Type="http://schemas.openxmlformats.org/officeDocument/2006/relationships/image" Target="../media/image1394.png"/><Relationship Id="rId856" Type="http://schemas.openxmlformats.org/officeDocument/2006/relationships/customXml" Target="../ink/ink1517.xml"/><Relationship Id="rId190" Type="http://schemas.openxmlformats.org/officeDocument/2006/relationships/customXml" Target="../ink/ink1182.xml"/><Relationship Id="rId204" Type="http://schemas.openxmlformats.org/officeDocument/2006/relationships/customXml" Target="../ink/ink1189.xml"/><Relationship Id="rId288" Type="http://schemas.openxmlformats.org/officeDocument/2006/relationships/customXml" Target="../ink/ink1231.xml"/><Relationship Id="rId411" Type="http://schemas.openxmlformats.org/officeDocument/2006/relationships/image" Target="../media/image1277.png"/><Relationship Id="rId509" Type="http://schemas.openxmlformats.org/officeDocument/2006/relationships/customXml" Target="../ink/ink1342.xml"/><Relationship Id="rId1041" Type="http://schemas.openxmlformats.org/officeDocument/2006/relationships/customXml" Target="../ink/ink1610.xml"/><Relationship Id="rId1139" Type="http://schemas.openxmlformats.org/officeDocument/2006/relationships/customXml" Target="../ink/ink1659.xml"/><Relationship Id="rId495" Type="http://schemas.openxmlformats.org/officeDocument/2006/relationships/image" Target="../media/image1318.png"/><Relationship Id="rId716" Type="http://schemas.openxmlformats.org/officeDocument/2006/relationships/image" Target="../media/image1427.png"/><Relationship Id="rId923" Type="http://schemas.openxmlformats.org/officeDocument/2006/relationships/customXml" Target="../ink/ink1551.xml"/><Relationship Id="rId52" Type="http://schemas.openxmlformats.org/officeDocument/2006/relationships/customXml" Target="../ink/ink1113.xml"/><Relationship Id="rId148" Type="http://schemas.openxmlformats.org/officeDocument/2006/relationships/customXml" Target="../ink/ink1161.xml"/><Relationship Id="rId355" Type="http://schemas.openxmlformats.org/officeDocument/2006/relationships/image" Target="../media/image1249.png"/><Relationship Id="rId562" Type="http://schemas.openxmlformats.org/officeDocument/2006/relationships/image" Target="../media/image1351.png"/><Relationship Id="rId215" Type="http://schemas.openxmlformats.org/officeDocument/2006/relationships/image" Target="../media/image1179.png"/><Relationship Id="rId422" Type="http://schemas.openxmlformats.org/officeDocument/2006/relationships/customXml" Target="../ink/ink1298.xml"/><Relationship Id="rId867" Type="http://schemas.openxmlformats.org/officeDocument/2006/relationships/image" Target="../media/image1502.png"/><Relationship Id="rId1052" Type="http://schemas.openxmlformats.org/officeDocument/2006/relationships/image" Target="../media/image1594.png"/><Relationship Id="rId299" Type="http://schemas.openxmlformats.org/officeDocument/2006/relationships/image" Target="../media/image1221.png"/><Relationship Id="rId727" Type="http://schemas.openxmlformats.org/officeDocument/2006/relationships/customXml" Target="../ink/ink1452.xml"/><Relationship Id="rId934" Type="http://schemas.openxmlformats.org/officeDocument/2006/relationships/image" Target="../media/image1535.png"/><Relationship Id="rId63" Type="http://schemas.openxmlformats.org/officeDocument/2006/relationships/image" Target="../media/image1103.png"/><Relationship Id="rId159" Type="http://schemas.openxmlformats.org/officeDocument/2006/relationships/image" Target="../media/image1151.png"/><Relationship Id="rId366" Type="http://schemas.openxmlformats.org/officeDocument/2006/relationships/customXml" Target="../ink/ink1270.xml"/><Relationship Id="rId573" Type="http://schemas.openxmlformats.org/officeDocument/2006/relationships/customXml" Target="../ink/ink1374.xml"/><Relationship Id="rId780" Type="http://schemas.openxmlformats.org/officeDocument/2006/relationships/image" Target="../media/image1459.png"/><Relationship Id="rId226" Type="http://schemas.openxmlformats.org/officeDocument/2006/relationships/customXml" Target="../ink/ink1200.xml"/><Relationship Id="rId433" Type="http://schemas.openxmlformats.org/officeDocument/2006/relationships/image" Target="../media/image1287.png"/><Relationship Id="rId878" Type="http://schemas.openxmlformats.org/officeDocument/2006/relationships/customXml" Target="../ink/ink1528.xml"/><Relationship Id="rId1063" Type="http://schemas.openxmlformats.org/officeDocument/2006/relationships/customXml" Target="../ink/ink1621.xml"/><Relationship Id="rId640" Type="http://schemas.openxmlformats.org/officeDocument/2006/relationships/customXml" Target="../ink/ink1408.xml"/><Relationship Id="rId738" Type="http://schemas.openxmlformats.org/officeDocument/2006/relationships/image" Target="../media/image1438.png"/><Relationship Id="rId945" Type="http://schemas.openxmlformats.org/officeDocument/2006/relationships/customXml" Target="../ink/ink1562.xml"/><Relationship Id="rId74" Type="http://schemas.openxmlformats.org/officeDocument/2006/relationships/customXml" Target="../ink/ink1124.xml"/><Relationship Id="rId377" Type="http://schemas.openxmlformats.org/officeDocument/2006/relationships/image" Target="../media/image1260.png"/><Relationship Id="rId500" Type="http://schemas.openxmlformats.org/officeDocument/2006/relationships/customXml" Target="../ink/ink1337.xml"/><Relationship Id="rId584" Type="http://schemas.openxmlformats.org/officeDocument/2006/relationships/customXml" Target="../ink/ink1380.xml"/><Relationship Id="rId805" Type="http://schemas.openxmlformats.org/officeDocument/2006/relationships/image" Target="../media/image1471.png"/><Relationship Id="rId1130" Type="http://schemas.openxmlformats.org/officeDocument/2006/relationships/image" Target="../media/image1633.png"/><Relationship Id="rId5" Type="http://schemas.openxmlformats.org/officeDocument/2006/relationships/image" Target="../media/image1074.png"/><Relationship Id="rId237" Type="http://schemas.openxmlformats.org/officeDocument/2006/relationships/image" Target="../media/image1190.png"/><Relationship Id="rId791" Type="http://schemas.openxmlformats.org/officeDocument/2006/relationships/customXml" Target="../ink/ink1484.xml"/><Relationship Id="rId889" Type="http://schemas.openxmlformats.org/officeDocument/2006/relationships/image" Target="../media/image1513.png"/><Relationship Id="rId1074" Type="http://schemas.openxmlformats.org/officeDocument/2006/relationships/image" Target="../media/image1605.png"/><Relationship Id="rId444" Type="http://schemas.openxmlformats.org/officeDocument/2006/relationships/customXml" Target="../ink/ink1309.xml"/><Relationship Id="rId651" Type="http://schemas.openxmlformats.org/officeDocument/2006/relationships/image" Target="../media/image1395.png"/><Relationship Id="rId749" Type="http://schemas.openxmlformats.org/officeDocument/2006/relationships/customXml" Target="../ink/ink1463.xml"/><Relationship Id="rId290" Type="http://schemas.openxmlformats.org/officeDocument/2006/relationships/customXml" Target="../ink/ink1232.xml"/><Relationship Id="rId304" Type="http://schemas.openxmlformats.org/officeDocument/2006/relationships/customXml" Target="../ink/ink1239.xml"/><Relationship Id="rId388" Type="http://schemas.openxmlformats.org/officeDocument/2006/relationships/customXml" Target="../ink/ink1281.xml"/><Relationship Id="rId511" Type="http://schemas.openxmlformats.org/officeDocument/2006/relationships/customXml" Target="../ink/ink1343.xml"/><Relationship Id="rId609" Type="http://schemas.openxmlformats.org/officeDocument/2006/relationships/image" Target="../media/image1374.png"/><Relationship Id="rId956" Type="http://schemas.openxmlformats.org/officeDocument/2006/relationships/image" Target="../media/image1546.png"/><Relationship Id="rId1141" Type="http://schemas.openxmlformats.org/officeDocument/2006/relationships/customXml" Target="../ink/ink1660.xml"/><Relationship Id="rId85" Type="http://schemas.openxmlformats.org/officeDocument/2006/relationships/image" Target="../media/image1114.png"/><Relationship Id="rId150" Type="http://schemas.openxmlformats.org/officeDocument/2006/relationships/customXml" Target="../ink/ink1162.xml"/><Relationship Id="rId595" Type="http://schemas.openxmlformats.org/officeDocument/2006/relationships/image" Target="../media/image1367.png"/><Relationship Id="rId816" Type="http://schemas.openxmlformats.org/officeDocument/2006/relationships/customXml" Target="../ink/ink1497.xml"/><Relationship Id="rId1001" Type="http://schemas.openxmlformats.org/officeDocument/2006/relationships/customXml" Target="../ink/ink1590.xml"/><Relationship Id="rId248" Type="http://schemas.openxmlformats.org/officeDocument/2006/relationships/customXml" Target="../ink/ink1211.xml"/><Relationship Id="rId455" Type="http://schemas.openxmlformats.org/officeDocument/2006/relationships/image" Target="../media/image1298.png"/><Relationship Id="rId662" Type="http://schemas.openxmlformats.org/officeDocument/2006/relationships/customXml" Target="../ink/ink1419.xml"/><Relationship Id="rId1085" Type="http://schemas.openxmlformats.org/officeDocument/2006/relationships/customXml" Target="../ink/ink1632.xml"/><Relationship Id="rId12" Type="http://schemas.openxmlformats.org/officeDocument/2006/relationships/customXml" Target="../ink/ink1093.xml"/><Relationship Id="rId108" Type="http://schemas.openxmlformats.org/officeDocument/2006/relationships/customXml" Target="../ink/ink1141.xml"/><Relationship Id="rId315" Type="http://schemas.openxmlformats.org/officeDocument/2006/relationships/image" Target="../media/image1229.png"/><Relationship Id="rId522" Type="http://schemas.openxmlformats.org/officeDocument/2006/relationships/image" Target="../media/image1331.png"/><Relationship Id="rId967" Type="http://schemas.openxmlformats.org/officeDocument/2006/relationships/customXml" Target="../ink/ink1573.xml"/><Relationship Id="rId1152" Type="http://schemas.openxmlformats.org/officeDocument/2006/relationships/image" Target="../media/image1644.png"/><Relationship Id="rId96" Type="http://schemas.openxmlformats.org/officeDocument/2006/relationships/customXml" Target="../ink/ink1135.xml"/><Relationship Id="rId161" Type="http://schemas.openxmlformats.org/officeDocument/2006/relationships/image" Target="../media/image1152.png"/><Relationship Id="rId399" Type="http://schemas.openxmlformats.org/officeDocument/2006/relationships/image" Target="../media/image1271.png"/><Relationship Id="rId827" Type="http://schemas.openxmlformats.org/officeDocument/2006/relationships/image" Target="../media/image1482.png"/><Relationship Id="rId1012" Type="http://schemas.openxmlformats.org/officeDocument/2006/relationships/image" Target="../media/image1574.png"/><Relationship Id="rId259" Type="http://schemas.openxmlformats.org/officeDocument/2006/relationships/image" Target="../media/image1201.png"/><Relationship Id="rId466" Type="http://schemas.openxmlformats.org/officeDocument/2006/relationships/customXml" Target="../ink/ink1320.xml"/><Relationship Id="rId673" Type="http://schemas.openxmlformats.org/officeDocument/2006/relationships/image" Target="../media/image1406.png"/><Relationship Id="rId880" Type="http://schemas.openxmlformats.org/officeDocument/2006/relationships/customXml" Target="../ink/ink1529.xml"/><Relationship Id="rId1096" Type="http://schemas.openxmlformats.org/officeDocument/2006/relationships/image" Target="../media/image1616.png"/><Relationship Id="rId23" Type="http://schemas.openxmlformats.org/officeDocument/2006/relationships/image" Target="../media/image1083.png"/><Relationship Id="rId119" Type="http://schemas.openxmlformats.org/officeDocument/2006/relationships/image" Target="../media/image1131.png"/><Relationship Id="rId326" Type="http://schemas.openxmlformats.org/officeDocument/2006/relationships/customXml" Target="../ink/ink1250.xml"/><Relationship Id="rId533" Type="http://schemas.openxmlformats.org/officeDocument/2006/relationships/customXml" Target="../ink/ink1354.xml"/><Relationship Id="rId978" Type="http://schemas.openxmlformats.org/officeDocument/2006/relationships/image" Target="../media/image1557.png"/><Relationship Id="rId740" Type="http://schemas.openxmlformats.org/officeDocument/2006/relationships/image" Target="../media/image1439.png"/><Relationship Id="rId838" Type="http://schemas.openxmlformats.org/officeDocument/2006/relationships/customXml" Target="../ink/ink1508.xml"/><Relationship Id="rId1023" Type="http://schemas.openxmlformats.org/officeDocument/2006/relationships/customXml" Target="../ink/ink1601.xml"/><Relationship Id="rId172" Type="http://schemas.openxmlformats.org/officeDocument/2006/relationships/customXml" Target="../ink/ink1173.xml"/><Relationship Id="rId477" Type="http://schemas.openxmlformats.org/officeDocument/2006/relationships/image" Target="../media/image1309.png"/><Relationship Id="rId600" Type="http://schemas.openxmlformats.org/officeDocument/2006/relationships/customXml" Target="../ink/ink1388.xml"/><Relationship Id="rId684" Type="http://schemas.openxmlformats.org/officeDocument/2006/relationships/image" Target="../media/image1411.png"/><Relationship Id="rId337" Type="http://schemas.openxmlformats.org/officeDocument/2006/relationships/image" Target="../media/image1240.png"/><Relationship Id="rId891" Type="http://schemas.openxmlformats.org/officeDocument/2006/relationships/image" Target="../media/image1514.png"/><Relationship Id="rId905" Type="http://schemas.openxmlformats.org/officeDocument/2006/relationships/image" Target="../media/image1521.png"/><Relationship Id="rId989" Type="http://schemas.openxmlformats.org/officeDocument/2006/relationships/customXml" Target="../ink/ink1584.xml"/><Relationship Id="rId34" Type="http://schemas.openxmlformats.org/officeDocument/2006/relationships/customXml" Target="../ink/ink1104.xml"/><Relationship Id="rId544" Type="http://schemas.openxmlformats.org/officeDocument/2006/relationships/image" Target="../media/image1342.png"/><Relationship Id="rId751" Type="http://schemas.openxmlformats.org/officeDocument/2006/relationships/customXml" Target="../ink/ink1464.xml"/><Relationship Id="rId849" Type="http://schemas.openxmlformats.org/officeDocument/2006/relationships/image" Target="../media/image1493.png"/><Relationship Id="rId183" Type="http://schemas.openxmlformats.org/officeDocument/2006/relationships/image" Target="../media/image1163.png"/><Relationship Id="rId390" Type="http://schemas.openxmlformats.org/officeDocument/2006/relationships/customXml" Target="../ink/ink1282.xml"/><Relationship Id="rId404" Type="http://schemas.openxmlformats.org/officeDocument/2006/relationships/customXml" Target="../ink/ink1289.xml"/><Relationship Id="rId611" Type="http://schemas.openxmlformats.org/officeDocument/2006/relationships/image" Target="../media/image1375.png"/><Relationship Id="rId1034" Type="http://schemas.openxmlformats.org/officeDocument/2006/relationships/image" Target="../media/image1585.png"/><Relationship Id="rId250" Type="http://schemas.openxmlformats.org/officeDocument/2006/relationships/customXml" Target="../ink/ink1212.xml"/><Relationship Id="rId488" Type="http://schemas.openxmlformats.org/officeDocument/2006/relationships/customXml" Target="../ink/ink1331.xml"/><Relationship Id="rId695" Type="http://schemas.openxmlformats.org/officeDocument/2006/relationships/customXml" Target="../ink/ink1436.xml"/><Relationship Id="rId709" Type="http://schemas.openxmlformats.org/officeDocument/2006/relationships/customXml" Target="../ink/ink1443.xml"/><Relationship Id="rId916" Type="http://schemas.openxmlformats.org/officeDocument/2006/relationships/customXml" Target="../ink/ink1547.xml"/><Relationship Id="rId1101" Type="http://schemas.openxmlformats.org/officeDocument/2006/relationships/customXml" Target="../ink/ink1640.xml"/><Relationship Id="rId45" Type="http://schemas.openxmlformats.org/officeDocument/2006/relationships/image" Target="../media/image1094.png"/><Relationship Id="rId110" Type="http://schemas.openxmlformats.org/officeDocument/2006/relationships/customXml" Target="../ink/ink1142.xml"/><Relationship Id="rId348" Type="http://schemas.openxmlformats.org/officeDocument/2006/relationships/customXml" Target="../ink/ink1261.xml"/><Relationship Id="rId555" Type="http://schemas.openxmlformats.org/officeDocument/2006/relationships/customXml" Target="../ink/ink1365.xml"/><Relationship Id="rId762" Type="http://schemas.openxmlformats.org/officeDocument/2006/relationships/image" Target="../media/image1450.png"/><Relationship Id="rId194" Type="http://schemas.openxmlformats.org/officeDocument/2006/relationships/customXml" Target="../ink/ink1184.xml"/><Relationship Id="rId208" Type="http://schemas.openxmlformats.org/officeDocument/2006/relationships/customXml" Target="../ink/ink1191.xml"/><Relationship Id="rId415" Type="http://schemas.openxmlformats.org/officeDocument/2006/relationships/image" Target="../media/image1279.png"/><Relationship Id="rId622" Type="http://schemas.openxmlformats.org/officeDocument/2006/relationships/customXml" Target="../ink/ink1399.xml"/><Relationship Id="rId1045" Type="http://schemas.openxmlformats.org/officeDocument/2006/relationships/customXml" Target="../ink/ink1612.xml"/><Relationship Id="rId261" Type="http://schemas.openxmlformats.org/officeDocument/2006/relationships/image" Target="../media/image1202.png"/><Relationship Id="rId499" Type="http://schemas.openxmlformats.org/officeDocument/2006/relationships/image" Target="../media/image1320.png"/><Relationship Id="rId927" Type="http://schemas.openxmlformats.org/officeDocument/2006/relationships/customXml" Target="../ink/ink1553.xml"/><Relationship Id="rId1112" Type="http://schemas.openxmlformats.org/officeDocument/2006/relationships/image" Target="../media/image1624.png"/><Relationship Id="rId56" Type="http://schemas.openxmlformats.org/officeDocument/2006/relationships/customXml" Target="../ink/ink1115.xml"/><Relationship Id="rId359" Type="http://schemas.openxmlformats.org/officeDocument/2006/relationships/image" Target="../media/image1251.png"/><Relationship Id="rId566" Type="http://schemas.openxmlformats.org/officeDocument/2006/relationships/image" Target="../media/image1353.png"/><Relationship Id="rId773" Type="http://schemas.openxmlformats.org/officeDocument/2006/relationships/customXml" Target="../ink/ink1475.xml"/><Relationship Id="rId121" Type="http://schemas.openxmlformats.org/officeDocument/2006/relationships/image" Target="../media/image1132.png"/><Relationship Id="rId219" Type="http://schemas.openxmlformats.org/officeDocument/2006/relationships/image" Target="../media/image1181.png"/><Relationship Id="rId426" Type="http://schemas.openxmlformats.org/officeDocument/2006/relationships/customXml" Target="../ink/ink1300.xml"/><Relationship Id="rId633" Type="http://schemas.openxmlformats.org/officeDocument/2006/relationships/image" Target="../media/image1386.png"/><Relationship Id="rId980" Type="http://schemas.openxmlformats.org/officeDocument/2006/relationships/image" Target="../media/image1558.png"/><Relationship Id="rId1056" Type="http://schemas.openxmlformats.org/officeDocument/2006/relationships/image" Target="../media/image1596.png"/><Relationship Id="rId840" Type="http://schemas.openxmlformats.org/officeDocument/2006/relationships/customXml" Target="../ink/ink1509.xml"/><Relationship Id="rId938" Type="http://schemas.openxmlformats.org/officeDocument/2006/relationships/image" Target="../media/image1537.png"/><Relationship Id="rId67" Type="http://schemas.openxmlformats.org/officeDocument/2006/relationships/image" Target="../media/image1105.png"/><Relationship Id="rId272" Type="http://schemas.openxmlformats.org/officeDocument/2006/relationships/customXml" Target="../ink/ink1223.xml"/><Relationship Id="rId577" Type="http://schemas.openxmlformats.org/officeDocument/2006/relationships/customXml" Target="../ink/ink1376.xml"/><Relationship Id="rId700" Type="http://schemas.openxmlformats.org/officeDocument/2006/relationships/image" Target="../media/image1419.png"/><Relationship Id="rId1123" Type="http://schemas.openxmlformats.org/officeDocument/2006/relationships/customXml" Target="../ink/ink1651.xml"/><Relationship Id="rId132" Type="http://schemas.openxmlformats.org/officeDocument/2006/relationships/customXml" Target="../ink/ink1153.xml"/><Relationship Id="rId784" Type="http://schemas.openxmlformats.org/officeDocument/2006/relationships/image" Target="../media/image1461.png"/><Relationship Id="rId991" Type="http://schemas.openxmlformats.org/officeDocument/2006/relationships/customXml" Target="../ink/ink1585.xml"/><Relationship Id="rId1067" Type="http://schemas.openxmlformats.org/officeDocument/2006/relationships/customXml" Target="../ink/ink1623.xml"/><Relationship Id="rId437" Type="http://schemas.openxmlformats.org/officeDocument/2006/relationships/image" Target="../media/image1289.png"/><Relationship Id="rId644" Type="http://schemas.openxmlformats.org/officeDocument/2006/relationships/customXml" Target="../ink/ink1410.xml"/><Relationship Id="rId851" Type="http://schemas.openxmlformats.org/officeDocument/2006/relationships/image" Target="../media/image1494.png"/><Relationship Id="rId283" Type="http://schemas.openxmlformats.org/officeDocument/2006/relationships/image" Target="../media/image1213.png"/><Relationship Id="rId490" Type="http://schemas.openxmlformats.org/officeDocument/2006/relationships/customXml" Target="../ink/ink1332.xml"/><Relationship Id="rId504" Type="http://schemas.openxmlformats.org/officeDocument/2006/relationships/customXml" Target="../ink/ink1339.xml"/><Relationship Id="rId711" Type="http://schemas.openxmlformats.org/officeDocument/2006/relationships/customXml" Target="../ink/ink1444.xml"/><Relationship Id="rId949" Type="http://schemas.openxmlformats.org/officeDocument/2006/relationships/customXml" Target="../ink/ink1564.xml"/><Relationship Id="rId1134" Type="http://schemas.openxmlformats.org/officeDocument/2006/relationships/image" Target="../media/image1635.png"/><Relationship Id="rId78" Type="http://schemas.openxmlformats.org/officeDocument/2006/relationships/customXml" Target="../ink/ink1126.xml"/><Relationship Id="rId143" Type="http://schemas.openxmlformats.org/officeDocument/2006/relationships/image" Target="../media/image1143.png"/><Relationship Id="rId350" Type="http://schemas.openxmlformats.org/officeDocument/2006/relationships/customXml" Target="../ink/ink1262.xml"/><Relationship Id="rId588" Type="http://schemas.openxmlformats.org/officeDocument/2006/relationships/customXml" Target="../ink/ink1382.xml"/><Relationship Id="rId795" Type="http://schemas.openxmlformats.org/officeDocument/2006/relationships/customXml" Target="../ink/ink1486.xml"/><Relationship Id="rId809" Type="http://schemas.openxmlformats.org/officeDocument/2006/relationships/image" Target="../media/image1473.png"/><Relationship Id="rId9" Type="http://schemas.openxmlformats.org/officeDocument/2006/relationships/image" Target="../media/image1076.png"/><Relationship Id="rId210" Type="http://schemas.openxmlformats.org/officeDocument/2006/relationships/customXml" Target="../ink/ink1192.xml"/><Relationship Id="rId448" Type="http://schemas.openxmlformats.org/officeDocument/2006/relationships/customXml" Target="../ink/ink1311.xml"/><Relationship Id="rId655" Type="http://schemas.openxmlformats.org/officeDocument/2006/relationships/image" Target="../media/image1397.png"/><Relationship Id="rId862" Type="http://schemas.openxmlformats.org/officeDocument/2006/relationships/customXml" Target="../ink/ink1520.xml"/><Relationship Id="rId1078" Type="http://schemas.openxmlformats.org/officeDocument/2006/relationships/image" Target="../media/image1607.png"/><Relationship Id="rId294" Type="http://schemas.openxmlformats.org/officeDocument/2006/relationships/customXml" Target="../ink/ink1234.xml"/><Relationship Id="rId308" Type="http://schemas.openxmlformats.org/officeDocument/2006/relationships/customXml" Target="../ink/ink1241.xml"/><Relationship Id="rId515" Type="http://schemas.openxmlformats.org/officeDocument/2006/relationships/customXml" Target="../ink/ink1345.xml"/><Relationship Id="rId722" Type="http://schemas.openxmlformats.org/officeDocument/2006/relationships/image" Target="../media/image1430.png"/><Relationship Id="rId1145" Type="http://schemas.openxmlformats.org/officeDocument/2006/relationships/customXml" Target="../ink/ink1662.xml"/><Relationship Id="rId89" Type="http://schemas.openxmlformats.org/officeDocument/2006/relationships/image" Target="../media/image1116.png"/><Relationship Id="rId154" Type="http://schemas.openxmlformats.org/officeDocument/2006/relationships/customXml" Target="../ink/ink1164.xml"/><Relationship Id="rId361" Type="http://schemas.openxmlformats.org/officeDocument/2006/relationships/image" Target="../media/image1252.png"/><Relationship Id="rId599" Type="http://schemas.openxmlformats.org/officeDocument/2006/relationships/image" Target="../media/image1369.png"/><Relationship Id="rId1005" Type="http://schemas.openxmlformats.org/officeDocument/2006/relationships/customXml" Target="../ink/ink1592.xml"/><Relationship Id="rId459" Type="http://schemas.openxmlformats.org/officeDocument/2006/relationships/image" Target="../media/image1300.png"/><Relationship Id="rId666" Type="http://schemas.openxmlformats.org/officeDocument/2006/relationships/customXml" Target="../ink/ink1421.xml"/><Relationship Id="rId873" Type="http://schemas.openxmlformats.org/officeDocument/2006/relationships/image" Target="../media/image1505.png"/><Relationship Id="rId1089" Type="http://schemas.openxmlformats.org/officeDocument/2006/relationships/customXml" Target="../ink/ink1634.xml"/><Relationship Id="rId16" Type="http://schemas.openxmlformats.org/officeDocument/2006/relationships/customXml" Target="../ink/ink1095.xml"/><Relationship Id="rId221" Type="http://schemas.openxmlformats.org/officeDocument/2006/relationships/image" Target="../media/image1182.png"/><Relationship Id="rId319" Type="http://schemas.openxmlformats.org/officeDocument/2006/relationships/image" Target="../media/image1231.png"/><Relationship Id="rId526" Type="http://schemas.openxmlformats.org/officeDocument/2006/relationships/image" Target="../media/image1333.png"/><Relationship Id="rId1156" Type="http://schemas.openxmlformats.org/officeDocument/2006/relationships/image" Target="../media/image1646.png"/><Relationship Id="rId733" Type="http://schemas.openxmlformats.org/officeDocument/2006/relationships/customXml" Target="../ink/ink1455.xml"/><Relationship Id="rId940" Type="http://schemas.openxmlformats.org/officeDocument/2006/relationships/image" Target="../media/image1538.png"/><Relationship Id="rId1016" Type="http://schemas.openxmlformats.org/officeDocument/2006/relationships/image" Target="../media/image1576.png"/><Relationship Id="rId165" Type="http://schemas.openxmlformats.org/officeDocument/2006/relationships/image" Target="../media/image1154.png"/><Relationship Id="rId372" Type="http://schemas.openxmlformats.org/officeDocument/2006/relationships/customXml" Target="../ink/ink1273.xml"/><Relationship Id="rId677" Type="http://schemas.openxmlformats.org/officeDocument/2006/relationships/customXml" Target="../ink/ink1427.xml"/><Relationship Id="rId800" Type="http://schemas.openxmlformats.org/officeDocument/2006/relationships/image" Target="../media/image1469.png"/><Relationship Id="rId232" Type="http://schemas.openxmlformats.org/officeDocument/2006/relationships/customXml" Target="../ink/ink1203.xml"/><Relationship Id="rId884" Type="http://schemas.openxmlformats.org/officeDocument/2006/relationships/customXml" Target="../ink/ink1531.xml"/><Relationship Id="rId27" Type="http://schemas.openxmlformats.org/officeDocument/2006/relationships/image" Target="../media/image1085.png"/><Relationship Id="rId537" Type="http://schemas.openxmlformats.org/officeDocument/2006/relationships/customXml" Target="../ink/ink1356.xml"/><Relationship Id="rId744" Type="http://schemas.openxmlformats.org/officeDocument/2006/relationships/image" Target="../media/image1441.png"/><Relationship Id="rId951" Type="http://schemas.openxmlformats.org/officeDocument/2006/relationships/customXml" Target="../ink/ink1565.xml"/><Relationship Id="rId80" Type="http://schemas.openxmlformats.org/officeDocument/2006/relationships/customXml" Target="../ink/ink1127.xml"/><Relationship Id="rId176" Type="http://schemas.openxmlformats.org/officeDocument/2006/relationships/customXml" Target="../ink/ink1175.xml"/><Relationship Id="rId383" Type="http://schemas.openxmlformats.org/officeDocument/2006/relationships/image" Target="../media/image1263.png"/><Relationship Id="rId590" Type="http://schemas.openxmlformats.org/officeDocument/2006/relationships/customXml" Target="../ink/ink1383.xml"/><Relationship Id="rId604" Type="http://schemas.openxmlformats.org/officeDocument/2006/relationships/customXml" Target="../ink/ink1390.xml"/><Relationship Id="rId811" Type="http://schemas.openxmlformats.org/officeDocument/2006/relationships/image" Target="../media/image1474.png"/><Relationship Id="rId1027" Type="http://schemas.openxmlformats.org/officeDocument/2006/relationships/customXml" Target="../ink/ink1603.xml"/><Relationship Id="rId243" Type="http://schemas.openxmlformats.org/officeDocument/2006/relationships/image" Target="../media/image1193.png"/><Relationship Id="rId450" Type="http://schemas.openxmlformats.org/officeDocument/2006/relationships/customXml" Target="../ink/ink1312.xml"/><Relationship Id="rId688" Type="http://schemas.openxmlformats.org/officeDocument/2006/relationships/image" Target="../media/image1413.png"/><Relationship Id="rId895" Type="http://schemas.openxmlformats.org/officeDocument/2006/relationships/image" Target="../media/image1516.png"/><Relationship Id="rId909" Type="http://schemas.openxmlformats.org/officeDocument/2006/relationships/image" Target="../media/image1523.png"/><Relationship Id="rId1080" Type="http://schemas.openxmlformats.org/officeDocument/2006/relationships/image" Target="../media/image1608.png"/><Relationship Id="rId38" Type="http://schemas.openxmlformats.org/officeDocument/2006/relationships/customXml" Target="../ink/ink1106.xml"/><Relationship Id="rId103" Type="http://schemas.openxmlformats.org/officeDocument/2006/relationships/image" Target="../media/image1123.png"/><Relationship Id="rId310" Type="http://schemas.openxmlformats.org/officeDocument/2006/relationships/customXml" Target="../ink/ink1242.xml"/><Relationship Id="rId548" Type="http://schemas.openxmlformats.org/officeDocument/2006/relationships/image" Target="../media/image1344.png"/><Relationship Id="rId755" Type="http://schemas.openxmlformats.org/officeDocument/2006/relationships/customXml" Target="../ink/ink1466.xml"/><Relationship Id="rId962" Type="http://schemas.openxmlformats.org/officeDocument/2006/relationships/image" Target="../media/image1549.png"/><Relationship Id="rId91" Type="http://schemas.openxmlformats.org/officeDocument/2006/relationships/image" Target="../media/image1117.png"/><Relationship Id="rId187" Type="http://schemas.openxmlformats.org/officeDocument/2006/relationships/image" Target="../media/image1165.png"/><Relationship Id="rId394" Type="http://schemas.openxmlformats.org/officeDocument/2006/relationships/customXml" Target="../ink/ink1284.xml"/><Relationship Id="rId408" Type="http://schemas.openxmlformats.org/officeDocument/2006/relationships/customXml" Target="../ink/ink1291.xml"/><Relationship Id="rId615" Type="http://schemas.openxmlformats.org/officeDocument/2006/relationships/image" Target="../media/image1377.png"/><Relationship Id="rId822" Type="http://schemas.openxmlformats.org/officeDocument/2006/relationships/customXml" Target="../ink/ink1500.xml"/><Relationship Id="rId1038" Type="http://schemas.openxmlformats.org/officeDocument/2006/relationships/image" Target="../media/image1587.png"/><Relationship Id="rId254" Type="http://schemas.openxmlformats.org/officeDocument/2006/relationships/customXml" Target="../ink/ink1214.xml"/><Relationship Id="rId699" Type="http://schemas.openxmlformats.org/officeDocument/2006/relationships/customXml" Target="../ink/ink1438.xml"/><Relationship Id="rId1091" Type="http://schemas.openxmlformats.org/officeDocument/2006/relationships/customXml" Target="../ink/ink1635.xml"/><Relationship Id="rId1105" Type="http://schemas.openxmlformats.org/officeDocument/2006/relationships/customXml" Target="../ink/ink1642.xml"/><Relationship Id="rId49" Type="http://schemas.openxmlformats.org/officeDocument/2006/relationships/image" Target="../media/image1096.png"/><Relationship Id="rId114" Type="http://schemas.openxmlformats.org/officeDocument/2006/relationships/customXml" Target="../ink/ink1144.xml"/><Relationship Id="rId461" Type="http://schemas.openxmlformats.org/officeDocument/2006/relationships/image" Target="../media/image1301.png"/><Relationship Id="rId559" Type="http://schemas.openxmlformats.org/officeDocument/2006/relationships/customXml" Target="../ink/ink1367.xml"/><Relationship Id="rId766" Type="http://schemas.openxmlformats.org/officeDocument/2006/relationships/image" Target="../media/image1452.png"/><Relationship Id="rId198" Type="http://schemas.openxmlformats.org/officeDocument/2006/relationships/customXml" Target="../ink/ink1186.xml"/><Relationship Id="rId321" Type="http://schemas.openxmlformats.org/officeDocument/2006/relationships/image" Target="../media/image1232.png"/><Relationship Id="rId419" Type="http://schemas.openxmlformats.org/officeDocument/2006/relationships/image" Target="../media/image1281.png"/><Relationship Id="rId626" Type="http://schemas.openxmlformats.org/officeDocument/2006/relationships/customXml" Target="../ink/ink1401.xml"/><Relationship Id="rId973" Type="http://schemas.openxmlformats.org/officeDocument/2006/relationships/customXml" Target="../ink/ink1576.xml"/><Relationship Id="rId1049" Type="http://schemas.openxmlformats.org/officeDocument/2006/relationships/customXml" Target="../ink/ink1614.xml"/><Relationship Id="rId833" Type="http://schemas.openxmlformats.org/officeDocument/2006/relationships/image" Target="../media/image1485.png"/><Relationship Id="rId1116" Type="http://schemas.openxmlformats.org/officeDocument/2006/relationships/image" Target="../media/image1626.png"/><Relationship Id="rId265" Type="http://schemas.openxmlformats.org/officeDocument/2006/relationships/image" Target="../media/image1204.png"/><Relationship Id="rId472" Type="http://schemas.openxmlformats.org/officeDocument/2006/relationships/customXml" Target="../ink/ink1323.xml"/><Relationship Id="rId900" Type="http://schemas.openxmlformats.org/officeDocument/2006/relationships/customXml" Target="../ink/ink1539.xml"/><Relationship Id="rId125" Type="http://schemas.openxmlformats.org/officeDocument/2006/relationships/image" Target="../media/image1134.png"/><Relationship Id="rId332" Type="http://schemas.openxmlformats.org/officeDocument/2006/relationships/customXml" Target="../ink/ink1253.xml"/><Relationship Id="rId777" Type="http://schemas.openxmlformats.org/officeDocument/2006/relationships/customXml" Target="../ink/ink1477.xml"/><Relationship Id="rId984" Type="http://schemas.openxmlformats.org/officeDocument/2006/relationships/image" Target="../media/image1560.png"/><Relationship Id="rId637" Type="http://schemas.openxmlformats.org/officeDocument/2006/relationships/image" Target="../media/image1388.png"/><Relationship Id="rId844" Type="http://schemas.openxmlformats.org/officeDocument/2006/relationships/customXml" Target="../ink/ink1511.xml"/><Relationship Id="rId276" Type="http://schemas.openxmlformats.org/officeDocument/2006/relationships/customXml" Target="../ink/ink1225.xml"/><Relationship Id="rId483" Type="http://schemas.openxmlformats.org/officeDocument/2006/relationships/image" Target="../media/image1312.png"/><Relationship Id="rId690" Type="http://schemas.openxmlformats.org/officeDocument/2006/relationships/image" Target="../media/image1414.png"/><Relationship Id="rId704" Type="http://schemas.openxmlformats.org/officeDocument/2006/relationships/image" Target="../media/image1421.png"/><Relationship Id="rId911" Type="http://schemas.openxmlformats.org/officeDocument/2006/relationships/image" Target="../media/image1524.png"/><Relationship Id="rId1127" Type="http://schemas.openxmlformats.org/officeDocument/2006/relationships/customXml" Target="../ink/ink1653.xml"/><Relationship Id="rId40" Type="http://schemas.openxmlformats.org/officeDocument/2006/relationships/customXml" Target="../ink/ink1107.xml"/><Relationship Id="rId136" Type="http://schemas.openxmlformats.org/officeDocument/2006/relationships/customXml" Target="../ink/ink1155.xml"/><Relationship Id="rId343" Type="http://schemas.openxmlformats.org/officeDocument/2006/relationships/image" Target="../media/image1243.png"/><Relationship Id="rId550" Type="http://schemas.openxmlformats.org/officeDocument/2006/relationships/image" Target="../media/image1345.png"/><Relationship Id="rId788" Type="http://schemas.openxmlformats.org/officeDocument/2006/relationships/image" Target="../media/image1463.png"/><Relationship Id="rId995" Type="http://schemas.openxmlformats.org/officeDocument/2006/relationships/customXml" Target="../ink/ink1587.xml"/><Relationship Id="rId203" Type="http://schemas.openxmlformats.org/officeDocument/2006/relationships/image" Target="../media/image1173.png"/><Relationship Id="rId648" Type="http://schemas.openxmlformats.org/officeDocument/2006/relationships/customXml" Target="../ink/ink1412.xml"/><Relationship Id="rId855" Type="http://schemas.openxmlformats.org/officeDocument/2006/relationships/image" Target="../media/image1496.png"/><Relationship Id="rId1040" Type="http://schemas.openxmlformats.org/officeDocument/2006/relationships/image" Target="../media/image1588.png"/><Relationship Id="rId287" Type="http://schemas.openxmlformats.org/officeDocument/2006/relationships/image" Target="../media/image1215.png"/><Relationship Id="rId410" Type="http://schemas.openxmlformats.org/officeDocument/2006/relationships/customXml" Target="../ink/ink1292.xml"/><Relationship Id="rId494" Type="http://schemas.openxmlformats.org/officeDocument/2006/relationships/customXml" Target="../ink/ink1334.xml"/><Relationship Id="rId508" Type="http://schemas.openxmlformats.org/officeDocument/2006/relationships/customXml" Target="../ink/ink1341.xml"/><Relationship Id="rId715" Type="http://schemas.openxmlformats.org/officeDocument/2006/relationships/customXml" Target="../ink/ink1446.xml"/><Relationship Id="rId922" Type="http://schemas.openxmlformats.org/officeDocument/2006/relationships/image" Target="../media/image1529.png"/><Relationship Id="rId1138" Type="http://schemas.openxmlformats.org/officeDocument/2006/relationships/image" Target="../media/image1637.png"/><Relationship Id="rId147" Type="http://schemas.openxmlformats.org/officeDocument/2006/relationships/image" Target="../media/image1145.png"/><Relationship Id="rId354" Type="http://schemas.openxmlformats.org/officeDocument/2006/relationships/customXml" Target="../ink/ink1264.xml"/><Relationship Id="rId799" Type="http://schemas.openxmlformats.org/officeDocument/2006/relationships/customXml" Target="../ink/ink1488.xml"/><Relationship Id="rId51" Type="http://schemas.openxmlformats.org/officeDocument/2006/relationships/image" Target="../media/image1097.png"/><Relationship Id="rId561" Type="http://schemas.openxmlformats.org/officeDocument/2006/relationships/customXml" Target="../ink/ink1368.xml"/><Relationship Id="rId659" Type="http://schemas.openxmlformats.org/officeDocument/2006/relationships/image" Target="../media/image1399.png"/><Relationship Id="rId866" Type="http://schemas.openxmlformats.org/officeDocument/2006/relationships/customXml" Target="../ink/ink1522.xml"/><Relationship Id="rId214" Type="http://schemas.openxmlformats.org/officeDocument/2006/relationships/customXml" Target="../ink/ink1194.xml"/><Relationship Id="rId298" Type="http://schemas.openxmlformats.org/officeDocument/2006/relationships/customXml" Target="../ink/ink1236.xml"/><Relationship Id="rId421" Type="http://schemas.openxmlformats.org/officeDocument/2006/relationships/image" Target="../media/image40.png"/><Relationship Id="rId519" Type="http://schemas.openxmlformats.org/officeDocument/2006/relationships/customXml" Target="../ink/ink1347.xml"/><Relationship Id="rId1051" Type="http://schemas.openxmlformats.org/officeDocument/2006/relationships/customXml" Target="../ink/ink1615.xml"/><Relationship Id="rId1149" Type="http://schemas.openxmlformats.org/officeDocument/2006/relationships/customXml" Target="../ink/ink1664.xml"/><Relationship Id="rId158" Type="http://schemas.openxmlformats.org/officeDocument/2006/relationships/customXml" Target="../ink/ink1166.xml"/><Relationship Id="rId726" Type="http://schemas.openxmlformats.org/officeDocument/2006/relationships/image" Target="../media/image1432.png"/><Relationship Id="rId933" Type="http://schemas.openxmlformats.org/officeDocument/2006/relationships/customXml" Target="../ink/ink1556.xml"/><Relationship Id="rId1009" Type="http://schemas.openxmlformats.org/officeDocument/2006/relationships/customXml" Target="../ink/ink1594.xml"/><Relationship Id="rId62" Type="http://schemas.openxmlformats.org/officeDocument/2006/relationships/customXml" Target="../ink/ink1118.xml"/><Relationship Id="rId365" Type="http://schemas.openxmlformats.org/officeDocument/2006/relationships/image" Target="../media/image1254.png"/><Relationship Id="rId572" Type="http://schemas.openxmlformats.org/officeDocument/2006/relationships/image" Target="../media/image1356.png"/><Relationship Id="rId225" Type="http://schemas.openxmlformats.org/officeDocument/2006/relationships/image" Target="../media/image1184.png"/><Relationship Id="rId432" Type="http://schemas.openxmlformats.org/officeDocument/2006/relationships/customXml" Target="../ink/ink1303.xml"/><Relationship Id="rId877" Type="http://schemas.openxmlformats.org/officeDocument/2006/relationships/image" Target="../media/image1507.png"/><Relationship Id="rId1062" Type="http://schemas.openxmlformats.org/officeDocument/2006/relationships/image" Target="../media/image1599.png"/><Relationship Id="rId737" Type="http://schemas.openxmlformats.org/officeDocument/2006/relationships/customXml" Target="../ink/ink1457.xml"/><Relationship Id="rId944" Type="http://schemas.openxmlformats.org/officeDocument/2006/relationships/image" Target="../media/image1540.png"/><Relationship Id="rId73" Type="http://schemas.openxmlformats.org/officeDocument/2006/relationships/image" Target="../media/image1108.png"/><Relationship Id="rId169" Type="http://schemas.openxmlformats.org/officeDocument/2006/relationships/image" Target="../media/image1156.png"/><Relationship Id="rId376" Type="http://schemas.openxmlformats.org/officeDocument/2006/relationships/customXml" Target="../ink/ink1275.xml"/><Relationship Id="rId583" Type="http://schemas.openxmlformats.org/officeDocument/2006/relationships/image" Target="../media/image1361.png"/><Relationship Id="rId790" Type="http://schemas.openxmlformats.org/officeDocument/2006/relationships/image" Target="../media/image1464.png"/><Relationship Id="rId804" Type="http://schemas.openxmlformats.org/officeDocument/2006/relationships/customXml" Target="../ink/ink1491.xml"/><Relationship Id="rId4" Type="http://schemas.openxmlformats.org/officeDocument/2006/relationships/customXml" Target="../ink/ink1089.xml"/><Relationship Id="rId236" Type="http://schemas.openxmlformats.org/officeDocument/2006/relationships/customXml" Target="../ink/ink1205.xml"/><Relationship Id="rId443" Type="http://schemas.openxmlformats.org/officeDocument/2006/relationships/image" Target="../media/image1292.png"/><Relationship Id="rId650" Type="http://schemas.openxmlformats.org/officeDocument/2006/relationships/customXml" Target="../ink/ink1413.xml"/><Relationship Id="rId888" Type="http://schemas.openxmlformats.org/officeDocument/2006/relationships/customXml" Target="../ink/ink1533.xml"/><Relationship Id="rId1073" Type="http://schemas.openxmlformats.org/officeDocument/2006/relationships/customXml" Target="../ink/ink1626.xml"/><Relationship Id="rId303" Type="http://schemas.openxmlformats.org/officeDocument/2006/relationships/image" Target="../media/image1223.png"/><Relationship Id="rId748" Type="http://schemas.openxmlformats.org/officeDocument/2006/relationships/image" Target="../media/image1443.png"/><Relationship Id="rId955" Type="http://schemas.openxmlformats.org/officeDocument/2006/relationships/customXml" Target="../ink/ink1567.xml"/><Relationship Id="rId1140" Type="http://schemas.openxmlformats.org/officeDocument/2006/relationships/image" Target="../media/image1638.png"/><Relationship Id="rId84" Type="http://schemas.openxmlformats.org/officeDocument/2006/relationships/customXml" Target="../ink/ink1129.xml"/><Relationship Id="rId387" Type="http://schemas.openxmlformats.org/officeDocument/2006/relationships/image" Target="../media/image1265.png"/><Relationship Id="rId510" Type="http://schemas.openxmlformats.org/officeDocument/2006/relationships/image" Target="../media/image1325.png"/><Relationship Id="rId594" Type="http://schemas.openxmlformats.org/officeDocument/2006/relationships/customXml" Target="../ink/ink1385.xml"/><Relationship Id="rId608" Type="http://schemas.openxmlformats.org/officeDocument/2006/relationships/customXml" Target="../ink/ink1392.xml"/><Relationship Id="rId815" Type="http://schemas.openxmlformats.org/officeDocument/2006/relationships/image" Target="../media/image1476.png"/><Relationship Id="rId247" Type="http://schemas.openxmlformats.org/officeDocument/2006/relationships/image" Target="../media/image1195.png"/><Relationship Id="rId899" Type="http://schemas.openxmlformats.org/officeDocument/2006/relationships/image" Target="../media/image1518.png"/><Relationship Id="rId1000" Type="http://schemas.openxmlformats.org/officeDocument/2006/relationships/image" Target="../media/image1568.png"/><Relationship Id="rId1084" Type="http://schemas.openxmlformats.org/officeDocument/2006/relationships/image" Target="../media/image1610.png"/><Relationship Id="rId107" Type="http://schemas.openxmlformats.org/officeDocument/2006/relationships/image" Target="../media/image1125.png"/><Relationship Id="rId454" Type="http://schemas.openxmlformats.org/officeDocument/2006/relationships/customXml" Target="../ink/ink1314.xml"/><Relationship Id="rId661" Type="http://schemas.openxmlformats.org/officeDocument/2006/relationships/image" Target="../media/image1400.png"/><Relationship Id="rId759" Type="http://schemas.openxmlformats.org/officeDocument/2006/relationships/customXml" Target="../ink/ink1468.xml"/><Relationship Id="rId966" Type="http://schemas.openxmlformats.org/officeDocument/2006/relationships/image" Target="../media/image1551.png"/><Relationship Id="rId11" Type="http://schemas.openxmlformats.org/officeDocument/2006/relationships/image" Target="../media/image1077.png"/><Relationship Id="rId314" Type="http://schemas.openxmlformats.org/officeDocument/2006/relationships/customXml" Target="../ink/ink1244.xml"/><Relationship Id="rId398" Type="http://schemas.openxmlformats.org/officeDocument/2006/relationships/customXml" Target="../ink/ink1286.xml"/><Relationship Id="rId521" Type="http://schemas.openxmlformats.org/officeDocument/2006/relationships/customXml" Target="../ink/ink1348.xml"/><Relationship Id="rId619" Type="http://schemas.openxmlformats.org/officeDocument/2006/relationships/image" Target="../media/image1379.png"/><Relationship Id="rId1151" Type="http://schemas.openxmlformats.org/officeDocument/2006/relationships/customXml" Target="../ink/ink1665.xml"/><Relationship Id="rId95" Type="http://schemas.openxmlformats.org/officeDocument/2006/relationships/image" Target="../media/image1119.png"/><Relationship Id="rId160" Type="http://schemas.openxmlformats.org/officeDocument/2006/relationships/customXml" Target="../ink/ink1167.xml"/><Relationship Id="rId826" Type="http://schemas.openxmlformats.org/officeDocument/2006/relationships/customXml" Target="../ink/ink1502.xml"/><Relationship Id="rId1011" Type="http://schemas.openxmlformats.org/officeDocument/2006/relationships/customXml" Target="../ink/ink1595.xml"/><Relationship Id="rId1109" Type="http://schemas.openxmlformats.org/officeDocument/2006/relationships/customXml" Target="../ink/ink1644.xml"/><Relationship Id="rId258" Type="http://schemas.openxmlformats.org/officeDocument/2006/relationships/customXml" Target="../ink/ink1216.xml"/><Relationship Id="rId465" Type="http://schemas.openxmlformats.org/officeDocument/2006/relationships/image" Target="../media/image1303.png"/><Relationship Id="rId672" Type="http://schemas.openxmlformats.org/officeDocument/2006/relationships/customXml" Target="../ink/ink1424.xml"/><Relationship Id="rId1095" Type="http://schemas.openxmlformats.org/officeDocument/2006/relationships/customXml" Target="../ink/ink1637.xml"/><Relationship Id="rId22" Type="http://schemas.openxmlformats.org/officeDocument/2006/relationships/customXml" Target="../ink/ink1098.xml"/><Relationship Id="rId118" Type="http://schemas.openxmlformats.org/officeDocument/2006/relationships/customXml" Target="../ink/ink1146.xml"/><Relationship Id="rId325" Type="http://schemas.openxmlformats.org/officeDocument/2006/relationships/image" Target="../media/image1234.png"/><Relationship Id="rId532" Type="http://schemas.openxmlformats.org/officeDocument/2006/relationships/image" Target="../media/image1336.png"/><Relationship Id="rId977" Type="http://schemas.openxmlformats.org/officeDocument/2006/relationships/customXml" Target="../ink/ink1578.xml"/><Relationship Id="rId171" Type="http://schemas.openxmlformats.org/officeDocument/2006/relationships/image" Target="../media/image1157.png"/><Relationship Id="rId837" Type="http://schemas.openxmlformats.org/officeDocument/2006/relationships/image" Target="../media/image1487.png"/><Relationship Id="rId1022" Type="http://schemas.openxmlformats.org/officeDocument/2006/relationships/image" Target="../media/image1579.png"/><Relationship Id="rId269" Type="http://schemas.openxmlformats.org/officeDocument/2006/relationships/image" Target="../media/image1206.png"/><Relationship Id="rId476" Type="http://schemas.openxmlformats.org/officeDocument/2006/relationships/customXml" Target="../ink/ink1325.xml"/><Relationship Id="rId683" Type="http://schemas.openxmlformats.org/officeDocument/2006/relationships/customXml" Target="../ink/ink1430.xml"/><Relationship Id="rId890" Type="http://schemas.openxmlformats.org/officeDocument/2006/relationships/customXml" Target="../ink/ink1534.xml"/><Relationship Id="rId904" Type="http://schemas.openxmlformats.org/officeDocument/2006/relationships/customXml" Target="../ink/ink1541.xml"/><Relationship Id="rId33" Type="http://schemas.openxmlformats.org/officeDocument/2006/relationships/image" Target="../media/image1088.png"/><Relationship Id="rId129" Type="http://schemas.openxmlformats.org/officeDocument/2006/relationships/image" Target="../media/image1136.png"/><Relationship Id="rId336" Type="http://schemas.openxmlformats.org/officeDocument/2006/relationships/customXml" Target="../ink/ink1255.xml"/><Relationship Id="rId543" Type="http://schemas.openxmlformats.org/officeDocument/2006/relationships/customXml" Target="../ink/ink1359.xml"/><Relationship Id="rId988" Type="http://schemas.openxmlformats.org/officeDocument/2006/relationships/image" Target="../media/image1562.png"/><Relationship Id="rId182" Type="http://schemas.openxmlformats.org/officeDocument/2006/relationships/customXml" Target="../ink/ink1178.xml"/><Relationship Id="rId403" Type="http://schemas.openxmlformats.org/officeDocument/2006/relationships/image" Target="../media/image1273.png"/><Relationship Id="rId750" Type="http://schemas.openxmlformats.org/officeDocument/2006/relationships/image" Target="../media/image1444.png"/><Relationship Id="rId848" Type="http://schemas.openxmlformats.org/officeDocument/2006/relationships/customXml" Target="../ink/ink1513.xml"/><Relationship Id="rId1033" Type="http://schemas.openxmlformats.org/officeDocument/2006/relationships/customXml" Target="../ink/ink1606.xml"/><Relationship Id="rId487" Type="http://schemas.openxmlformats.org/officeDocument/2006/relationships/image" Target="../media/image1314.png"/><Relationship Id="rId610" Type="http://schemas.openxmlformats.org/officeDocument/2006/relationships/customXml" Target="../ink/ink1393.xml"/><Relationship Id="rId694" Type="http://schemas.openxmlformats.org/officeDocument/2006/relationships/image" Target="../media/image1416.png"/><Relationship Id="rId708" Type="http://schemas.openxmlformats.org/officeDocument/2006/relationships/image" Target="../media/image1423.png"/><Relationship Id="rId915" Type="http://schemas.openxmlformats.org/officeDocument/2006/relationships/image" Target="../media/image1526.png"/><Relationship Id="rId347" Type="http://schemas.openxmlformats.org/officeDocument/2006/relationships/image" Target="../media/image1245.png"/><Relationship Id="rId999" Type="http://schemas.openxmlformats.org/officeDocument/2006/relationships/customXml" Target="../ink/ink1589.xml"/><Relationship Id="rId1100" Type="http://schemas.openxmlformats.org/officeDocument/2006/relationships/image" Target="../media/image1618.png"/><Relationship Id="rId44" Type="http://schemas.openxmlformats.org/officeDocument/2006/relationships/customXml" Target="../ink/ink1109.xml"/><Relationship Id="rId554" Type="http://schemas.openxmlformats.org/officeDocument/2006/relationships/image" Target="../media/image1347.png"/><Relationship Id="rId761" Type="http://schemas.openxmlformats.org/officeDocument/2006/relationships/customXml" Target="../ink/ink1469.xml"/><Relationship Id="rId859" Type="http://schemas.openxmlformats.org/officeDocument/2006/relationships/image" Target="../media/image1498.png"/><Relationship Id="rId193" Type="http://schemas.openxmlformats.org/officeDocument/2006/relationships/image" Target="../media/image1168.png"/><Relationship Id="rId207" Type="http://schemas.openxmlformats.org/officeDocument/2006/relationships/image" Target="../media/image1175.png"/><Relationship Id="rId414" Type="http://schemas.openxmlformats.org/officeDocument/2006/relationships/customXml" Target="../ink/ink1294.xml"/><Relationship Id="rId498" Type="http://schemas.openxmlformats.org/officeDocument/2006/relationships/customXml" Target="../ink/ink1336.xml"/><Relationship Id="rId621" Type="http://schemas.openxmlformats.org/officeDocument/2006/relationships/image" Target="../media/image1380.png"/><Relationship Id="rId1044" Type="http://schemas.openxmlformats.org/officeDocument/2006/relationships/image" Target="../media/image1590.png"/><Relationship Id="rId260" Type="http://schemas.openxmlformats.org/officeDocument/2006/relationships/customXml" Target="../ink/ink1217.xml"/><Relationship Id="rId719" Type="http://schemas.openxmlformats.org/officeDocument/2006/relationships/customXml" Target="../ink/ink1448.xml"/><Relationship Id="rId926" Type="http://schemas.openxmlformats.org/officeDocument/2006/relationships/image" Target="../media/image1531.png"/><Relationship Id="rId1111" Type="http://schemas.openxmlformats.org/officeDocument/2006/relationships/customXml" Target="../ink/ink1645.xml"/><Relationship Id="rId55" Type="http://schemas.openxmlformats.org/officeDocument/2006/relationships/image" Target="../media/image1099.png"/><Relationship Id="rId120" Type="http://schemas.openxmlformats.org/officeDocument/2006/relationships/customXml" Target="../ink/ink1147.xml"/><Relationship Id="rId358" Type="http://schemas.openxmlformats.org/officeDocument/2006/relationships/customXml" Target="../ink/ink1266.xml"/><Relationship Id="rId565" Type="http://schemas.openxmlformats.org/officeDocument/2006/relationships/customXml" Target="../ink/ink1370.xml"/><Relationship Id="rId772" Type="http://schemas.openxmlformats.org/officeDocument/2006/relationships/image" Target="../media/image1455.png"/><Relationship Id="rId218" Type="http://schemas.openxmlformats.org/officeDocument/2006/relationships/customXml" Target="../ink/ink1196.xml"/><Relationship Id="rId425" Type="http://schemas.openxmlformats.org/officeDocument/2006/relationships/image" Target="../media/image1283.png"/><Relationship Id="rId632" Type="http://schemas.openxmlformats.org/officeDocument/2006/relationships/customXml" Target="../ink/ink1404.xml"/><Relationship Id="rId1055" Type="http://schemas.openxmlformats.org/officeDocument/2006/relationships/customXml" Target="../ink/ink1617.xml"/><Relationship Id="rId271" Type="http://schemas.openxmlformats.org/officeDocument/2006/relationships/image" Target="../media/image1207.png"/><Relationship Id="rId937" Type="http://schemas.openxmlformats.org/officeDocument/2006/relationships/customXml" Target="../ink/ink1558.xml"/><Relationship Id="rId1122" Type="http://schemas.openxmlformats.org/officeDocument/2006/relationships/image" Target="../media/image1629.png"/><Relationship Id="rId66" Type="http://schemas.openxmlformats.org/officeDocument/2006/relationships/customXml" Target="../ink/ink1120.xml"/><Relationship Id="rId131" Type="http://schemas.openxmlformats.org/officeDocument/2006/relationships/image" Target="../media/image1137.png"/><Relationship Id="rId369" Type="http://schemas.openxmlformats.org/officeDocument/2006/relationships/image" Target="../media/image1256.png"/><Relationship Id="rId576" Type="http://schemas.openxmlformats.org/officeDocument/2006/relationships/image" Target="../media/image1358.png"/><Relationship Id="rId783" Type="http://schemas.openxmlformats.org/officeDocument/2006/relationships/customXml" Target="../ink/ink1480.xml"/><Relationship Id="rId990" Type="http://schemas.openxmlformats.org/officeDocument/2006/relationships/image" Target="../media/image1563.png"/><Relationship Id="rId229" Type="http://schemas.openxmlformats.org/officeDocument/2006/relationships/image" Target="../media/image1186.png"/><Relationship Id="rId436" Type="http://schemas.openxmlformats.org/officeDocument/2006/relationships/customXml" Target="../ink/ink1305.xml"/><Relationship Id="rId643" Type="http://schemas.openxmlformats.org/officeDocument/2006/relationships/image" Target="../media/image1391.png"/><Relationship Id="rId1066" Type="http://schemas.openxmlformats.org/officeDocument/2006/relationships/image" Target="../media/image1601.png"/><Relationship Id="rId850" Type="http://schemas.openxmlformats.org/officeDocument/2006/relationships/customXml" Target="../ink/ink1514.xml"/><Relationship Id="rId948" Type="http://schemas.openxmlformats.org/officeDocument/2006/relationships/image" Target="../media/image1542.png"/><Relationship Id="rId1133" Type="http://schemas.openxmlformats.org/officeDocument/2006/relationships/customXml" Target="../ink/ink1656.xml"/><Relationship Id="rId77" Type="http://schemas.openxmlformats.org/officeDocument/2006/relationships/image" Target="../media/image1110.png"/><Relationship Id="rId282" Type="http://schemas.openxmlformats.org/officeDocument/2006/relationships/customXml" Target="../ink/ink1228.xml"/><Relationship Id="rId503" Type="http://schemas.openxmlformats.org/officeDocument/2006/relationships/image" Target="../media/image1322.png"/><Relationship Id="rId587" Type="http://schemas.openxmlformats.org/officeDocument/2006/relationships/image" Target="../media/image1363.png"/><Relationship Id="rId710" Type="http://schemas.openxmlformats.org/officeDocument/2006/relationships/image" Target="../media/image1424.png"/><Relationship Id="rId808" Type="http://schemas.openxmlformats.org/officeDocument/2006/relationships/customXml" Target="../ink/ink1493.xml"/><Relationship Id="rId8" Type="http://schemas.openxmlformats.org/officeDocument/2006/relationships/customXml" Target="../ink/ink1091.xml"/><Relationship Id="rId142" Type="http://schemas.openxmlformats.org/officeDocument/2006/relationships/customXml" Target="../ink/ink1158.xml"/><Relationship Id="rId447" Type="http://schemas.openxmlformats.org/officeDocument/2006/relationships/image" Target="../media/image1294.png"/><Relationship Id="rId794" Type="http://schemas.openxmlformats.org/officeDocument/2006/relationships/image" Target="../media/image1466.png"/><Relationship Id="rId1077" Type="http://schemas.openxmlformats.org/officeDocument/2006/relationships/customXml" Target="../ink/ink1628.xml"/><Relationship Id="rId654" Type="http://schemas.openxmlformats.org/officeDocument/2006/relationships/customXml" Target="../ink/ink1415.xml"/><Relationship Id="rId861" Type="http://schemas.openxmlformats.org/officeDocument/2006/relationships/image" Target="../media/image1499.png"/><Relationship Id="rId959" Type="http://schemas.openxmlformats.org/officeDocument/2006/relationships/customXml" Target="../ink/ink1569.xml"/><Relationship Id="rId293" Type="http://schemas.openxmlformats.org/officeDocument/2006/relationships/image" Target="../media/image1218.png"/><Relationship Id="rId307" Type="http://schemas.openxmlformats.org/officeDocument/2006/relationships/image" Target="../media/image1225.png"/><Relationship Id="rId514" Type="http://schemas.openxmlformats.org/officeDocument/2006/relationships/image" Target="../media/image1327.png"/><Relationship Id="rId721" Type="http://schemas.openxmlformats.org/officeDocument/2006/relationships/customXml" Target="../ink/ink1449.xml"/><Relationship Id="rId1144" Type="http://schemas.openxmlformats.org/officeDocument/2006/relationships/image" Target="../media/image1640.png"/><Relationship Id="rId88" Type="http://schemas.openxmlformats.org/officeDocument/2006/relationships/customXml" Target="../ink/ink1131.xml"/><Relationship Id="rId153" Type="http://schemas.openxmlformats.org/officeDocument/2006/relationships/image" Target="../media/image1148.png"/><Relationship Id="rId360" Type="http://schemas.openxmlformats.org/officeDocument/2006/relationships/customXml" Target="../ink/ink1267.xml"/><Relationship Id="rId598" Type="http://schemas.openxmlformats.org/officeDocument/2006/relationships/customXml" Target="../ink/ink1387.xml"/><Relationship Id="rId819" Type="http://schemas.openxmlformats.org/officeDocument/2006/relationships/image" Target="../media/image1478.png"/><Relationship Id="rId1004" Type="http://schemas.openxmlformats.org/officeDocument/2006/relationships/image" Target="../media/image1570.png"/><Relationship Id="rId220" Type="http://schemas.openxmlformats.org/officeDocument/2006/relationships/customXml" Target="../ink/ink1197.xml"/><Relationship Id="rId458" Type="http://schemas.openxmlformats.org/officeDocument/2006/relationships/customXml" Target="../ink/ink1316.xml"/><Relationship Id="rId665" Type="http://schemas.openxmlformats.org/officeDocument/2006/relationships/image" Target="../media/image1402.png"/><Relationship Id="rId872" Type="http://schemas.openxmlformats.org/officeDocument/2006/relationships/customXml" Target="../ink/ink1525.xml"/><Relationship Id="rId1088" Type="http://schemas.openxmlformats.org/officeDocument/2006/relationships/image" Target="../media/image1612.png"/><Relationship Id="rId15" Type="http://schemas.openxmlformats.org/officeDocument/2006/relationships/image" Target="../media/image1079.png"/><Relationship Id="rId318" Type="http://schemas.openxmlformats.org/officeDocument/2006/relationships/customXml" Target="../ink/ink1246.xml"/><Relationship Id="rId525" Type="http://schemas.openxmlformats.org/officeDocument/2006/relationships/customXml" Target="../ink/ink1350.xml"/><Relationship Id="rId732" Type="http://schemas.openxmlformats.org/officeDocument/2006/relationships/image" Target="../media/image1435.png"/><Relationship Id="rId1155" Type="http://schemas.openxmlformats.org/officeDocument/2006/relationships/customXml" Target="../ink/ink1667.xml"/><Relationship Id="rId99" Type="http://schemas.openxmlformats.org/officeDocument/2006/relationships/image" Target="../media/image1121.png"/><Relationship Id="rId164" Type="http://schemas.openxmlformats.org/officeDocument/2006/relationships/customXml" Target="../ink/ink1169.xml"/><Relationship Id="rId371" Type="http://schemas.openxmlformats.org/officeDocument/2006/relationships/image" Target="../media/image1257.png"/><Relationship Id="rId1015" Type="http://schemas.openxmlformats.org/officeDocument/2006/relationships/customXml" Target="../ink/ink1597.xml"/><Relationship Id="rId469" Type="http://schemas.openxmlformats.org/officeDocument/2006/relationships/image" Target="../media/image1305.png"/><Relationship Id="rId676" Type="http://schemas.openxmlformats.org/officeDocument/2006/relationships/image" Target="../media/image1407.png"/><Relationship Id="rId883" Type="http://schemas.openxmlformats.org/officeDocument/2006/relationships/image" Target="../media/image1510.png"/><Relationship Id="rId1099" Type="http://schemas.openxmlformats.org/officeDocument/2006/relationships/customXml" Target="../ink/ink1639.xml"/><Relationship Id="rId26" Type="http://schemas.openxmlformats.org/officeDocument/2006/relationships/customXml" Target="../ink/ink1100.xml"/><Relationship Id="rId231" Type="http://schemas.openxmlformats.org/officeDocument/2006/relationships/image" Target="../media/image1187.png"/><Relationship Id="rId329" Type="http://schemas.openxmlformats.org/officeDocument/2006/relationships/image" Target="../media/image1236.png"/><Relationship Id="rId536" Type="http://schemas.openxmlformats.org/officeDocument/2006/relationships/image" Target="../media/image1338.png"/><Relationship Id="rId175" Type="http://schemas.openxmlformats.org/officeDocument/2006/relationships/image" Target="../media/image1159.png"/><Relationship Id="rId743" Type="http://schemas.openxmlformats.org/officeDocument/2006/relationships/customXml" Target="../ink/ink1460.xml"/><Relationship Id="rId950" Type="http://schemas.openxmlformats.org/officeDocument/2006/relationships/image" Target="../media/image1543.png"/><Relationship Id="rId1026" Type="http://schemas.openxmlformats.org/officeDocument/2006/relationships/image" Target="../media/image1581.png"/><Relationship Id="rId382" Type="http://schemas.openxmlformats.org/officeDocument/2006/relationships/customXml" Target="../ink/ink1278.xml"/><Relationship Id="rId603" Type="http://schemas.openxmlformats.org/officeDocument/2006/relationships/image" Target="../media/image1371.png"/><Relationship Id="rId687" Type="http://schemas.openxmlformats.org/officeDocument/2006/relationships/customXml" Target="../ink/ink1432.xml"/><Relationship Id="rId810" Type="http://schemas.openxmlformats.org/officeDocument/2006/relationships/customXml" Target="../ink/ink1494.xml"/><Relationship Id="rId908" Type="http://schemas.openxmlformats.org/officeDocument/2006/relationships/customXml" Target="../ink/ink1543.xml"/><Relationship Id="rId242" Type="http://schemas.openxmlformats.org/officeDocument/2006/relationships/customXml" Target="../ink/ink1208.xml"/><Relationship Id="rId894" Type="http://schemas.openxmlformats.org/officeDocument/2006/relationships/customXml" Target="../ink/ink1536.xml"/><Relationship Id="rId37" Type="http://schemas.openxmlformats.org/officeDocument/2006/relationships/image" Target="../media/image1090.png"/><Relationship Id="rId102" Type="http://schemas.openxmlformats.org/officeDocument/2006/relationships/customXml" Target="../ink/ink1138.xml"/><Relationship Id="rId547" Type="http://schemas.openxmlformats.org/officeDocument/2006/relationships/customXml" Target="../ink/ink1361.xml"/><Relationship Id="rId754" Type="http://schemas.openxmlformats.org/officeDocument/2006/relationships/image" Target="../media/image1446.png"/><Relationship Id="rId961" Type="http://schemas.openxmlformats.org/officeDocument/2006/relationships/customXml" Target="../ink/ink1570.xml"/><Relationship Id="rId90" Type="http://schemas.openxmlformats.org/officeDocument/2006/relationships/customXml" Target="../ink/ink1132.xml"/><Relationship Id="rId186" Type="http://schemas.openxmlformats.org/officeDocument/2006/relationships/customXml" Target="../ink/ink1180.xml"/><Relationship Id="rId393" Type="http://schemas.openxmlformats.org/officeDocument/2006/relationships/image" Target="../media/image1268.png"/><Relationship Id="rId407" Type="http://schemas.openxmlformats.org/officeDocument/2006/relationships/image" Target="../media/image1275.png"/><Relationship Id="rId614" Type="http://schemas.openxmlformats.org/officeDocument/2006/relationships/customXml" Target="../ink/ink1395.xml"/><Relationship Id="rId821" Type="http://schemas.openxmlformats.org/officeDocument/2006/relationships/image" Target="../media/image1479.png"/><Relationship Id="rId1037" Type="http://schemas.openxmlformats.org/officeDocument/2006/relationships/customXml" Target="../ink/ink1608.xml"/><Relationship Id="rId253" Type="http://schemas.openxmlformats.org/officeDocument/2006/relationships/image" Target="../media/image1198.png"/><Relationship Id="rId460" Type="http://schemas.openxmlformats.org/officeDocument/2006/relationships/customXml" Target="../ink/ink1317.xml"/><Relationship Id="rId698" Type="http://schemas.openxmlformats.org/officeDocument/2006/relationships/image" Target="../media/image1418.png"/><Relationship Id="rId919" Type="http://schemas.openxmlformats.org/officeDocument/2006/relationships/customXml" Target="../ink/ink1549.xml"/><Relationship Id="rId1090" Type="http://schemas.openxmlformats.org/officeDocument/2006/relationships/image" Target="../media/image1613.png"/><Relationship Id="rId1104" Type="http://schemas.openxmlformats.org/officeDocument/2006/relationships/image" Target="../media/image1620.png"/><Relationship Id="rId48" Type="http://schemas.openxmlformats.org/officeDocument/2006/relationships/customXml" Target="../ink/ink1111.xml"/><Relationship Id="rId113" Type="http://schemas.openxmlformats.org/officeDocument/2006/relationships/image" Target="../media/image1128.png"/><Relationship Id="rId320" Type="http://schemas.openxmlformats.org/officeDocument/2006/relationships/customXml" Target="../ink/ink1247.xml"/><Relationship Id="rId558" Type="http://schemas.openxmlformats.org/officeDocument/2006/relationships/image" Target="../media/image1349.png"/><Relationship Id="rId765" Type="http://schemas.openxmlformats.org/officeDocument/2006/relationships/customXml" Target="../ink/ink1471.xml"/><Relationship Id="rId972" Type="http://schemas.openxmlformats.org/officeDocument/2006/relationships/image" Target="../media/image1554.png"/><Relationship Id="rId197" Type="http://schemas.openxmlformats.org/officeDocument/2006/relationships/image" Target="../media/image1170.png"/><Relationship Id="rId418" Type="http://schemas.openxmlformats.org/officeDocument/2006/relationships/customXml" Target="../ink/ink1296.xml"/><Relationship Id="rId625" Type="http://schemas.openxmlformats.org/officeDocument/2006/relationships/image" Target="../media/image1382.png"/><Relationship Id="rId832" Type="http://schemas.openxmlformats.org/officeDocument/2006/relationships/customXml" Target="../ink/ink1505.xml"/><Relationship Id="rId1048" Type="http://schemas.openxmlformats.org/officeDocument/2006/relationships/image" Target="../media/image1592.png"/><Relationship Id="rId264" Type="http://schemas.openxmlformats.org/officeDocument/2006/relationships/customXml" Target="../ink/ink1219.xml"/><Relationship Id="rId471" Type="http://schemas.openxmlformats.org/officeDocument/2006/relationships/image" Target="../media/image1306.png"/><Relationship Id="rId1115" Type="http://schemas.openxmlformats.org/officeDocument/2006/relationships/customXml" Target="../ink/ink1647.xml"/><Relationship Id="rId59" Type="http://schemas.openxmlformats.org/officeDocument/2006/relationships/image" Target="../media/image1101.png"/><Relationship Id="rId124" Type="http://schemas.openxmlformats.org/officeDocument/2006/relationships/customXml" Target="../ink/ink1149.xml"/><Relationship Id="rId569" Type="http://schemas.openxmlformats.org/officeDocument/2006/relationships/customXml" Target="../ink/ink1372.xml"/><Relationship Id="rId776" Type="http://schemas.openxmlformats.org/officeDocument/2006/relationships/image" Target="../media/image1457.png"/><Relationship Id="rId983" Type="http://schemas.openxmlformats.org/officeDocument/2006/relationships/customXml" Target="../ink/ink1581.xml"/><Relationship Id="rId331" Type="http://schemas.openxmlformats.org/officeDocument/2006/relationships/image" Target="../media/image1237.png"/><Relationship Id="rId429" Type="http://schemas.openxmlformats.org/officeDocument/2006/relationships/image" Target="../media/image1285.png"/><Relationship Id="rId636" Type="http://schemas.openxmlformats.org/officeDocument/2006/relationships/customXml" Target="../ink/ink1406.xml"/><Relationship Id="rId1059" Type="http://schemas.openxmlformats.org/officeDocument/2006/relationships/customXml" Target="../ink/ink1619.xml"/><Relationship Id="rId843" Type="http://schemas.openxmlformats.org/officeDocument/2006/relationships/image" Target="../media/image1490.png"/><Relationship Id="rId1126" Type="http://schemas.openxmlformats.org/officeDocument/2006/relationships/image" Target="../media/image1631.png"/><Relationship Id="rId275" Type="http://schemas.openxmlformats.org/officeDocument/2006/relationships/image" Target="../media/image1209.png"/><Relationship Id="rId482" Type="http://schemas.openxmlformats.org/officeDocument/2006/relationships/customXml" Target="../ink/ink1328.xml"/><Relationship Id="rId703" Type="http://schemas.openxmlformats.org/officeDocument/2006/relationships/customXml" Target="../ink/ink1440.xml"/><Relationship Id="rId910" Type="http://schemas.openxmlformats.org/officeDocument/2006/relationships/customXml" Target="../ink/ink1544.xml"/><Relationship Id="rId135" Type="http://schemas.openxmlformats.org/officeDocument/2006/relationships/image" Target="../media/image1139.png"/><Relationship Id="rId342" Type="http://schemas.openxmlformats.org/officeDocument/2006/relationships/customXml" Target="../ink/ink1258.xml"/><Relationship Id="rId787" Type="http://schemas.openxmlformats.org/officeDocument/2006/relationships/customXml" Target="../ink/ink1482.xml"/><Relationship Id="rId994" Type="http://schemas.openxmlformats.org/officeDocument/2006/relationships/image" Target="../media/image1565.png"/><Relationship Id="rId202" Type="http://schemas.openxmlformats.org/officeDocument/2006/relationships/customXml" Target="../ink/ink1188.xml"/><Relationship Id="rId647" Type="http://schemas.openxmlformats.org/officeDocument/2006/relationships/image" Target="../media/image1393.png"/><Relationship Id="rId854" Type="http://schemas.openxmlformats.org/officeDocument/2006/relationships/customXml" Target="../ink/ink1516.xml"/><Relationship Id="rId286" Type="http://schemas.openxmlformats.org/officeDocument/2006/relationships/customXml" Target="../ink/ink1230.xml"/><Relationship Id="rId493" Type="http://schemas.openxmlformats.org/officeDocument/2006/relationships/image" Target="../media/image1317.png"/><Relationship Id="rId507" Type="http://schemas.openxmlformats.org/officeDocument/2006/relationships/image" Target="../media/image1324.png"/><Relationship Id="rId714" Type="http://schemas.openxmlformats.org/officeDocument/2006/relationships/image" Target="../media/image1426.png"/><Relationship Id="rId921" Type="http://schemas.openxmlformats.org/officeDocument/2006/relationships/customXml" Target="../ink/ink1550.xml"/><Relationship Id="rId1137" Type="http://schemas.openxmlformats.org/officeDocument/2006/relationships/customXml" Target="../ink/ink1658.xml"/><Relationship Id="rId50" Type="http://schemas.openxmlformats.org/officeDocument/2006/relationships/customXml" Target="../ink/ink1112.xml"/><Relationship Id="rId146" Type="http://schemas.openxmlformats.org/officeDocument/2006/relationships/customXml" Target="../ink/ink1160.xml"/><Relationship Id="rId353" Type="http://schemas.openxmlformats.org/officeDocument/2006/relationships/image" Target="../media/image1248.png"/><Relationship Id="rId560" Type="http://schemas.openxmlformats.org/officeDocument/2006/relationships/image" Target="../media/image1350.png"/><Relationship Id="rId798" Type="http://schemas.openxmlformats.org/officeDocument/2006/relationships/image" Target="../media/image1468.png"/><Relationship Id="rId213" Type="http://schemas.openxmlformats.org/officeDocument/2006/relationships/image" Target="../media/image1178.png"/><Relationship Id="rId420" Type="http://schemas.openxmlformats.org/officeDocument/2006/relationships/customXml" Target="../ink/ink1297.xml"/><Relationship Id="rId658" Type="http://schemas.openxmlformats.org/officeDocument/2006/relationships/customXml" Target="../ink/ink1417.xml"/><Relationship Id="rId865" Type="http://schemas.openxmlformats.org/officeDocument/2006/relationships/image" Target="../media/image1501.png"/><Relationship Id="rId1050" Type="http://schemas.openxmlformats.org/officeDocument/2006/relationships/image" Target="../media/image1593.png"/><Relationship Id="rId297" Type="http://schemas.openxmlformats.org/officeDocument/2006/relationships/image" Target="../media/image1220.png"/><Relationship Id="rId518" Type="http://schemas.openxmlformats.org/officeDocument/2006/relationships/image" Target="../media/image1329.png"/><Relationship Id="rId725" Type="http://schemas.openxmlformats.org/officeDocument/2006/relationships/customXml" Target="../ink/ink1451.xml"/><Relationship Id="rId932" Type="http://schemas.openxmlformats.org/officeDocument/2006/relationships/image" Target="../media/image1534.png"/><Relationship Id="rId1148" Type="http://schemas.openxmlformats.org/officeDocument/2006/relationships/image" Target="../media/image1642.png"/><Relationship Id="rId157" Type="http://schemas.openxmlformats.org/officeDocument/2006/relationships/image" Target="../media/image1150.png"/><Relationship Id="rId364" Type="http://schemas.openxmlformats.org/officeDocument/2006/relationships/customXml" Target="../ink/ink1269.xml"/><Relationship Id="rId1008" Type="http://schemas.openxmlformats.org/officeDocument/2006/relationships/image" Target="../media/image1572.png"/><Relationship Id="rId61" Type="http://schemas.openxmlformats.org/officeDocument/2006/relationships/image" Target="../media/image1102.png"/><Relationship Id="rId571" Type="http://schemas.openxmlformats.org/officeDocument/2006/relationships/customXml" Target="../ink/ink1373.xml"/><Relationship Id="rId669" Type="http://schemas.openxmlformats.org/officeDocument/2006/relationships/image" Target="../media/image1404.png"/><Relationship Id="rId876" Type="http://schemas.openxmlformats.org/officeDocument/2006/relationships/customXml" Target="../ink/ink1527.xml"/><Relationship Id="rId19" Type="http://schemas.openxmlformats.org/officeDocument/2006/relationships/image" Target="../media/image1081.png"/><Relationship Id="rId224" Type="http://schemas.openxmlformats.org/officeDocument/2006/relationships/customXml" Target="../ink/ink1199.xml"/><Relationship Id="rId431" Type="http://schemas.openxmlformats.org/officeDocument/2006/relationships/image" Target="../media/image1286.png"/><Relationship Id="rId529" Type="http://schemas.openxmlformats.org/officeDocument/2006/relationships/customXml" Target="../ink/ink1352.xml"/><Relationship Id="rId736" Type="http://schemas.openxmlformats.org/officeDocument/2006/relationships/image" Target="../media/image1437.png"/><Relationship Id="rId1061" Type="http://schemas.openxmlformats.org/officeDocument/2006/relationships/customXml" Target="../ink/ink1620.xml"/><Relationship Id="rId168" Type="http://schemas.openxmlformats.org/officeDocument/2006/relationships/customXml" Target="../ink/ink1171.xml"/><Relationship Id="rId943" Type="http://schemas.openxmlformats.org/officeDocument/2006/relationships/customXml" Target="../ink/ink1561.xml"/><Relationship Id="rId1019" Type="http://schemas.openxmlformats.org/officeDocument/2006/relationships/customXml" Target="../ink/ink1599.xml"/><Relationship Id="rId72" Type="http://schemas.openxmlformats.org/officeDocument/2006/relationships/customXml" Target="../ink/ink1123.xml"/><Relationship Id="rId375" Type="http://schemas.openxmlformats.org/officeDocument/2006/relationships/image" Target="../media/image1259.png"/><Relationship Id="rId582" Type="http://schemas.openxmlformats.org/officeDocument/2006/relationships/customXml" Target="../ink/ink1379.xml"/><Relationship Id="rId803" Type="http://schemas.openxmlformats.org/officeDocument/2006/relationships/customXml" Target="../ink/ink1490.xml"/><Relationship Id="rId3" Type="http://schemas.openxmlformats.org/officeDocument/2006/relationships/image" Target="NULL"/><Relationship Id="rId235" Type="http://schemas.openxmlformats.org/officeDocument/2006/relationships/image" Target="../media/image1189.png"/><Relationship Id="rId442" Type="http://schemas.openxmlformats.org/officeDocument/2006/relationships/customXml" Target="../ink/ink1308.xml"/><Relationship Id="rId887" Type="http://schemas.openxmlformats.org/officeDocument/2006/relationships/image" Target="../media/image1512.png"/><Relationship Id="rId1072" Type="http://schemas.openxmlformats.org/officeDocument/2006/relationships/image" Target="../media/image1604.png"/><Relationship Id="rId302" Type="http://schemas.openxmlformats.org/officeDocument/2006/relationships/customXml" Target="../ink/ink1238.xml"/><Relationship Id="rId747" Type="http://schemas.openxmlformats.org/officeDocument/2006/relationships/customXml" Target="../ink/ink1462.xml"/><Relationship Id="rId954" Type="http://schemas.openxmlformats.org/officeDocument/2006/relationships/image" Target="../media/image1545.png"/><Relationship Id="rId83" Type="http://schemas.openxmlformats.org/officeDocument/2006/relationships/image" Target="../media/image1113.png"/><Relationship Id="rId179" Type="http://schemas.openxmlformats.org/officeDocument/2006/relationships/image" Target="../media/image1161.png"/><Relationship Id="rId386" Type="http://schemas.openxmlformats.org/officeDocument/2006/relationships/customXml" Target="../ink/ink1280.xml"/><Relationship Id="rId593" Type="http://schemas.openxmlformats.org/officeDocument/2006/relationships/image" Target="../media/image1366.png"/><Relationship Id="rId607" Type="http://schemas.openxmlformats.org/officeDocument/2006/relationships/image" Target="../media/image1373.png"/><Relationship Id="rId814" Type="http://schemas.openxmlformats.org/officeDocument/2006/relationships/customXml" Target="../ink/ink1496.xml"/><Relationship Id="rId246" Type="http://schemas.openxmlformats.org/officeDocument/2006/relationships/customXml" Target="../ink/ink1210.xml"/><Relationship Id="rId453" Type="http://schemas.openxmlformats.org/officeDocument/2006/relationships/image" Target="../media/image1297.png"/><Relationship Id="rId660" Type="http://schemas.openxmlformats.org/officeDocument/2006/relationships/customXml" Target="../ink/ink1418.xml"/><Relationship Id="rId898" Type="http://schemas.openxmlformats.org/officeDocument/2006/relationships/customXml" Target="../ink/ink1538.xml"/><Relationship Id="rId1083" Type="http://schemas.openxmlformats.org/officeDocument/2006/relationships/customXml" Target="../ink/ink1631.xml"/><Relationship Id="rId106" Type="http://schemas.openxmlformats.org/officeDocument/2006/relationships/customXml" Target="../ink/ink1140.xml"/><Relationship Id="rId313" Type="http://schemas.openxmlformats.org/officeDocument/2006/relationships/image" Target="../media/image1228.png"/><Relationship Id="rId758" Type="http://schemas.openxmlformats.org/officeDocument/2006/relationships/image" Target="../media/image1448.png"/><Relationship Id="rId965" Type="http://schemas.openxmlformats.org/officeDocument/2006/relationships/customXml" Target="../ink/ink1572.xml"/><Relationship Id="rId1150" Type="http://schemas.openxmlformats.org/officeDocument/2006/relationships/image" Target="../media/image1643.png"/><Relationship Id="rId10" Type="http://schemas.openxmlformats.org/officeDocument/2006/relationships/customXml" Target="../ink/ink1092.xml"/><Relationship Id="rId94" Type="http://schemas.openxmlformats.org/officeDocument/2006/relationships/customXml" Target="../ink/ink1134.xml"/><Relationship Id="rId397" Type="http://schemas.openxmlformats.org/officeDocument/2006/relationships/image" Target="../media/image1270.png"/><Relationship Id="rId520" Type="http://schemas.openxmlformats.org/officeDocument/2006/relationships/image" Target="../media/image1330.png"/><Relationship Id="rId618" Type="http://schemas.openxmlformats.org/officeDocument/2006/relationships/customXml" Target="../ink/ink1397.xml"/><Relationship Id="rId825" Type="http://schemas.openxmlformats.org/officeDocument/2006/relationships/image" Target="../media/image1481.png"/><Relationship Id="rId257" Type="http://schemas.openxmlformats.org/officeDocument/2006/relationships/image" Target="../media/image1200.png"/><Relationship Id="rId464" Type="http://schemas.openxmlformats.org/officeDocument/2006/relationships/customXml" Target="../ink/ink1319.xml"/><Relationship Id="rId1010" Type="http://schemas.openxmlformats.org/officeDocument/2006/relationships/image" Target="../media/image1573.png"/><Relationship Id="rId1094" Type="http://schemas.openxmlformats.org/officeDocument/2006/relationships/image" Target="../media/image1615.png"/><Relationship Id="rId1108" Type="http://schemas.openxmlformats.org/officeDocument/2006/relationships/image" Target="../media/image1622.png"/><Relationship Id="rId117" Type="http://schemas.openxmlformats.org/officeDocument/2006/relationships/image" Target="../media/image1130.png"/><Relationship Id="rId671" Type="http://schemas.openxmlformats.org/officeDocument/2006/relationships/image" Target="../media/image1405.png"/><Relationship Id="rId769" Type="http://schemas.openxmlformats.org/officeDocument/2006/relationships/customXml" Target="../ink/ink1473.xml"/><Relationship Id="rId976" Type="http://schemas.openxmlformats.org/officeDocument/2006/relationships/image" Target="../media/image1556.png"/><Relationship Id="rId324" Type="http://schemas.openxmlformats.org/officeDocument/2006/relationships/customXml" Target="../ink/ink1249.xml"/><Relationship Id="rId531" Type="http://schemas.openxmlformats.org/officeDocument/2006/relationships/customXml" Target="../ink/ink1353.xml"/><Relationship Id="rId629" Type="http://schemas.openxmlformats.org/officeDocument/2006/relationships/image" Target="../media/image1384.png"/><Relationship Id="rId836" Type="http://schemas.openxmlformats.org/officeDocument/2006/relationships/customXml" Target="../ink/ink1507.xml"/><Relationship Id="rId1021" Type="http://schemas.openxmlformats.org/officeDocument/2006/relationships/customXml" Target="../ink/ink1600.xml"/><Relationship Id="rId1119" Type="http://schemas.openxmlformats.org/officeDocument/2006/relationships/customXml" Target="../ink/ink1649.xml"/><Relationship Id="rId903" Type="http://schemas.openxmlformats.org/officeDocument/2006/relationships/image" Target="../media/image1520.png"/><Relationship Id="rId32" Type="http://schemas.openxmlformats.org/officeDocument/2006/relationships/customXml" Target="../ink/ink1103.xml"/><Relationship Id="rId181" Type="http://schemas.openxmlformats.org/officeDocument/2006/relationships/image" Target="../media/image1162.png"/><Relationship Id="rId279" Type="http://schemas.openxmlformats.org/officeDocument/2006/relationships/image" Target="../media/image1211.png"/><Relationship Id="rId486" Type="http://schemas.openxmlformats.org/officeDocument/2006/relationships/customXml" Target="../ink/ink1330.xml"/><Relationship Id="rId693" Type="http://schemas.openxmlformats.org/officeDocument/2006/relationships/customXml" Target="../ink/ink1435.xml"/><Relationship Id="rId139" Type="http://schemas.openxmlformats.org/officeDocument/2006/relationships/image" Target="../media/image1141.png"/><Relationship Id="rId346" Type="http://schemas.openxmlformats.org/officeDocument/2006/relationships/customXml" Target="../ink/ink1260.xml"/><Relationship Id="rId553" Type="http://schemas.openxmlformats.org/officeDocument/2006/relationships/customXml" Target="../ink/ink1364.xml"/><Relationship Id="rId760" Type="http://schemas.openxmlformats.org/officeDocument/2006/relationships/image" Target="../media/image1449.png"/><Relationship Id="rId998" Type="http://schemas.openxmlformats.org/officeDocument/2006/relationships/image" Target="../media/image1567.png"/><Relationship Id="rId206" Type="http://schemas.openxmlformats.org/officeDocument/2006/relationships/customXml" Target="../ink/ink1190.xml"/><Relationship Id="rId413" Type="http://schemas.openxmlformats.org/officeDocument/2006/relationships/image" Target="../media/image1278.png"/><Relationship Id="rId858" Type="http://schemas.openxmlformats.org/officeDocument/2006/relationships/customXml" Target="../ink/ink1518.xml"/><Relationship Id="rId1043" Type="http://schemas.openxmlformats.org/officeDocument/2006/relationships/customXml" Target="../ink/ink1611.xml"/><Relationship Id="rId620" Type="http://schemas.openxmlformats.org/officeDocument/2006/relationships/customXml" Target="../ink/ink1398.xml"/><Relationship Id="rId718" Type="http://schemas.openxmlformats.org/officeDocument/2006/relationships/image" Target="../media/image1428.png"/><Relationship Id="rId925" Type="http://schemas.openxmlformats.org/officeDocument/2006/relationships/customXml" Target="../ink/ink1552.xml"/><Relationship Id="rId1110" Type="http://schemas.openxmlformats.org/officeDocument/2006/relationships/image" Target="../media/image1623.png"/><Relationship Id="rId54" Type="http://schemas.openxmlformats.org/officeDocument/2006/relationships/customXml" Target="../ink/ink1114.xml"/><Relationship Id="rId270" Type="http://schemas.openxmlformats.org/officeDocument/2006/relationships/customXml" Target="../ink/ink1222.xml"/><Relationship Id="rId130" Type="http://schemas.openxmlformats.org/officeDocument/2006/relationships/customXml" Target="../ink/ink1152.xml"/><Relationship Id="rId368" Type="http://schemas.openxmlformats.org/officeDocument/2006/relationships/customXml" Target="../ink/ink1271.xml"/><Relationship Id="rId575" Type="http://schemas.openxmlformats.org/officeDocument/2006/relationships/customXml" Target="../ink/ink1375.xml"/><Relationship Id="rId782" Type="http://schemas.openxmlformats.org/officeDocument/2006/relationships/image" Target="../media/image1460.png"/><Relationship Id="rId228" Type="http://schemas.openxmlformats.org/officeDocument/2006/relationships/customXml" Target="../ink/ink1201.xml"/><Relationship Id="rId435" Type="http://schemas.openxmlformats.org/officeDocument/2006/relationships/image" Target="../media/image1288.png"/><Relationship Id="rId642" Type="http://schemas.openxmlformats.org/officeDocument/2006/relationships/customXml" Target="../ink/ink1409.xml"/><Relationship Id="rId1065" Type="http://schemas.openxmlformats.org/officeDocument/2006/relationships/customXml" Target="../ink/ink1622.xml"/><Relationship Id="rId502" Type="http://schemas.openxmlformats.org/officeDocument/2006/relationships/customXml" Target="../ink/ink1338.xml"/><Relationship Id="rId947" Type="http://schemas.openxmlformats.org/officeDocument/2006/relationships/customXml" Target="../ink/ink1563.xml"/><Relationship Id="rId1132" Type="http://schemas.openxmlformats.org/officeDocument/2006/relationships/image" Target="../media/image1634.png"/><Relationship Id="rId76" Type="http://schemas.openxmlformats.org/officeDocument/2006/relationships/customXml" Target="../ink/ink1125.xml"/><Relationship Id="rId807" Type="http://schemas.openxmlformats.org/officeDocument/2006/relationships/image" Target="../media/image1472.png"/><Relationship Id="rId292" Type="http://schemas.openxmlformats.org/officeDocument/2006/relationships/customXml" Target="../ink/ink1233.xml"/><Relationship Id="rId597" Type="http://schemas.openxmlformats.org/officeDocument/2006/relationships/image" Target="../media/image1368.png"/><Relationship Id="rId152" Type="http://schemas.openxmlformats.org/officeDocument/2006/relationships/customXml" Target="../ink/ink1163.xml"/><Relationship Id="rId457" Type="http://schemas.openxmlformats.org/officeDocument/2006/relationships/image" Target="../media/image1299.png"/><Relationship Id="rId1087" Type="http://schemas.openxmlformats.org/officeDocument/2006/relationships/customXml" Target="../ink/ink1633.xml"/><Relationship Id="rId664" Type="http://schemas.openxmlformats.org/officeDocument/2006/relationships/customXml" Target="../ink/ink1420.xml"/><Relationship Id="rId871" Type="http://schemas.openxmlformats.org/officeDocument/2006/relationships/image" Target="../media/image1504.png"/><Relationship Id="rId969" Type="http://schemas.openxmlformats.org/officeDocument/2006/relationships/customXml" Target="../ink/ink1574.xml"/><Relationship Id="rId317" Type="http://schemas.openxmlformats.org/officeDocument/2006/relationships/image" Target="../media/image1230.png"/><Relationship Id="rId524" Type="http://schemas.openxmlformats.org/officeDocument/2006/relationships/image" Target="../media/image1332.png"/><Relationship Id="rId731" Type="http://schemas.openxmlformats.org/officeDocument/2006/relationships/customXml" Target="../ink/ink1454.xml"/><Relationship Id="rId1154" Type="http://schemas.openxmlformats.org/officeDocument/2006/relationships/image" Target="../media/image1645.png"/><Relationship Id="rId98" Type="http://schemas.openxmlformats.org/officeDocument/2006/relationships/customXml" Target="../ink/ink1136.xml"/><Relationship Id="rId829" Type="http://schemas.openxmlformats.org/officeDocument/2006/relationships/image" Target="../media/image1483.png"/><Relationship Id="rId1014" Type="http://schemas.openxmlformats.org/officeDocument/2006/relationships/image" Target="../media/image1575.png"/><Relationship Id="rId25" Type="http://schemas.openxmlformats.org/officeDocument/2006/relationships/image" Target="../media/image1084.png"/><Relationship Id="rId174" Type="http://schemas.openxmlformats.org/officeDocument/2006/relationships/customXml" Target="../ink/ink1174.xml"/><Relationship Id="rId381" Type="http://schemas.openxmlformats.org/officeDocument/2006/relationships/image" Target="../media/image1262.png"/><Relationship Id="rId241" Type="http://schemas.openxmlformats.org/officeDocument/2006/relationships/image" Target="../media/image1192.png"/><Relationship Id="rId479" Type="http://schemas.openxmlformats.org/officeDocument/2006/relationships/image" Target="../media/image1310.png"/><Relationship Id="rId686" Type="http://schemas.openxmlformats.org/officeDocument/2006/relationships/image" Target="../media/image1412.png"/><Relationship Id="rId893" Type="http://schemas.openxmlformats.org/officeDocument/2006/relationships/image" Target="../media/image1515.png"/><Relationship Id="rId339" Type="http://schemas.openxmlformats.org/officeDocument/2006/relationships/image" Target="../media/image1241.png"/><Relationship Id="rId546" Type="http://schemas.openxmlformats.org/officeDocument/2006/relationships/image" Target="../media/image1343.png"/><Relationship Id="rId753" Type="http://schemas.openxmlformats.org/officeDocument/2006/relationships/customXml" Target="../ink/ink1465.xml"/><Relationship Id="rId101" Type="http://schemas.openxmlformats.org/officeDocument/2006/relationships/image" Target="../media/image1122.png"/><Relationship Id="rId406" Type="http://schemas.openxmlformats.org/officeDocument/2006/relationships/customXml" Target="../ink/ink1290.xml"/><Relationship Id="rId960" Type="http://schemas.openxmlformats.org/officeDocument/2006/relationships/image" Target="../media/image1548.png"/><Relationship Id="rId1036" Type="http://schemas.openxmlformats.org/officeDocument/2006/relationships/image" Target="../media/image1586.png"/><Relationship Id="rId613" Type="http://schemas.openxmlformats.org/officeDocument/2006/relationships/image" Target="../media/image1376.png"/><Relationship Id="rId820" Type="http://schemas.openxmlformats.org/officeDocument/2006/relationships/customXml" Target="../ink/ink1499.xml"/><Relationship Id="rId918" Type="http://schemas.openxmlformats.org/officeDocument/2006/relationships/image" Target="../media/image1527.png"/><Relationship Id="rId1103" Type="http://schemas.openxmlformats.org/officeDocument/2006/relationships/customXml" Target="../ink/ink164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png"/><Relationship Id="rId18" Type="http://schemas.openxmlformats.org/officeDocument/2006/relationships/customXml" Target="../ink/ink7.xml"/><Relationship Id="rId3" Type="http://schemas.openxmlformats.org/officeDocument/2006/relationships/image" Target="NULL"/><Relationship Id="rId21" Type="http://schemas.openxmlformats.org/officeDocument/2006/relationships/image" Target="../media/image10.png"/><Relationship Id="rId7" Type="http://schemas.openxmlformats.org/officeDocument/2006/relationships/image" Target="../media/image3.wmf"/><Relationship Id="rId12" Type="http://schemas.openxmlformats.org/officeDocument/2006/relationships/customXml" Target="../ink/ink4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6" Type="http://schemas.openxmlformats.org/officeDocument/2006/relationships/customXml" Target="../ink/ink6.xml"/><Relationship Id="rId20" Type="http://schemas.openxmlformats.org/officeDocument/2006/relationships/customXml" Target="../ink/ink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png"/><Relationship Id="rId5" Type="http://schemas.openxmlformats.org/officeDocument/2006/relationships/image" Target="../media/image2.wmf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10" Type="http://schemas.openxmlformats.org/officeDocument/2006/relationships/customXml" Target="../ink/ink3.xml"/><Relationship Id="rId19" Type="http://schemas.openxmlformats.org/officeDocument/2006/relationships/image" Target="../media/image9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Relationship Id="rId14" Type="http://schemas.openxmlformats.org/officeDocument/2006/relationships/customXml" Target="../ink/ink5.xml"/><Relationship Id="rId22" Type="http://schemas.openxmlformats.org/officeDocument/2006/relationships/customXml" Target="../ink/ink9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9.png"/><Relationship Id="rId21" Type="http://schemas.openxmlformats.org/officeDocument/2006/relationships/image" Target="../media/image21.png"/><Relationship Id="rId42" Type="http://schemas.openxmlformats.org/officeDocument/2006/relationships/customXml" Target="../ink/ink30.xml"/><Relationship Id="rId63" Type="http://schemas.openxmlformats.org/officeDocument/2006/relationships/image" Target="../media/image42.png"/><Relationship Id="rId84" Type="http://schemas.openxmlformats.org/officeDocument/2006/relationships/customXml" Target="../ink/ink51.xml"/><Relationship Id="rId138" Type="http://schemas.openxmlformats.org/officeDocument/2006/relationships/customXml" Target="../ink/ink78.xml"/><Relationship Id="rId159" Type="http://schemas.openxmlformats.org/officeDocument/2006/relationships/image" Target="../media/image90.png"/><Relationship Id="rId170" Type="http://schemas.openxmlformats.org/officeDocument/2006/relationships/customXml" Target="../ink/ink94.xml"/><Relationship Id="rId107" Type="http://schemas.openxmlformats.org/officeDocument/2006/relationships/image" Target="../media/image64.png"/><Relationship Id="rId11" Type="http://schemas.openxmlformats.org/officeDocument/2006/relationships/image" Target="../media/image16.png"/><Relationship Id="rId32" Type="http://schemas.openxmlformats.org/officeDocument/2006/relationships/customXml" Target="../ink/ink25.xml"/><Relationship Id="rId53" Type="http://schemas.openxmlformats.org/officeDocument/2006/relationships/image" Target="../media/image37.png"/><Relationship Id="rId74" Type="http://schemas.openxmlformats.org/officeDocument/2006/relationships/customXml" Target="../ink/ink46.xml"/><Relationship Id="rId128" Type="http://schemas.openxmlformats.org/officeDocument/2006/relationships/customXml" Target="../ink/ink73.xml"/><Relationship Id="rId149" Type="http://schemas.openxmlformats.org/officeDocument/2006/relationships/image" Target="../media/image85.png"/><Relationship Id="rId5" Type="http://schemas.openxmlformats.org/officeDocument/2006/relationships/image" Target="../media/image13.png"/><Relationship Id="rId95" Type="http://schemas.openxmlformats.org/officeDocument/2006/relationships/image" Target="../media/image58.png"/><Relationship Id="rId160" Type="http://schemas.openxmlformats.org/officeDocument/2006/relationships/customXml" Target="../ink/ink89.xml"/><Relationship Id="rId181" Type="http://schemas.openxmlformats.org/officeDocument/2006/relationships/image" Target="../media/image101.png"/><Relationship Id="rId22" Type="http://schemas.openxmlformats.org/officeDocument/2006/relationships/customXml" Target="../ink/ink20.xml"/><Relationship Id="rId43" Type="http://schemas.openxmlformats.org/officeDocument/2006/relationships/image" Target="../media/image32.png"/><Relationship Id="rId64" Type="http://schemas.openxmlformats.org/officeDocument/2006/relationships/customXml" Target="../ink/ink41.xml"/><Relationship Id="rId118" Type="http://schemas.openxmlformats.org/officeDocument/2006/relationships/customXml" Target="../ink/ink68.xml"/><Relationship Id="rId139" Type="http://schemas.openxmlformats.org/officeDocument/2006/relationships/image" Target="../media/image80.png"/><Relationship Id="rId85" Type="http://schemas.openxmlformats.org/officeDocument/2006/relationships/image" Target="../media/image53.png"/><Relationship Id="rId150" Type="http://schemas.openxmlformats.org/officeDocument/2006/relationships/customXml" Target="../ink/ink84.xml"/><Relationship Id="rId171" Type="http://schemas.openxmlformats.org/officeDocument/2006/relationships/image" Target="../media/image96.png"/><Relationship Id="rId12" Type="http://schemas.openxmlformats.org/officeDocument/2006/relationships/customXml" Target="../ink/ink15.xml"/><Relationship Id="rId33" Type="http://schemas.openxmlformats.org/officeDocument/2006/relationships/image" Target="../media/image27.png"/><Relationship Id="rId108" Type="http://schemas.openxmlformats.org/officeDocument/2006/relationships/customXml" Target="../ink/ink63.xml"/><Relationship Id="rId129" Type="http://schemas.openxmlformats.org/officeDocument/2006/relationships/image" Target="../media/image75.png"/><Relationship Id="rId54" Type="http://schemas.openxmlformats.org/officeDocument/2006/relationships/customXml" Target="../ink/ink36.xml"/><Relationship Id="rId75" Type="http://schemas.openxmlformats.org/officeDocument/2006/relationships/image" Target="../media/image48.png"/><Relationship Id="rId96" Type="http://schemas.openxmlformats.org/officeDocument/2006/relationships/customXml" Target="../ink/ink57.xml"/><Relationship Id="rId140" Type="http://schemas.openxmlformats.org/officeDocument/2006/relationships/customXml" Target="../ink/ink79.xml"/><Relationship Id="rId161" Type="http://schemas.openxmlformats.org/officeDocument/2006/relationships/image" Target="../media/image91.png"/><Relationship Id="rId6" Type="http://schemas.openxmlformats.org/officeDocument/2006/relationships/customXml" Target="../ink/ink12.xml"/><Relationship Id="rId23" Type="http://schemas.openxmlformats.org/officeDocument/2006/relationships/image" Target="../media/image22.png"/><Relationship Id="rId119" Type="http://schemas.openxmlformats.org/officeDocument/2006/relationships/image" Target="../media/image70.png"/><Relationship Id="rId44" Type="http://schemas.openxmlformats.org/officeDocument/2006/relationships/customXml" Target="../ink/ink31.xml"/><Relationship Id="rId60" Type="http://schemas.openxmlformats.org/officeDocument/2006/relationships/customXml" Target="../ink/ink39.xml"/><Relationship Id="rId65" Type="http://schemas.openxmlformats.org/officeDocument/2006/relationships/image" Target="../media/image43.png"/><Relationship Id="rId81" Type="http://schemas.openxmlformats.org/officeDocument/2006/relationships/image" Target="../media/image51.png"/><Relationship Id="rId86" Type="http://schemas.openxmlformats.org/officeDocument/2006/relationships/customXml" Target="../ink/ink52.xml"/><Relationship Id="rId130" Type="http://schemas.openxmlformats.org/officeDocument/2006/relationships/customXml" Target="../ink/ink74.xml"/><Relationship Id="rId135" Type="http://schemas.openxmlformats.org/officeDocument/2006/relationships/image" Target="../media/image78.png"/><Relationship Id="rId151" Type="http://schemas.openxmlformats.org/officeDocument/2006/relationships/image" Target="../media/image86.png"/><Relationship Id="rId156" Type="http://schemas.openxmlformats.org/officeDocument/2006/relationships/customXml" Target="../ink/ink87.xml"/><Relationship Id="rId177" Type="http://schemas.openxmlformats.org/officeDocument/2006/relationships/image" Target="../media/image99.png"/><Relationship Id="rId172" Type="http://schemas.openxmlformats.org/officeDocument/2006/relationships/customXml" Target="../ink/ink95.xml"/><Relationship Id="rId13" Type="http://schemas.openxmlformats.org/officeDocument/2006/relationships/image" Target="../media/image17.png"/><Relationship Id="rId18" Type="http://schemas.openxmlformats.org/officeDocument/2006/relationships/customXml" Target="../ink/ink18.xml"/><Relationship Id="rId39" Type="http://schemas.openxmlformats.org/officeDocument/2006/relationships/image" Target="../media/image30.png"/><Relationship Id="rId109" Type="http://schemas.openxmlformats.org/officeDocument/2006/relationships/image" Target="../media/image65.png"/><Relationship Id="rId34" Type="http://schemas.openxmlformats.org/officeDocument/2006/relationships/customXml" Target="../ink/ink26.xml"/><Relationship Id="rId50" Type="http://schemas.openxmlformats.org/officeDocument/2006/relationships/customXml" Target="../ink/ink34.xml"/><Relationship Id="rId55" Type="http://schemas.openxmlformats.org/officeDocument/2006/relationships/image" Target="../media/image38.png"/><Relationship Id="rId76" Type="http://schemas.openxmlformats.org/officeDocument/2006/relationships/customXml" Target="../ink/ink47.xml"/><Relationship Id="rId97" Type="http://schemas.openxmlformats.org/officeDocument/2006/relationships/image" Target="../media/image59.png"/><Relationship Id="rId104" Type="http://schemas.openxmlformats.org/officeDocument/2006/relationships/customXml" Target="../ink/ink61.xml"/><Relationship Id="rId120" Type="http://schemas.openxmlformats.org/officeDocument/2006/relationships/customXml" Target="../ink/ink69.xml"/><Relationship Id="rId125" Type="http://schemas.openxmlformats.org/officeDocument/2006/relationships/image" Target="../media/image73.png"/><Relationship Id="rId141" Type="http://schemas.openxmlformats.org/officeDocument/2006/relationships/image" Target="../media/image81.png"/><Relationship Id="rId146" Type="http://schemas.openxmlformats.org/officeDocument/2006/relationships/customXml" Target="../ink/ink82.xml"/><Relationship Id="rId167" Type="http://schemas.openxmlformats.org/officeDocument/2006/relationships/image" Target="../media/image94.png"/><Relationship Id="rId7" Type="http://schemas.openxmlformats.org/officeDocument/2006/relationships/image" Target="../media/image14.png"/><Relationship Id="rId71" Type="http://schemas.openxmlformats.org/officeDocument/2006/relationships/image" Target="../media/image46.png"/><Relationship Id="rId92" Type="http://schemas.openxmlformats.org/officeDocument/2006/relationships/customXml" Target="../ink/ink55.xml"/><Relationship Id="rId162" Type="http://schemas.openxmlformats.org/officeDocument/2006/relationships/customXml" Target="../ink/ink90.xml"/><Relationship Id="rId2" Type="http://schemas.openxmlformats.org/officeDocument/2006/relationships/customXml" Target="../ink/ink10.xml"/><Relationship Id="rId29" Type="http://schemas.openxmlformats.org/officeDocument/2006/relationships/image" Target="../media/image25.png"/><Relationship Id="rId24" Type="http://schemas.openxmlformats.org/officeDocument/2006/relationships/customXml" Target="../ink/ink21.xml"/><Relationship Id="rId40" Type="http://schemas.openxmlformats.org/officeDocument/2006/relationships/customXml" Target="../ink/ink29.xml"/><Relationship Id="rId45" Type="http://schemas.openxmlformats.org/officeDocument/2006/relationships/image" Target="../media/image33.png"/><Relationship Id="rId66" Type="http://schemas.openxmlformats.org/officeDocument/2006/relationships/customXml" Target="../ink/ink42.xml"/><Relationship Id="rId87" Type="http://schemas.openxmlformats.org/officeDocument/2006/relationships/image" Target="../media/image54.png"/><Relationship Id="rId110" Type="http://schemas.openxmlformats.org/officeDocument/2006/relationships/customXml" Target="../ink/ink64.xml"/><Relationship Id="rId115" Type="http://schemas.openxmlformats.org/officeDocument/2006/relationships/image" Target="../media/image68.png"/><Relationship Id="rId131" Type="http://schemas.openxmlformats.org/officeDocument/2006/relationships/image" Target="../media/image76.png"/><Relationship Id="rId136" Type="http://schemas.openxmlformats.org/officeDocument/2006/relationships/customXml" Target="../ink/ink77.xml"/><Relationship Id="rId157" Type="http://schemas.openxmlformats.org/officeDocument/2006/relationships/image" Target="../media/image89.png"/><Relationship Id="rId178" Type="http://schemas.openxmlformats.org/officeDocument/2006/relationships/customXml" Target="../ink/ink98.xml"/><Relationship Id="rId61" Type="http://schemas.openxmlformats.org/officeDocument/2006/relationships/image" Target="../media/image41.png"/><Relationship Id="rId82" Type="http://schemas.openxmlformats.org/officeDocument/2006/relationships/customXml" Target="../ink/ink50.xml"/><Relationship Id="rId152" Type="http://schemas.openxmlformats.org/officeDocument/2006/relationships/customXml" Target="../ink/ink85.xml"/><Relationship Id="rId173" Type="http://schemas.openxmlformats.org/officeDocument/2006/relationships/image" Target="../media/image97.png"/><Relationship Id="rId19" Type="http://schemas.openxmlformats.org/officeDocument/2006/relationships/image" Target="../media/image20.png"/><Relationship Id="rId14" Type="http://schemas.openxmlformats.org/officeDocument/2006/relationships/customXml" Target="../ink/ink16.xml"/><Relationship Id="rId30" Type="http://schemas.openxmlformats.org/officeDocument/2006/relationships/customXml" Target="../ink/ink24.xml"/><Relationship Id="rId35" Type="http://schemas.openxmlformats.org/officeDocument/2006/relationships/image" Target="../media/image28.png"/><Relationship Id="rId56" Type="http://schemas.openxmlformats.org/officeDocument/2006/relationships/customXml" Target="../ink/ink37.xml"/><Relationship Id="rId77" Type="http://schemas.openxmlformats.org/officeDocument/2006/relationships/image" Target="../media/image49.png"/><Relationship Id="rId100" Type="http://schemas.openxmlformats.org/officeDocument/2006/relationships/customXml" Target="../ink/ink59.xml"/><Relationship Id="rId105" Type="http://schemas.openxmlformats.org/officeDocument/2006/relationships/image" Target="../media/image63.png"/><Relationship Id="rId126" Type="http://schemas.openxmlformats.org/officeDocument/2006/relationships/customXml" Target="../ink/ink72.xml"/><Relationship Id="rId147" Type="http://schemas.openxmlformats.org/officeDocument/2006/relationships/image" Target="../media/image84.png"/><Relationship Id="rId168" Type="http://schemas.openxmlformats.org/officeDocument/2006/relationships/customXml" Target="../ink/ink93.xml"/><Relationship Id="rId8" Type="http://schemas.openxmlformats.org/officeDocument/2006/relationships/customXml" Target="../ink/ink13.xml"/><Relationship Id="rId51" Type="http://schemas.openxmlformats.org/officeDocument/2006/relationships/image" Target="../media/image36.png"/><Relationship Id="rId72" Type="http://schemas.openxmlformats.org/officeDocument/2006/relationships/customXml" Target="../ink/ink45.xml"/><Relationship Id="rId93" Type="http://schemas.openxmlformats.org/officeDocument/2006/relationships/image" Target="../media/image57.png"/><Relationship Id="rId98" Type="http://schemas.openxmlformats.org/officeDocument/2006/relationships/customXml" Target="../ink/ink58.xml"/><Relationship Id="rId121" Type="http://schemas.openxmlformats.org/officeDocument/2006/relationships/image" Target="../media/image71.png"/><Relationship Id="rId142" Type="http://schemas.openxmlformats.org/officeDocument/2006/relationships/customXml" Target="../ink/ink80.xml"/><Relationship Id="rId163" Type="http://schemas.openxmlformats.org/officeDocument/2006/relationships/image" Target="../media/image92.png"/><Relationship Id="rId3" Type="http://schemas.openxmlformats.org/officeDocument/2006/relationships/image" Target="../media/image12.png"/><Relationship Id="rId25" Type="http://schemas.openxmlformats.org/officeDocument/2006/relationships/image" Target="../media/image23.png"/><Relationship Id="rId46" Type="http://schemas.openxmlformats.org/officeDocument/2006/relationships/customXml" Target="../ink/ink32.xml"/><Relationship Id="rId67" Type="http://schemas.openxmlformats.org/officeDocument/2006/relationships/image" Target="../media/image44.png"/><Relationship Id="rId116" Type="http://schemas.openxmlformats.org/officeDocument/2006/relationships/customXml" Target="../ink/ink67.xml"/><Relationship Id="rId137" Type="http://schemas.openxmlformats.org/officeDocument/2006/relationships/image" Target="../media/image79.png"/><Relationship Id="rId158" Type="http://schemas.openxmlformats.org/officeDocument/2006/relationships/customXml" Target="../ink/ink88.xml"/><Relationship Id="rId20" Type="http://schemas.openxmlformats.org/officeDocument/2006/relationships/customXml" Target="../ink/ink19.xml"/><Relationship Id="rId41" Type="http://schemas.openxmlformats.org/officeDocument/2006/relationships/image" Target="../media/image31.png"/><Relationship Id="rId62" Type="http://schemas.openxmlformats.org/officeDocument/2006/relationships/customXml" Target="../ink/ink40.xml"/><Relationship Id="rId83" Type="http://schemas.openxmlformats.org/officeDocument/2006/relationships/image" Target="../media/image52.png"/><Relationship Id="rId88" Type="http://schemas.openxmlformats.org/officeDocument/2006/relationships/customXml" Target="../ink/ink53.xml"/><Relationship Id="rId111" Type="http://schemas.openxmlformats.org/officeDocument/2006/relationships/image" Target="../media/image66.png"/><Relationship Id="rId132" Type="http://schemas.openxmlformats.org/officeDocument/2006/relationships/customXml" Target="../ink/ink75.xml"/><Relationship Id="rId153" Type="http://schemas.openxmlformats.org/officeDocument/2006/relationships/image" Target="../media/image87.png"/><Relationship Id="rId174" Type="http://schemas.openxmlformats.org/officeDocument/2006/relationships/customXml" Target="../ink/ink96.xml"/><Relationship Id="rId179" Type="http://schemas.openxmlformats.org/officeDocument/2006/relationships/image" Target="../media/image100.png"/><Relationship Id="rId15" Type="http://schemas.openxmlformats.org/officeDocument/2006/relationships/image" Target="../media/image18.png"/><Relationship Id="rId36" Type="http://schemas.openxmlformats.org/officeDocument/2006/relationships/customXml" Target="../ink/ink27.xml"/><Relationship Id="rId57" Type="http://schemas.openxmlformats.org/officeDocument/2006/relationships/image" Target="../media/image39.png"/><Relationship Id="rId106" Type="http://schemas.openxmlformats.org/officeDocument/2006/relationships/customXml" Target="../ink/ink62.xml"/><Relationship Id="rId127" Type="http://schemas.openxmlformats.org/officeDocument/2006/relationships/image" Target="../media/image74.png"/><Relationship Id="rId10" Type="http://schemas.openxmlformats.org/officeDocument/2006/relationships/customXml" Target="../ink/ink14.xml"/><Relationship Id="rId31" Type="http://schemas.openxmlformats.org/officeDocument/2006/relationships/image" Target="../media/image26.png"/><Relationship Id="rId52" Type="http://schemas.openxmlformats.org/officeDocument/2006/relationships/customXml" Target="../ink/ink35.xml"/><Relationship Id="rId73" Type="http://schemas.openxmlformats.org/officeDocument/2006/relationships/image" Target="../media/image47.png"/><Relationship Id="rId78" Type="http://schemas.openxmlformats.org/officeDocument/2006/relationships/customXml" Target="../ink/ink48.xml"/><Relationship Id="rId94" Type="http://schemas.openxmlformats.org/officeDocument/2006/relationships/customXml" Target="../ink/ink56.xml"/><Relationship Id="rId99" Type="http://schemas.openxmlformats.org/officeDocument/2006/relationships/image" Target="../media/image60.png"/><Relationship Id="rId101" Type="http://schemas.openxmlformats.org/officeDocument/2006/relationships/image" Target="../media/image61.png"/><Relationship Id="rId122" Type="http://schemas.openxmlformats.org/officeDocument/2006/relationships/customXml" Target="../ink/ink70.xml"/><Relationship Id="rId143" Type="http://schemas.openxmlformats.org/officeDocument/2006/relationships/image" Target="../media/image82.png"/><Relationship Id="rId148" Type="http://schemas.openxmlformats.org/officeDocument/2006/relationships/customXml" Target="../ink/ink83.xml"/><Relationship Id="rId164" Type="http://schemas.openxmlformats.org/officeDocument/2006/relationships/customXml" Target="../ink/ink91.xml"/><Relationship Id="rId169" Type="http://schemas.openxmlformats.org/officeDocument/2006/relationships/image" Target="../media/image95.png"/><Relationship Id="rId4" Type="http://schemas.openxmlformats.org/officeDocument/2006/relationships/customXml" Target="../ink/ink11.xml"/><Relationship Id="rId9" Type="http://schemas.openxmlformats.org/officeDocument/2006/relationships/image" Target="../media/image15.png"/><Relationship Id="rId180" Type="http://schemas.openxmlformats.org/officeDocument/2006/relationships/customXml" Target="../ink/ink99.xml"/><Relationship Id="rId26" Type="http://schemas.openxmlformats.org/officeDocument/2006/relationships/customXml" Target="../ink/ink22.xml"/><Relationship Id="rId47" Type="http://schemas.openxmlformats.org/officeDocument/2006/relationships/image" Target="../media/image34.png"/><Relationship Id="rId68" Type="http://schemas.openxmlformats.org/officeDocument/2006/relationships/customXml" Target="../ink/ink43.xml"/><Relationship Id="rId89" Type="http://schemas.openxmlformats.org/officeDocument/2006/relationships/image" Target="../media/image55.png"/><Relationship Id="rId112" Type="http://schemas.openxmlformats.org/officeDocument/2006/relationships/customXml" Target="../ink/ink65.xml"/><Relationship Id="rId133" Type="http://schemas.openxmlformats.org/officeDocument/2006/relationships/image" Target="../media/image77.png"/><Relationship Id="rId154" Type="http://schemas.openxmlformats.org/officeDocument/2006/relationships/customXml" Target="../ink/ink86.xml"/><Relationship Id="rId175" Type="http://schemas.openxmlformats.org/officeDocument/2006/relationships/image" Target="../media/image98.png"/><Relationship Id="rId16" Type="http://schemas.openxmlformats.org/officeDocument/2006/relationships/customXml" Target="../ink/ink17.xml"/><Relationship Id="rId37" Type="http://schemas.openxmlformats.org/officeDocument/2006/relationships/image" Target="../media/image29.png"/><Relationship Id="rId58" Type="http://schemas.openxmlformats.org/officeDocument/2006/relationships/customXml" Target="../ink/ink38.xml"/><Relationship Id="rId79" Type="http://schemas.openxmlformats.org/officeDocument/2006/relationships/image" Target="../media/image50.png"/><Relationship Id="rId102" Type="http://schemas.openxmlformats.org/officeDocument/2006/relationships/customXml" Target="../ink/ink60.xml"/><Relationship Id="rId123" Type="http://schemas.openxmlformats.org/officeDocument/2006/relationships/image" Target="../media/image72.png"/><Relationship Id="rId144" Type="http://schemas.openxmlformats.org/officeDocument/2006/relationships/customXml" Target="../ink/ink81.xml"/><Relationship Id="rId90" Type="http://schemas.openxmlformats.org/officeDocument/2006/relationships/customXml" Target="../ink/ink54.xml"/><Relationship Id="rId165" Type="http://schemas.openxmlformats.org/officeDocument/2006/relationships/image" Target="../media/image93.png"/><Relationship Id="rId27" Type="http://schemas.openxmlformats.org/officeDocument/2006/relationships/image" Target="../media/image24.png"/><Relationship Id="rId48" Type="http://schemas.openxmlformats.org/officeDocument/2006/relationships/customXml" Target="../ink/ink33.xml"/><Relationship Id="rId69" Type="http://schemas.openxmlformats.org/officeDocument/2006/relationships/image" Target="../media/image45.png"/><Relationship Id="rId113" Type="http://schemas.openxmlformats.org/officeDocument/2006/relationships/image" Target="../media/image67.png"/><Relationship Id="rId134" Type="http://schemas.openxmlformats.org/officeDocument/2006/relationships/customXml" Target="../ink/ink76.xml"/><Relationship Id="rId80" Type="http://schemas.openxmlformats.org/officeDocument/2006/relationships/customXml" Target="../ink/ink49.xml"/><Relationship Id="rId155" Type="http://schemas.openxmlformats.org/officeDocument/2006/relationships/image" Target="../media/image88.png"/><Relationship Id="rId176" Type="http://schemas.openxmlformats.org/officeDocument/2006/relationships/customXml" Target="../ink/ink97.xml"/><Relationship Id="rId17" Type="http://schemas.openxmlformats.org/officeDocument/2006/relationships/image" Target="../media/image19.png"/><Relationship Id="rId38" Type="http://schemas.openxmlformats.org/officeDocument/2006/relationships/customXml" Target="../ink/ink28.xml"/><Relationship Id="rId59" Type="http://schemas.openxmlformats.org/officeDocument/2006/relationships/image" Target="../media/image40.png"/><Relationship Id="rId103" Type="http://schemas.openxmlformats.org/officeDocument/2006/relationships/image" Target="../media/image62.png"/><Relationship Id="rId124" Type="http://schemas.openxmlformats.org/officeDocument/2006/relationships/customXml" Target="../ink/ink71.xml"/><Relationship Id="rId70" Type="http://schemas.openxmlformats.org/officeDocument/2006/relationships/customXml" Target="../ink/ink44.xml"/><Relationship Id="rId91" Type="http://schemas.openxmlformats.org/officeDocument/2006/relationships/image" Target="../media/image56.png"/><Relationship Id="rId145" Type="http://schemas.openxmlformats.org/officeDocument/2006/relationships/image" Target="../media/image83.png"/><Relationship Id="rId166" Type="http://schemas.openxmlformats.org/officeDocument/2006/relationships/customXml" Target="../ink/ink92.xml"/><Relationship Id="rId1" Type="http://schemas.openxmlformats.org/officeDocument/2006/relationships/slideLayout" Target="../slideLayouts/slideLayout1.xml"/><Relationship Id="rId28" Type="http://schemas.openxmlformats.org/officeDocument/2006/relationships/customXml" Target="../ink/ink23.xml"/><Relationship Id="rId49" Type="http://schemas.openxmlformats.org/officeDocument/2006/relationships/image" Target="../media/image35.png"/><Relationship Id="rId114" Type="http://schemas.openxmlformats.org/officeDocument/2006/relationships/customXml" Target="../ink/ink66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7.png"/><Relationship Id="rId299" Type="http://schemas.openxmlformats.org/officeDocument/2006/relationships/customXml" Target="../ink/ink251.xml"/><Relationship Id="rId21" Type="http://schemas.openxmlformats.org/officeDocument/2006/relationships/image" Target="../media/image110.png"/><Relationship Id="rId63" Type="http://schemas.openxmlformats.org/officeDocument/2006/relationships/image" Target="../media/image131.png"/><Relationship Id="rId159" Type="http://schemas.openxmlformats.org/officeDocument/2006/relationships/customXml" Target="../ink/ink179.xml"/><Relationship Id="rId324" Type="http://schemas.openxmlformats.org/officeDocument/2006/relationships/customXml" Target="../ink/ink264.xml"/><Relationship Id="rId366" Type="http://schemas.openxmlformats.org/officeDocument/2006/relationships/image" Target="../media/image278.png"/><Relationship Id="rId170" Type="http://schemas.openxmlformats.org/officeDocument/2006/relationships/image" Target="../media/image183.png"/><Relationship Id="rId226" Type="http://schemas.openxmlformats.org/officeDocument/2006/relationships/customXml" Target="../ink/ink213.xml"/><Relationship Id="rId268" Type="http://schemas.openxmlformats.org/officeDocument/2006/relationships/customXml" Target="../ink/ink235.xml"/><Relationship Id="rId32" Type="http://schemas.openxmlformats.org/officeDocument/2006/relationships/customXml" Target="../ink/ink115.xml"/><Relationship Id="rId74" Type="http://schemas.openxmlformats.org/officeDocument/2006/relationships/customXml" Target="../ink/ink136.xml"/><Relationship Id="rId128" Type="http://schemas.openxmlformats.org/officeDocument/2006/relationships/customXml" Target="../ink/ink163.xml"/><Relationship Id="rId335" Type="http://schemas.openxmlformats.org/officeDocument/2006/relationships/image" Target="../media/image263.png"/><Relationship Id="rId377" Type="http://schemas.openxmlformats.org/officeDocument/2006/relationships/customXml" Target="../ink/ink291.xml"/><Relationship Id="rId5" Type="http://schemas.openxmlformats.org/officeDocument/2006/relationships/image" Target="../media/image102.png"/><Relationship Id="rId181" Type="http://schemas.openxmlformats.org/officeDocument/2006/relationships/customXml" Target="../ink/ink190.xml"/><Relationship Id="rId237" Type="http://schemas.openxmlformats.org/officeDocument/2006/relationships/customXml" Target="../ink/ink219.xml"/><Relationship Id="rId402" Type="http://schemas.openxmlformats.org/officeDocument/2006/relationships/image" Target="../media/image296.png"/><Relationship Id="rId279" Type="http://schemas.openxmlformats.org/officeDocument/2006/relationships/image" Target="../media/image236.png"/><Relationship Id="rId43" Type="http://schemas.openxmlformats.org/officeDocument/2006/relationships/image" Target="../media/image121.png"/><Relationship Id="rId139" Type="http://schemas.openxmlformats.org/officeDocument/2006/relationships/image" Target="../media/image168.png"/><Relationship Id="rId290" Type="http://schemas.openxmlformats.org/officeDocument/2006/relationships/image" Target="../media/image241.png"/><Relationship Id="rId304" Type="http://schemas.openxmlformats.org/officeDocument/2006/relationships/image" Target="../media/image248.png"/><Relationship Id="rId346" Type="http://schemas.openxmlformats.org/officeDocument/2006/relationships/customXml" Target="../ink/ink275.xml"/><Relationship Id="rId388" Type="http://schemas.openxmlformats.org/officeDocument/2006/relationships/image" Target="../media/image289.png"/><Relationship Id="rId85" Type="http://schemas.openxmlformats.org/officeDocument/2006/relationships/image" Target="../media/image142.png"/><Relationship Id="rId150" Type="http://schemas.openxmlformats.org/officeDocument/2006/relationships/image" Target="../media/image173.png"/><Relationship Id="rId192" Type="http://schemas.openxmlformats.org/officeDocument/2006/relationships/image" Target="../media/image194.png"/><Relationship Id="rId206" Type="http://schemas.openxmlformats.org/officeDocument/2006/relationships/customXml" Target="../ink/ink203.xml"/><Relationship Id="rId413" Type="http://schemas.openxmlformats.org/officeDocument/2006/relationships/customXml" Target="../ink/ink309.xml"/><Relationship Id="rId248" Type="http://schemas.openxmlformats.org/officeDocument/2006/relationships/image" Target="../media/image221.png"/><Relationship Id="rId12" Type="http://schemas.openxmlformats.org/officeDocument/2006/relationships/customXml" Target="../ink/ink105.xml"/><Relationship Id="rId108" Type="http://schemas.openxmlformats.org/officeDocument/2006/relationships/customXml" Target="../ink/ink153.xml"/><Relationship Id="rId315" Type="http://schemas.openxmlformats.org/officeDocument/2006/relationships/image" Target="../media/image253.png"/><Relationship Id="rId357" Type="http://schemas.openxmlformats.org/officeDocument/2006/relationships/customXml" Target="../ink/ink281.xml"/><Relationship Id="rId54" Type="http://schemas.openxmlformats.org/officeDocument/2006/relationships/customXml" Target="../ink/ink126.xml"/><Relationship Id="rId96" Type="http://schemas.openxmlformats.org/officeDocument/2006/relationships/customXml" Target="../ink/ink147.xml"/><Relationship Id="rId161" Type="http://schemas.openxmlformats.org/officeDocument/2006/relationships/customXml" Target="../ink/ink180.xml"/><Relationship Id="rId217" Type="http://schemas.openxmlformats.org/officeDocument/2006/relationships/image" Target="../media/image206.png"/><Relationship Id="rId399" Type="http://schemas.openxmlformats.org/officeDocument/2006/relationships/customXml" Target="../ink/ink302.xml"/><Relationship Id="rId259" Type="http://schemas.openxmlformats.org/officeDocument/2006/relationships/customXml" Target="../ink/ink230.xml"/><Relationship Id="rId424" Type="http://schemas.openxmlformats.org/officeDocument/2006/relationships/image" Target="../media/image307.png"/><Relationship Id="rId23" Type="http://schemas.openxmlformats.org/officeDocument/2006/relationships/image" Target="../media/image111.png"/><Relationship Id="rId119" Type="http://schemas.openxmlformats.org/officeDocument/2006/relationships/image" Target="../media/image158.png"/><Relationship Id="rId270" Type="http://schemas.openxmlformats.org/officeDocument/2006/relationships/customXml" Target="../ink/ink236.xml"/><Relationship Id="rId326" Type="http://schemas.openxmlformats.org/officeDocument/2006/relationships/customXml" Target="../ink/ink265.xml"/><Relationship Id="rId65" Type="http://schemas.openxmlformats.org/officeDocument/2006/relationships/image" Target="../media/image132.png"/><Relationship Id="rId130" Type="http://schemas.openxmlformats.org/officeDocument/2006/relationships/customXml" Target="../ink/ink164.xml"/><Relationship Id="rId368" Type="http://schemas.openxmlformats.org/officeDocument/2006/relationships/image" Target="../media/image279.png"/><Relationship Id="rId172" Type="http://schemas.openxmlformats.org/officeDocument/2006/relationships/image" Target="../media/image184.png"/><Relationship Id="rId228" Type="http://schemas.openxmlformats.org/officeDocument/2006/relationships/customXml" Target="../ink/ink214.xml"/><Relationship Id="rId281" Type="http://schemas.openxmlformats.org/officeDocument/2006/relationships/image" Target="../media/image237.png"/><Relationship Id="rId337" Type="http://schemas.openxmlformats.org/officeDocument/2006/relationships/image" Target="../media/image264.png"/><Relationship Id="rId34" Type="http://schemas.openxmlformats.org/officeDocument/2006/relationships/customXml" Target="../ink/ink116.xml"/><Relationship Id="rId76" Type="http://schemas.openxmlformats.org/officeDocument/2006/relationships/customXml" Target="../ink/ink137.xml"/><Relationship Id="rId141" Type="http://schemas.openxmlformats.org/officeDocument/2006/relationships/image" Target="../media/image169.png"/><Relationship Id="rId379" Type="http://schemas.openxmlformats.org/officeDocument/2006/relationships/customXml" Target="../ink/ink292.xml"/><Relationship Id="rId7" Type="http://schemas.openxmlformats.org/officeDocument/2006/relationships/image" Target="../media/image103.png"/><Relationship Id="rId183" Type="http://schemas.openxmlformats.org/officeDocument/2006/relationships/customXml" Target="../ink/ink191.xml"/><Relationship Id="rId239" Type="http://schemas.openxmlformats.org/officeDocument/2006/relationships/customXml" Target="../ink/ink220.xml"/><Relationship Id="rId390" Type="http://schemas.openxmlformats.org/officeDocument/2006/relationships/image" Target="../media/image290.png"/><Relationship Id="rId404" Type="http://schemas.openxmlformats.org/officeDocument/2006/relationships/image" Target="../media/image297.png"/><Relationship Id="rId250" Type="http://schemas.openxmlformats.org/officeDocument/2006/relationships/image" Target="../media/image222.png"/><Relationship Id="rId292" Type="http://schemas.openxmlformats.org/officeDocument/2006/relationships/image" Target="../media/image242.png"/><Relationship Id="rId306" Type="http://schemas.openxmlformats.org/officeDocument/2006/relationships/image" Target="../media/image249.png"/><Relationship Id="rId45" Type="http://schemas.openxmlformats.org/officeDocument/2006/relationships/image" Target="../media/image122.png"/><Relationship Id="rId87" Type="http://schemas.openxmlformats.org/officeDocument/2006/relationships/image" Target="../media/image143.png"/><Relationship Id="rId110" Type="http://schemas.openxmlformats.org/officeDocument/2006/relationships/customXml" Target="../ink/ink154.xml"/><Relationship Id="rId348" Type="http://schemas.openxmlformats.org/officeDocument/2006/relationships/customXml" Target="../ink/ink276.xml"/><Relationship Id="rId152" Type="http://schemas.openxmlformats.org/officeDocument/2006/relationships/image" Target="../media/image174.png"/><Relationship Id="rId194" Type="http://schemas.openxmlformats.org/officeDocument/2006/relationships/image" Target="../media/image195.png"/><Relationship Id="rId208" Type="http://schemas.openxmlformats.org/officeDocument/2006/relationships/customXml" Target="../ink/ink204.xml"/><Relationship Id="rId415" Type="http://schemas.openxmlformats.org/officeDocument/2006/relationships/customXml" Target="../ink/ink310.xml"/><Relationship Id="rId261" Type="http://schemas.openxmlformats.org/officeDocument/2006/relationships/customXml" Target="../ink/ink231.xml"/><Relationship Id="rId14" Type="http://schemas.openxmlformats.org/officeDocument/2006/relationships/customXml" Target="../ink/ink106.xml"/><Relationship Id="rId56" Type="http://schemas.openxmlformats.org/officeDocument/2006/relationships/customXml" Target="../ink/ink127.xml"/><Relationship Id="rId317" Type="http://schemas.openxmlformats.org/officeDocument/2006/relationships/image" Target="../media/image254.png"/><Relationship Id="rId359" Type="http://schemas.openxmlformats.org/officeDocument/2006/relationships/customXml" Target="../ink/ink282.xml"/><Relationship Id="rId98" Type="http://schemas.openxmlformats.org/officeDocument/2006/relationships/customXml" Target="../ink/ink148.xml"/><Relationship Id="rId121" Type="http://schemas.openxmlformats.org/officeDocument/2006/relationships/image" Target="../media/image159.png"/><Relationship Id="rId163" Type="http://schemas.openxmlformats.org/officeDocument/2006/relationships/customXml" Target="../ink/ink181.xml"/><Relationship Id="rId219" Type="http://schemas.openxmlformats.org/officeDocument/2006/relationships/image" Target="../media/image207.png"/><Relationship Id="rId370" Type="http://schemas.openxmlformats.org/officeDocument/2006/relationships/image" Target="../media/image280.png"/><Relationship Id="rId230" Type="http://schemas.openxmlformats.org/officeDocument/2006/relationships/customXml" Target="../ink/ink215.xml"/><Relationship Id="rId25" Type="http://schemas.openxmlformats.org/officeDocument/2006/relationships/image" Target="../media/image112.png"/><Relationship Id="rId67" Type="http://schemas.openxmlformats.org/officeDocument/2006/relationships/image" Target="../media/image133.png"/><Relationship Id="rId272" Type="http://schemas.openxmlformats.org/officeDocument/2006/relationships/customXml" Target="../ink/ink237.xml"/><Relationship Id="rId328" Type="http://schemas.openxmlformats.org/officeDocument/2006/relationships/customXml" Target="../ink/ink266.xml"/><Relationship Id="rId132" Type="http://schemas.openxmlformats.org/officeDocument/2006/relationships/customXml" Target="../ink/ink165.xml"/><Relationship Id="rId174" Type="http://schemas.openxmlformats.org/officeDocument/2006/relationships/image" Target="../media/image185.png"/><Relationship Id="rId381" Type="http://schemas.openxmlformats.org/officeDocument/2006/relationships/customXml" Target="../ink/ink293.xml"/><Relationship Id="rId241" Type="http://schemas.openxmlformats.org/officeDocument/2006/relationships/customXml" Target="../ink/ink221.xml"/><Relationship Id="rId36" Type="http://schemas.openxmlformats.org/officeDocument/2006/relationships/customXml" Target="../ink/ink117.xml"/><Relationship Id="rId283" Type="http://schemas.openxmlformats.org/officeDocument/2006/relationships/image" Target="../media/image238.png"/><Relationship Id="rId339" Type="http://schemas.openxmlformats.org/officeDocument/2006/relationships/image" Target="../media/image265.png"/><Relationship Id="rId78" Type="http://schemas.openxmlformats.org/officeDocument/2006/relationships/customXml" Target="../ink/ink138.xml"/><Relationship Id="rId101" Type="http://schemas.openxmlformats.org/officeDocument/2006/relationships/image" Target="../media/image149.png"/><Relationship Id="rId143" Type="http://schemas.openxmlformats.org/officeDocument/2006/relationships/image" Target="../media/image170.png"/><Relationship Id="rId185" Type="http://schemas.openxmlformats.org/officeDocument/2006/relationships/customXml" Target="../ink/ink192.xml"/><Relationship Id="rId350" Type="http://schemas.openxmlformats.org/officeDocument/2006/relationships/customXml" Target="../ink/ink277.xml"/><Relationship Id="rId406" Type="http://schemas.openxmlformats.org/officeDocument/2006/relationships/image" Target="../media/image298.png"/><Relationship Id="rId9" Type="http://schemas.openxmlformats.org/officeDocument/2006/relationships/image" Target="../media/image104.png"/><Relationship Id="rId210" Type="http://schemas.openxmlformats.org/officeDocument/2006/relationships/customXml" Target="../ink/ink205.xml"/><Relationship Id="rId392" Type="http://schemas.openxmlformats.org/officeDocument/2006/relationships/image" Target="../media/image291.png"/><Relationship Id="rId252" Type="http://schemas.openxmlformats.org/officeDocument/2006/relationships/image" Target="../media/image223.png"/><Relationship Id="rId294" Type="http://schemas.openxmlformats.org/officeDocument/2006/relationships/image" Target="../media/image243.png"/><Relationship Id="rId308" Type="http://schemas.openxmlformats.org/officeDocument/2006/relationships/image" Target="../media/image250.png"/><Relationship Id="rId47" Type="http://schemas.openxmlformats.org/officeDocument/2006/relationships/image" Target="../media/image123.png"/><Relationship Id="rId89" Type="http://schemas.openxmlformats.org/officeDocument/2006/relationships/image" Target="../media/image144.png"/><Relationship Id="rId112" Type="http://schemas.openxmlformats.org/officeDocument/2006/relationships/customXml" Target="../ink/ink155.xml"/><Relationship Id="rId154" Type="http://schemas.openxmlformats.org/officeDocument/2006/relationships/image" Target="../media/image175.png"/><Relationship Id="rId361" Type="http://schemas.openxmlformats.org/officeDocument/2006/relationships/customXml" Target="../ink/ink283.xml"/><Relationship Id="rId196" Type="http://schemas.openxmlformats.org/officeDocument/2006/relationships/customXml" Target="../ink/ink198.xml"/><Relationship Id="rId417" Type="http://schemas.openxmlformats.org/officeDocument/2006/relationships/customXml" Target="../ink/ink311.xml"/><Relationship Id="rId16" Type="http://schemas.openxmlformats.org/officeDocument/2006/relationships/customXml" Target="../ink/ink107.xml"/><Relationship Id="rId221" Type="http://schemas.openxmlformats.org/officeDocument/2006/relationships/image" Target="../media/image208.png"/><Relationship Id="rId263" Type="http://schemas.openxmlformats.org/officeDocument/2006/relationships/customXml" Target="../ink/ink232.xml"/><Relationship Id="rId319" Type="http://schemas.openxmlformats.org/officeDocument/2006/relationships/image" Target="../media/image255.png"/><Relationship Id="rId58" Type="http://schemas.openxmlformats.org/officeDocument/2006/relationships/customXml" Target="../ink/ink128.xml"/><Relationship Id="rId123" Type="http://schemas.openxmlformats.org/officeDocument/2006/relationships/image" Target="../media/image160.png"/><Relationship Id="rId330" Type="http://schemas.openxmlformats.org/officeDocument/2006/relationships/customXml" Target="../ink/ink267.xml"/><Relationship Id="rId165" Type="http://schemas.openxmlformats.org/officeDocument/2006/relationships/customXml" Target="../ink/ink182.xml"/><Relationship Id="rId372" Type="http://schemas.openxmlformats.org/officeDocument/2006/relationships/image" Target="../media/image281.png"/><Relationship Id="rId232" Type="http://schemas.openxmlformats.org/officeDocument/2006/relationships/image" Target="../media/image213.png"/><Relationship Id="rId274" Type="http://schemas.openxmlformats.org/officeDocument/2006/relationships/customXml" Target="../ink/ink238.xml"/><Relationship Id="rId27" Type="http://schemas.openxmlformats.org/officeDocument/2006/relationships/image" Target="../media/image113.png"/><Relationship Id="rId69" Type="http://schemas.openxmlformats.org/officeDocument/2006/relationships/image" Target="../media/image134.png"/><Relationship Id="rId134" Type="http://schemas.openxmlformats.org/officeDocument/2006/relationships/customXml" Target="../ink/ink166.xml"/><Relationship Id="rId80" Type="http://schemas.openxmlformats.org/officeDocument/2006/relationships/customXml" Target="../ink/ink139.xml"/><Relationship Id="rId176" Type="http://schemas.openxmlformats.org/officeDocument/2006/relationships/image" Target="../media/image186.png"/><Relationship Id="rId341" Type="http://schemas.openxmlformats.org/officeDocument/2006/relationships/image" Target="../media/image266.png"/><Relationship Id="rId383" Type="http://schemas.openxmlformats.org/officeDocument/2006/relationships/customXml" Target="../ink/ink294.xml"/><Relationship Id="rId201" Type="http://schemas.openxmlformats.org/officeDocument/2006/relationships/image" Target="../media/image198.png"/><Relationship Id="rId243" Type="http://schemas.openxmlformats.org/officeDocument/2006/relationships/customXml" Target="../ink/ink222.xml"/><Relationship Id="rId285" Type="http://schemas.openxmlformats.org/officeDocument/2006/relationships/image" Target="../media/image239.png"/><Relationship Id="rId17" Type="http://schemas.openxmlformats.org/officeDocument/2006/relationships/image" Target="../media/image108.png"/><Relationship Id="rId38" Type="http://schemas.openxmlformats.org/officeDocument/2006/relationships/customXml" Target="../ink/ink118.xml"/><Relationship Id="rId59" Type="http://schemas.openxmlformats.org/officeDocument/2006/relationships/image" Target="../media/image129.png"/><Relationship Id="rId103" Type="http://schemas.openxmlformats.org/officeDocument/2006/relationships/image" Target="../media/image150.png"/><Relationship Id="rId124" Type="http://schemas.openxmlformats.org/officeDocument/2006/relationships/customXml" Target="../ink/ink161.xml"/><Relationship Id="rId310" Type="http://schemas.openxmlformats.org/officeDocument/2006/relationships/image" Target="../media/image251.png"/><Relationship Id="rId70" Type="http://schemas.openxmlformats.org/officeDocument/2006/relationships/customXml" Target="../ink/ink134.xml"/><Relationship Id="rId91" Type="http://schemas.openxmlformats.org/officeDocument/2006/relationships/image" Target="../media/image145.png"/><Relationship Id="rId145" Type="http://schemas.openxmlformats.org/officeDocument/2006/relationships/image" Target="../media/image171.png"/><Relationship Id="rId166" Type="http://schemas.openxmlformats.org/officeDocument/2006/relationships/image" Target="../media/image181.png"/><Relationship Id="rId187" Type="http://schemas.openxmlformats.org/officeDocument/2006/relationships/customXml" Target="../ink/ink193.xml"/><Relationship Id="rId331" Type="http://schemas.openxmlformats.org/officeDocument/2006/relationships/image" Target="../media/image261.png"/><Relationship Id="rId352" Type="http://schemas.openxmlformats.org/officeDocument/2006/relationships/customXml" Target="../ink/ink278.xml"/><Relationship Id="rId373" Type="http://schemas.openxmlformats.org/officeDocument/2006/relationships/customXml" Target="../ink/ink289.xml"/><Relationship Id="rId394" Type="http://schemas.openxmlformats.org/officeDocument/2006/relationships/image" Target="../media/image292.png"/><Relationship Id="rId408" Type="http://schemas.openxmlformats.org/officeDocument/2006/relationships/image" Target="../media/image299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206.xml"/><Relationship Id="rId233" Type="http://schemas.openxmlformats.org/officeDocument/2006/relationships/customXml" Target="../ink/ink217.xml"/><Relationship Id="rId254" Type="http://schemas.openxmlformats.org/officeDocument/2006/relationships/image" Target="../media/image224.png"/><Relationship Id="rId28" Type="http://schemas.openxmlformats.org/officeDocument/2006/relationships/customXml" Target="../ink/ink113.xml"/><Relationship Id="rId49" Type="http://schemas.openxmlformats.org/officeDocument/2006/relationships/image" Target="../media/image124.png"/><Relationship Id="rId114" Type="http://schemas.openxmlformats.org/officeDocument/2006/relationships/customXml" Target="../ink/ink156.xml"/><Relationship Id="rId275" Type="http://schemas.openxmlformats.org/officeDocument/2006/relationships/image" Target="../media/image234.png"/><Relationship Id="rId296" Type="http://schemas.openxmlformats.org/officeDocument/2006/relationships/image" Target="../media/image244.png"/><Relationship Id="rId300" Type="http://schemas.openxmlformats.org/officeDocument/2006/relationships/image" Target="../media/image246.png"/><Relationship Id="rId60" Type="http://schemas.openxmlformats.org/officeDocument/2006/relationships/customXml" Target="../ink/ink129.xml"/><Relationship Id="rId81" Type="http://schemas.openxmlformats.org/officeDocument/2006/relationships/image" Target="../media/image140.png"/><Relationship Id="rId135" Type="http://schemas.openxmlformats.org/officeDocument/2006/relationships/image" Target="../media/image166.png"/><Relationship Id="rId156" Type="http://schemas.openxmlformats.org/officeDocument/2006/relationships/image" Target="../media/image176.png"/><Relationship Id="rId177" Type="http://schemas.openxmlformats.org/officeDocument/2006/relationships/customXml" Target="../ink/ink188.xml"/><Relationship Id="rId198" Type="http://schemas.openxmlformats.org/officeDocument/2006/relationships/customXml" Target="../ink/ink199.xml"/><Relationship Id="rId321" Type="http://schemas.openxmlformats.org/officeDocument/2006/relationships/image" Target="../media/image256.png"/><Relationship Id="rId342" Type="http://schemas.openxmlformats.org/officeDocument/2006/relationships/customXml" Target="../ink/ink273.xml"/><Relationship Id="rId363" Type="http://schemas.openxmlformats.org/officeDocument/2006/relationships/customXml" Target="../ink/ink284.xml"/><Relationship Id="rId384" Type="http://schemas.openxmlformats.org/officeDocument/2006/relationships/image" Target="../media/image287.png"/><Relationship Id="rId419" Type="http://schemas.openxmlformats.org/officeDocument/2006/relationships/customXml" Target="../ink/ink312.xml"/><Relationship Id="rId202" Type="http://schemas.openxmlformats.org/officeDocument/2006/relationships/customXml" Target="../ink/ink201.xml"/><Relationship Id="rId223" Type="http://schemas.openxmlformats.org/officeDocument/2006/relationships/image" Target="../media/image209.png"/><Relationship Id="rId244" Type="http://schemas.openxmlformats.org/officeDocument/2006/relationships/image" Target="../media/image219.png"/><Relationship Id="rId18" Type="http://schemas.openxmlformats.org/officeDocument/2006/relationships/customXml" Target="../ink/ink108.xml"/><Relationship Id="rId39" Type="http://schemas.openxmlformats.org/officeDocument/2006/relationships/image" Target="../media/image119.png"/><Relationship Id="rId265" Type="http://schemas.openxmlformats.org/officeDocument/2006/relationships/image" Target="../media/image229.png"/><Relationship Id="rId286" Type="http://schemas.openxmlformats.org/officeDocument/2006/relationships/customXml" Target="../ink/ink244.xml"/><Relationship Id="rId50" Type="http://schemas.openxmlformats.org/officeDocument/2006/relationships/customXml" Target="../ink/ink124.xml"/><Relationship Id="rId104" Type="http://schemas.openxmlformats.org/officeDocument/2006/relationships/customXml" Target="../ink/ink151.xml"/><Relationship Id="rId125" Type="http://schemas.openxmlformats.org/officeDocument/2006/relationships/image" Target="../media/image161.png"/><Relationship Id="rId146" Type="http://schemas.openxmlformats.org/officeDocument/2006/relationships/customXml" Target="../ink/ink172.xml"/><Relationship Id="rId167" Type="http://schemas.openxmlformats.org/officeDocument/2006/relationships/customXml" Target="../ink/ink183.xml"/><Relationship Id="rId188" Type="http://schemas.openxmlformats.org/officeDocument/2006/relationships/image" Target="../media/image192.png"/><Relationship Id="rId311" Type="http://schemas.openxmlformats.org/officeDocument/2006/relationships/customXml" Target="../ink/ink257.xml"/><Relationship Id="rId332" Type="http://schemas.openxmlformats.org/officeDocument/2006/relationships/customXml" Target="../ink/ink268.xml"/><Relationship Id="rId353" Type="http://schemas.openxmlformats.org/officeDocument/2006/relationships/customXml" Target="../ink/ink279.xml"/><Relationship Id="rId374" Type="http://schemas.openxmlformats.org/officeDocument/2006/relationships/image" Target="../media/image282.png"/><Relationship Id="rId395" Type="http://schemas.openxmlformats.org/officeDocument/2006/relationships/customXml" Target="../ink/ink300.xml"/><Relationship Id="rId409" Type="http://schemas.openxmlformats.org/officeDocument/2006/relationships/customXml" Target="../ink/ink307.xml"/><Relationship Id="rId71" Type="http://schemas.openxmlformats.org/officeDocument/2006/relationships/image" Target="../media/image135.png"/><Relationship Id="rId92" Type="http://schemas.openxmlformats.org/officeDocument/2006/relationships/customXml" Target="../ink/ink145.xml"/><Relationship Id="rId213" Type="http://schemas.openxmlformats.org/officeDocument/2006/relationships/image" Target="../media/image204.png"/><Relationship Id="rId234" Type="http://schemas.openxmlformats.org/officeDocument/2006/relationships/image" Target="../media/image214.png"/><Relationship Id="rId420" Type="http://schemas.openxmlformats.org/officeDocument/2006/relationships/image" Target="../media/image305.png"/><Relationship Id="rId2" Type="http://schemas.openxmlformats.org/officeDocument/2006/relationships/customXml" Target="../ink/ink100.xml"/><Relationship Id="rId29" Type="http://schemas.openxmlformats.org/officeDocument/2006/relationships/image" Target="../media/image114.png"/><Relationship Id="rId255" Type="http://schemas.openxmlformats.org/officeDocument/2006/relationships/customXml" Target="../ink/ink228.xml"/><Relationship Id="rId276" Type="http://schemas.openxmlformats.org/officeDocument/2006/relationships/customXml" Target="../ink/ink239.xml"/><Relationship Id="rId297" Type="http://schemas.openxmlformats.org/officeDocument/2006/relationships/customXml" Target="../ink/ink250.xml"/><Relationship Id="rId40" Type="http://schemas.openxmlformats.org/officeDocument/2006/relationships/customXml" Target="../ink/ink119.xml"/><Relationship Id="rId115" Type="http://schemas.openxmlformats.org/officeDocument/2006/relationships/image" Target="../media/image156.png"/><Relationship Id="rId136" Type="http://schemas.openxmlformats.org/officeDocument/2006/relationships/customXml" Target="../ink/ink167.xml"/><Relationship Id="rId157" Type="http://schemas.openxmlformats.org/officeDocument/2006/relationships/customXml" Target="../ink/ink178.xml"/><Relationship Id="rId178" Type="http://schemas.openxmlformats.org/officeDocument/2006/relationships/image" Target="../media/image187.png"/><Relationship Id="rId301" Type="http://schemas.openxmlformats.org/officeDocument/2006/relationships/customXml" Target="../ink/ink252.xml"/><Relationship Id="rId322" Type="http://schemas.openxmlformats.org/officeDocument/2006/relationships/customXml" Target="../ink/ink263.xml"/><Relationship Id="rId343" Type="http://schemas.openxmlformats.org/officeDocument/2006/relationships/image" Target="../media/image267.png"/><Relationship Id="rId364" Type="http://schemas.openxmlformats.org/officeDocument/2006/relationships/image" Target="../media/image277.png"/><Relationship Id="rId61" Type="http://schemas.openxmlformats.org/officeDocument/2006/relationships/image" Target="../media/image130.png"/><Relationship Id="rId82" Type="http://schemas.openxmlformats.org/officeDocument/2006/relationships/customXml" Target="../ink/ink140.xml"/><Relationship Id="rId199" Type="http://schemas.openxmlformats.org/officeDocument/2006/relationships/image" Target="../media/image197.png"/><Relationship Id="rId203" Type="http://schemas.openxmlformats.org/officeDocument/2006/relationships/image" Target="../media/image199.png"/><Relationship Id="rId385" Type="http://schemas.openxmlformats.org/officeDocument/2006/relationships/customXml" Target="../ink/ink295.xml"/><Relationship Id="rId19" Type="http://schemas.openxmlformats.org/officeDocument/2006/relationships/image" Target="../media/image109.png"/><Relationship Id="rId224" Type="http://schemas.openxmlformats.org/officeDocument/2006/relationships/customXml" Target="../ink/ink212.xml"/><Relationship Id="rId245" Type="http://schemas.openxmlformats.org/officeDocument/2006/relationships/customXml" Target="../ink/ink223.xml"/><Relationship Id="rId266" Type="http://schemas.openxmlformats.org/officeDocument/2006/relationships/customXml" Target="../ink/ink234.xml"/><Relationship Id="rId287" Type="http://schemas.openxmlformats.org/officeDocument/2006/relationships/image" Target="../media/image240.png"/><Relationship Id="rId410" Type="http://schemas.openxmlformats.org/officeDocument/2006/relationships/image" Target="../media/image300.png"/><Relationship Id="rId30" Type="http://schemas.openxmlformats.org/officeDocument/2006/relationships/customXml" Target="../ink/ink114.xml"/><Relationship Id="rId105" Type="http://schemas.openxmlformats.org/officeDocument/2006/relationships/image" Target="../media/image151.png"/><Relationship Id="rId126" Type="http://schemas.openxmlformats.org/officeDocument/2006/relationships/customXml" Target="../ink/ink162.xml"/><Relationship Id="rId147" Type="http://schemas.openxmlformats.org/officeDocument/2006/relationships/image" Target="../media/image172.png"/><Relationship Id="rId168" Type="http://schemas.openxmlformats.org/officeDocument/2006/relationships/image" Target="../media/image182.png"/><Relationship Id="rId312" Type="http://schemas.openxmlformats.org/officeDocument/2006/relationships/image" Target="../media/image252.png"/><Relationship Id="rId333" Type="http://schemas.openxmlformats.org/officeDocument/2006/relationships/image" Target="../media/image262.png"/><Relationship Id="rId354" Type="http://schemas.openxmlformats.org/officeDocument/2006/relationships/image" Target="../media/image272.png"/><Relationship Id="rId51" Type="http://schemas.openxmlformats.org/officeDocument/2006/relationships/image" Target="../media/image125.png"/><Relationship Id="rId72" Type="http://schemas.openxmlformats.org/officeDocument/2006/relationships/customXml" Target="../ink/ink135.xml"/><Relationship Id="rId93" Type="http://schemas.openxmlformats.org/officeDocument/2006/relationships/image" Target="../media/image146.png"/><Relationship Id="rId189" Type="http://schemas.openxmlformats.org/officeDocument/2006/relationships/customXml" Target="../ink/ink194.xml"/><Relationship Id="rId375" Type="http://schemas.openxmlformats.org/officeDocument/2006/relationships/customXml" Target="../ink/ink290.xml"/><Relationship Id="rId396" Type="http://schemas.openxmlformats.org/officeDocument/2006/relationships/image" Target="../media/image293.png"/><Relationship Id="rId3" Type="http://schemas.openxmlformats.org/officeDocument/2006/relationships/image" Target="../media/image12.png"/><Relationship Id="rId214" Type="http://schemas.openxmlformats.org/officeDocument/2006/relationships/customXml" Target="../ink/ink207.xml"/><Relationship Id="rId235" Type="http://schemas.openxmlformats.org/officeDocument/2006/relationships/customXml" Target="../ink/ink218.xml"/><Relationship Id="rId256" Type="http://schemas.openxmlformats.org/officeDocument/2006/relationships/image" Target="../media/image225.png"/><Relationship Id="rId277" Type="http://schemas.openxmlformats.org/officeDocument/2006/relationships/image" Target="../media/image235.png"/><Relationship Id="rId298" Type="http://schemas.openxmlformats.org/officeDocument/2006/relationships/image" Target="../media/image245.png"/><Relationship Id="rId400" Type="http://schemas.openxmlformats.org/officeDocument/2006/relationships/image" Target="../media/image295.png"/><Relationship Id="rId421" Type="http://schemas.openxmlformats.org/officeDocument/2006/relationships/customXml" Target="../ink/ink313.xml"/><Relationship Id="rId116" Type="http://schemas.openxmlformats.org/officeDocument/2006/relationships/customXml" Target="../ink/ink157.xml"/><Relationship Id="rId137" Type="http://schemas.openxmlformats.org/officeDocument/2006/relationships/image" Target="../media/image167.png"/><Relationship Id="rId158" Type="http://schemas.openxmlformats.org/officeDocument/2006/relationships/image" Target="../media/image177.png"/><Relationship Id="rId302" Type="http://schemas.openxmlformats.org/officeDocument/2006/relationships/image" Target="../media/image247.png"/><Relationship Id="rId323" Type="http://schemas.openxmlformats.org/officeDocument/2006/relationships/image" Target="../media/image257.png"/><Relationship Id="rId344" Type="http://schemas.openxmlformats.org/officeDocument/2006/relationships/customXml" Target="../ink/ink274.xml"/><Relationship Id="rId20" Type="http://schemas.openxmlformats.org/officeDocument/2006/relationships/customXml" Target="../ink/ink109.xml"/><Relationship Id="rId41" Type="http://schemas.openxmlformats.org/officeDocument/2006/relationships/image" Target="../media/image120.png"/><Relationship Id="rId62" Type="http://schemas.openxmlformats.org/officeDocument/2006/relationships/customXml" Target="../ink/ink130.xml"/><Relationship Id="rId83" Type="http://schemas.openxmlformats.org/officeDocument/2006/relationships/image" Target="../media/image141.png"/><Relationship Id="rId179" Type="http://schemas.openxmlformats.org/officeDocument/2006/relationships/customXml" Target="../ink/ink189.xml"/><Relationship Id="rId365" Type="http://schemas.openxmlformats.org/officeDocument/2006/relationships/customXml" Target="../ink/ink285.xml"/><Relationship Id="rId386" Type="http://schemas.openxmlformats.org/officeDocument/2006/relationships/image" Target="../media/image288.png"/><Relationship Id="rId190" Type="http://schemas.openxmlformats.org/officeDocument/2006/relationships/image" Target="../media/image193.png"/><Relationship Id="rId204" Type="http://schemas.openxmlformats.org/officeDocument/2006/relationships/customXml" Target="../ink/ink202.xml"/><Relationship Id="rId225" Type="http://schemas.openxmlformats.org/officeDocument/2006/relationships/image" Target="../media/image210.png"/><Relationship Id="rId246" Type="http://schemas.openxmlformats.org/officeDocument/2006/relationships/image" Target="../media/image220.png"/><Relationship Id="rId267" Type="http://schemas.openxmlformats.org/officeDocument/2006/relationships/image" Target="../media/image230.png"/><Relationship Id="rId288" Type="http://schemas.openxmlformats.org/officeDocument/2006/relationships/customXml" Target="../ink/ink245.xml"/><Relationship Id="rId411" Type="http://schemas.openxmlformats.org/officeDocument/2006/relationships/customXml" Target="../ink/ink308.xml"/><Relationship Id="rId106" Type="http://schemas.openxmlformats.org/officeDocument/2006/relationships/customXml" Target="../ink/ink152.xml"/><Relationship Id="rId127" Type="http://schemas.openxmlformats.org/officeDocument/2006/relationships/image" Target="../media/image162.png"/><Relationship Id="rId313" Type="http://schemas.openxmlformats.org/officeDocument/2006/relationships/customXml" Target="../ink/ink258.xml"/><Relationship Id="rId10" Type="http://schemas.openxmlformats.org/officeDocument/2006/relationships/customXml" Target="../ink/ink104.xml"/><Relationship Id="rId31" Type="http://schemas.openxmlformats.org/officeDocument/2006/relationships/image" Target="../media/image115.png"/><Relationship Id="rId52" Type="http://schemas.openxmlformats.org/officeDocument/2006/relationships/customXml" Target="../ink/ink125.xml"/><Relationship Id="rId73" Type="http://schemas.openxmlformats.org/officeDocument/2006/relationships/image" Target="../media/image136.png"/><Relationship Id="rId94" Type="http://schemas.openxmlformats.org/officeDocument/2006/relationships/customXml" Target="../ink/ink146.xml"/><Relationship Id="rId148" Type="http://schemas.openxmlformats.org/officeDocument/2006/relationships/customXml" Target="../ink/ink173.xml"/><Relationship Id="rId169" Type="http://schemas.openxmlformats.org/officeDocument/2006/relationships/customXml" Target="../ink/ink184.xml"/><Relationship Id="rId334" Type="http://schemas.openxmlformats.org/officeDocument/2006/relationships/customXml" Target="../ink/ink269.xml"/><Relationship Id="rId355" Type="http://schemas.openxmlformats.org/officeDocument/2006/relationships/customXml" Target="../ink/ink280.xml"/><Relationship Id="rId376" Type="http://schemas.openxmlformats.org/officeDocument/2006/relationships/image" Target="../media/image283.png"/><Relationship Id="rId397" Type="http://schemas.openxmlformats.org/officeDocument/2006/relationships/customXml" Target="../ink/ink301.xml"/><Relationship Id="rId4" Type="http://schemas.openxmlformats.org/officeDocument/2006/relationships/customXml" Target="../ink/ink101.xml"/><Relationship Id="rId180" Type="http://schemas.openxmlformats.org/officeDocument/2006/relationships/image" Target="../media/image188.png"/><Relationship Id="rId215" Type="http://schemas.openxmlformats.org/officeDocument/2006/relationships/image" Target="../media/image205.png"/><Relationship Id="rId236" Type="http://schemas.openxmlformats.org/officeDocument/2006/relationships/image" Target="../media/image215.png"/><Relationship Id="rId257" Type="http://schemas.openxmlformats.org/officeDocument/2006/relationships/customXml" Target="../ink/ink229.xml"/><Relationship Id="rId278" Type="http://schemas.openxmlformats.org/officeDocument/2006/relationships/customXml" Target="../ink/ink240.xml"/><Relationship Id="rId401" Type="http://schemas.openxmlformats.org/officeDocument/2006/relationships/customXml" Target="../ink/ink303.xml"/><Relationship Id="rId422" Type="http://schemas.openxmlformats.org/officeDocument/2006/relationships/image" Target="../media/image306.png"/><Relationship Id="rId303" Type="http://schemas.openxmlformats.org/officeDocument/2006/relationships/customXml" Target="../ink/ink253.xml"/><Relationship Id="rId42" Type="http://schemas.openxmlformats.org/officeDocument/2006/relationships/customXml" Target="../ink/ink120.xml"/><Relationship Id="rId84" Type="http://schemas.openxmlformats.org/officeDocument/2006/relationships/customXml" Target="../ink/ink141.xml"/><Relationship Id="rId138" Type="http://schemas.openxmlformats.org/officeDocument/2006/relationships/customXml" Target="../ink/ink168.xml"/><Relationship Id="rId345" Type="http://schemas.openxmlformats.org/officeDocument/2006/relationships/image" Target="../media/image268.png"/><Relationship Id="rId387" Type="http://schemas.openxmlformats.org/officeDocument/2006/relationships/customXml" Target="../ink/ink296.xml"/><Relationship Id="rId191" Type="http://schemas.openxmlformats.org/officeDocument/2006/relationships/customXml" Target="../ink/ink195.xml"/><Relationship Id="rId205" Type="http://schemas.openxmlformats.org/officeDocument/2006/relationships/image" Target="../media/image200.png"/><Relationship Id="rId247" Type="http://schemas.openxmlformats.org/officeDocument/2006/relationships/customXml" Target="../ink/ink224.xml"/><Relationship Id="rId412" Type="http://schemas.openxmlformats.org/officeDocument/2006/relationships/image" Target="../media/image301.png"/><Relationship Id="rId107" Type="http://schemas.openxmlformats.org/officeDocument/2006/relationships/image" Target="../media/image152.png"/><Relationship Id="rId289" Type="http://schemas.openxmlformats.org/officeDocument/2006/relationships/customXml" Target="../ink/ink246.xml"/><Relationship Id="rId11" Type="http://schemas.openxmlformats.org/officeDocument/2006/relationships/image" Target="../media/image105.png"/><Relationship Id="rId53" Type="http://schemas.openxmlformats.org/officeDocument/2006/relationships/image" Target="../media/image126.png"/><Relationship Id="rId149" Type="http://schemas.openxmlformats.org/officeDocument/2006/relationships/customXml" Target="../ink/ink174.xml"/><Relationship Id="rId314" Type="http://schemas.openxmlformats.org/officeDocument/2006/relationships/customXml" Target="../ink/ink259.xml"/><Relationship Id="rId356" Type="http://schemas.openxmlformats.org/officeDocument/2006/relationships/image" Target="../media/image273.png"/><Relationship Id="rId398" Type="http://schemas.openxmlformats.org/officeDocument/2006/relationships/image" Target="../media/image294.png"/><Relationship Id="rId95" Type="http://schemas.openxmlformats.org/officeDocument/2006/relationships/image" Target="../media/image147.png"/><Relationship Id="rId160" Type="http://schemas.openxmlformats.org/officeDocument/2006/relationships/image" Target="../media/image178.png"/><Relationship Id="rId216" Type="http://schemas.openxmlformats.org/officeDocument/2006/relationships/customXml" Target="../ink/ink208.xml"/><Relationship Id="rId423" Type="http://schemas.openxmlformats.org/officeDocument/2006/relationships/customXml" Target="../ink/ink314.xml"/><Relationship Id="rId258" Type="http://schemas.openxmlformats.org/officeDocument/2006/relationships/image" Target="../media/image226.png"/><Relationship Id="rId22" Type="http://schemas.openxmlformats.org/officeDocument/2006/relationships/customXml" Target="../ink/ink110.xml"/><Relationship Id="rId64" Type="http://schemas.openxmlformats.org/officeDocument/2006/relationships/customXml" Target="../ink/ink131.xml"/><Relationship Id="rId118" Type="http://schemas.openxmlformats.org/officeDocument/2006/relationships/customXml" Target="../ink/ink158.xml"/><Relationship Id="rId325" Type="http://schemas.openxmlformats.org/officeDocument/2006/relationships/image" Target="../media/image258.png"/><Relationship Id="rId367" Type="http://schemas.openxmlformats.org/officeDocument/2006/relationships/customXml" Target="../ink/ink286.xml"/><Relationship Id="rId171" Type="http://schemas.openxmlformats.org/officeDocument/2006/relationships/customXml" Target="../ink/ink185.xml"/><Relationship Id="rId227" Type="http://schemas.openxmlformats.org/officeDocument/2006/relationships/image" Target="../media/image211.png"/><Relationship Id="rId269" Type="http://schemas.openxmlformats.org/officeDocument/2006/relationships/image" Target="../media/image231.png"/><Relationship Id="rId33" Type="http://schemas.openxmlformats.org/officeDocument/2006/relationships/image" Target="../media/image116.png"/><Relationship Id="rId129" Type="http://schemas.openxmlformats.org/officeDocument/2006/relationships/image" Target="../media/image163.png"/><Relationship Id="rId280" Type="http://schemas.openxmlformats.org/officeDocument/2006/relationships/customXml" Target="../ink/ink241.xml"/><Relationship Id="rId336" Type="http://schemas.openxmlformats.org/officeDocument/2006/relationships/customXml" Target="../ink/ink270.xml"/><Relationship Id="rId75" Type="http://schemas.openxmlformats.org/officeDocument/2006/relationships/image" Target="../media/image137.png"/><Relationship Id="rId140" Type="http://schemas.openxmlformats.org/officeDocument/2006/relationships/customXml" Target="../ink/ink169.xml"/><Relationship Id="rId182" Type="http://schemas.openxmlformats.org/officeDocument/2006/relationships/image" Target="../media/image189.png"/><Relationship Id="rId378" Type="http://schemas.openxmlformats.org/officeDocument/2006/relationships/image" Target="../media/image284.png"/><Relationship Id="rId403" Type="http://schemas.openxmlformats.org/officeDocument/2006/relationships/customXml" Target="../ink/ink304.xml"/><Relationship Id="rId6" Type="http://schemas.openxmlformats.org/officeDocument/2006/relationships/customXml" Target="../ink/ink102.xml"/><Relationship Id="rId238" Type="http://schemas.openxmlformats.org/officeDocument/2006/relationships/image" Target="../media/image216.png"/><Relationship Id="rId291" Type="http://schemas.openxmlformats.org/officeDocument/2006/relationships/customXml" Target="../ink/ink247.xml"/><Relationship Id="rId305" Type="http://schemas.openxmlformats.org/officeDocument/2006/relationships/customXml" Target="../ink/ink254.xml"/><Relationship Id="rId347" Type="http://schemas.openxmlformats.org/officeDocument/2006/relationships/image" Target="../media/image269.png"/><Relationship Id="rId44" Type="http://schemas.openxmlformats.org/officeDocument/2006/relationships/customXml" Target="../ink/ink121.xml"/><Relationship Id="rId86" Type="http://schemas.openxmlformats.org/officeDocument/2006/relationships/customXml" Target="../ink/ink142.xml"/><Relationship Id="rId151" Type="http://schemas.openxmlformats.org/officeDocument/2006/relationships/customXml" Target="../ink/ink175.xml"/><Relationship Id="rId389" Type="http://schemas.openxmlformats.org/officeDocument/2006/relationships/customXml" Target="../ink/ink297.xml"/><Relationship Id="rId193" Type="http://schemas.openxmlformats.org/officeDocument/2006/relationships/customXml" Target="../ink/ink196.xml"/><Relationship Id="rId207" Type="http://schemas.openxmlformats.org/officeDocument/2006/relationships/image" Target="../media/image201.png"/><Relationship Id="rId249" Type="http://schemas.openxmlformats.org/officeDocument/2006/relationships/customXml" Target="../ink/ink225.xml"/><Relationship Id="rId414" Type="http://schemas.openxmlformats.org/officeDocument/2006/relationships/image" Target="../media/image302.png"/><Relationship Id="rId13" Type="http://schemas.openxmlformats.org/officeDocument/2006/relationships/image" Target="../media/image106.png"/><Relationship Id="rId109" Type="http://schemas.openxmlformats.org/officeDocument/2006/relationships/image" Target="../media/image153.png"/><Relationship Id="rId260" Type="http://schemas.openxmlformats.org/officeDocument/2006/relationships/image" Target="../media/image227.png"/><Relationship Id="rId316" Type="http://schemas.openxmlformats.org/officeDocument/2006/relationships/customXml" Target="../ink/ink260.xml"/><Relationship Id="rId55" Type="http://schemas.openxmlformats.org/officeDocument/2006/relationships/image" Target="../media/image127.png"/><Relationship Id="rId97" Type="http://schemas.openxmlformats.org/officeDocument/2006/relationships/image" Target="../media/image40.png"/><Relationship Id="rId120" Type="http://schemas.openxmlformats.org/officeDocument/2006/relationships/customXml" Target="../ink/ink159.xml"/><Relationship Id="rId358" Type="http://schemas.openxmlformats.org/officeDocument/2006/relationships/image" Target="../media/image274.png"/><Relationship Id="rId162" Type="http://schemas.openxmlformats.org/officeDocument/2006/relationships/image" Target="../media/image179.png"/><Relationship Id="rId218" Type="http://schemas.openxmlformats.org/officeDocument/2006/relationships/customXml" Target="../ink/ink209.xml"/><Relationship Id="rId271" Type="http://schemas.openxmlformats.org/officeDocument/2006/relationships/image" Target="../media/image232.png"/><Relationship Id="rId24" Type="http://schemas.openxmlformats.org/officeDocument/2006/relationships/customXml" Target="../ink/ink111.xml"/><Relationship Id="rId66" Type="http://schemas.openxmlformats.org/officeDocument/2006/relationships/customXml" Target="../ink/ink132.xml"/><Relationship Id="rId131" Type="http://schemas.openxmlformats.org/officeDocument/2006/relationships/image" Target="../media/image164.png"/><Relationship Id="rId327" Type="http://schemas.openxmlformats.org/officeDocument/2006/relationships/image" Target="../media/image259.png"/><Relationship Id="rId369" Type="http://schemas.openxmlformats.org/officeDocument/2006/relationships/customXml" Target="../ink/ink287.xml"/><Relationship Id="rId173" Type="http://schemas.openxmlformats.org/officeDocument/2006/relationships/customXml" Target="../ink/ink186.xml"/><Relationship Id="rId229" Type="http://schemas.openxmlformats.org/officeDocument/2006/relationships/image" Target="../media/image212.png"/><Relationship Id="rId380" Type="http://schemas.openxmlformats.org/officeDocument/2006/relationships/image" Target="../media/image285.png"/><Relationship Id="rId240" Type="http://schemas.openxmlformats.org/officeDocument/2006/relationships/image" Target="../media/image217.png"/><Relationship Id="rId35" Type="http://schemas.openxmlformats.org/officeDocument/2006/relationships/image" Target="../media/image117.png"/><Relationship Id="rId77" Type="http://schemas.openxmlformats.org/officeDocument/2006/relationships/image" Target="../media/image138.png"/><Relationship Id="rId100" Type="http://schemas.openxmlformats.org/officeDocument/2006/relationships/customXml" Target="../ink/ink149.xml"/><Relationship Id="rId282" Type="http://schemas.openxmlformats.org/officeDocument/2006/relationships/customXml" Target="../ink/ink242.xml"/><Relationship Id="rId338" Type="http://schemas.openxmlformats.org/officeDocument/2006/relationships/customXml" Target="../ink/ink271.xml"/><Relationship Id="rId8" Type="http://schemas.openxmlformats.org/officeDocument/2006/relationships/customXml" Target="../ink/ink103.xml"/><Relationship Id="rId142" Type="http://schemas.openxmlformats.org/officeDocument/2006/relationships/customXml" Target="../ink/ink170.xml"/><Relationship Id="rId184" Type="http://schemas.openxmlformats.org/officeDocument/2006/relationships/image" Target="../media/image190.png"/><Relationship Id="rId391" Type="http://schemas.openxmlformats.org/officeDocument/2006/relationships/customXml" Target="../ink/ink298.xml"/><Relationship Id="rId405" Type="http://schemas.openxmlformats.org/officeDocument/2006/relationships/customXml" Target="../ink/ink305.xml"/><Relationship Id="rId251" Type="http://schemas.openxmlformats.org/officeDocument/2006/relationships/customXml" Target="../ink/ink226.xml"/><Relationship Id="rId46" Type="http://schemas.openxmlformats.org/officeDocument/2006/relationships/customXml" Target="../ink/ink122.xml"/><Relationship Id="rId293" Type="http://schemas.openxmlformats.org/officeDocument/2006/relationships/customXml" Target="../ink/ink248.xml"/><Relationship Id="rId307" Type="http://schemas.openxmlformats.org/officeDocument/2006/relationships/customXml" Target="../ink/ink255.xml"/><Relationship Id="rId349" Type="http://schemas.openxmlformats.org/officeDocument/2006/relationships/image" Target="../media/image270.png"/><Relationship Id="rId88" Type="http://schemas.openxmlformats.org/officeDocument/2006/relationships/customXml" Target="../ink/ink143.xml"/><Relationship Id="rId111" Type="http://schemas.openxmlformats.org/officeDocument/2006/relationships/image" Target="../media/image154.png"/><Relationship Id="rId153" Type="http://schemas.openxmlformats.org/officeDocument/2006/relationships/customXml" Target="../ink/ink176.xml"/><Relationship Id="rId195" Type="http://schemas.openxmlformats.org/officeDocument/2006/relationships/customXml" Target="../ink/ink197.xml"/><Relationship Id="rId209" Type="http://schemas.openxmlformats.org/officeDocument/2006/relationships/image" Target="../media/image202.png"/><Relationship Id="rId360" Type="http://schemas.openxmlformats.org/officeDocument/2006/relationships/image" Target="../media/image275.png"/><Relationship Id="rId416" Type="http://schemas.openxmlformats.org/officeDocument/2006/relationships/image" Target="../media/image303.png"/><Relationship Id="rId220" Type="http://schemas.openxmlformats.org/officeDocument/2006/relationships/customXml" Target="../ink/ink210.xml"/><Relationship Id="rId15" Type="http://schemas.openxmlformats.org/officeDocument/2006/relationships/image" Target="../media/image107.png"/><Relationship Id="rId57" Type="http://schemas.openxmlformats.org/officeDocument/2006/relationships/image" Target="../media/image128.png"/><Relationship Id="rId262" Type="http://schemas.openxmlformats.org/officeDocument/2006/relationships/image" Target="../media/image228.png"/><Relationship Id="rId318" Type="http://schemas.openxmlformats.org/officeDocument/2006/relationships/customXml" Target="../ink/ink261.xml"/><Relationship Id="rId99" Type="http://schemas.openxmlformats.org/officeDocument/2006/relationships/image" Target="../media/image148.png"/><Relationship Id="rId122" Type="http://schemas.openxmlformats.org/officeDocument/2006/relationships/customXml" Target="../ink/ink160.xml"/><Relationship Id="rId164" Type="http://schemas.openxmlformats.org/officeDocument/2006/relationships/image" Target="../media/image180.png"/><Relationship Id="rId371" Type="http://schemas.openxmlformats.org/officeDocument/2006/relationships/customXml" Target="../ink/ink288.xml"/><Relationship Id="rId26" Type="http://schemas.openxmlformats.org/officeDocument/2006/relationships/customXml" Target="../ink/ink112.xml"/><Relationship Id="rId231" Type="http://schemas.openxmlformats.org/officeDocument/2006/relationships/customXml" Target="../ink/ink216.xml"/><Relationship Id="rId273" Type="http://schemas.openxmlformats.org/officeDocument/2006/relationships/image" Target="../media/image233.png"/><Relationship Id="rId329" Type="http://schemas.openxmlformats.org/officeDocument/2006/relationships/image" Target="../media/image260.png"/><Relationship Id="rId68" Type="http://schemas.openxmlformats.org/officeDocument/2006/relationships/customXml" Target="../ink/ink133.xml"/><Relationship Id="rId133" Type="http://schemas.openxmlformats.org/officeDocument/2006/relationships/image" Target="../media/image165.png"/><Relationship Id="rId175" Type="http://schemas.openxmlformats.org/officeDocument/2006/relationships/customXml" Target="../ink/ink187.xml"/><Relationship Id="rId340" Type="http://schemas.openxmlformats.org/officeDocument/2006/relationships/customXml" Target="../ink/ink272.xml"/><Relationship Id="rId200" Type="http://schemas.openxmlformats.org/officeDocument/2006/relationships/customXml" Target="../ink/ink200.xml"/><Relationship Id="rId382" Type="http://schemas.openxmlformats.org/officeDocument/2006/relationships/image" Target="../media/image286.png"/><Relationship Id="rId242" Type="http://schemas.openxmlformats.org/officeDocument/2006/relationships/image" Target="../media/image218.png"/><Relationship Id="rId284" Type="http://schemas.openxmlformats.org/officeDocument/2006/relationships/customXml" Target="../ink/ink243.xml"/><Relationship Id="rId37" Type="http://schemas.openxmlformats.org/officeDocument/2006/relationships/image" Target="../media/image118.png"/><Relationship Id="rId79" Type="http://schemas.openxmlformats.org/officeDocument/2006/relationships/image" Target="../media/image139.png"/><Relationship Id="rId102" Type="http://schemas.openxmlformats.org/officeDocument/2006/relationships/customXml" Target="../ink/ink150.xml"/><Relationship Id="rId144" Type="http://schemas.openxmlformats.org/officeDocument/2006/relationships/customXml" Target="../ink/ink171.xml"/><Relationship Id="rId90" Type="http://schemas.openxmlformats.org/officeDocument/2006/relationships/customXml" Target="../ink/ink144.xml"/><Relationship Id="rId186" Type="http://schemas.openxmlformats.org/officeDocument/2006/relationships/image" Target="../media/image191.png"/><Relationship Id="rId351" Type="http://schemas.openxmlformats.org/officeDocument/2006/relationships/image" Target="../media/image271.png"/><Relationship Id="rId393" Type="http://schemas.openxmlformats.org/officeDocument/2006/relationships/customXml" Target="../ink/ink299.xml"/><Relationship Id="rId407" Type="http://schemas.openxmlformats.org/officeDocument/2006/relationships/customXml" Target="../ink/ink306.xml"/><Relationship Id="rId211" Type="http://schemas.openxmlformats.org/officeDocument/2006/relationships/image" Target="../media/image203.png"/><Relationship Id="rId253" Type="http://schemas.openxmlformats.org/officeDocument/2006/relationships/customXml" Target="../ink/ink227.xml"/><Relationship Id="rId295" Type="http://schemas.openxmlformats.org/officeDocument/2006/relationships/customXml" Target="../ink/ink249.xml"/><Relationship Id="rId309" Type="http://schemas.openxmlformats.org/officeDocument/2006/relationships/customXml" Target="../ink/ink256.xml"/><Relationship Id="rId48" Type="http://schemas.openxmlformats.org/officeDocument/2006/relationships/customXml" Target="../ink/ink123.xml"/><Relationship Id="rId113" Type="http://schemas.openxmlformats.org/officeDocument/2006/relationships/image" Target="../media/image155.png"/><Relationship Id="rId320" Type="http://schemas.openxmlformats.org/officeDocument/2006/relationships/customXml" Target="../ink/ink262.xml"/><Relationship Id="rId155" Type="http://schemas.openxmlformats.org/officeDocument/2006/relationships/customXml" Target="../ink/ink177.xml"/><Relationship Id="rId197" Type="http://schemas.openxmlformats.org/officeDocument/2006/relationships/image" Target="../media/image196.png"/><Relationship Id="rId362" Type="http://schemas.openxmlformats.org/officeDocument/2006/relationships/image" Target="../media/image276.png"/><Relationship Id="rId418" Type="http://schemas.openxmlformats.org/officeDocument/2006/relationships/image" Target="../media/image304.png"/><Relationship Id="rId222" Type="http://schemas.openxmlformats.org/officeDocument/2006/relationships/customXml" Target="../ink/ink211.xml"/><Relationship Id="rId264" Type="http://schemas.openxmlformats.org/officeDocument/2006/relationships/customXml" Target="../ink/ink233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73.xml"/><Relationship Id="rId299" Type="http://schemas.openxmlformats.org/officeDocument/2006/relationships/image" Target="../media/image454.png"/><Relationship Id="rId21" Type="http://schemas.openxmlformats.org/officeDocument/2006/relationships/customXml" Target="../ink/ink325.xml"/><Relationship Id="rId63" Type="http://schemas.openxmlformats.org/officeDocument/2006/relationships/customXml" Target="../ink/ink346.xml"/><Relationship Id="rId159" Type="http://schemas.openxmlformats.org/officeDocument/2006/relationships/customXml" Target="../ink/ink394.xml"/><Relationship Id="rId324" Type="http://schemas.openxmlformats.org/officeDocument/2006/relationships/customXml" Target="../ink/ink477.xml"/><Relationship Id="rId366" Type="http://schemas.openxmlformats.org/officeDocument/2006/relationships/customXml" Target="../ink/ink498.xml"/><Relationship Id="rId170" Type="http://schemas.openxmlformats.org/officeDocument/2006/relationships/image" Target="../media/image391.png"/><Relationship Id="rId226" Type="http://schemas.openxmlformats.org/officeDocument/2006/relationships/image" Target="../media/image419.png"/><Relationship Id="rId433" Type="http://schemas.openxmlformats.org/officeDocument/2006/relationships/customXml" Target="../ink/ink532.xml"/><Relationship Id="rId268" Type="http://schemas.openxmlformats.org/officeDocument/2006/relationships/image" Target="../media/image440.png"/><Relationship Id="rId475" Type="http://schemas.openxmlformats.org/officeDocument/2006/relationships/customXml" Target="../ink/ink553.xml"/><Relationship Id="rId32" Type="http://schemas.openxmlformats.org/officeDocument/2006/relationships/image" Target="../media/image322.png"/><Relationship Id="rId74" Type="http://schemas.openxmlformats.org/officeDocument/2006/relationships/image" Target="../media/image343.png"/><Relationship Id="rId128" Type="http://schemas.openxmlformats.org/officeDocument/2006/relationships/image" Target="../media/image370.png"/><Relationship Id="rId335" Type="http://schemas.openxmlformats.org/officeDocument/2006/relationships/image" Target="../media/image472.png"/><Relationship Id="rId377" Type="http://schemas.openxmlformats.org/officeDocument/2006/relationships/customXml" Target="../ink/ink504.xml"/><Relationship Id="rId500" Type="http://schemas.openxmlformats.org/officeDocument/2006/relationships/customXml" Target="../ink/ink566.xml"/><Relationship Id="rId5" Type="http://schemas.openxmlformats.org/officeDocument/2006/relationships/image" Target="../media/image309.png"/><Relationship Id="rId181" Type="http://schemas.openxmlformats.org/officeDocument/2006/relationships/customXml" Target="../ink/ink405.xml"/><Relationship Id="rId237" Type="http://schemas.openxmlformats.org/officeDocument/2006/relationships/customXml" Target="../ink/ink433.xml"/><Relationship Id="rId402" Type="http://schemas.openxmlformats.org/officeDocument/2006/relationships/image" Target="../media/image505.png"/><Relationship Id="rId279" Type="http://schemas.openxmlformats.org/officeDocument/2006/relationships/customXml" Target="../ink/ink454.xml"/><Relationship Id="rId444" Type="http://schemas.openxmlformats.org/officeDocument/2006/relationships/image" Target="../media/image524.png"/><Relationship Id="rId486" Type="http://schemas.openxmlformats.org/officeDocument/2006/relationships/customXml" Target="../ink/ink559.xml"/><Relationship Id="rId43" Type="http://schemas.openxmlformats.org/officeDocument/2006/relationships/customXml" Target="../ink/ink336.xml"/><Relationship Id="rId139" Type="http://schemas.openxmlformats.org/officeDocument/2006/relationships/customXml" Target="../ink/ink384.xml"/><Relationship Id="rId290" Type="http://schemas.openxmlformats.org/officeDocument/2006/relationships/customXml" Target="../ink/ink460.xml"/><Relationship Id="rId304" Type="http://schemas.openxmlformats.org/officeDocument/2006/relationships/customXml" Target="../ink/ink467.xml"/><Relationship Id="rId346" Type="http://schemas.openxmlformats.org/officeDocument/2006/relationships/customXml" Target="../ink/ink488.xml"/><Relationship Id="rId388" Type="http://schemas.openxmlformats.org/officeDocument/2006/relationships/image" Target="../media/image498.png"/><Relationship Id="rId511" Type="http://schemas.openxmlformats.org/officeDocument/2006/relationships/image" Target="../media/image557.png"/><Relationship Id="rId85" Type="http://schemas.openxmlformats.org/officeDocument/2006/relationships/customXml" Target="../ink/ink357.xml"/><Relationship Id="rId150" Type="http://schemas.openxmlformats.org/officeDocument/2006/relationships/image" Target="../media/image381.png"/><Relationship Id="rId192" Type="http://schemas.openxmlformats.org/officeDocument/2006/relationships/image" Target="../media/image402.png"/><Relationship Id="rId206" Type="http://schemas.openxmlformats.org/officeDocument/2006/relationships/image" Target="../media/image409.png"/><Relationship Id="rId413" Type="http://schemas.openxmlformats.org/officeDocument/2006/relationships/customXml" Target="../ink/ink522.xml"/><Relationship Id="rId248" Type="http://schemas.openxmlformats.org/officeDocument/2006/relationships/image" Target="../media/image430.png"/><Relationship Id="rId455" Type="http://schemas.openxmlformats.org/officeDocument/2006/relationships/customXml" Target="../ink/ink543.xml"/><Relationship Id="rId497" Type="http://schemas.openxmlformats.org/officeDocument/2006/relationships/image" Target="../media/image550.png"/><Relationship Id="rId12" Type="http://schemas.openxmlformats.org/officeDocument/2006/relationships/image" Target="../media/image312.png"/><Relationship Id="rId108" Type="http://schemas.openxmlformats.org/officeDocument/2006/relationships/image" Target="../media/image360.png"/><Relationship Id="rId315" Type="http://schemas.openxmlformats.org/officeDocument/2006/relationships/image" Target="../media/image462.png"/><Relationship Id="rId357" Type="http://schemas.openxmlformats.org/officeDocument/2006/relationships/image" Target="../media/image483.png"/><Relationship Id="rId54" Type="http://schemas.openxmlformats.org/officeDocument/2006/relationships/image" Target="../media/image333.png"/><Relationship Id="rId96" Type="http://schemas.openxmlformats.org/officeDocument/2006/relationships/image" Target="../media/image354.png"/><Relationship Id="rId161" Type="http://schemas.openxmlformats.org/officeDocument/2006/relationships/customXml" Target="../ink/ink395.xml"/><Relationship Id="rId217" Type="http://schemas.openxmlformats.org/officeDocument/2006/relationships/customXml" Target="../ink/ink423.xml"/><Relationship Id="rId399" Type="http://schemas.openxmlformats.org/officeDocument/2006/relationships/customXml" Target="../ink/ink515.xml"/><Relationship Id="rId259" Type="http://schemas.openxmlformats.org/officeDocument/2006/relationships/customXml" Target="../ink/ink444.xml"/><Relationship Id="rId424" Type="http://schemas.openxmlformats.org/officeDocument/2006/relationships/image" Target="../media/image515.png"/><Relationship Id="rId466" Type="http://schemas.openxmlformats.org/officeDocument/2006/relationships/image" Target="../media/image535.png"/><Relationship Id="rId23" Type="http://schemas.openxmlformats.org/officeDocument/2006/relationships/customXml" Target="../ink/ink326.xml"/><Relationship Id="rId119" Type="http://schemas.openxmlformats.org/officeDocument/2006/relationships/customXml" Target="../ink/ink374.xml"/><Relationship Id="rId270" Type="http://schemas.openxmlformats.org/officeDocument/2006/relationships/image" Target="../media/image40.png"/><Relationship Id="rId326" Type="http://schemas.openxmlformats.org/officeDocument/2006/relationships/customXml" Target="../ink/ink478.xml"/><Relationship Id="rId65" Type="http://schemas.openxmlformats.org/officeDocument/2006/relationships/customXml" Target="../ink/ink347.xml"/><Relationship Id="rId130" Type="http://schemas.openxmlformats.org/officeDocument/2006/relationships/image" Target="../media/image371.png"/><Relationship Id="rId368" Type="http://schemas.openxmlformats.org/officeDocument/2006/relationships/customXml" Target="../ink/ink499.xml"/><Relationship Id="rId172" Type="http://schemas.openxmlformats.org/officeDocument/2006/relationships/image" Target="../media/image392.png"/><Relationship Id="rId228" Type="http://schemas.openxmlformats.org/officeDocument/2006/relationships/image" Target="../media/image420.png"/><Relationship Id="rId435" Type="http://schemas.openxmlformats.org/officeDocument/2006/relationships/customXml" Target="../ink/ink533.xml"/><Relationship Id="rId477" Type="http://schemas.openxmlformats.org/officeDocument/2006/relationships/image" Target="../media/image540.png"/><Relationship Id="rId281" Type="http://schemas.openxmlformats.org/officeDocument/2006/relationships/image" Target="../media/image445.png"/><Relationship Id="rId337" Type="http://schemas.openxmlformats.org/officeDocument/2006/relationships/image" Target="../media/image473.png"/><Relationship Id="rId502" Type="http://schemas.openxmlformats.org/officeDocument/2006/relationships/customXml" Target="../ink/ink567.xml"/><Relationship Id="rId34" Type="http://schemas.openxmlformats.org/officeDocument/2006/relationships/image" Target="../media/image323.png"/><Relationship Id="rId76" Type="http://schemas.openxmlformats.org/officeDocument/2006/relationships/image" Target="../media/image344.png"/><Relationship Id="rId141" Type="http://schemas.openxmlformats.org/officeDocument/2006/relationships/customXml" Target="../ink/ink385.xml"/><Relationship Id="rId379" Type="http://schemas.openxmlformats.org/officeDocument/2006/relationships/customXml" Target="../ink/ink505.xml"/><Relationship Id="rId7" Type="http://schemas.openxmlformats.org/officeDocument/2006/relationships/customXml" Target="../ink/ink318.xml"/><Relationship Id="rId183" Type="http://schemas.openxmlformats.org/officeDocument/2006/relationships/customXml" Target="../ink/ink406.xml"/><Relationship Id="rId239" Type="http://schemas.openxmlformats.org/officeDocument/2006/relationships/customXml" Target="../ink/ink434.xml"/><Relationship Id="rId390" Type="http://schemas.openxmlformats.org/officeDocument/2006/relationships/image" Target="../media/image499.png"/><Relationship Id="rId404" Type="http://schemas.openxmlformats.org/officeDocument/2006/relationships/image" Target="../media/image506.png"/><Relationship Id="rId446" Type="http://schemas.openxmlformats.org/officeDocument/2006/relationships/image" Target="../media/image525.png"/><Relationship Id="rId250" Type="http://schemas.openxmlformats.org/officeDocument/2006/relationships/image" Target="../media/image431.png"/><Relationship Id="rId292" Type="http://schemas.openxmlformats.org/officeDocument/2006/relationships/customXml" Target="../ink/ink461.xml"/><Relationship Id="rId306" Type="http://schemas.openxmlformats.org/officeDocument/2006/relationships/customXml" Target="../ink/ink468.xml"/><Relationship Id="rId488" Type="http://schemas.openxmlformats.org/officeDocument/2006/relationships/customXml" Target="../ink/ink560.xml"/><Relationship Id="rId45" Type="http://schemas.openxmlformats.org/officeDocument/2006/relationships/customXml" Target="../ink/ink337.xml"/><Relationship Id="rId87" Type="http://schemas.openxmlformats.org/officeDocument/2006/relationships/customXml" Target="../ink/ink358.xml"/><Relationship Id="rId110" Type="http://schemas.openxmlformats.org/officeDocument/2006/relationships/image" Target="../media/image361.png"/><Relationship Id="rId348" Type="http://schemas.openxmlformats.org/officeDocument/2006/relationships/customXml" Target="../ink/ink489.xml"/><Relationship Id="rId152" Type="http://schemas.openxmlformats.org/officeDocument/2006/relationships/image" Target="../media/image382.png"/><Relationship Id="rId194" Type="http://schemas.openxmlformats.org/officeDocument/2006/relationships/image" Target="../media/image403.png"/><Relationship Id="rId208" Type="http://schemas.openxmlformats.org/officeDocument/2006/relationships/image" Target="../media/image410.png"/><Relationship Id="rId415" Type="http://schemas.openxmlformats.org/officeDocument/2006/relationships/customXml" Target="../ink/ink523.xml"/><Relationship Id="rId457" Type="http://schemas.openxmlformats.org/officeDocument/2006/relationships/customXml" Target="../ink/ink544.xml"/><Relationship Id="rId261" Type="http://schemas.openxmlformats.org/officeDocument/2006/relationships/customXml" Target="../ink/ink445.xml"/><Relationship Id="rId499" Type="http://schemas.openxmlformats.org/officeDocument/2006/relationships/image" Target="../media/image551.png"/><Relationship Id="rId14" Type="http://schemas.openxmlformats.org/officeDocument/2006/relationships/image" Target="../media/image313.png"/><Relationship Id="rId56" Type="http://schemas.openxmlformats.org/officeDocument/2006/relationships/image" Target="../media/image334.png"/><Relationship Id="rId317" Type="http://schemas.openxmlformats.org/officeDocument/2006/relationships/image" Target="../media/image463.png"/><Relationship Id="rId359" Type="http://schemas.openxmlformats.org/officeDocument/2006/relationships/image" Target="../media/image484.png"/><Relationship Id="rId98" Type="http://schemas.openxmlformats.org/officeDocument/2006/relationships/image" Target="../media/image355.png"/><Relationship Id="rId121" Type="http://schemas.openxmlformats.org/officeDocument/2006/relationships/customXml" Target="../ink/ink375.xml"/><Relationship Id="rId163" Type="http://schemas.openxmlformats.org/officeDocument/2006/relationships/customXml" Target="../ink/ink396.xml"/><Relationship Id="rId219" Type="http://schemas.openxmlformats.org/officeDocument/2006/relationships/customXml" Target="../ink/ink424.xml"/><Relationship Id="rId370" Type="http://schemas.openxmlformats.org/officeDocument/2006/relationships/image" Target="../media/image489.png"/><Relationship Id="rId426" Type="http://schemas.openxmlformats.org/officeDocument/2006/relationships/image" Target="../media/image516.png"/><Relationship Id="rId230" Type="http://schemas.openxmlformats.org/officeDocument/2006/relationships/image" Target="../media/image421.png"/><Relationship Id="rId468" Type="http://schemas.openxmlformats.org/officeDocument/2006/relationships/image" Target="../media/image536.png"/><Relationship Id="rId25" Type="http://schemas.openxmlformats.org/officeDocument/2006/relationships/customXml" Target="../ink/ink327.xml"/><Relationship Id="rId67" Type="http://schemas.openxmlformats.org/officeDocument/2006/relationships/customXml" Target="../ink/ink348.xml"/><Relationship Id="rId272" Type="http://schemas.openxmlformats.org/officeDocument/2006/relationships/image" Target="../media/image441.png"/><Relationship Id="rId328" Type="http://schemas.openxmlformats.org/officeDocument/2006/relationships/customXml" Target="../ink/ink479.xml"/><Relationship Id="rId132" Type="http://schemas.openxmlformats.org/officeDocument/2006/relationships/image" Target="../media/image372.png"/><Relationship Id="rId174" Type="http://schemas.openxmlformats.org/officeDocument/2006/relationships/image" Target="../media/image393.png"/><Relationship Id="rId381" Type="http://schemas.openxmlformats.org/officeDocument/2006/relationships/customXml" Target="../ink/ink506.xml"/><Relationship Id="rId241" Type="http://schemas.openxmlformats.org/officeDocument/2006/relationships/customXml" Target="../ink/ink435.xml"/><Relationship Id="rId437" Type="http://schemas.openxmlformats.org/officeDocument/2006/relationships/customXml" Target="../ink/ink534.xml"/><Relationship Id="rId479" Type="http://schemas.openxmlformats.org/officeDocument/2006/relationships/image" Target="../media/image541.png"/><Relationship Id="rId36" Type="http://schemas.openxmlformats.org/officeDocument/2006/relationships/image" Target="../media/image324.png"/><Relationship Id="rId283" Type="http://schemas.openxmlformats.org/officeDocument/2006/relationships/image" Target="../media/image446.png"/><Relationship Id="rId339" Type="http://schemas.openxmlformats.org/officeDocument/2006/relationships/image" Target="../media/image474.png"/><Relationship Id="rId490" Type="http://schemas.openxmlformats.org/officeDocument/2006/relationships/customXml" Target="../ink/ink561.xml"/><Relationship Id="rId504" Type="http://schemas.openxmlformats.org/officeDocument/2006/relationships/customXml" Target="../ink/ink568.xml"/><Relationship Id="rId78" Type="http://schemas.openxmlformats.org/officeDocument/2006/relationships/image" Target="../media/image345.png"/><Relationship Id="rId101" Type="http://schemas.openxmlformats.org/officeDocument/2006/relationships/customXml" Target="../ink/ink365.xml"/><Relationship Id="rId143" Type="http://schemas.openxmlformats.org/officeDocument/2006/relationships/customXml" Target="../ink/ink386.xml"/><Relationship Id="rId185" Type="http://schemas.openxmlformats.org/officeDocument/2006/relationships/customXml" Target="../ink/ink407.xml"/><Relationship Id="rId350" Type="http://schemas.openxmlformats.org/officeDocument/2006/relationships/customXml" Target="../ink/ink490.xml"/><Relationship Id="rId406" Type="http://schemas.openxmlformats.org/officeDocument/2006/relationships/image" Target="../media/image507.png"/><Relationship Id="rId9" Type="http://schemas.openxmlformats.org/officeDocument/2006/relationships/customXml" Target="../ink/ink319.xml"/><Relationship Id="rId210" Type="http://schemas.openxmlformats.org/officeDocument/2006/relationships/image" Target="../media/image411.png"/><Relationship Id="rId392" Type="http://schemas.openxmlformats.org/officeDocument/2006/relationships/image" Target="../media/image500.png"/><Relationship Id="rId448" Type="http://schemas.openxmlformats.org/officeDocument/2006/relationships/image" Target="../media/image526.png"/><Relationship Id="rId252" Type="http://schemas.openxmlformats.org/officeDocument/2006/relationships/image" Target="../media/image432.png"/><Relationship Id="rId294" Type="http://schemas.openxmlformats.org/officeDocument/2006/relationships/customXml" Target="../ink/ink462.xml"/><Relationship Id="rId308" Type="http://schemas.openxmlformats.org/officeDocument/2006/relationships/customXml" Target="../ink/ink469.xml"/><Relationship Id="rId47" Type="http://schemas.openxmlformats.org/officeDocument/2006/relationships/customXml" Target="../ink/ink338.xml"/><Relationship Id="rId89" Type="http://schemas.openxmlformats.org/officeDocument/2006/relationships/customXml" Target="../ink/ink359.xml"/><Relationship Id="rId112" Type="http://schemas.openxmlformats.org/officeDocument/2006/relationships/image" Target="../media/image362.png"/><Relationship Id="rId154" Type="http://schemas.openxmlformats.org/officeDocument/2006/relationships/image" Target="../media/image383.png"/><Relationship Id="rId361" Type="http://schemas.openxmlformats.org/officeDocument/2006/relationships/image" Target="../media/image485.png"/><Relationship Id="rId196" Type="http://schemas.openxmlformats.org/officeDocument/2006/relationships/image" Target="../media/image404.png"/><Relationship Id="rId417" Type="http://schemas.openxmlformats.org/officeDocument/2006/relationships/customXml" Target="../ink/ink524.xml"/><Relationship Id="rId459" Type="http://schemas.openxmlformats.org/officeDocument/2006/relationships/customXml" Target="../ink/ink545.xml"/><Relationship Id="rId16" Type="http://schemas.openxmlformats.org/officeDocument/2006/relationships/image" Target="../media/image314.png"/><Relationship Id="rId221" Type="http://schemas.openxmlformats.org/officeDocument/2006/relationships/customXml" Target="../ink/ink425.xml"/><Relationship Id="rId263" Type="http://schemas.openxmlformats.org/officeDocument/2006/relationships/customXml" Target="../ink/ink446.xml"/><Relationship Id="rId319" Type="http://schemas.openxmlformats.org/officeDocument/2006/relationships/image" Target="../media/image464.png"/><Relationship Id="rId470" Type="http://schemas.openxmlformats.org/officeDocument/2006/relationships/image" Target="../media/image537.png"/><Relationship Id="rId58" Type="http://schemas.openxmlformats.org/officeDocument/2006/relationships/image" Target="../media/image335.png"/><Relationship Id="rId123" Type="http://schemas.openxmlformats.org/officeDocument/2006/relationships/customXml" Target="../ink/ink376.xml"/><Relationship Id="rId330" Type="http://schemas.openxmlformats.org/officeDocument/2006/relationships/customXml" Target="../ink/ink480.xml"/><Relationship Id="rId165" Type="http://schemas.openxmlformats.org/officeDocument/2006/relationships/customXml" Target="../ink/ink397.xml"/><Relationship Id="rId372" Type="http://schemas.openxmlformats.org/officeDocument/2006/relationships/image" Target="../media/image490.png"/><Relationship Id="rId428" Type="http://schemas.openxmlformats.org/officeDocument/2006/relationships/image" Target="../media/image517.png"/><Relationship Id="rId232" Type="http://schemas.openxmlformats.org/officeDocument/2006/relationships/image" Target="../media/image422.png"/><Relationship Id="rId274" Type="http://schemas.openxmlformats.org/officeDocument/2006/relationships/image" Target="../media/image442.png"/><Relationship Id="rId481" Type="http://schemas.openxmlformats.org/officeDocument/2006/relationships/image" Target="../media/image542.png"/><Relationship Id="rId27" Type="http://schemas.openxmlformats.org/officeDocument/2006/relationships/customXml" Target="../ink/ink328.xml"/><Relationship Id="rId69" Type="http://schemas.openxmlformats.org/officeDocument/2006/relationships/customXml" Target="../ink/ink349.xml"/><Relationship Id="rId134" Type="http://schemas.openxmlformats.org/officeDocument/2006/relationships/image" Target="../media/image373.png"/><Relationship Id="rId80" Type="http://schemas.openxmlformats.org/officeDocument/2006/relationships/image" Target="../media/image346.png"/><Relationship Id="rId176" Type="http://schemas.openxmlformats.org/officeDocument/2006/relationships/image" Target="../media/image394.png"/><Relationship Id="rId341" Type="http://schemas.openxmlformats.org/officeDocument/2006/relationships/image" Target="../media/image475.png"/><Relationship Id="rId383" Type="http://schemas.openxmlformats.org/officeDocument/2006/relationships/customXml" Target="../ink/ink507.xml"/><Relationship Id="rId439" Type="http://schemas.openxmlformats.org/officeDocument/2006/relationships/customXml" Target="../ink/ink535.xml"/><Relationship Id="rId201" Type="http://schemas.openxmlformats.org/officeDocument/2006/relationships/customXml" Target="../ink/ink415.xml"/><Relationship Id="rId243" Type="http://schemas.openxmlformats.org/officeDocument/2006/relationships/customXml" Target="../ink/ink436.xml"/><Relationship Id="rId285" Type="http://schemas.openxmlformats.org/officeDocument/2006/relationships/image" Target="../media/image447.png"/><Relationship Id="rId450" Type="http://schemas.openxmlformats.org/officeDocument/2006/relationships/image" Target="../media/image527.png"/><Relationship Id="rId506" Type="http://schemas.openxmlformats.org/officeDocument/2006/relationships/customXml" Target="../ink/ink569.xml"/><Relationship Id="rId38" Type="http://schemas.openxmlformats.org/officeDocument/2006/relationships/image" Target="../media/image325.png"/><Relationship Id="rId103" Type="http://schemas.openxmlformats.org/officeDocument/2006/relationships/customXml" Target="../ink/ink366.xml"/><Relationship Id="rId310" Type="http://schemas.openxmlformats.org/officeDocument/2006/relationships/customXml" Target="../ink/ink470.xml"/><Relationship Id="rId492" Type="http://schemas.openxmlformats.org/officeDocument/2006/relationships/customXml" Target="../ink/ink562.xml"/><Relationship Id="rId91" Type="http://schemas.openxmlformats.org/officeDocument/2006/relationships/customXml" Target="../ink/ink360.xml"/><Relationship Id="rId145" Type="http://schemas.openxmlformats.org/officeDocument/2006/relationships/customXml" Target="../ink/ink387.xml"/><Relationship Id="rId187" Type="http://schemas.openxmlformats.org/officeDocument/2006/relationships/customXml" Target="../ink/ink408.xml"/><Relationship Id="rId352" Type="http://schemas.openxmlformats.org/officeDocument/2006/relationships/customXml" Target="../ink/ink491.xml"/><Relationship Id="rId394" Type="http://schemas.openxmlformats.org/officeDocument/2006/relationships/image" Target="../media/image501.png"/><Relationship Id="rId408" Type="http://schemas.openxmlformats.org/officeDocument/2006/relationships/image" Target="../media/image508.png"/><Relationship Id="rId212" Type="http://schemas.openxmlformats.org/officeDocument/2006/relationships/image" Target="../media/image412.png"/><Relationship Id="rId254" Type="http://schemas.openxmlformats.org/officeDocument/2006/relationships/image" Target="../media/image433.png"/><Relationship Id="rId49" Type="http://schemas.openxmlformats.org/officeDocument/2006/relationships/customXml" Target="../ink/ink339.xml"/><Relationship Id="rId114" Type="http://schemas.openxmlformats.org/officeDocument/2006/relationships/image" Target="../media/image363.png"/><Relationship Id="rId296" Type="http://schemas.openxmlformats.org/officeDocument/2006/relationships/customXml" Target="../ink/ink463.xml"/><Relationship Id="rId461" Type="http://schemas.openxmlformats.org/officeDocument/2006/relationships/customXml" Target="../ink/ink546.xml"/><Relationship Id="rId60" Type="http://schemas.openxmlformats.org/officeDocument/2006/relationships/image" Target="../media/image336.png"/><Relationship Id="rId156" Type="http://schemas.openxmlformats.org/officeDocument/2006/relationships/image" Target="../media/image384.png"/><Relationship Id="rId198" Type="http://schemas.openxmlformats.org/officeDocument/2006/relationships/image" Target="../media/image405.png"/><Relationship Id="rId321" Type="http://schemas.openxmlformats.org/officeDocument/2006/relationships/image" Target="../media/image465.png"/><Relationship Id="rId363" Type="http://schemas.openxmlformats.org/officeDocument/2006/relationships/image" Target="../media/image486.png"/><Relationship Id="rId419" Type="http://schemas.openxmlformats.org/officeDocument/2006/relationships/customXml" Target="../ink/ink525.xml"/><Relationship Id="rId223" Type="http://schemas.openxmlformats.org/officeDocument/2006/relationships/customXml" Target="../ink/ink426.xml"/><Relationship Id="rId430" Type="http://schemas.openxmlformats.org/officeDocument/2006/relationships/image" Target="../media/image518.png"/><Relationship Id="rId18" Type="http://schemas.openxmlformats.org/officeDocument/2006/relationships/image" Target="../media/image315.png"/><Relationship Id="rId265" Type="http://schemas.openxmlformats.org/officeDocument/2006/relationships/customXml" Target="../ink/ink447.xml"/><Relationship Id="rId472" Type="http://schemas.openxmlformats.org/officeDocument/2006/relationships/image" Target="../media/image538.png"/><Relationship Id="rId125" Type="http://schemas.openxmlformats.org/officeDocument/2006/relationships/customXml" Target="../ink/ink377.xml"/><Relationship Id="rId167" Type="http://schemas.openxmlformats.org/officeDocument/2006/relationships/customXml" Target="../ink/ink398.xml"/><Relationship Id="rId332" Type="http://schemas.openxmlformats.org/officeDocument/2006/relationships/customXml" Target="../ink/ink481.xml"/><Relationship Id="rId374" Type="http://schemas.openxmlformats.org/officeDocument/2006/relationships/image" Target="../media/image491.png"/><Relationship Id="rId71" Type="http://schemas.openxmlformats.org/officeDocument/2006/relationships/customXml" Target="../ink/ink350.xml"/><Relationship Id="rId234" Type="http://schemas.openxmlformats.org/officeDocument/2006/relationships/image" Target="../media/image423.png"/><Relationship Id="rId2" Type="http://schemas.openxmlformats.org/officeDocument/2006/relationships/customXml" Target="../ink/ink315.xml"/><Relationship Id="rId29" Type="http://schemas.openxmlformats.org/officeDocument/2006/relationships/customXml" Target="../ink/ink329.xml"/><Relationship Id="rId276" Type="http://schemas.openxmlformats.org/officeDocument/2006/relationships/image" Target="../media/image443.png"/><Relationship Id="rId441" Type="http://schemas.openxmlformats.org/officeDocument/2006/relationships/customXml" Target="../ink/ink536.xml"/><Relationship Id="rId483" Type="http://schemas.openxmlformats.org/officeDocument/2006/relationships/image" Target="../media/image543.png"/><Relationship Id="rId40" Type="http://schemas.openxmlformats.org/officeDocument/2006/relationships/image" Target="../media/image326.png"/><Relationship Id="rId136" Type="http://schemas.openxmlformats.org/officeDocument/2006/relationships/image" Target="../media/image374.png"/><Relationship Id="rId178" Type="http://schemas.openxmlformats.org/officeDocument/2006/relationships/image" Target="../media/image395.png"/><Relationship Id="rId301" Type="http://schemas.openxmlformats.org/officeDocument/2006/relationships/image" Target="../media/image455.png"/><Relationship Id="rId343" Type="http://schemas.openxmlformats.org/officeDocument/2006/relationships/image" Target="../media/image476.png"/><Relationship Id="rId82" Type="http://schemas.openxmlformats.org/officeDocument/2006/relationships/image" Target="../media/image347.png"/><Relationship Id="rId203" Type="http://schemas.openxmlformats.org/officeDocument/2006/relationships/customXml" Target="../ink/ink416.xml"/><Relationship Id="rId385" Type="http://schemas.openxmlformats.org/officeDocument/2006/relationships/customXml" Target="../ink/ink508.xml"/><Relationship Id="rId245" Type="http://schemas.openxmlformats.org/officeDocument/2006/relationships/customXml" Target="../ink/ink437.xml"/><Relationship Id="rId287" Type="http://schemas.openxmlformats.org/officeDocument/2006/relationships/image" Target="../media/image448.png"/><Relationship Id="rId410" Type="http://schemas.openxmlformats.org/officeDocument/2006/relationships/image" Target="../media/image509.png"/><Relationship Id="rId452" Type="http://schemas.openxmlformats.org/officeDocument/2006/relationships/image" Target="../media/image528.png"/><Relationship Id="rId494" Type="http://schemas.openxmlformats.org/officeDocument/2006/relationships/customXml" Target="../ink/ink563.xml"/><Relationship Id="rId508" Type="http://schemas.openxmlformats.org/officeDocument/2006/relationships/customXml" Target="../ink/ink570.xml"/><Relationship Id="rId105" Type="http://schemas.openxmlformats.org/officeDocument/2006/relationships/customXml" Target="../ink/ink367.xml"/><Relationship Id="rId147" Type="http://schemas.openxmlformats.org/officeDocument/2006/relationships/customXml" Target="../ink/ink388.xml"/><Relationship Id="rId312" Type="http://schemas.openxmlformats.org/officeDocument/2006/relationships/customXml" Target="../ink/ink471.xml"/><Relationship Id="rId354" Type="http://schemas.openxmlformats.org/officeDocument/2006/relationships/customXml" Target="../ink/ink492.xml"/><Relationship Id="rId51" Type="http://schemas.openxmlformats.org/officeDocument/2006/relationships/customXml" Target="../ink/ink340.xml"/><Relationship Id="rId93" Type="http://schemas.openxmlformats.org/officeDocument/2006/relationships/customXml" Target="../ink/ink361.xml"/><Relationship Id="rId189" Type="http://schemas.openxmlformats.org/officeDocument/2006/relationships/customXml" Target="../ink/ink409.xml"/><Relationship Id="rId396" Type="http://schemas.openxmlformats.org/officeDocument/2006/relationships/image" Target="../media/image502.png"/><Relationship Id="rId214" Type="http://schemas.openxmlformats.org/officeDocument/2006/relationships/image" Target="../media/image413.png"/><Relationship Id="rId256" Type="http://schemas.openxmlformats.org/officeDocument/2006/relationships/image" Target="../media/image434.png"/><Relationship Id="rId298" Type="http://schemas.openxmlformats.org/officeDocument/2006/relationships/customXml" Target="../ink/ink464.xml"/><Relationship Id="rId421" Type="http://schemas.openxmlformats.org/officeDocument/2006/relationships/customXml" Target="../ink/ink526.xml"/><Relationship Id="rId463" Type="http://schemas.openxmlformats.org/officeDocument/2006/relationships/customXml" Target="../ink/ink547.xml"/><Relationship Id="rId116" Type="http://schemas.openxmlformats.org/officeDocument/2006/relationships/image" Target="../media/image364.png"/><Relationship Id="rId158" Type="http://schemas.openxmlformats.org/officeDocument/2006/relationships/image" Target="../media/image385.png"/><Relationship Id="rId323" Type="http://schemas.openxmlformats.org/officeDocument/2006/relationships/image" Target="../media/image466.png"/><Relationship Id="rId20" Type="http://schemas.openxmlformats.org/officeDocument/2006/relationships/image" Target="../media/image316.png"/><Relationship Id="rId62" Type="http://schemas.openxmlformats.org/officeDocument/2006/relationships/image" Target="../media/image337.png"/><Relationship Id="rId365" Type="http://schemas.openxmlformats.org/officeDocument/2006/relationships/image" Target="../media/image487.png"/><Relationship Id="rId225" Type="http://schemas.openxmlformats.org/officeDocument/2006/relationships/customXml" Target="../ink/ink427.xml"/><Relationship Id="rId267" Type="http://schemas.openxmlformats.org/officeDocument/2006/relationships/customXml" Target="../ink/ink448.xml"/><Relationship Id="rId432" Type="http://schemas.openxmlformats.org/officeDocument/2006/relationships/image" Target="../media/image519.png"/><Relationship Id="rId474" Type="http://schemas.openxmlformats.org/officeDocument/2006/relationships/image" Target="../media/image539.png"/><Relationship Id="rId127" Type="http://schemas.openxmlformats.org/officeDocument/2006/relationships/customXml" Target="../ink/ink378.xml"/><Relationship Id="rId31" Type="http://schemas.openxmlformats.org/officeDocument/2006/relationships/customXml" Target="../ink/ink330.xml"/><Relationship Id="rId73" Type="http://schemas.openxmlformats.org/officeDocument/2006/relationships/customXml" Target="../ink/ink351.xml"/><Relationship Id="rId169" Type="http://schemas.openxmlformats.org/officeDocument/2006/relationships/customXml" Target="../ink/ink399.xml"/><Relationship Id="rId334" Type="http://schemas.openxmlformats.org/officeDocument/2006/relationships/customXml" Target="../ink/ink482.xml"/><Relationship Id="rId376" Type="http://schemas.openxmlformats.org/officeDocument/2006/relationships/image" Target="../media/image492.png"/><Relationship Id="rId4" Type="http://schemas.openxmlformats.org/officeDocument/2006/relationships/customXml" Target="../ink/ink316.xml"/><Relationship Id="rId180" Type="http://schemas.openxmlformats.org/officeDocument/2006/relationships/image" Target="../media/image396.png"/><Relationship Id="rId236" Type="http://schemas.openxmlformats.org/officeDocument/2006/relationships/image" Target="../media/image424.png"/><Relationship Id="rId278" Type="http://schemas.openxmlformats.org/officeDocument/2006/relationships/image" Target="../media/image444.png"/><Relationship Id="rId401" Type="http://schemas.openxmlformats.org/officeDocument/2006/relationships/customXml" Target="../ink/ink516.xml"/><Relationship Id="rId443" Type="http://schemas.openxmlformats.org/officeDocument/2006/relationships/customXml" Target="../ink/ink537.xml"/><Relationship Id="rId303" Type="http://schemas.openxmlformats.org/officeDocument/2006/relationships/image" Target="../media/image456.png"/><Relationship Id="rId485" Type="http://schemas.openxmlformats.org/officeDocument/2006/relationships/image" Target="../media/image544.png"/><Relationship Id="rId42" Type="http://schemas.openxmlformats.org/officeDocument/2006/relationships/image" Target="../media/image327.png"/><Relationship Id="rId84" Type="http://schemas.openxmlformats.org/officeDocument/2006/relationships/image" Target="../media/image348.png"/><Relationship Id="rId138" Type="http://schemas.openxmlformats.org/officeDocument/2006/relationships/image" Target="../media/image375.png"/><Relationship Id="rId345" Type="http://schemas.openxmlformats.org/officeDocument/2006/relationships/image" Target="../media/image477.png"/><Relationship Id="rId387" Type="http://schemas.openxmlformats.org/officeDocument/2006/relationships/customXml" Target="../ink/ink509.xml"/><Relationship Id="rId510" Type="http://schemas.openxmlformats.org/officeDocument/2006/relationships/customXml" Target="../ink/ink571.xml"/><Relationship Id="rId191" Type="http://schemas.openxmlformats.org/officeDocument/2006/relationships/customXml" Target="../ink/ink410.xml"/><Relationship Id="rId205" Type="http://schemas.openxmlformats.org/officeDocument/2006/relationships/customXml" Target="../ink/ink417.xml"/><Relationship Id="rId247" Type="http://schemas.openxmlformats.org/officeDocument/2006/relationships/customXml" Target="../ink/ink438.xml"/><Relationship Id="rId412" Type="http://schemas.openxmlformats.org/officeDocument/2006/relationships/image" Target="../media/image106.png"/><Relationship Id="rId107" Type="http://schemas.openxmlformats.org/officeDocument/2006/relationships/customXml" Target="../ink/ink368.xml"/><Relationship Id="rId289" Type="http://schemas.openxmlformats.org/officeDocument/2006/relationships/image" Target="../media/image449.png"/><Relationship Id="rId454" Type="http://schemas.openxmlformats.org/officeDocument/2006/relationships/image" Target="../media/image529.png"/><Relationship Id="rId496" Type="http://schemas.openxmlformats.org/officeDocument/2006/relationships/customXml" Target="../ink/ink564.xml"/><Relationship Id="rId11" Type="http://schemas.openxmlformats.org/officeDocument/2006/relationships/customXml" Target="../ink/ink320.xml"/><Relationship Id="rId53" Type="http://schemas.openxmlformats.org/officeDocument/2006/relationships/customXml" Target="../ink/ink341.xml"/><Relationship Id="rId149" Type="http://schemas.openxmlformats.org/officeDocument/2006/relationships/customXml" Target="../ink/ink389.xml"/><Relationship Id="rId314" Type="http://schemas.openxmlformats.org/officeDocument/2006/relationships/customXml" Target="../ink/ink472.xml"/><Relationship Id="rId356" Type="http://schemas.openxmlformats.org/officeDocument/2006/relationships/customXml" Target="../ink/ink493.xml"/><Relationship Id="rId398" Type="http://schemas.openxmlformats.org/officeDocument/2006/relationships/image" Target="../media/image503.png"/><Relationship Id="rId95" Type="http://schemas.openxmlformats.org/officeDocument/2006/relationships/customXml" Target="../ink/ink362.xml"/><Relationship Id="rId160" Type="http://schemas.openxmlformats.org/officeDocument/2006/relationships/image" Target="../media/image386.png"/><Relationship Id="rId216" Type="http://schemas.openxmlformats.org/officeDocument/2006/relationships/image" Target="../media/image414.png"/><Relationship Id="rId423" Type="http://schemas.openxmlformats.org/officeDocument/2006/relationships/customXml" Target="../ink/ink527.xml"/><Relationship Id="rId258" Type="http://schemas.openxmlformats.org/officeDocument/2006/relationships/image" Target="../media/image435.png"/><Relationship Id="rId465" Type="http://schemas.openxmlformats.org/officeDocument/2006/relationships/customXml" Target="../ink/ink548.xml"/><Relationship Id="rId22" Type="http://schemas.openxmlformats.org/officeDocument/2006/relationships/image" Target="../media/image317.png"/><Relationship Id="rId64" Type="http://schemas.openxmlformats.org/officeDocument/2006/relationships/image" Target="../media/image338.png"/><Relationship Id="rId118" Type="http://schemas.openxmlformats.org/officeDocument/2006/relationships/image" Target="../media/image365.png"/><Relationship Id="rId325" Type="http://schemas.openxmlformats.org/officeDocument/2006/relationships/image" Target="../media/image467.png"/><Relationship Id="rId367" Type="http://schemas.openxmlformats.org/officeDocument/2006/relationships/image" Target="../media/image488.png"/><Relationship Id="rId171" Type="http://schemas.openxmlformats.org/officeDocument/2006/relationships/customXml" Target="../ink/ink400.xml"/><Relationship Id="rId227" Type="http://schemas.openxmlformats.org/officeDocument/2006/relationships/customXml" Target="../ink/ink428.xml"/><Relationship Id="rId269" Type="http://schemas.openxmlformats.org/officeDocument/2006/relationships/customXml" Target="../ink/ink449.xml"/><Relationship Id="rId434" Type="http://schemas.openxmlformats.org/officeDocument/2006/relationships/image" Target="../media/image520.png"/><Relationship Id="rId476" Type="http://schemas.openxmlformats.org/officeDocument/2006/relationships/customXml" Target="../ink/ink554.xml"/><Relationship Id="rId33" Type="http://schemas.openxmlformats.org/officeDocument/2006/relationships/customXml" Target="../ink/ink331.xml"/><Relationship Id="rId129" Type="http://schemas.openxmlformats.org/officeDocument/2006/relationships/customXml" Target="../ink/ink379.xml"/><Relationship Id="rId280" Type="http://schemas.openxmlformats.org/officeDocument/2006/relationships/customXml" Target="../ink/ink455.xml"/><Relationship Id="rId336" Type="http://schemas.openxmlformats.org/officeDocument/2006/relationships/customXml" Target="../ink/ink483.xml"/><Relationship Id="rId501" Type="http://schemas.openxmlformats.org/officeDocument/2006/relationships/image" Target="../media/image552.png"/><Relationship Id="rId75" Type="http://schemas.openxmlformats.org/officeDocument/2006/relationships/customXml" Target="../ink/ink352.xml"/><Relationship Id="rId140" Type="http://schemas.openxmlformats.org/officeDocument/2006/relationships/image" Target="../media/image376.png"/><Relationship Id="rId182" Type="http://schemas.openxmlformats.org/officeDocument/2006/relationships/image" Target="../media/image397.png"/><Relationship Id="rId378" Type="http://schemas.openxmlformats.org/officeDocument/2006/relationships/image" Target="../media/image493.png"/><Relationship Id="rId403" Type="http://schemas.openxmlformats.org/officeDocument/2006/relationships/customXml" Target="../ink/ink517.xml"/><Relationship Id="rId6" Type="http://schemas.openxmlformats.org/officeDocument/2006/relationships/customXml" Target="../ink/ink317.xml"/><Relationship Id="rId238" Type="http://schemas.openxmlformats.org/officeDocument/2006/relationships/image" Target="../media/image425.png"/><Relationship Id="rId445" Type="http://schemas.openxmlformats.org/officeDocument/2006/relationships/customXml" Target="../ink/ink538.xml"/><Relationship Id="rId487" Type="http://schemas.openxmlformats.org/officeDocument/2006/relationships/image" Target="../media/image545.png"/><Relationship Id="rId291" Type="http://schemas.openxmlformats.org/officeDocument/2006/relationships/image" Target="../media/image450.png"/><Relationship Id="rId305" Type="http://schemas.openxmlformats.org/officeDocument/2006/relationships/image" Target="../media/image457.png"/><Relationship Id="rId347" Type="http://schemas.openxmlformats.org/officeDocument/2006/relationships/image" Target="../media/image478.png"/><Relationship Id="rId44" Type="http://schemas.openxmlformats.org/officeDocument/2006/relationships/image" Target="../media/image328.png"/><Relationship Id="rId86" Type="http://schemas.openxmlformats.org/officeDocument/2006/relationships/image" Target="../media/image349.png"/><Relationship Id="rId151" Type="http://schemas.openxmlformats.org/officeDocument/2006/relationships/customXml" Target="../ink/ink390.xml"/><Relationship Id="rId389" Type="http://schemas.openxmlformats.org/officeDocument/2006/relationships/customXml" Target="../ink/ink510.xml"/><Relationship Id="rId193" Type="http://schemas.openxmlformats.org/officeDocument/2006/relationships/customXml" Target="../ink/ink411.xml"/><Relationship Id="rId207" Type="http://schemas.openxmlformats.org/officeDocument/2006/relationships/customXml" Target="../ink/ink418.xml"/><Relationship Id="rId249" Type="http://schemas.openxmlformats.org/officeDocument/2006/relationships/customXml" Target="../ink/ink439.xml"/><Relationship Id="rId414" Type="http://schemas.openxmlformats.org/officeDocument/2006/relationships/image" Target="../media/image510.png"/><Relationship Id="rId456" Type="http://schemas.openxmlformats.org/officeDocument/2006/relationships/image" Target="../media/image530.png"/><Relationship Id="rId498" Type="http://schemas.openxmlformats.org/officeDocument/2006/relationships/customXml" Target="../ink/ink565.xml"/><Relationship Id="rId13" Type="http://schemas.openxmlformats.org/officeDocument/2006/relationships/customXml" Target="../ink/ink321.xml"/><Relationship Id="rId109" Type="http://schemas.openxmlformats.org/officeDocument/2006/relationships/customXml" Target="../ink/ink369.xml"/><Relationship Id="rId260" Type="http://schemas.openxmlformats.org/officeDocument/2006/relationships/image" Target="../media/image436.png"/><Relationship Id="rId316" Type="http://schemas.openxmlformats.org/officeDocument/2006/relationships/customXml" Target="../ink/ink473.xml"/><Relationship Id="rId55" Type="http://schemas.openxmlformats.org/officeDocument/2006/relationships/customXml" Target="../ink/ink342.xml"/><Relationship Id="rId97" Type="http://schemas.openxmlformats.org/officeDocument/2006/relationships/customXml" Target="../ink/ink363.xml"/><Relationship Id="rId120" Type="http://schemas.openxmlformats.org/officeDocument/2006/relationships/image" Target="../media/image366.png"/><Relationship Id="rId358" Type="http://schemas.openxmlformats.org/officeDocument/2006/relationships/customXml" Target="../ink/ink494.xml"/><Relationship Id="rId162" Type="http://schemas.openxmlformats.org/officeDocument/2006/relationships/image" Target="../media/image387.png"/><Relationship Id="rId218" Type="http://schemas.openxmlformats.org/officeDocument/2006/relationships/image" Target="../media/image415.png"/><Relationship Id="rId425" Type="http://schemas.openxmlformats.org/officeDocument/2006/relationships/customXml" Target="../ink/ink528.xml"/><Relationship Id="rId467" Type="http://schemas.openxmlformats.org/officeDocument/2006/relationships/customXml" Target="../ink/ink549.xml"/><Relationship Id="rId271" Type="http://schemas.openxmlformats.org/officeDocument/2006/relationships/customXml" Target="../ink/ink450.xml"/><Relationship Id="rId24" Type="http://schemas.openxmlformats.org/officeDocument/2006/relationships/image" Target="../media/image318.png"/><Relationship Id="rId66" Type="http://schemas.openxmlformats.org/officeDocument/2006/relationships/image" Target="../media/image339.png"/><Relationship Id="rId131" Type="http://schemas.openxmlformats.org/officeDocument/2006/relationships/customXml" Target="../ink/ink380.xml"/><Relationship Id="rId327" Type="http://schemas.openxmlformats.org/officeDocument/2006/relationships/image" Target="../media/image468.png"/><Relationship Id="rId369" Type="http://schemas.openxmlformats.org/officeDocument/2006/relationships/customXml" Target="../ink/ink500.xml"/><Relationship Id="rId173" Type="http://schemas.openxmlformats.org/officeDocument/2006/relationships/customXml" Target="../ink/ink401.xml"/><Relationship Id="rId229" Type="http://schemas.openxmlformats.org/officeDocument/2006/relationships/customXml" Target="../ink/ink429.xml"/><Relationship Id="rId380" Type="http://schemas.openxmlformats.org/officeDocument/2006/relationships/image" Target="../media/image494.png"/><Relationship Id="rId436" Type="http://schemas.openxmlformats.org/officeDocument/2006/relationships/image" Target="../media/image194.png"/><Relationship Id="rId240" Type="http://schemas.openxmlformats.org/officeDocument/2006/relationships/image" Target="../media/image426.png"/><Relationship Id="rId478" Type="http://schemas.openxmlformats.org/officeDocument/2006/relationships/customXml" Target="../ink/ink555.xml"/><Relationship Id="rId35" Type="http://schemas.openxmlformats.org/officeDocument/2006/relationships/customXml" Target="../ink/ink332.xml"/><Relationship Id="rId77" Type="http://schemas.openxmlformats.org/officeDocument/2006/relationships/customXml" Target="../ink/ink353.xml"/><Relationship Id="rId100" Type="http://schemas.openxmlformats.org/officeDocument/2006/relationships/image" Target="../media/image356.png"/><Relationship Id="rId282" Type="http://schemas.openxmlformats.org/officeDocument/2006/relationships/customXml" Target="../ink/ink456.xml"/><Relationship Id="rId338" Type="http://schemas.openxmlformats.org/officeDocument/2006/relationships/customXml" Target="../ink/ink484.xml"/><Relationship Id="rId503" Type="http://schemas.openxmlformats.org/officeDocument/2006/relationships/image" Target="../media/image553.png"/><Relationship Id="rId8" Type="http://schemas.openxmlformats.org/officeDocument/2006/relationships/image" Target="../media/image310.png"/><Relationship Id="rId142" Type="http://schemas.openxmlformats.org/officeDocument/2006/relationships/image" Target="../media/image377.png"/><Relationship Id="rId184" Type="http://schemas.openxmlformats.org/officeDocument/2006/relationships/image" Target="../media/image398.png"/><Relationship Id="rId391" Type="http://schemas.openxmlformats.org/officeDocument/2006/relationships/customXml" Target="../ink/ink511.xml"/><Relationship Id="rId405" Type="http://schemas.openxmlformats.org/officeDocument/2006/relationships/customXml" Target="../ink/ink518.xml"/><Relationship Id="rId447" Type="http://schemas.openxmlformats.org/officeDocument/2006/relationships/customXml" Target="../ink/ink539.xml"/><Relationship Id="rId251" Type="http://schemas.openxmlformats.org/officeDocument/2006/relationships/customXml" Target="../ink/ink440.xml"/><Relationship Id="rId489" Type="http://schemas.openxmlformats.org/officeDocument/2006/relationships/image" Target="../media/image546.png"/><Relationship Id="rId46" Type="http://schemas.openxmlformats.org/officeDocument/2006/relationships/image" Target="../media/image329.png"/><Relationship Id="rId293" Type="http://schemas.openxmlformats.org/officeDocument/2006/relationships/image" Target="../media/image451.png"/><Relationship Id="rId307" Type="http://schemas.openxmlformats.org/officeDocument/2006/relationships/image" Target="../media/image458.png"/><Relationship Id="rId349" Type="http://schemas.openxmlformats.org/officeDocument/2006/relationships/image" Target="../media/image479.png"/><Relationship Id="rId88" Type="http://schemas.openxmlformats.org/officeDocument/2006/relationships/image" Target="../media/image350.png"/><Relationship Id="rId111" Type="http://schemas.openxmlformats.org/officeDocument/2006/relationships/customXml" Target="../ink/ink370.xml"/><Relationship Id="rId153" Type="http://schemas.openxmlformats.org/officeDocument/2006/relationships/customXml" Target="../ink/ink391.xml"/><Relationship Id="rId195" Type="http://schemas.openxmlformats.org/officeDocument/2006/relationships/customXml" Target="../ink/ink412.xml"/><Relationship Id="rId209" Type="http://schemas.openxmlformats.org/officeDocument/2006/relationships/customXml" Target="../ink/ink419.xml"/><Relationship Id="rId360" Type="http://schemas.openxmlformats.org/officeDocument/2006/relationships/customXml" Target="../ink/ink495.xml"/><Relationship Id="rId416" Type="http://schemas.openxmlformats.org/officeDocument/2006/relationships/image" Target="../media/image511.png"/><Relationship Id="rId220" Type="http://schemas.openxmlformats.org/officeDocument/2006/relationships/image" Target="../media/image416.png"/><Relationship Id="rId458" Type="http://schemas.openxmlformats.org/officeDocument/2006/relationships/image" Target="../media/image531.png"/><Relationship Id="rId15" Type="http://schemas.openxmlformats.org/officeDocument/2006/relationships/customXml" Target="../ink/ink322.xml"/><Relationship Id="rId57" Type="http://schemas.openxmlformats.org/officeDocument/2006/relationships/customXml" Target="../ink/ink343.xml"/><Relationship Id="rId262" Type="http://schemas.openxmlformats.org/officeDocument/2006/relationships/image" Target="../media/image437.png"/><Relationship Id="rId318" Type="http://schemas.openxmlformats.org/officeDocument/2006/relationships/customXml" Target="../ink/ink474.xml"/><Relationship Id="rId99" Type="http://schemas.openxmlformats.org/officeDocument/2006/relationships/customXml" Target="../ink/ink364.xml"/><Relationship Id="rId122" Type="http://schemas.openxmlformats.org/officeDocument/2006/relationships/image" Target="../media/image367.png"/><Relationship Id="rId164" Type="http://schemas.openxmlformats.org/officeDocument/2006/relationships/image" Target="../media/image388.png"/><Relationship Id="rId371" Type="http://schemas.openxmlformats.org/officeDocument/2006/relationships/customXml" Target="../ink/ink501.xml"/><Relationship Id="rId427" Type="http://schemas.openxmlformats.org/officeDocument/2006/relationships/customXml" Target="../ink/ink529.xml"/><Relationship Id="rId469" Type="http://schemas.openxmlformats.org/officeDocument/2006/relationships/customXml" Target="../ink/ink550.xml"/><Relationship Id="rId26" Type="http://schemas.openxmlformats.org/officeDocument/2006/relationships/image" Target="../media/image319.png"/><Relationship Id="rId231" Type="http://schemas.openxmlformats.org/officeDocument/2006/relationships/customXml" Target="../ink/ink430.xml"/><Relationship Id="rId273" Type="http://schemas.openxmlformats.org/officeDocument/2006/relationships/customXml" Target="../ink/ink451.xml"/><Relationship Id="rId329" Type="http://schemas.openxmlformats.org/officeDocument/2006/relationships/image" Target="../media/image469.png"/><Relationship Id="rId480" Type="http://schemas.openxmlformats.org/officeDocument/2006/relationships/customXml" Target="../ink/ink556.xml"/><Relationship Id="rId68" Type="http://schemas.openxmlformats.org/officeDocument/2006/relationships/image" Target="../media/image340.png"/><Relationship Id="rId133" Type="http://schemas.openxmlformats.org/officeDocument/2006/relationships/customXml" Target="../ink/ink381.xml"/><Relationship Id="rId175" Type="http://schemas.openxmlformats.org/officeDocument/2006/relationships/customXml" Target="../ink/ink402.xml"/><Relationship Id="rId340" Type="http://schemas.openxmlformats.org/officeDocument/2006/relationships/customXml" Target="../ink/ink485.xml"/><Relationship Id="rId200" Type="http://schemas.openxmlformats.org/officeDocument/2006/relationships/image" Target="../media/image406.png"/><Relationship Id="rId382" Type="http://schemas.openxmlformats.org/officeDocument/2006/relationships/image" Target="../media/image495.png"/><Relationship Id="rId438" Type="http://schemas.openxmlformats.org/officeDocument/2006/relationships/image" Target="../media/image521.png"/><Relationship Id="rId242" Type="http://schemas.openxmlformats.org/officeDocument/2006/relationships/image" Target="../media/image427.png"/><Relationship Id="rId284" Type="http://schemas.openxmlformats.org/officeDocument/2006/relationships/customXml" Target="../ink/ink457.xml"/><Relationship Id="rId491" Type="http://schemas.openxmlformats.org/officeDocument/2006/relationships/image" Target="../media/image547.png"/><Relationship Id="rId505" Type="http://schemas.openxmlformats.org/officeDocument/2006/relationships/image" Target="../media/image554.png"/><Relationship Id="rId37" Type="http://schemas.openxmlformats.org/officeDocument/2006/relationships/customXml" Target="../ink/ink333.xml"/><Relationship Id="rId79" Type="http://schemas.openxmlformats.org/officeDocument/2006/relationships/customXml" Target="../ink/ink354.xml"/><Relationship Id="rId102" Type="http://schemas.openxmlformats.org/officeDocument/2006/relationships/image" Target="../media/image357.png"/><Relationship Id="rId144" Type="http://schemas.openxmlformats.org/officeDocument/2006/relationships/image" Target="../media/image378.png"/><Relationship Id="rId90" Type="http://schemas.openxmlformats.org/officeDocument/2006/relationships/image" Target="../media/image351.png"/><Relationship Id="rId186" Type="http://schemas.openxmlformats.org/officeDocument/2006/relationships/image" Target="../media/image399.png"/><Relationship Id="rId351" Type="http://schemas.openxmlformats.org/officeDocument/2006/relationships/image" Target="../media/image480.png"/><Relationship Id="rId393" Type="http://schemas.openxmlformats.org/officeDocument/2006/relationships/customXml" Target="../ink/ink512.xml"/><Relationship Id="rId407" Type="http://schemas.openxmlformats.org/officeDocument/2006/relationships/customXml" Target="../ink/ink519.xml"/><Relationship Id="rId449" Type="http://schemas.openxmlformats.org/officeDocument/2006/relationships/customXml" Target="../ink/ink540.xml"/><Relationship Id="rId211" Type="http://schemas.openxmlformats.org/officeDocument/2006/relationships/customXml" Target="../ink/ink420.xml"/><Relationship Id="rId253" Type="http://schemas.openxmlformats.org/officeDocument/2006/relationships/customXml" Target="../ink/ink441.xml"/><Relationship Id="rId295" Type="http://schemas.openxmlformats.org/officeDocument/2006/relationships/image" Target="../media/image452.png"/><Relationship Id="rId309" Type="http://schemas.openxmlformats.org/officeDocument/2006/relationships/image" Target="../media/image459.png"/><Relationship Id="rId460" Type="http://schemas.openxmlformats.org/officeDocument/2006/relationships/image" Target="../media/image532.png"/><Relationship Id="rId48" Type="http://schemas.openxmlformats.org/officeDocument/2006/relationships/image" Target="../media/image330.png"/><Relationship Id="rId113" Type="http://schemas.openxmlformats.org/officeDocument/2006/relationships/customXml" Target="../ink/ink371.xml"/><Relationship Id="rId320" Type="http://schemas.openxmlformats.org/officeDocument/2006/relationships/customXml" Target="../ink/ink475.xml"/><Relationship Id="rId155" Type="http://schemas.openxmlformats.org/officeDocument/2006/relationships/customXml" Target="../ink/ink392.xml"/><Relationship Id="rId197" Type="http://schemas.openxmlformats.org/officeDocument/2006/relationships/customXml" Target="../ink/ink413.xml"/><Relationship Id="rId362" Type="http://schemas.openxmlformats.org/officeDocument/2006/relationships/customXml" Target="../ink/ink496.xml"/><Relationship Id="rId418" Type="http://schemas.openxmlformats.org/officeDocument/2006/relationships/image" Target="../media/image512.png"/><Relationship Id="rId222" Type="http://schemas.openxmlformats.org/officeDocument/2006/relationships/image" Target="../media/image417.png"/><Relationship Id="rId264" Type="http://schemas.openxmlformats.org/officeDocument/2006/relationships/image" Target="../media/image438.png"/><Relationship Id="rId471" Type="http://schemas.openxmlformats.org/officeDocument/2006/relationships/customXml" Target="../ink/ink551.xml"/><Relationship Id="rId17" Type="http://schemas.openxmlformats.org/officeDocument/2006/relationships/customXml" Target="../ink/ink323.xml"/><Relationship Id="rId59" Type="http://schemas.openxmlformats.org/officeDocument/2006/relationships/customXml" Target="../ink/ink344.xml"/><Relationship Id="rId124" Type="http://schemas.openxmlformats.org/officeDocument/2006/relationships/image" Target="../media/image368.png"/><Relationship Id="rId70" Type="http://schemas.openxmlformats.org/officeDocument/2006/relationships/image" Target="../media/image341.png"/><Relationship Id="rId166" Type="http://schemas.openxmlformats.org/officeDocument/2006/relationships/image" Target="../media/image389.png"/><Relationship Id="rId331" Type="http://schemas.openxmlformats.org/officeDocument/2006/relationships/image" Target="../media/image470.png"/><Relationship Id="rId373" Type="http://schemas.openxmlformats.org/officeDocument/2006/relationships/customXml" Target="../ink/ink502.xml"/><Relationship Id="rId429" Type="http://schemas.openxmlformats.org/officeDocument/2006/relationships/customXml" Target="../ink/ink530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431.xml"/><Relationship Id="rId440" Type="http://schemas.openxmlformats.org/officeDocument/2006/relationships/image" Target="../media/image522.png"/><Relationship Id="rId28" Type="http://schemas.openxmlformats.org/officeDocument/2006/relationships/image" Target="../media/image320.png"/><Relationship Id="rId275" Type="http://schemas.openxmlformats.org/officeDocument/2006/relationships/customXml" Target="../ink/ink452.xml"/><Relationship Id="rId300" Type="http://schemas.openxmlformats.org/officeDocument/2006/relationships/customXml" Target="../ink/ink465.xml"/><Relationship Id="rId482" Type="http://schemas.openxmlformats.org/officeDocument/2006/relationships/customXml" Target="../ink/ink557.xml"/><Relationship Id="rId81" Type="http://schemas.openxmlformats.org/officeDocument/2006/relationships/customXml" Target="../ink/ink355.xml"/><Relationship Id="rId135" Type="http://schemas.openxmlformats.org/officeDocument/2006/relationships/customXml" Target="../ink/ink382.xml"/><Relationship Id="rId177" Type="http://schemas.openxmlformats.org/officeDocument/2006/relationships/customXml" Target="../ink/ink403.xml"/><Relationship Id="rId342" Type="http://schemas.openxmlformats.org/officeDocument/2006/relationships/customXml" Target="../ink/ink486.xml"/><Relationship Id="rId384" Type="http://schemas.openxmlformats.org/officeDocument/2006/relationships/image" Target="../media/image496.png"/><Relationship Id="rId202" Type="http://schemas.openxmlformats.org/officeDocument/2006/relationships/image" Target="../media/image407.png"/><Relationship Id="rId244" Type="http://schemas.openxmlformats.org/officeDocument/2006/relationships/image" Target="../media/image428.png"/><Relationship Id="rId39" Type="http://schemas.openxmlformats.org/officeDocument/2006/relationships/customXml" Target="../ink/ink334.xml"/><Relationship Id="rId286" Type="http://schemas.openxmlformats.org/officeDocument/2006/relationships/customXml" Target="../ink/ink458.xml"/><Relationship Id="rId451" Type="http://schemas.openxmlformats.org/officeDocument/2006/relationships/customXml" Target="../ink/ink541.xml"/><Relationship Id="rId493" Type="http://schemas.openxmlformats.org/officeDocument/2006/relationships/image" Target="../media/image548.png"/><Relationship Id="rId507" Type="http://schemas.openxmlformats.org/officeDocument/2006/relationships/image" Target="../media/image555.png"/><Relationship Id="rId50" Type="http://schemas.openxmlformats.org/officeDocument/2006/relationships/image" Target="../media/image331.png"/><Relationship Id="rId104" Type="http://schemas.openxmlformats.org/officeDocument/2006/relationships/image" Target="../media/image358.png"/><Relationship Id="rId146" Type="http://schemas.openxmlformats.org/officeDocument/2006/relationships/image" Target="../media/image379.png"/><Relationship Id="rId188" Type="http://schemas.openxmlformats.org/officeDocument/2006/relationships/image" Target="../media/image400.png"/><Relationship Id="rId311" Type="http://schemas.openxmlformats.org/officeDocument/2006/relationships/image" Target="../media/image460.png"/><Relationship Id="rId353" Type="http://schemas.openxmlformats.org/officeDocument/2006/relationships/image" Target="../media/image481.png"/><Relationship Id="rId395" Type="http://schemas.openxmlformats.org/officeDocument/2006/relationships/customXml" Target="../ink/ink513.xml"/><Relationship Id="rId409" Type="http://schemas.openxmlformats.org/officeDocument/2006/relationships/customXml" Target="../ink/ink520.xml"/><Relationship Id="rId92" Type="http://schemas.openxmlformats.org/officeDocument/2006/relationships/image" Target="../media/image352.png"/><Relationship Id="rId213" Type="http://schemas.openxmlformats.org/officeDocument/2006/relationships/customXml" Target="../ink/ink421.xml"/><Relationship Id="rId420" Type="http://schemas.openxmlformats.org/officeDocument/2006/relationships/image" Target="../media/image513.png"/><Relationship Id="rId255" Type="http://schemas.openxmlformats.org/officeDocument/2006/relationships/customXml" Target="../ink/ink442.xml"/><Relationship Id="rId297" Type="http://schemas.openxmlformats.org/officeDocument/2006/relationships/image" Target="../media/image453.png"/><Relationship Id="rId462" Type="http://schemas.openxmlformats.org/officeDocument/2006/relationships/image" Target="../media/image533.png"/><Relationship Id="rId115" Type="http://schemas.openxmlformats.org/officeDocument/2006/relationships/customXml" Target="../ink/ink372.xml"/><Relationship Id="rId157" Type="http://schemas.openxmlformats.org/officeDocument/2006/relationships/customXml" Target="../ink/ink393.xml"/><Relationship Id="rId322" Type="http://schemas.openxmlformats.org/officeDocument/2006/relationships/customXml" Target="../ink/ink476.xml"/><Relationship Id="rId364" Type="http://schemas.openxmlformats.org/officeDocument/2006/relationships/customXml" Target="../ink/ink497.xml"/><Relationship Id="rId61" Type="http://schemas.openxmlformats.org/officeDocument/2006/relationships/customXml" Target="../ink/ink345.xml"/><Relationship Id="rId199" Type="http://schemas.openxmlformats.org/officeDocument/2006/relationships/customXml" Target="../ink/ink414.xml"/><Relationship Id="rId19" Type="http://schemas.openxmlformats.org/officeDocument/2006/relationships/customXml" Target="../ink/ink324.xml"/><Relationship Id="rId224" Type="http://schemas.openxmlformats.org/officeDocument/2006/relationships/image" Target="../media/image418.png"/><Relationship Id="rId266" Type="http://schemas.openxmlformats.org/officeDocument/2006/relationships/image" Target="../media/image439.png"/><Relationship Id="rId431" Type="http://schemas.openxmlformats.org/officeDocument/2006/relationships/customXml" Target="../ink/ink531.xml"/><Relationship Id="rId473" Type="http://schemas.openxmlformats.org/officeDocument/2006/relationships/customXml" Target="../ink/ink552.xml"/><Relationship Id="rId30" Type="http://schemas.openxmlformats.org/officeDocument/2006/relationships/image" Target="../media/image321.png"/><Relationship Id="rId126" Type="http://schemas.openxmlformats.org/officeDocument/2006/relationships/image" Target="../media/image369.png"/><Relationship Id="rId168" Type="http://schemas.openxmlformats.org/officeDocument/2006/relationships/image" Target="../media/image390.png"/><Relationship Id="rId333" Type="http://schemas.openxmlformats.org/officeDocument/2006/relationships/image" Target="../media/image471.png"/><Relationship Id="rId72" Type="http://schemas.openxmlformats.org/officeDocument/2006/relationships/image" Target="../media/image342.png"/><Relationship Id="rId375" Type="http://schemas.openxmlformats.org/officeDocument/2006/relationships/customXml" Target="../ink/ink503.xml"/><Relationship Id="rId3" Type="http://schemas.openxmlformats.org/officeDocument/2006/relationships/image" Target="../media/image308.png"/><Relationship Id="rId235" Type="http://schemas.openxmlformats.org/officeDocument/2006/relationships/customXml" Target="../ink/ink432.xml"/><Relationship Id="rId277" Type="http://schemas.openxmlformats.org/officeDocument/2006/relationships/customXml" Target="../ink/ink453.xml"/><Relationship Id="rId400" Type="http://schemas.openxmlformats.org/officeDocument/2006/relationships/image" Target="../media/image504.png"/><Relationship Id="rId442" Type="http://schemas.openxmlformats.org/officeDocument/2006/relationships/image" Target="../media/image523.png"/><Relationship Id="rId484" Type="http://schemas.openxmlformats.org/officeDocument/2006/relationships/customXml" Target="../ink/ink558.xml"/><Relationship Id="rId137" Type="http://schemas.openxmlformats.org/officeDocument/2006/relationships/customXml" Target="../ink/ink383.xml"/><Relationship Id="rId302" Type="http://schemas.openxmlformats.org/officeDocument/2006/relationships/customXml" Target="../ink/ink466.xml"/><Relationship Id="rId344" Type="http://schemas.openxmlformats.org/officeDocument/2006/relationships/customXml" Target="../ink/ink487.xml"/><Relationship Id="rId41" Type="http://schemas.openxmlformats.org/officeDocument/2006/relationships/customXml" Target="../ink/ink335.xml"/><Relationship Id="rId83" Type="http://schemas.openxmlformats.org/officeDocument/2006/relationships/customXml" Target="../ink/ink356.xml"/><Relationship Id="rId179" Type="http://schemas.openxmlformats.org/officeDocument/2006/relationships/customXml" Target="../ink/ink404.xml"/><Relationship Id="rId386" Type="http://schemas.openxmlformats.org/officeDocument/2006/relationships/image" Target="../media/image497.png"/><Relationship Id="rId190" Type="http://schemas.openxmlformats.org/officeDocument/2006/relationships/image" Target="../media/image401.png"/><Relationship Id="rId204" Type="http://schemas.openxmlformats.org/officeDocument/2006/relationships/image" Target="../media/image408.png"/><Relationship Id="rId246" Type="http://schemas.openxmlformats.org/officeDocument/2006/relationships/image" Target="../media/image429.png"/><Relationship Id="rId288" Type="http://schemas.openxmlformats.org/officeDocument/2006/relationships/customXml" Target="../ink/ink459.xml"/><Relationship Id="rId411" Type="http://schemas.openxmlformats.org/officeDocument/2006/relationships/customXml" Target="../ink/ink521.xml"/><Relationship Id="rId453" Type="http://schemas.openxmlformats.org/officeDocument/2006/relationships/customXml" Target="../ink/ink542.xml"/><Relationship Id="rId509" Type="http://schemas.openxmlformats.org/officeDocument/2006/relationships/image" Target="../media/image556.png"/><Relationship Id="rId106" Type="http://schemas.openxmlformats.org/officeDocument/2006/relationships/image" Target="../media/image359.png"/><Relationship Id="rId313" Type="http://schemas.openxmlformats.org/officeDocument/2006/relationships/image" Target="../media/image461.png"/><Relationship Id="rId495" Type="http://schemas.openxmlformats.org/officeDocument/2006/relationships/image" Target="../media/image549.png"/><Relationship Id="rId10" Type="http://schemas.openxmlformats.org/officeDocument/2006/relationships/image" Target="../media/image311.png"/><Relationship Id="rId52" Type="http://schemas.openxmlformats.org/officeDocument/2006/relationships/image" Target="../media/image332.png"/><Relationship Id="rId94" Type="http://schemas.openxmlformats.org/officeDocument/2006/relationships/image" Target="../media/image353.png"/><Relationship Id="rId148" Type="http://schemas.openxmlformats.org/officeDocument/2006/relationships/image" Target="../media/image380.png"/><Relationship Id="rId355" Type="http://schemas.openxmlformats.org/officeDocument/2006/relationships/image" Target="../media/image482.png"/><Relationship Id="rId397" Type="http://schemas.openxmlformats.org/officeDocument/2006/relationships/customXml" Target="../ink/ink514.xml"/><Relationship Id="rId215" Type="http://schemas.openxmlformats.org/officeDocument/2006/relationships/customXml" Target="../ink/ink422.xml"/><Relationship Id="rId257" Type="http://schemas.openxmlformats.org/officeDocument/2006/relationships/customXml" Target="../ink/ink443.xml"/><Relationship Id="rId422" Type="http://schemas.openxmlformats.org/officeDocument/2006/relationships/image" Target="../media/image514.png"/><Relationship Id="rId464" Type="http://schemas.openxmlformats.org/officeDocument/2006/relationships/image" Target="../media/image53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0.png"/><Relationship Id="rId3" Type="http://schemas.openxmlformats.org/officeDocument/2006/relationships/customXml" Target="../ink/ink572.xml"/><Relationship Id="rId7" Type="http://schemas.openxmlformats.org/officeDocument/2006/relationships/customXml" Target="../ink/ink574.xml"/><Relationship Id="rId2" Type="http://schemas.openxmlformats.org/officeDocument/2006/relationships/image" Target="NUL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9.png"/><Relationship Id="rId5" Type="http://schemas.openxmlformats.org/officeDocument/2006/relationships/customXml" Target="../ink/ink573.xml"/><Relationship Id="rId10" Type="http://schemas.openxmlformats.org/officeDocument/2006/relationships/image" Target="../media/image561.png"/><Relationship Id="rId4" Type="http://schemas.openxmlformats.org/officeDocument/2006/relationships/image" Target="../media/image558.png"/><Relationship Id="rId9" Type="http://schemas.openxmlformats.org/officeDocument/2006/relationships/customXml" Target="../ink/ink575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33.xml"/><Relationship Id="rId671" Type="http://schemas.openxmlformats.org/officeDocument/2006/relationships/customXml" Target="../ink/ink910.xml"/><Relationship Id="rId769" Type="http://schemas.openxmlformats.org/officeDocument/2006/relationships/image" Target="../media/image945.png"/><Relationship Id="rId21" Type="http://schemas.openxmlformats.org/officeDocument/2006/relationships/customXml" Target="../ink/ink585.xml"/><Relationship Id="rId324" Type="http://schemas.openxmlformats.org/officeDocument/2006/relationships/image" Target="../media/image722.png"/><Relationship Id="rId531" Type="http://schemas.openxmlformats.org/officeDocument/2006/relationships/customXml" Target="../ink/ink840.xml"/><Relationship Id="rId629" Type="http://schemas.openxmlformats.org/officeDocument/2006/relationships/customXml" Target="../ink/ink889.xml"/><Relationship Id="rId170" Type="http://schemas.openxmlformats.org/officeDocument/2006/relationships/image" Target="../media/image645.png"/><Relationship Id="rId268" Type="http://schemas.openxmlformats.org/officeDocument/2006/relationships/image" Target="../media/image694.png"/><Relationship Id="rId475" Type="http://schemas.openxmlformats.org/officeDocument/2006/relationships/customXml" Target="../ink/ink812.xml"/><Relationship Id="rId682" Type="http://schemas.openxmlformats.org/officeDocument/2006/relationships/image" Target="../media/image901.png"/><Relationship Id="rId32" Type="http://schemas.openxmlformats.org/officeDocument/2006/relationships/image" Target="../media/image576.png"/><Relationship Id="rId128" Type="http://schemas.openxmlformats.org/officeDocument/2006/relationships/image" Target="../media/image624.png"/><Relationship Id="rId335" Type="http://schemas.openxmlformats.org/officeDocument/2006/relationships/customXml" Target="../ink/ink742.xml"/><Relationship Id="rId542" Type="http://schemas.openxmlformats.org/officeDocument/2006/relationships/image" Target="../media/image831.png"/><Relationship Id="rId181" Type="http://schemas.openxmlformats.org/officeDocument/2006/relationships/customXml" Target="../ink/ink665.xml"/><Relationship Id="rId402" Type="http://schemas.openxmlformats.org/officeDocument/2006/relationships/image" Target="../media/image761.png"/><Relationship Id="rId279" Type="http://schemas.openxmlformats.org/officeDocument/2006/relationships/customXml" Target="../ink/ink714.xml"/><Relationship Id="rId486" Type="http://schemas.openxmlformats.org/officeDocument/2006/relationships/image" Target="../media/image803.png"/><Relationship Id="rId693" Type="http://schemas.openxmlformats.org/officeDocument/2006/relationships/customXml" Target="../ink/ink921.xml"/><Relationship Id="rId707" Type="http://schemas.openxmlformats.org/officeDocument/2006/relationships/customXml" Target="../ink/ink928.xml"/><Relationship Id="rId43" Type="http://schemas.openxmlformats.org/officeDocument/2006/relationships/customXml" Target="../ink/ink596.xml"/><Relationship Id="rId139" Type="http://schemas.openxmlformats.org/officeDocument/2006/relationships/customXml" Target="../ink/ink644.xml"/><Relationship Id="rId346" Type="http://schemas.openxmlformats.org/officeDocument/2006/relationships/image" Target="../media/image733.png"/><Relationship Id="rId553" Type="http://schemas.openxmlformats.org/officeDocument/2006/relationships/customXml" Target="../ink/ink851.xml"/><Relationship Id="rId760" Type="http://schemas.openxmlformats.org/officeDocument/2006/relationships/customXml" Target="../ink/ink954.xml"/><Relationship Id="rId192" Type="http://schemas.openxmlformats.org/officeDocument/2006/relationships/image" Target="../media/image656.png"/><Relationship Id="rId206" Type="http://schemas.openxmlformats.org/officeDocument/2006/relationships/image" Target="../media/image663.png"/><Relationship Id="rId413" Type="http://schemas.openxmlformats.org/officeDocument/2006/relationships/customXml" Target="../ink/ink781.xml"/><Relationship Id="rId497" Type="http://schemas.openxmlformats.org/officeDocument/2006/relationships/customXml" Target="../ink/ink823.xml"/><Relationship Id="rId620" Type="http://schemas.openxmlformats.org/officeDocument/2006/relationships/image" Target="../media/image870.png"/><Relationship Id="rId718" Type="http://schemas.openxmlformats.org/officeDocument/2006/relationships/image" Target="../media/image919.png"/><Relationship Id="rId357" Type="http://schemas.openxmlformats.org/officeDocument/2006/relationships/customXml" Target="../ink/ink753.xml"/><Relationship Id="rId54" Type="http://schemas.openxmlformats.org/officeDocument/2006/relationships/image" Target="../media/image587.png"/><Relationship Id="rId217" Type="http://schemas.openxmlformats.org/officeDocument/2006/relationships/customXml" Target="../ink/ink683.xml"/><Relationship Id="rId564" Type="http://schemas.openxmlformats.org/officeDocument/2006/relationships/image" Target="../media/image842.png"/><Relationship Id="rId771" Type="http://schemas.openxmlformats.org/officeDocument/2006/relationships/image" Target="../media/image946.png"/><Relationship Id="rId424" Type="http://schemas.openxmlformats.org/officeDocument/2006/relationships/image" Target="../media/image772.png"/><Relationship Id="rId631" Type="http://schemas.openxmlformats.org/officeDocument/2006/relationships/customXml" Target="../ink/ink890.xml"/><Relationship Id="rId729" Type="http://schemas.openxmlformats.org/officeDocument/2006/relationships/customXml" Target="../ink/ink939.xml"/><Relationship Id="rId270" Type="http://schemas.openxmlformats.org/officeDocument/2006/relationships/image" Target="../media/image695.png"/><Relationship Id="rId65" Type="http://schemas.openxmlformats.org/officeDocument/2006/relationships/customXml" Target="../ink/ink607.xml"/><Relationship Id="rId130" Type="http://schemas.openxmlformats.org/officeDocument/2006/relationships/image" Target="../media/image625.png"/><Relationship Id="rId368" Type="http://schemas.openxmlformats.org/officeDocument/2006/relationships/image" Target="../media/image744.png"/><Relationship Id="rId575" Type="http://schemas.openxmlformats.org/officeDocument/2006/relationships/customXml" Target="../ink/ink862.xml"/><Relationship Id="rId782" Type="http://schemas.openxmlformats.org/officeDocument/2006/relationships/customXml" Target="../ink/ink965.xml"/><Relationship Id="rId228" Type="http://schemas.openxmlformats.org/officeDocument/2006/relationships/image" Target="../media/image674.png"/><Relationship Id="rId435" Type="http://schemas.openxmlformats.org/officeDocument/2006/relationships/customXml" Target="../ink/ink792.xml"/><Relationship Id="rId642" Type="http://schemas.openxmlformats.org/officeDocument/2006/relationships/image" Target="../media/image881.png"/><Relationship Id="rId281" Type="http://schemas.openxmlformats.org/officeDocument/2006/relationships/customXml" Target="../ink/ink715.xml"/><Relationship Id="rId502" Type="http://schemas.openxmlformats.org/officeDocument/2006/relationships/image" Target="../media/image811.png"/><Relationship Id="rId76" Type="http://schemas.openxmlformats.org/officeDocument/2006/relationships/image" Target="../media/image598.png"/><Relationship Id="rId141" Type="http://schemas.openxmlformats.org/officeDocument/2006/relationships/customXml" Target="../ink/ink645.xml"/><Relationship Id="rId379" Type="http://schemas.openxmlformats.org/officeDocument/2006/relationships/customXml" Target="../ink/ink764.xml"/><Relationship Id="rId586" Type="http://schemas.openxmlformats.org/officeDocument/2006/relationships/image" Target="../media/image853.png"/><Relationship Id="rId7" Type="http://schemas.openxmlformats.org/officeDocument/2006/relationships/customXml" Target="../ink/ink578.xml"/><Relationship Id="rId239" Type="http://schemas.openxmlformats.org/officeDocument/2006/relationships/customXml" Target="../ink/ink694.xml"/><Relationship Id="rId446" Type="http://schemas.openxmlformats.org/officeDocument/2006/relationships/image" Target="../media/image783.png"/><Relationship Id="rId653" Type="http://schemas.openxmlformats.org/officeDocument/2006/relationships/customXml" Target="../ink/ink901.xml"/><Relationship Id="rId292" Type="http://schemas.openxmlformats.org/officeDocument/2006/relationships/image" Target="../media/image706.png"/><Relationship Id="rId306" Type="http://schemas.openxmlformats.org/officeDocument/2006/relationships/image" Target="../media/image713.png"/><Relationship Id="rId87" Type="http://schemas.openxmlformats.org/officeDocument/2006/relationships/customXml" Target="../ink/ink618.xml"/><Relationship Id="rId513" Type="http://schemas.openxmlformats.org/officeDocument/2006/relationships/customXml" Target="../ink/ink831.xml"/><Relationship Id="rId597" Type="http://schemas.openxmlformats.org/officeDocument/2006/relationships/customXml" Target="../ink/ink873.xml"/><Relationship Id="rId720" Type="http://schemas.openxmlformats.org/officeDocument/2006/relationships/image" Target="../media/image920.png"/><Relationship Id="rId152" Type="http://schemas.openxmlformats.org/officeDocument/2006/relationships/image" Target="../media/image636.png"/><Relationship Id="rId457" Type="http://schemas.openxmlformats.org/officeDocument/2006/relationships/customXml" Target="../ink/ink803.xml"/><Relationship Id="rId664" Type="http://schemas.openxmlformats.org/officeDocument/2006/relationships/image" Target="../media/image892.png"/><Relationship Id="rId14" Type="http://schemas.openxmlformats.org/officeDocument/2006/relationships/image" Target="../media/image567.png"/><Relationship Id="rId317" Type="http://schemas.openxmlformats.org/officeDocument/2006/relationships/customXml" Target="../ink/ink733.xml"/><Relationship Id="rId524" Type="http://schemas.openxmlformats.org/officeDocument/2006/relationships/image" Target="../media/image822.png"/><Relationship Id="rId731" Type="http://schemas.openxmlformats.org/officeDocument/2006/relationships/image" Target="../media/image926.png"/><Relationship Id="rId98" Type="http://schemas.openxmlformats.org/officeDocument/2006/relationships/image" Target="../media/image609.png"/><Relationship Id="rId163" Type="http://schemas.openxmlformats.org/officeDocument/2006/relationships/customXml" Target="../ink/ink656.xml"/><Relationship Id="rId370" Type="http://schemas.openxmlformats.org/officeDocument/2006/relationships/image" Target="../media/image745.png"/><Relationship Id="rId230" Type="http://schemas.openxmlformats.org/officeDocument/2006/relationships/image" Target="../media/image675.png"/><Relationship Id="rId468" Type="http://schemas.openxmlformats.org/officeDocument/2006/relationships/image" Target="../media/image794.png"/><Relationship Id="rId675" Type="http://schemas.openxmlformats.org/officeDocument/2006/relationships/customXml" Target="../ink/ink912.xml"/><Relationship Id="rId25" Type="http://schemas.openxmlformats.org/officeDocument/2006/relationships/customXml" Target="../ink/ink587.xml"/><Relationship Id="rId328" Type="http://schemas.openxmlformats.org/officeDocument/2006/relationships/image" Target="../media/image724.png"/><Relationship Id="rId535" Type="http://schemas.openxmlformats.org/officeDocument/2006/relationships/customXml" Target="../ink/ink842.xml"/><Relationship Id="rId742" Type="http://schemas.openxmlformats.org/officeDocument/2006/relationships/customXml" Target="../ink/ink945.xml"/><Relationship Id="rId174" Type="http://schemas.openxmlformats.org/officeDocument/2006/relationships/image" Target="../media/image647.png"/><Relationship Id="rId381" Type="http://schemas.openxmlformats.org/officeDocument/2006/relationships/customXml" Target="../ink/ink765.xml"/><Relationship Id="rId602" Type="http://schemas.openxmlformats.org/officeDocument/2006/relationships/image" Target="../media/image861.png"/><Relationship Id="rId241" Type="http://schemas.openxmlformats.org/officeDocument/2006/relationships/customXml" Target="../ink/ink695.xml"/><Relationship Id="rId479" Type="http://schemas.openxmlformats.org/officeDocument/2006/relationships/customXml" Target="../ink/ink814.xml"/><Relationship Id="rId686" Type="http://schemas.openxmlformats.org/officeDocument/2006/relationships/image" Target="../media/image903.png"/><Relationship Id="rId36" Type="http://schemas.openxmlformats.org/officeDocument/2006/relationships/image" Target="../media/image578.png"/><Relationship Id="rId339" Type="http://schemas.openxmlformats.org/officeDocument/2006/relationships/customXml" Target="../ink/ink744.xml"/><Relationship Id="rId546" Type="http://schemas.openxmlformats.org/officeDocument/2006/relationships/image" Target="../media/image833.png"/><Relationship Id="rId753" Type="http://schemas.openxmlformats.org/officeDocument/2006/relationships/image" Target="../media/image937.png"/><Relationship Id="rId101" Type="http://schemas.openxmlformats.org/officeDocument/2006/relationships/customXml" Target="../ink/ink625.xml"/><Relationship Id="rId185" Type="http://schemas.openxmlformats.org/officeDocument/2006/relationships/customXml" Target="../ink/ink667.xml"/><Relationship Id="rId406" Type="http://schemas.openxmlformats.org/officeDocument/2006/relationships/image" Target="../media/image763.png"/><Relationship Id="rId392" Type="http://schemas.openxmlformats.org/officeDocument/2006/relationships/image" Target="../media/image756.png"/><Relationship Id="rId613" Type="http://schemas.openxmlformats.org/officeDocument/2006/relationships/customXml" Target="../ink/ink881.xml"/><Relationship Id="rId697" Type="http://schemas.openxmlformats.org/officeDocument/2006/relationships/customXml" Target="../ink/ink923.xml"/><Relationship Id="rId252" Type="http://schemas.openxmlformats.org/officeDocument/2006/relationships/image" Target="../media/image686.png"/><Relationship Id="rId47" Type="http://schemas.openxmlformats.org/officeDocument/2006/relationships/customXml" Target="../ink/ink598.xml"/><Relationship Id="rId112" Type="http://schemas.openxmlformats.org/officeDocument/2006/relationships/image" Target="../media/image616.png"/><Relationship Id="rId557" Type="http://schemas.openxmlformats.org/officeDocument/2006/relationships/customXml" Target="../ink/ink853.xml"/><Relationship Id="rId764" Type="http://schemas.openxmlformats.org/officeDocument/2006/relationships/customXml" Target="../ink/ink956.xml"/><Relationship Id="rId196" Type="http://schemas.openxmlformats.org/officeDocument/2006/relationships/image" Target="../media/image658.png"/><Relationship Id="rId417" Type="http://schemas.openxmlformats.org/officeDocument/2006/relationships/customXml" Target="../ink/ink783.xml"/><Relationship Id="rId624" Type="http://schemas.openxmlformats.org/officeDocument/2006/relationships/image" Target="../media/image872.png"/><Relationship Id="rId263" Type="http://schemas.openxmlformats.org/officeDocument/2006/relationships/customXml" Target="../ink/ink706.xml"/><Relationship Id="rId470" Type="http://schemas.openxmlformats.org/officeDocument/2006/relationships/image" Target="../media/image795.png"/><Relationship Id="rId58" Type="http://schemas.openxmlformats.org/officeDocument/2006/relationships/image" Target="../media/image589.png"/><Relationship Id="rId123" Type="http://schemas.openxmlformats.org/officeDocument/2006/relationships/customXml" Target="../ink/ink636.xml"/><Relationship Id="rId330" Type="http://schemas.openxmlformats.org/officeDocument/2006/relationships/image" Target="../media/image725.png"/><Relationship Id="rId568" Type="http://schemas.openxmlformats.org/officeDocument/2006/relationships/image" Target="../media/image844.png"/><Relationship Id="rId775" Type="http://schemas.openxmlformats.org/officeDocument/2006/relationships/image" Target="../media/image948.png"/><Relationship Id="rId428" Type="http://schemas.openxmlformats.org/officeDocument/2006/relationships/image" Target="../media/image774.png"/><Relationship Id="rId635" Type="http://schemas.openxmlformats.org/officeDocument/2006/relationships/customXml" Target="../ink/ink892.xml"/><Relationship Id="rId274" Type="http://schemas.openxmlformats.org/officeDocument/2006/relationships/image" Target="../media/image697.png"/><Relationship Id="rId481" Type="http://schemas.openxmlformats.org/officeDocument/2006/relationships/customXml" Target="../ink/ink815.xml"/><Relationship Id="rId702" Type="http://schemas.openxmlformats.org/officeDocument/2006/relationships/image" Target="../media/image911.png"/><Relationship Id="rId69" Type="http://schemas.openxmlformats.org/officeDocument/2006/relationships/customXml" Target="../ink/ink609.xml"/><Relationship Id="rId134" Type="http://schemas.openxmlformats.org/officeDocument/2006/relationships/image" Target="../media/image627.png"/><Relationship Id="rId579" Type="http://schemas.openxmlformats.org/officeDocument/2006/relationships/customXml" Target="../ink/ink864.xml"/><Relationship Id="rId341" Type="http://schemas.openxmlformats.org/officeDocument/2006/relationships/customXml" Target="../ink/ink745.xml"/><Relationship Id="rId439" Type="http://schemas.openxmlformats.org/officeDocument/2006/relationships/customXml" Target="../ink/ink794.xml"/><Relationship Id="rId646" Type="http://schemas.openxmlformats.org/officeDocument/2006/relationships/image" Target="../media/image883.png"/><Relationship Id="rId201" Type="http://schemas.openxmlformats.org/officeDocument/2006/relationships/customXml" Target="../ink/ink675.xml"/><Relationship Id="rId285" Type="http://schemas.openxmlformats.org/officeDocument/2006/relationships/customXml" Target="../ink/ink717.xml"/><Relationship Id="rId506" Type="http://schemas.openxmlformats.org/officeDocument/2006/relationships/image" Target="../media/image813.png"/><Relationship Id="rId492" Type="http://schemas.openxmlformats.org/officeDocument/2006/relationships/image" Target="../media/image806.png"/><Relationship Id="rId713" Type="http://schemas.openxmlformats.org/officeDocument/2006/relationships/customXml" Target="../ink/ink931.xml"/><Relationship Id="rId145" Type="http://schemas.openxmlformats.org/officeDocument/2006/relationships/customXml" Target="../ink/ink647.xml"/><Relationship Id="rId352" Type="http://schemas.openxmlformats.org/officeDocument/2006/relationships/image" Target="../media/image736.png"/><Relationship Id="rId212" Type="http://schemas.openxmlformats.org/officeDocument/2006/relationships/image" Target="../media/image666.png"/><Relationship Id="rId657" Type="http://schemas.openxmlformats.org/officeDocument/2006/relationships/customXml" Target="../ink/ink903.xml"/><Relationship Id="rId296" Type="http://schemas.openxmlformats.org/officeDocument/2006/relationships/image" Target="../media/image708.png"/><Relationship Id="rId517" Type="http://schemas.openxmlformats.org/officeDocument/2006/relationships/customXml" Target="../ink/ink833.xml"/><Relationship Id="rId724" Type="http://schemas.openxmlformats.org/officeDocument/2006/relationships/image" Target="../media/image922.png"/><Relationship Id="rId60" Type="http://schemas.openxmlformats.org/officeDocument/2006/relationships/image" Target="../media/image590.png"/><Relationship Id="rId156" Type="http://schemas.openxmlformats.org/officeDocument/2006/relationships/image" Target="../media/image638.png"/><Relationship Id="rId363" Type="http://schemas.openxmlformats.org/officeDocument/2006/relationships/customXml" Target="../ink/ink756.xml"/><Relationship Id="rId570" Type="http://schemas.openxmlformats.org/officeDocument/2006/relationships/image" Target="../media/image845.png"/><Relationship Id="rId223" Type="http://schemas.openxmlformats.org/officeDocument/2006/relationships/customXml" Target="../ink/ink686.xml"/><Relationship Id="rId430" Type="http://schemas.openxmlformats.org/officeDocument/2006/relationships/image" Target="../media/image775.png"/><Relationship Id="rId668" Type="http://schemas.openxmlformats.org/officeDocument/2006/relationships/image" Target="../media/image894.png"/><Relationship Id="rId18" Type="http://schemas.openxmlformats.org/officeDocument/2006/relationships/image" Target="../media/image569.png"/><Relationship Id="rId528" Type="http://schemas.openxmlformats.org/officeDocument/2006/relationships/image" Target="../media/image824.png"/><Relationship Id="rId735" Type="http://schemas.openxmlformats.org/officeDocument/2006/relationships/image" Target="../media/image928.png"/><Relationship Id="rId167" Type="http://schemas.openxmlformats.org/officeDocument/2006/relationships/customXml" Target="../ink/ink658.xml"/><Relationship Id="rId374" Type="http://schemas.openxmlformats.org/officeDocument/2006/relationships/image" Target="../media/image747.png"/><Relationship Id="rId581" Type="http://schemas.openxmlformats.org/officeDocument/2006/relationships/customXml" Target="../ink/ink865.xml"/><Relationship Id="rId71" Type="http://schemas.openxmlformats.org/officeDocument/2006/relationships/customXml" Target="../ink/ink610.xml"/><Relationship Id="rId234" Type="http://schemas.openxmlformats.org/officeDocument/2006/relationships/image" Target="../media/image677.png"/><Relationship Id="rId679" Type="http://schemas.openxmlformats.org/officeDocument/2006/relationships/customXml" Target="../ink/ink914.xml"/><Relationship Id="rId2" Type="http://schemas.openxmlformats.org/officeDocument/2006/relationships/image" Target="NULL"/><Relationship Id="rId29" Type="http://schemas.openxmlformats.org/officeDocument/2006/relationships/customXml" Target="../ink/ink589.xml"/><Relationship Id="rId441" Type="http://schemas.openxmlformats.org/officeDocument/2006/relationships/customXml" Target="../ink/ink795.xml"/><Relationship Id="rId539" Type="http://schemas.openxmlformats.org/officeDocument/2006/relationships/customXml" Target="../ink/ink844.xml"/><Relationship Id="rId746" Type="http://schemas.openxmlformats.org/officeDocument/2006/relationships/customXml" Target="../ink/ink947.xml"/><Relationship Id="rId178" Type="http://schemas.openxmlformats.org/officeDocument/2006/relationships/image" Target="../media/image649.png"/><Relationship Id="rId301" Type="http://schemas.openxmlformats.org/officeDocument/2006/relationships/customXml" Target="../ink/ink725.xml"/><Relationship Id="rId82" Type="http://schemas.openxmlformats.org/officeDocument/2006/relationships/image" Target="../media/image601.png"/><Relationship Id="rId385" Type="http://schemas.openxmlformats.org/officeDocument/2006/relationships/customXml" Target="../ink/ink767.xml"/><Relationship Id="rId592" Type="http://schemas.openxmlformats.org/officeDocument/2006/relationships/image" Target="../media/image856.png"/><Relationship Id="rId606" Type="http://schemas.openxmlformats.org/officeDocument/2006/relationships/image" Target="../media/image863.png"/><Relationship Id="rId245" Type="http://schemas.openxmlformats.org/officeDocument/2006/relationships/customXml" Target="../ink/ink697.xml"/><Relationship Id="rId452" Type="http://schemas.openxmlformats.org/officeDocument/2006/relationships/image" Target="../media/image786.png"/><Relationship Id="rId105" Type="http://schemas.openxmlformats.org/officeDocument/2006/relationships/customXml" Target="../ink/ink627.xml"/><Relationship Id="rId312" Type="http://schemas.openxmlformats.org/officeDocument/2006/relationships/image" Target="../media/image716.png"/><Relationship Id="rId757" Type="http://schemas.openxmlformats.org/officeDocument/2006/relationships/image" Target="../media/image939.png"/><Relationship Id="rId93" Type="http://schemas.openxmlformats.org/officeDocument/2006/relationships/customXml" Target="../ink/ink621.xml"/><Relationship Id="rId189" Type="http://schemas.openxmlformats.org/officeDocument/2006/relationships/customXml" Target="../ink/ink669.xml"/><Relationship Id="rId396" Type="http://schemas.openxmlformats.org/officeDocument/2006/relationships/image" Target="../media/image758.png"/><Relationship Id="rId617" Type="http://schemas.openxmlformats.org/officeDocument/2006/relationships/customXml" Target="../ink/ink883.xml"/><Relationship Id="rId256" Type="http://schemas.openxmlformats.org/officeDocument/2006/relationships/image" Target="../media/image688.png"/><Relationship Id="rId463" Type="http://schemas.openxmlformats.org/officeDocument/2006/relationships/customXml" Target="../ink/ink806.xml"/><Relationship Id="rId670" Type="http://schemas.openxmlformats.org/officeDocument/2006/relationships/image" Target="../media/image895.png"/><Relationship Id="rId116" Type="http://schemas.openxmlformats.org/officeDocument/2006/relationships/image" Target="../media/image618.png"/><Relationship Id="rId323" Type="http://schemas.openxmlformats.org/officeDocument/2006/relationships/customXml" Target="../ink/ink736.xml"/><Relationship Id="rId530" Type="http://schemas.openxmlformats.org/officeDocument/2006/relationships/image" Target="../media/image825.png"/><Relationship Id="rId768" Type="http://schemas.openxmlformats.org/officeDocument/2006/relationships/customXml" Target="../ink/ink958.xml"/><Relationship Id="rId20" Type="http://schemas.openxmlformats.org/officeDocument/2006/relationships/image" Target="../media/image570.png"/><Relationship Id="rId628" Type="http://schemas.openxmlformats.org/officeDocument/2006/relationships/image" Target="../media/image874.png"/><Relationship Id="rId267" Type="http://schemas.openxmlformats.org/officeDocument/2006/relationships/customXml" Target="../ink/ink708.xml"/><Relationship Id="rId474" Type="http://schemas.openxmlformats.org/officeDocument/2006/relationships/image" Target="../media/image797.png"/><Relationship Id="rId127" Type="http://schemas.openxmlformats.org/officeDocument/2006/relationships/customXml" Target="../ink/ink638.xml"/><Relationship Id="rId681" Type="http://schemas.openxmlformats.org/officeDocument/2006/relationships/customXml" Target="../ink/ink915.xml"/><Relationship Id="rId779" Type="http://schemas.openxmlformats.org/officeDocument/2006/relationships/image" Target="../media/image950.png"/><Relationship Id="rId31" Type="http://schemas.openxmlformats.org/officeDocument/2006/relationships/customXml" Target="../ink/ink590.xml"/><Relationship Id="rId334" Type="http://schemas.openxmlformats.org/officeDocument/2006/relationships/image" Target="../media/image727.png"/><Relationship Id="rId541" Type="http://schemas.openxmlformats.org/officeDocument/2006/relationships/customXml" Target="../ink/ink845.xml"/><Relationship Id="rId639" Type="http://schemas.openxmlformats.org/officeDocument/2006/relationships/customXml" Target="../ink/ink894.xml"/><Relationship Id="rId180" Type="http://schemas.openxmlformats.org/officeDocument/2006/relationships/image" Target="../media/image650.png"/><Relationship Id="rId278" Type="http://schemas.openxmlformats.org/officeDocument/2006/relationships/image" Target="../media/image699.png"/><Relationship Id="rId401" Type="http://schemas.openxmlformats.org/officeDocument/2006/relationships/customXml" Target="../ink/ink775.xml"/><Relationship Id="rId485" Type="http://schemas.openxmlformats.org/officeDocument/2006/relationships/customXml" Target="../ink/ink817.xml"/><Relationship Id="rId692" Type="http://schemas.openxmlformats.org/officeDocument/2006/relationships/image" Target="../media/image906.png"/><Relationship Id="rId706" Type="http://schemas.openxmlformats.org/officeDocument/2006/relationships/image" Target="../media/image913.png"/><Relationship Id="rId42" Type="http://schemas.openxmlformats.org/officeDocument/2006/relationships/image" Target="../media/image581.png"/><Relationship Id="rId138" Type="http://schemas.openxmlformats.org/officeDocument/2006/relationships/image" Target="../media/image629.png"/><Relationship Id="rId345" Type="http://schemas.openxmlformats.org/officeDocument/2006/relationships/customXml" Target="../ink/ink747.xml"/><Relationship Id="rId552" Type="http://schemas.openxmlformats.org/officeDocument/2006/relationships/image" Target="../media/image836.png"/><Relationship Id="rId191" Type="http://schemas.openxmlformats.org/officeDocument/2006/relationships/customXml" Target="../ink/ink670.xml"/><Relationship Id="rId205" Type="http://schemas.openxmlformats.org/officeDocument/2006/relationships/customXml" Target="../ink/ink677.xml"/><Relationship Id="rId412" Type="http://schemas.openxmlformats.org/officeDocument/2006/relationships/image" Target="../media/image766.png"/><Relationship Id="rId289" Type="http://schemas.openxmlformats.org/officeDocument/2006/relationships/customXml" Target="../ink/ink719.xml"/><Relationship Id="rId496" Type="http://schemas.openxmlformats.org/officeDocument/2006/relationships/image" Target="../media/image808.png"/><Relationship Id="rId717" Type="http://schemas.openxmlformats.org/officeDocument/2006/relationships/customXml" Target="../ink/ink933.xml"/><Relationship Id="rId53" Type="http://schemas.openxmlformats.org/officeDocument/2006/relationships/customXml" Target="../ink/ink601.xml"/><Relationship Id="rId149" Type="http://schemas.openxmlformats.org/officeDocument/2006/relationships/customXml" Target="../ink/ink649.xml"/><Relationship Id="rId356" Type="http://schemas.openxmlformats.org/officeDocument/2006/relationships/image" Target="../media/image738.png"/><Relationship Id="rId563" Type="http://schemas.openxmlformats.org/officeDocument/2006/relationships/customXml" Target="../ink/ink856.xml"/><Relationship Id="rId770" Type="http://schemas.openxmlformats.org/officeDocument/2006/relationships/customXml" Target="../ink/ink959.xml"/><Relationship Id="rId95" Type="http://schemas.openxmlformats.org/officeDocument/2006/relationships/customXml" Target="../ink/ink622.xml"/><Relationship Id="rId160" Type="http://schemas.openxmlformats.org/officeDocument/2006/relationships/image" Target="../media/image640.png"/><Relationship Id="rId216" Type="http://schemas.openxmlformats.org/officeDocument/2006/relationships/image" Target="../media/image668.png"/><Relationship Id="rId423" Type="http://schemas.openxmlformats.org/officeDocument/2006/relationships/customXml" Target="../ink/ink786.xml"/><Relationship Id="rId258" Type="http://schemas.openxmlformats.org/officeDocument/2006/relationships/image" Target="../media/image689.png"/><Relationship Id="rId465" Type="http://schemas.openxmlformats.org/officeDocument/2006/relationships/customXml" Target="../ink/ink807.xml"/><Relationship Id="rId630" Type="http://schemas.openxmlformats.org/officeDocument/2006/relationships/image" Target="../media/image875.png"/><Relationship Id="rId672" Type="http://schemas.openxmlformats.org/officeDocument/2006/relationships/image" Target="../media/image896.png"/><Relationship Id="rId728" Type="http://schemas.openxmlformats.org/officeDocument/2006/relationships/image" Target="../media/image924.png"/><Relationship Id="rId22" Type="http://schemas.openxmlformats.org/officeDocument/2006/relationships/image" Target="../media/image571.png"/><Relationship Id="rId64" Type="http://schemas.openxmlformats.org/officeDocument/2006/relationships/image" Target="../media/image592.png"/><Relationship Id="rId118" Type="http://schemas.openxmlformats.org/officeDocument/2006/relationships/image" Target="../media/image619.png"/><Relationship Id="rId325" Type="http://schemas.openxmlformats.org/officeDocument/2006/relationships/customXml" Target="../ink/ink737.xml"/><Relationship Id="rId367" Type="http://schemas.openxmlformats.org/officeDocument/2006/relationships/customXml" Target="../ink/ink758.xml"/><Relationship Id="rId532" Type="http://schemas.openxmlformats.org/officeDocument/2006/relationships/image" Target="../media/image826.png"/><Relationship Id="rId574" Type="http://schemas.openxmlformats.org/officeDocument/2006/relationships/image" Target="../media/image847.png"/><Relationship Id="rId171" Type="http://schemas.openxmlformats.org/officeDocument/2006/relationships/customXml" Target="../ink/ink660.xml"/><Relationship Id="rId227" Type="http://schemas.openxmlformats.org/officeDocument/2006/relationships/customXml" Target="../ink/ink688.xml"/><Relationship Id="rId781" Type="http://schemas.openxmlformats.org/officeDocument/2006/relationships/image" Target="../media/image951.png"/><Relationship Id="rId269" Type="http://schemas.openxmlformats.org/officeDocument/2006/relationships/customXml" Target="../ink/ink709.xml"/><Relationship Id="rId434" Type="http://schemas.openxmlformats.org/officeDocument/2006/relationships/image" Target="../media/image777.png"/><Relationship Id="rId476" Type="http://schemas.openxmlformats.org/officeDocument/2006/relationships/image" Target="../media/image798.png"/><Relationship Id="rId641" Type="http://schemas.openxmlformats.org/officeDocument/2006/relationships/customXml" Target="../ink/ink895.xml"/><Relationship Id="rId683" Type="http://schemas.openxmlformats.org/officeDocument/2006/relationships/customXml" Target="../ink/ink916.xml"/><Relationship Id="rId739" Type="http://schemas.openxmlformats.org/officeDocument/2006/relationships/image" Target="../media/image930.png"/><Relationship Id="rId33" Type="http://schemas.openxmlformats.org/officeDocument/2006/relationships/customXml" Target="../ink/ink591.xml"/><Relationship Id="rId129" Type="http://schemas.openxmlformats.org/officeDocument/2006/relationships/customXml" Target="../ink/ink639.xml"/><Relationship Id="rId280" Type="http://schemas.openxmlformats.org/officeDocument/2006/relationships/image" Target="../media/image700.png"/><Relationship Id="rId336" Type="http://schemas.openxmlformats.org/officeDocument/2006/relationships/image" Target="../media/image728.png"/><Relationship Id="rId501" Type="http://schemas.openxmlformats.org/officeDocument/2006/relationships/customXml" Target="../ink/ink825.xml"/><Relationship Id="rId543" Type="http://schemas.openxmlformats.org/officeDocument/2006/relationships/customXml" Target="../ink/ink846.xml"/><Relationship Id="rId75" Type="http://schemas.openxmlformats.org/officeDocument/2006/relationships/customXml" Target="../ink/ink612.xml"/><Relationship Id="rId140" Type="http://schemas.openxmlformats.org/officeDocument/2006/relationships/image" Target="../media/image630.png"/><Relationship Id="rId182" Type="http://schemas.openxmlformats.org/officeDocument/2006/relationships/image" Target="../media/image651.png"/><Relationship Id="rId378" Type="http://schemas.openxmlformats.org/officeDocument/2006/relationships/image" Target="../media/image749.png"/><Relationship Id="rId403" Type="http://schemas.openxmlformats.org/officeDocument/2006/relationships/customXml" Target="../ink/ink776.xml"/><Relationship Id="rId585" Type="http://schemas.openxmlformats.org/officeDocument/2006/relationships/customXml" Target="../ink/ink867.xml"/><Relationship Id="rId750" Type="http://schemas.openxmlformats.org/officeDocument/2006/relationships/customXml" Target="../ink/ink949.xml"/><Relationship Id="rId6" Type="http://schemas.openxmlformats.org/officeDocument/2006/relationships/image" Target="../media/image563.png"/><Relationship Id="rId238" Type="http://schemas.openxmlformats.org/officeDocument/2006/relationships/image" Target="../media/image679.png"/><Relationship Id="rId445" Type="http://schemas.openxmlformats.org/officeDocument/2006/relationships/customXml" Target="../ink/ink797.xml"/><Relationship Id="rId487" Type="http://schemas.openxmlformats.org/officeDocument/2006/relationships/customXml" Target="../ink/ink818.xml"/><Relationship Id="rId610" Type="http://schemas.openxmlformats.org/officeDocument/2006/relationships/image" Target="../media/image865.png"/><Relationship Id="rId652" Type="http://schemas.openxmlformats.org/officeDocument/2006/relationships/image" Target="../media/image886.png"/><Relationship Id="rId694" Type="http://schemas.openxmlformats.org/officeDocument/2006/relationships/image" Target="../media/image907.png"/><Relationship Id="rId708" Type="http://schemas.openxmlformats.org/officeDocument/2006/relationships/image" Target="../media/image914.png"/><Relationship Id="rId291" Type="http://schemas.openxmlformats.org/officeDocument/2006/relationships/customXml" Target="../ink/ink720.xml"/><Relationship Id="rId305" Type="http://schemas.openxmlformats.org/officeDocument/2006/relationships/customXml" Target="../ink/ink727.xml"/><Relationship Id="rId347" Type="http://schemas.openxmlformats.org/officeDocument/2006/relationships/customXml" Target="../ink/ink748.xml"/><Relationship Id="rId512" Type="http://schemas.openxmlformats.org/officeDocument/2006/relationships/image" Target="../media/image816.png"/><Relationship Id="rId44" Type="http://schemas.openxmlformats.org/officeDocument/2006/relationships/image" Target="../media/image582.png"/><Relationship Id="rId86" Type="http://schemas.openxmlformats.org/officeDocument/2006/relationships/image" Target="../media/image603.png"/><Relationship Id="rId151" Type="http://schemas.openxmlformats.org/officeDocument/2006/relationships/customXml" Target="../ink/ink650.xml"/><Relationship Id="rId389" Type="http://schemas.openxmlformats.org/officeDocument/2006/relationships/customXml" Target="../ink/ink769.xml"/><Relationship Id="rId554" Type="http://schemas.openxmlformats.org/officeDocument/2006/relationships/image" Target="../media/image837.png"/><Relationship Id="rId596" Type="http://schemas.openxmlformats.org/officeDocument/2006/relationships/image" Target="../media/image858.png"/><Relationship Id="rId761" Type="http://schemas.openxmlformats.org/officeDocument/2006/relationships/image" Target="../media/image941.png"/><Relationship Id="rId193" Type="http://schemas.openxmlformats.org/officeDocument/2006/relationships/customXml" Target="../ink/ink671.xml"/><Relationship Id="rId207" Type="http://schemas.openxmlformats.org/officeDocument/2006/relationships/customXml" Target="../ink/ink678.xml"/><Relationship Id="rId249" Type="http://schemas.openxmlformats.org/officeDocument/2006/relationships/customXml" Target="../ink/ink699.xml"/><Relationship Id="rId414" Type="http://schemas.openxmlformats.org/officeDocument/2006/relationships/image" Target="../media/image767.png"/><Relationship Id="rId456" Type="http://schemas.openxmlformats.org/officeDocument/2006/relationships/image" Target="../media/image788.png"/><Relationship Id="rId498" Type="http://schemas.openxmlformats.org/officeDocument/2006/relationships/image" Target="../media/image809.png"/><Relationship Id="rId621" Type="http://schemas.openxmlformats.org/officeDocument/2006/relationships/customXml" Target="../ink/ink885.xml"/><Relationship Id="rId663" Type="http://schemas.openxmlformats.org/officeDocument/2006/relationships/customXml" Target="../ink/ink906.xml"/><Relationship Id="rId13" Type="http://schemas.openxmlformats.org/officeDocument/2006/relationships/customXml" Target="../ink/ink581.xml"/><Relationship Id="rId109" Type="http://schemas.openxmlformats.org/officeDocument/2006/relationships/customXml" Target="../ink/ink629.xml"/><Relationship Id="rId260" Type="http://schemas.openxmlformats.org/officeDocument/2006/relationships/image" Target="../media/image690.png"/><Relationship Id="rId316" Type="http://schemas.openxmlformats.org/officeDocument/2006/relationships/image" Target="../media/image718.png"/><Relationship Id="rId523" Type="http://schemas.openxmlformats.org/officeDocument/2006/relationships/customXml" Target="../ink/ink836.xml"/><Relationship Id="rId719" Type="http://schemas.openxmlformats.org/officeDocument/2006/relationships/customXml" Target="../ink/ink934.xml"/><Relationship Id="rId55" Type="http://schemas.openxmlformats.org/officeDocument/2006/relationships/customXml" Target="../ink/ink602.xml"/><Relationship Id="rId97" Type="http://schemas.openxmlformats.org/officeDocument/2006/relationships/customXml" Target="../ink/ink623.xml"/><Relationship Id="rId120" Type="http://schemas.openxmlformats.org/officeDocument/2006/relationships/image" Target="../media/image620.png"/><Relationship Id="rId358" Type="http://schemas.openxmlformats.org/officeDocument/2006/relationships/image" Target="../media/image739.png"/><Relationship Id="rId565" Type="http://schemas.openxmlformats.org/officeDocument/2006/relationships/customXml" Target="../ink/ink857.xml"/><Relationship Id="rId730" Type="http://schemas.openxmlformats.org/officeDocument/2006/relationships/image" Target="../media/image925.png"/><Relationship Id="rId772" Type="http://schemas.openxmlformats.org/officeDocument/2006/relationships/customXml" Target="../ink/ink960.xml"/><Relationship Id="rId162" Type="http://schemas.openxmlformats.org/officeDocument/2006/relationships/image" Target="../media/image641.png"/><Relationship Id="rId218" Type="http://schemas.openxmlformats.org/officeDocument/2006/relationships/image" Target="../media/image669.png"/><Relationship Id="rId425" Type="http://schemas.openxmlformats.org/officeDocument/2006/relationships/customXml" Target="../ink/ink787.xml"/><Relationship Id="rId467" Type="http://schemas.openxmlformats.org/officeDocument/2006/relationships/customXml" Target="../ink/ink808.xml"/><Relationship Id="rId632" Type="http://schemas.openxmlformats.org/officeDocument/2006/relationships/image" Target="../media/image876.png"/><Relationship Id="rId271" Type="http://schemas.openxmlformats.org/officeDocument/2006/relationships/customXml" Target="../ink/ink710.xml"/><Relationship Id="rId674" Type="http://schemas.openxmlformats.org/officeDocument/2006/relationships/image" Target="../media/image897.png"/><Relationship Id="rId24" Type="http://schemas.openxmlformats.org/officeDocument/2006/relationships/image" Target="../media/image572.png"/><Relationship Id="rId66" Type="http://schemas.openxmlformats.org/officeDocument/2006/relationships/image" Target="../media/image593.png"/><Relationship Id="rId131" Type="http://schemas.openxmlformats.org/officeDocument/2006/relationships/customXml" Target="../ink/ink640.xml"/><Relationship Id="rId327" Type="http://schemas.openxmlformats.org/officeDocument/2006/relationships/customXml" Target="../ink/ink738.xml"/><Relationship Id="rId369" Type="http://schemas.openxmlformats.org/officeDocument/2006/relationships/customXml" Target="../ink/ink759.xml"/><Relationship Id="rId534" Type="http://schemas.openxmlformats.org/officeDocument/2006/relationships/image" Target="../media/image827.png"/><Relationship Id="rId576" Type="http://schemas.openxmlformats.org/officeDocument/2006/relationships/image" Target="../media/image848.png"/><Relationship Id="rId741" Type="http://schemas.openxmlformats.org/officeDocument/2006/relationships/image" Target="../media/image931.png"/><Relationship Id="rId783" Type="http://schemas.openxmlformats.org/officeDocument/2006/relationships/image" Target="../media/image952.png"/><Relationship Id="rId173" Type="http://schemas.openxmlformats.org/officeDocument/2006/relationships/customXml" Target="../ink/ink661.xml"/><Relationship Id="rId229" Type="http://schemas.openxmlformats.org/officeDocument/2006/relationships/customXml" Target="../ink/ink689.xml"/><Relationship Id="rId380" Type="http://schemas.openxmlformats.org/officeDocument/2006/relationships/image" Target="../media/image750.png"/><Relationship Id="rId436" Type="http://schemas.openxmlformats.org/officeDocument/2006/relationships/image" Target="../media/image778.png"/><Relationship Id="rId601" Type="http://schemas.openxmlformats.org/officeDocument/2006/relationships/customXml" Target="../ink/ink875.xml"/><Relationship Id="rId643" Type="http://schemas.openxmlformats.org/officeDocument/2006/relationships/customXml" Target="../ink/ink896.xml"/><Relationship Id="rId240" Type="http://schemas.openxmlformats.org/officeDocument/2006/relationships/image" Target="../media/image680.png"/><Relationship Id="rId478" Type="http://schemas.openxmlformats.org/officeDocument/2006/relationships/image" Target="../media/image799.png"/><Relationship Id="rId685" Type="http://schemas.openxmlformats.org/officeDocument/2006/relationships/customXml" Target="../ink/ink917.xml"/><Relationship Id="rId35" Type="http://schemas.openxmlformats.org/officeDocument/2006/relationships/customXml" Target="../ink/ink592.xml"/><Relationship Id="rId77" Type="http://schemas.openxmlformats.org/officeDocument/2006/relationships/customXml" Target="../ink/ink613.xml"/><Relationship Id="rId100" Type="http://schemas.openxmlformats.org/officeDocument/2006/relationships/image" Target="../media/image610.png"/><Relationship Id="rId282" Type="http://schemas.openxmlformats.org/officeDocument/2006/relationships/image" Target="../media/image701.png"/><Relationship Id="rId338" Type="http://schemas.openxmlformats.org/officeDocument/2006/relationships/image" Target="../media/image729.png"/><Relationship Id="rId503" Type="http://schemas.openxmlformats.org/officeDocument/2006/relationships/customXml" Target="../ink/ink826.xml"/><Relationship Id="rId545" Type="http://schemas.openxmlformats.org/officeDocument/2006/relationships/customXml" Target="../ink/ink847.xml"/><Relationship Id="rId587" Type="http://schemas.openxmlformats.org/officeDocument/2006/relationships/customXml" Target="../ink/ink868.xml"/><Relationship Id="rId710" Type="http://schemas.openxmlformats.org/officeDocument/2006/relationships/image" Target="../media/image915.png"/><Relationship Id="rId752" Type="http://schemas.openxmlformats.org/officeDocument/2006/relationships/customXml" Target="../ink/ink950.xml"/><Relationship Id="rId8" Type="http://schemas.openxmlformats.org/officeDocument/2006/relationships/image" Target="../media/image564.png"/><Relationship Id="rId142" Type="http://schemas.openxmlformats.org/officeDocument/2006/relationships/image" Target="../media/image631.png"/><Relationship Id="rId184" Type="http://schemas.openxmlformats.org/officeDocument/2006/relationships/image" Target="../media/image652.png"/><Relationship Id="rId391" Type="http://schemas.openxmlformats.org/officeDocument/2006/relationships/customXml" Target="../ink/ink770.xml"/><Relationship Id="rId405" Type="http://schemas.openxmlformats.org/officeDocument/2006/relationships/customXml" Target="../ink/ink777.xml"/><Relationship Id="rId447" Type="http://schemas.openxmlformats.org/officeDocument/2006/relationships/customXml" Target="../ink/ink798.xml"/><Relationship Id="rId612" Type="http://schemas.openxmlformats.org/officeDocument/2006/relationships/image" Target="../media/image866.png"/><Relationship Id="rId251" Type="http://schemas.openxmlformats.org/officeDocument/2006/relationships/customXml" Target="../ink/ink700.xml"/><Relationship Id="rId489" Type="http://schemas.openxmlformats.org/officeDocument/2006/relationships/customXml" Target="../ink/ink819.xml"/><Relationship Id="rId654" Type="http://schemas.openxmlformats.org/officeDocument/2006/relationships/image" Target="../media/image887.png"/><Relationship Id="rId696" Type="http://schemas.openxmlformats.org/officeDocument/2006/relationships/image" Target="../media/image908.png"/><Relationship Id="rId46" Type="http://schemas.openxmlformats.org/officeDocument/2006/relationships/image" Target="../media/image583.png"/><Relationship Id="rId293" Type="http://schemas.openxmlformats.org/officeDocument/2006/relationships/customXml" Target="../ink/ink721.xml"/><Relationship Id="rId307" Type="http://schemas.openxmlformats.org/officeDocument/2006/relationships/customXml" Target="../ink/ink728.xml"/><Relationship Id="rId349" Type="http://schemas.openxmlformats.org/officeDocument/2006/relationships/customXml" Target="../ink/ink749.xml"/><Relationship Id="rId514" Type="http://schemas.openxmlformats.org/officeDocument/2006/relationships/image" Target="../media/image817.png"/><Relationship Id="rId556" Type="http://schemas.openxmlformats.org/officeDocument/2006/relationships/image" Target="../media/image838.png"/><Relationship Id="rId721" Type="http://schemas.openxmlformats.org/officeDocument/2006/relationships/customXml" Target="../ink/ink935.xml"/><Relationship Id="rId763" Type="http://schemas.openxmlformats.org/officeDocument/2006/relationships/image" Target="../media/image942.png"/><Relationship Id="rId88" Type="http://schemas.openxmlformats.org/officeDocument/2006/relationships/image" Target="../media/image604.png"/><Relationship Id="rId111" Type="http://schemas.openxmlformats.org/officeDocument/2006/relationships/customXml" Target="../ink/ink630.xml"/><Relationship Id="rId153" Type="http://schemas.openxmlformats.org/officeDocument/2006/relationships/customXml" Target="../ink/ink651.xml"/><Relationship Id="rId195" Type="http://schemas.openxmlformats.org/officeDocument/2006/relationships/customXml" Target="../ink/ink672.xml"/><Relationship Id="rId209" Type="http://schemas.openxmlformats.org/officeDocument/2006/relationships/customXml" Target="../ink/ink679.xml"/><Relationship Id="rId360" Type="http://schemas.openxmlformats.org/officeDocument/2006/relationships/image" Target="../media/image740.png"/><Relationship Id="rId416" Type="http://schemas.openxmlformats.org/officeDocument/2006/relationships/image" Target="../media/image768.png"/><Relationship Id="rId598" Type="http://schemas.openxmlformats.org/officeDocument/2006/relationships/image" Target="../media/image859.png"/><Relationship Id="rId220" Type="http://schemas.openxmlformats.org/officeDocument/2006/relationships/image" Target="../media/image670.png"/><Relationship Id="rId458" Type="http://schemas.openxmlformats.org/officeDocument/2006/relationships/image" Target="../media/image789.png"/><Relationship Id="rId623" Type="http://schemas.openxmlformats.org/officeDocument/2006/relationships/customXml" Target="../ink/ink886.xml"/><Relationship Id="rId665" Type="http://schemas.openxmlformats.org/officeDocument/2006/relationships/customXml" Target="../ink/ink907.xml"/><Relationship Id="rId15" Type="http://schemas.openxmlformats.org/officeDocument/2006/relationships/customXml" Target="../ink/ink582.xml"/><Relationship Id="rId57" Type="http://schemas.openxmlformats.org/officeDocument/2006/relationships/customXml" Target="../ink/ink603.xml"/><Relationship Id="rId262" Type="http://schemas.openxmlformats.org/officeDocument/2006/relationships/image" Target="../media/image691.png"/><Relationship Id="rId318" Type="http://schemas.openxmlformats.org/officeDocument/2006/relationships/image" Target="../media/image719.png"/><Relationship Id="rId525" Type="http://schemas.openxmlformats.org/officeDocument/2006/relationships/customXml" Target="../ink/ink837.xml"/><Relationship Id="rId567" Type="http://schemas.openxmlformats.org/officeDocument/2006/relationships/customXml" Target="../ink/ink858.xml"/><Relationship Id="rId732" Type="http://schemas.openxmlformats.org/officeDocument/2006/relationships/customXml" Target="../ink/ink940.xml"/><Relationship Id="rId99" Type="http://schemas.openxmlformats.org/officeDocument/2006/relationships/customXml" Target="../ink/ink624.xml"/><Relationship Id="rId122" Type="http://schemas.openxmlformats.org/officeDocument/2006/relationships/image" Target="../media/image621.png"/><Relationship Id="rId164" Type="http://schemas.openxmlformats.org/officeDocument/2006/relationships/image" Target="../media/image642.png"/><Relationship Id="rId371" Type="http://schemas.openxmlformats.org/officeDocument/2006/relationships/customXml" Target="../ink/ink760.xml"/><Relationship Id="rId774" Type="http://schemas.openxmlformats.org/officeDocument/2006/relationships/customXml" Target="../ink/ink961.xml"/><Relationship Id="rId427" Type="http://schemas.openxmlformats.org/officeDocument/2006/relationships/customXml" Target="../ink/ink788.xml"/><Relationship Id="rId469" Type="http://schemas.openxmlformats.org/officeDocument/2006/relationships/customXml" Target="../ink/ink809.xml"/><Relationship Id="rId634" Type="http://schemas.openxmlformats.org/officeDocument/2006/relationships/image" Target="../media/image877.png"/><Relationship Id="rId676" Type="http://schemas.openxmlformats.org/officeDocument/2006/relationships/image" Target="../media/image898.png"/><Relationship Id="rId26" Type="http://schemas.openxmlformats.org/officeDocument/2006/relationships/image" Target="../media/image573.png"/><Relationship Id="rId231" Type="http://schemas.openxmlformats.org/officeDocument/2006/relationships/customXml" Target="../ink/ink690.xml"/><Relationship Id="rId273" Type="http://schemas.openxmlformats.org/officeDocument/2006/relationships/customXml" Target="../ink/ink711.xml"/><Relationship Id="rId329" Type="http://schemas.openxmlformats.org/officeDocument/2006/relationships/customXml" Target="../ink/ink739.xml"/><Relationship Id="rId480" Type="http://schemas.openxmlformats.org/officeDocument/2006/relationships/image" Target="../media/image800.png"/><Relationship Id="rId536" Type="http://schemas.openxmlformats.org/officeDocument/2006/relationships/image" Target="../media/image828.png"/><Relationship Id="rId701" Type="http://schemas.openxmlformats.org/officeDocument/2006/relationships/customXml" Target="../ink/ink925.xml"/><Relationship Id="rId68" Type="http://schemas.openxmlformats.org/officeDocument/2006/relationships/image" Target="../media/image594.png"/><Relationship Id="rId133" Type="http://schemas.openxmlformats.org/officeDocument/2006/relationships/customXml" Target="../ink/ink641.xml"/><Relationship Id="rId175" Type="http://schemas.openxmlformats.org/officeDocument/2006/relationships/customXml" Target="../ink/ink662.xml"/><Relationship Id="rId340" Type="http://schemas.openxmlformats.org/officeDocument/2006/relationships/image" Target="../media/image730.png"/><Relationship Id="rId578" Type="http://schemas.openxmlformats.org/officeDocument/2006/relationships/image" Target="../media/image849.png"/><Relationship Id="rId743" Type="http://schemas.openxmlformats.org/officeDocument/2006/relationships/image" Target="../media/image932.png"/><Relationship Id="rId785" Type="http://schemas.openxmlformats.org/officeDocument/2006/relationships/image" Target="../media/image953.png"/><Relationship Id="rId200" Type="http://schemas.openxmlformats.org/officeDocument/2006/relationships/image" Target="../media/image660.png"/><Relationship Id="rId382" Type="http://schemas.openxmlformats.org/officeDocument/2006/relationships/image" Target="../media/image751.png"/><Relationship Id="rId438" Type="http://schemas.openxmlformats.org/officeDocument/2006/relationships/image" Target="../media/image779.png"/><Relationship Id="rId603" Type="http://schemas.openxmlformats.org/officeDocument/2006/relationships/customXml" Target="../ink/ink876.xml"/><Relationship Id="rId645" Type="http://schemas.openxmlformats.org/officeDocument/2006/relationships/customXml" Target="../ink/ink897.xml"/><Relationship Id="rId687" Type="http://schemas.openxmlformats.org/officeDocument/2006/relationships/customXml" Target="../ink/ink918.xml"/><Relationship Id="rId242" Type="http://schemas.openxmlformats.org/officeDocument/2006/relationships/image" Target="../media/image681.png"/><Relationship Id="rId284" Type="http://schemas.openxmlformats.org/officeDocument/2006/relationships/image" Target="../media/image702.png"/><Relationship Id="rId491" Type="http://schemas.openxmlformats.org/officeDocument/2006/relationships/customXml" Target="../ink/ink820.xml"/><Relationship Id="rId505" Type="http://schemas.openxmlformats.org/officeDocument/2006/relationships/customXml" Target="../ink/ink827.xml"/><Relationship Id="rId712" Type="http://schemas.openxmlformats.org/officeDocument/2006/relationships/image" Target="../media/image916.png"/><Relationship Id="rId37" Type="http://schemas.openxmlformats.org/officeDocument/2006/relationships/customXml" Target="../ink/ink593.xml"/><Relationship Id="rId79" Type="http://schemas.openxmlformats.org/officeDocument/2006/relationships/customXml" Target="../ink/ink614.xml"/><Relationship Id="rId102" Type="http://schemas.openxmlformats.org/officeDocument/2006/relationships/image" Target="../media/image611.png"/><Relationship Id="rId144" Type="http://schemas.openxmlformats.org/officeDocument/2006/relationships/image" Target="../media/image632.png"/><Relationship Id="rId547" Type="http://schemas.openxmlformats.org/officeDocument/2006/relationships/customXml" Target="../ink/ink848.xml"/><Relationship Id="rId589" Type="http://schemas.openxmlformats.org/officeDocument/2006/relationships/customXml" Target="../ink/ink869.xml"/><Relationship Id="rId754" Type="http://schemas.openxmlformats.org/officeDocument/2006/relationships/customXml" Target="../ink/ink951.xml"/><Relationship Id="rId90" Type="http://schemas.openxmlformats.org/officeDocument/2006/relationships/image" Target="../media/image605.png"/><Relationship Id="rId186" Type="http://schemas.openxmlformats.org/officeDocument/2006/relationships/image" Target="../media/image653.png"/><Relationship Id="rId351" Type="http://schemas.openxmlformats.org/officeDocument/2006/relationships/customXml" Target="../ink/ink750.xml"/><Relationship Id="rId393" Type="http://schemas.openxmlformats.org/officeDocument/2006/relationships/customXml" Target="../ink/ink771.xml"/><Relationship Id="rId407" Type="http://schemas.openxmlformats.org/officeDocument/2006/relationships/customXml" Target="../ink/ink778.xml"/><Relationship Id="rId449" Type="http://schemas.openxmlformats.org/officeDocument/2006/relationships/customXml" Target="../ink/ink799.xml"/><Relationship Id="rId614" Type="http://schemas.openxmlformats.org/officeDocument/2006/relationships/image" Target="../media/image867.png"/><Relationship Id="rId656" Type="http://schemas.openxmlformats.org/officeDocument/2006/relationships/image" Target="../media/image888.png"/><Relationship Id="rId211" Type="http://schemas.openxmlformats.org/officeDocument/2006/relationships/customXml" Target="../ink/ink680.xml"/><Relationship Id="rId253" Type="http://schemas.openxmlformats.org/officeDocument/2006/relationships/customXml" Target="../ink/ink701.xml"/><Relationship Id="rId295" Type="http://schemas.openxmlformats.org/officeDocument/2006/relationships/customXml" Target="../ink/ink722.xml"/><Relationship Id="rId309" Type="http://schemas.openxmlformats.org/officeDocument/2006/relationships/customXml" Target="../ink/ink729.xml"/><Relationship Id="rId460" Type="http://schemas.openxmlformats.org/officeDocument/2006/relationships/image" Target="../media/image790.png"/><Relationship Id="rId516" Type="http://schemas.openxmlformats.org/officeDocument/2006/relationships/image" Target="../media/image818.png"/><Relationship Id="rId698" Type="http://schemas.openxmlformats.org/officeDocument/2006/relationships/image" Target="../media/image909.png"/><Relationship Id="rId48" Type="http://schemas.openxmlformats.org/officeDocument/2006/relationships/image" Target="../media/image584.png"/><Relationship Id="rId113" Type="http://schemas.openxmlformats.org/officeDocument/2006/relationships/customXml" Target="../ink/ink631.xml"/><Relationship Id="rId320" Type="http://schemas.openxmlformats.org/officeDocument/2006/relationships/image" Target="../media/image720.png"/><Relationship Id="rId558" Type="http://schemas.openxmlformats.org/officeDocument/2006/relationships/image" Target="../media/image839.png"/><Relationship Id="rId723" Type="http://schemas.openxmlformats.org/officeDocument/2006/relationships/customXml" Target="../ink/ink936.xml"/><Relationship Id="rId765" Type="http://schemas.openxmlformats.org/officeDocument/2006/relationships/image" Target="../media/image943.png"/><Relationship Id="rId155" Type="http://schemas.openxmlformats.org/officeDocument/2006/relationships/customXml" Target="../ink/ink652.xml"/><Relationship Id="rId197" Type="http://schemas.openxmlformats.org/officeDocument/2006/relationships/customXml" Target="../ink/ink673.xml"/><Relationship Id="rId362" Type="http://schemas.openxmlformats.org/officeDocument/2006/relationships/image" Target="../media/image741.png"/><Relationship Id="rId418" Type="http://schemas.openxmlformats.org/officeDocument/2006/relationships/image" Target="../media/image769.png"/><Relationship Id="rId625" Type="http://schemas.openxmlformats.org/officeDocument/2006/relationships/customXml" Target="../ink/ink887.xml"/><Relationship Id="rId222" Type="http://schemas.openxmlformats.org/officeDocument/2006/relationships/image" Target="../media/image671.png"/><Relationship Id="rId264" Type="http://schemas.openxmlformats.org/officeDocument/2006/relationships/image" Target="../media/image692.png"/><Relationship Id="rId471" Type="http://schemas.openxmlformats.org/officeDocument/2006/relationships/customXml" Target="../ink/ink810.xml"/><Relationship Id="rId667" Type="http://schemas.openxmlformats.org/officeDocument/2006/relationships/customXml" Target="../ink/ink908.xml"/><Relationship Id="rId17" Type="http://schemas.openxmlformats.org/officeDocument/2006/relationships/customXml" Target="../ink/ink583.xml"/><Relationship Id="rId59" Type="http://schemas.openxmlformats.org/officeDocument/2006/relationships/customXml" Target="../ink/ink604.xml"/><Relationship Id="rId124" Type="http://schemas.openxmlformats.org/officeDocument/2006/relationships/image" Target="../media/image622.png"/><Relationship Id="rId527" Type="http://schemas.openxmlformats.org/officeDocument/2006/relationships/customXml" Target="../ink/ink838.xml"/><Relationship Id="rId569" Type="http://schemas.openxmlformats.org/officeDocument/2006/relationships/customXml" Target="../ink/ink859.xml"/><Relationship Id="rId734" Type="http://schemas.openxmlformats.org/officeDocument/2006/relationships/customXml" Target="../ink/ink941.xml"/><Relationship Id="rId776" Type="http://schemas.openxmlformats.org/officeDocument/2006/relationships/customXml" Target="../ink/ink962.xml"/><Relationship Id="rId70" Type="http://schemas.openxmlformats.org/officeDocument/2006/relationships/image" Target="../media/image595.png"/><Relationship Id="rId166" Type="http://schemas.openxmlformats.org/officeDocument/2006/relationships/image" Target="../media/image643.png"/><Relationship Id="rId331" Type="http://schemas.openxmlformats.org/officeDocument/2006/relationships/customXml" Target="../ink/ink740.xml"/><Relationship Id="rId373" Type="http://schemas.openxmlformats.org/officeDocument/2006/relationships/customXml" Target="../ink/ink761.xml"/><Relationship Id="rId429" Type="http://schemas.openxmlformats.org/officeDocument/2006/relationships/customXml" Target="../ink/ink789.xml"/><Relationship Id="rId580" Type="http://schemas.openxmlformats.org/officeDocument/2006/relationships/image" Target="../media/image850.png"/><Relationship Id="rId636" Type="http://schemas.openxmlformats.org/officeDocument/2006/relationships/image" Target="../media/image878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691.xml"/><Relationship Id="rId440" Type="http://schemas.openxmlformats.org/officeDocument/2006/relationships/image" Target="../media/image780.png"/><Relationship Id="rId678" Type="http://schemas.openxmlformats.org/officeDocument/2006/relationships/image" Target="../media/image899.png"/><Relationship Id="rId28" Type="http://schemas.openxmlformats.org/officeDocument/2006/relationships/image" Target="../media/image574.png"/><Relationship Id="rId275" Type="http://schemas.openxmlformats.org/officeDocument/2006/relationships/customXml" Target="../ink/ink712.xml"/><Relationship Id="rId300" Type="http://schemas.openxmlformats.org/officeDocument/2006/relationships/image" Target="../media/image710.png"/><Relationship Id="rId482" Type="http://schemas.openxmlformats.org/officeDocument/2006/relationships/image" Target="../media/image801.png"/><Relationship Id="rId538" Type="http://schemas.openxmlformats.org/officeDocument/2006/relationships/image" Target="../media/image829.png"/><Relationship Id="rId703" Type="http://schemas.openxmlformats.org/officeDocument/2006/relationships/customXml" Target="../ink/ink926.xml"/><Relationship Id="rId745" Type="http://schemas.openxmlformats.org/officeDocument/2006/relationships/image" Target="../media/image933.png"/><Relationship Id="rId81" Type="http://schemas.openxmlformats.org/officeDocument/2006/relationships/customXml" Target="../ink/ink615.xml"/><Relationship Id="rId135" Type="http://schemas.openxmlformats.org/officeDocument/2006/relationships/customXml" Target="../ink/ink642.xml"/><Relationship Id="rId177" Type="http://schemas.openxmlformats.org/officeDocument/2006/relationships/customXml" Target="../ink/ink663.xml"/><Relationship Id="rId342" Type="http://schemas.openxmlformats.org/officeDocument/2006/relationships/image" Target="../media/image731.png"/><Relationship Id="rId384" Type="http://schemas.openxmlformats.org/officeDocument/2006/relationships/image" Target="../media/image752.png"/><Relationship Id="rId591" Type="http://schemas.openxmlformats.org/officeDocument/2006/relationships/customXml" Target="../ink/ink870.xml"/><Relationship Id="rId605" Type="http://schemas.openxmlformats.org/officeDocument/2006/relationships/customXml" Target="../ink/ink877.xml"/><Relationship Id="rId202" Type="http://schemas.openxmlformats.org/officeDocument/2006/relationships/image" Target="../media/image661.png"/><Relationship Id="rId244" Type="http://schemas.openxmlformats.org/officeDocument/2006/relationships/image" Target="../media/image682.png"/><Relationship Id="rId647" Type="http://schemas.openxmlformats.org/officeDocument/2006/relationships/customXml" Target="../ink/ink898.xml"/><Relationship Id="rId689" Type="http://schemas.openxmlformats.org/officeDocument/2006/relationships/customXml" Target="../ink/ink919.xml"/><Relationship Id="rId39" Type="http://schemas.openxmlformats.org/officeDocument/2006/relationships/customXml" Target="../ink/ink594.xml"/><Relationship Id="rId286" Type="http://schemas.openxmlformats.org/officeDocument/2006/relationships/image" Target="../media/image703.png"/><Relationship Id="rId451" Type="http://schemas.openxmlformats.org/officeDocument/2006/relationships/customXml" Target="../ink/ink800.xml"/><Relationship Id="rId493" Type="http://schemas.openxmlformats.org/officeDocument/2006/relationships/customXml" Target="../ink/ink821.xml"/><Relationship Id="rId507" Type="http://schemas.openxmlformats.org/officeDocument/2006/relationships/customXml" Target="../ink/ink828.xml"/><Relationship Id="rId549" Type="http://schemas.openxmlformats.org/officeDocument/2006/relationships/customXml" Target="../ink/ink849.xml"/><Relationship Id="rId714" Type="http://schemas.openxmlformats.org/officeDocument/2006/relationships/image" Target="../media/image917.png"/><Relationship Id="rId756" Type="http://schemas.openxmlformats.org/officeDocument/2006/relationships/customXml" Target="../ink/ink952.xml"/><Relationship Id="rId50" Type="http://schemas.openxmlformats.org/officeDocument/2006/relationships/image" Target="../media/image585.png"/><Relationship Id="rId104" Type="http://schemas.openxmlformats.org/officeDocument/2006/relationships/image" Target="../media/image612.png"/><Relationship Id="rId146" Type="http://schemas.openxmlformats.org/officeDocument/2006/relationships/image" Target="../media/image633.png"/><Relationship Id="rId188" Type="http://schemas.openxmlformats.org/officeDocument/2006/relationships/image" Target="../media/image654.png"/><Relationship Id="rId311" Type="http://schemas.openxmlformats.org/officeDocument/2006/relationships/customXml" Target="../ink/ink730.xml"/><Relationship Id="rId353" Type="http://schemas.openxmlformats.org/officeDocument/2006/relationships/customXml" Target="../ink/ink751.xml"/><Relationship Id="rId395" Type="http://schemas.openxmlformats.org/officeDocument/2006/relationships/customXml" Target="../ink/ink772.xml"/><Relationship Id="rId409" Type="http://schemas.openxmlformats.org/officeDocument/2006/relationships/customXml" Target="../ink/ink779.xml"/><Relationship Id="rId560" Type="http://schemas.openxmlformats.org/officeDocument/2006/relationships/image" Target="../media/image840.png"/><Relationship Id="rId92" Type="http://schemas.openxmlformats.org/officeDocument/2006/relationships/image" Target="../media/image606.png"/><Relationship Id="rId213" Type="http://schemas.openxmlformats.org/officeDocument/2006/relationships/customXml" Target="../ink/ink681.xml"/><Relationship Id="rId420" Type="http://schemas.openxmlformats.org/officeDocument/2006/relationships/image" Target="../media/image770.png"/><Relationship Id="rId616" Type="http://schemas.openxmlformats.org/officeDocument/2006/relationships/image" Target="../media/image868.png"/><Relationship Id="rId658" Type="http://schemas.openxmlformats.org/officeDocument/2006/relationships/image" Target="../media/image889.png"/><Relationship Id="rId255" Type="http://schemas.openxmlformats.org/officeDocument/2006/relationships/customXml" Target="../ink/ink702.xml"/><Relationship Id="rId297" Type="http://schemas.openxmlformats.org/officeDocument/2006/relationships/customXml" Target="../ink/ink723.xml"/><Relationship Id="rId462" Type="http://schemas.openxmlformats.org/officeDocument/2006/relationships/image" Target="../media/image791.png"/><Relationship Id="rId518" Type="http://schemas.openxmlformats.org/officeDocument/2006/relationships/image" Target="../media/image819.png"/><Relationship Id="rId725" Type="http://schemas.openxmlformats.org/officeDocument/2006/relationships/customXml" Target="../ink/ink937.xml"/><Relationship Id="rId115" Type="http://schemas.openxmlformats.org/officeDocument/2006/relationships/customXml" Target="../ink/ink632.xml"/><Relationship Id="rId157" Type="http://schemas.openxmlformats.org/officeDocument/2006/relationships/customXml" Target="../ink/ink653.xml"/><Relationship Id="rId322" Type="http://schemas.openxmlformats.org/officeDocument/2006/relationships/image" Target="../media/image721.png"/><Relationship Id="rId364" Type="http://schemas.openxmlformats.org/officeDocument/2006/relationships/image" Target="../media/image742.png"/><Relationship Id="rId767" Type="http://schemas.openxmlformats.org/officeDocument/2006/relationships/image" Target="../media/image944.png"/><Relationship Id="rId61" Type="http://schemas.openxmlformats.org/officeDocument/2006/relationships/customXml" Target="../ink/ink605.xml"/><Relationship Id="rId199" Type="http://schemas.openxmlformats.org/officeDocument/2006/relationships/customXml" Target="../ink/ink674.xml"/><Relationship Id="rId571" Type="http://schemas.openxmlformats.org/officeDocument/2006/relationships/customXml" Target="../ink/ink860.xml"/><Relationship Id="rId627" Type="http://schemas.openxmlformats.org/officeDocument/2006/relationships/customXml" Target="../ink/ink888.xml"/><Relationship Id="rId669" Type="http://schemas.openxmlformats.org/officeDocument/2006/relationships/customXml" Target="../ink/ink909.xml"/><Relationship Id="rId19" Type="http://schemas.openxmlformats.org/officeDocument/2006/relationships/customXml" Target="../ink/ink584.xml"/><Relationship Id="rId224" Type="http://schemas.openxmlformats.org/officeDocument/2006/relationships/image" Target="../media/image672.png"/><Relationship Id="rId266" Type="http://schemas.openxmlformats.org/officeDocument/2006/relationships/image" Target="../media/image693.png"/><Relationship Id="rId431" Type="http://schemas.openxmlformats.org/officeDocument/2006/relationships/customXml" Target="../ink/ink790.xml"/><Relationship Id="rId473" Type="http://schemas.openxmlformats.org/officeDocument/2006/relationships/customXml" Target="../ink/ink811.xml"/><Relationship Id="rId529" Type="http://schemas.openxmlformats.org/officeDocument/2006/relationships/customXml" Target="../ink/ink839.xml"/><Relationship Id="rId680" Type="http://schemas.openxmlformats.org/officeDocument/2006/relationships/image" Target="../media/image900.png"/><Relationship Id="rId736" Type="http://schemas.openxmlformats.org/officeDocument/2006/relationships/customXml" Target="../ink/ink942.xml"/><Relationship Id="rId30" Type="http://schemas.openxmlformats.org/officeDocument/2006/relationships/image" Target="../media/image575.png"/><Relationship Id="rId126" Type="http://schemas.openxmlformats.org/officeDocument/2006/relationships/image" Target="../media/image623.png"/><Relationship Id="rId168" Type="http://schemas.openxmlformats.org/officeDocument/2006/relationships/image" Target="../media/image644.png"/><Relationship Id="rId333" Type="http://schemas.openxmlformats.org/officeDocument/2006/relationships/customXml" Target="../ink/ink741.xml"/><Relationship Id="rId540" Type="http://schemas.openxmlformats.org/officeDocument/2006/relationships/image" Target="../media/image830.png"/><Relationship Id="rId778" Type="http://schemas.openxmlformats.org/officeDocument/2006/relationships/customXml" Target="../ink/ink963.xml"/><Relationship Id="rId72" Type="http://schemas.openxmlformats.org/officeDocument/2006/relationships/image" Target="../media/image596.png"/><Relationship Id="rId375" Type="http://schemas.openxmlformats.org/officeDocument/2006/relationships/customXml" Target="../ink/ink762.xml"/><Relationship Id="rId582" Type="http://schemas.openxmlformats.org/officeDocument/2006/relationships/image" Target="../media/image851.png"/><Relationship Id="rId638" Type="http://schemas.openxmlformats.org/officeDocument/2006/relationships/image" Target="../media/image879.png"/><Relationship Id="rId3" Type="http://schemas.openxmlformats.org/officeDocument/2006/relationships/customXml" Target="../ink/ink576.xml"/><Relationship Id="rId235" Type="http://schemas.openxmlformats.org/officeDocument/2006/relationships/customXml" Target="../ink/ink692.xml"/><Relationship Id="rId277" Type="http://schemas.openxmlformats.org/officeDocument/2006/relationships/customXml" Target="../ink/ink713.xml"/><Relationship Id="rId400" Type="http://schemas.openxmlformats.org/officeDocument/2006/relationships/image" Target="../media/image760.png"/><Relationship Id="rId442" Type="http://schemas.openxmlformats.org/officeDocument/2006/relationships/image" Target="../media/image781.png"/><Relationship Id="rId484" Type="http://schemas.openxmlformats.org/officeDocument/2006/relationships/image" Target="../media/image802.png"/><Relationship Id="rId705" Type="http://schemas.openxmlformats.org/officeDocument/2006/relationships/customXml" Target="../ink/ink927.xml"/><Relationship Id="rId137" Type="http://schemas.openxmlformats.org/officeDocument/2006/relationships/customXml" Target="../ink/ink643.xml"/><Relationship Id="rId302" Type="http://schemas.openxmlformats.org/officeDocument/2006/relationships/image" Target="../media/image711.png"/><Relationship Id="rId344" Type="http://schemas.openxmlformats.org/officeDocument/2006/relationships/image" Target="../media/image732.png"/><Relationship Id="rId691" Type="http://schemas.openxmlformats.org/officeDocument/2006/relationships/customXml" Target="../ink/ink920.xml"/><Relationship Id="rId747" Type="http://schemas.openxmlformats.org/officeDocument/2006/relationships/image" Target="../media/image934.png"/><Relationship Id="rId41" Type="http://schemas.openxmlformats.org/officeDocument/2006/relationships/customXml" Target="../ink/ink595.xml"/><Relationship Id="rId83" Type="http://schemas.openxmlformats.org/officeDocument/2006/relationships/customXml" Target="../ink/ink616.xml"/><Relationship Id="rId179" Type="http://schemas.openxmlformats.org/officeDocument/2006/relationships/customXml" Target="../ink/ink664.xml"/><Relationship Id="rId386" Type="http://schemas.openxmlformats.org/officeDocument/2006/relationships/image" Target="../media/image753.png"/><Relationship Id="rId551" Type="http://schemas.openxmlformats.org/officeDocument/2006/relationships/customXml" Target="../ink/ink850.xml"/><Relationship Id="rId593" Type="http://schemas.openxmlformats.org/officeDocument/2006/relationships/customXml" Target="../ink/ink871.xml"/><Relationship Id="rId607" Type="http://schemas.openxmlformats.org/officeDocument/2006/relationships/customXml" Target="../ink/ink878.xml"/><Relationship Id="rId649" Type="http://schemas.openxmlformats.org/officeDocument/2006/relationships/customXml" Target="../ink/ink899.xml"/><Relationship Id="rId190" Type="http://schemas.openxmlformats.org/officeDocument/2006/relationships/image" Target="../media/image655.png"/><Relationship Id="rId204" Type="http://schemas.openxmlformats.org/officeDocument/2006/relationships/image" Target="../media/image662.png"/><Relationship Id="rId246" Type="http://schemas.openxmlformats.org/officeDocument/2006/relationships/image" Target="../media/image683.png"/><Relationship Id="rId288" Type="http://schemas.openxmlformats.org/officeDocument/2006/relationships/image" Target="../media/image704.png"/><Relationship Id="rId411" Type="http://schemas.openxmlformats.org/officeDocument/2006/relationships/customXml" Target="../ink/ink780.xml"/><Relationship Id="rId453" Type="http://schemas.openxmlformats.org/officeDocument/2006/relationships/customXml" Target="../ink/ink801.xml"/><Relationship Id="rId509" Type="http://schemas.openxmlformats.org/officeDocument/2006/relationships/customXml" Target="../ink/ink829.xml"/><Relationship Id="rId660" Type="http://schemas.openxmlformats.org/officeDocument/2006/relationships/image" Target="../media/image890.png"/><Relationship Id="rId106" Type="http://schemas.openxmlformats.org/officeDocument/2006/relationships/image" Target="../media/image613.png"/><Relationship Id="rId313" Type="http://schemas.openxmlformats.org/officeDocument/2006/relationships/customXml" Target="../ink/ink731.xml"/><Relationship Id="rId495" Type="http://schemas.openxmlformats.org/officeDocument/2006/relationships/customXml" Target="../ink/ink822.xml"/><Relationship Id="rId716" Type="http://schemas.openxmlformats.org/officeDocument/2006/relationships/image" Target="../media/image918.png"/><Relationship Id="rId758" Type="http://schemas.openxmlformats.org/officeDocument/2006/relationships/customXml" Target="../ink/ink953.xml"/><Relationship Id="rId10" Type="http://schemas.openxmlformats.org/officeDocument/2006/relationships/image" Target="../media/image565.png"/><Relationship Id="rId52" Type="http://schemas.openxmlformats.org/officeDocument/2006/relationships/image" Target="../media/image586.png"/><Relationship Id="rId94" Type="http://schemas.openxmlformats.org/officeDocument/2006/relationships/image" Target="../media/image607.png"/><Relationship Id="rId148" Type="http://schemas.openxmlformats.org/officeDocument/2006/relationships/image" Target="../media/image634.png"/><Relationship Id="rId355" Type="http://schemas.openxmlformats.org/officeDocument/2006/relationships/customXml" Target="../ink/ink752.xml"/><Relationship Id="rId397" Type="http://schemas.openxmlformats.org/officeDocument/2006/relationships/customXml" Target="../ink/ink773.xml"/><Relationship Id="rId520" Type="http://schemas.openxmlformats.org/officeDocument/2006/relationships/image" Target="../media/image820.png"/><Relationship Id="rId562" Type="http://schemas.openxmlformats.org/officeDocument/2006/relationships/image" Target="../media/image841.png"/><Relationship Id="rId618" Type="http://schemas.openxmlformats.org/officeDocument/2006/relationships/image" Target="../media/image869.png"/><Relationship Id="rId215" Type="http://schemas.openxmlformats.org/officeDocument/2006/relationships/customXml" Target="../ink/ink682.xml"/><Relationship Id="rId257" Type="http://schemas.openxmlformats.org/officeDocument/2006/relationships/customXml" Target="../ink/ink703.xml"/><Relationship Id="rId422" Type="http://schemas.openxmlformats.org/officeDocument/2006/relationships/image" Target="../media/image771.png"/><Relationship Id="rId464" Type="http://schemas.openxmlformats.org/officeDocument/2006/relationships/image" Target="../media/image792.png"/><Relationship Id="rId299" Type="http://schemas.openxmlformats.org/officeDocument/2006/relationships/customXml" Target="../ink/ink724.xml"/><Relationship Id="rId727" Type="http://schemas.openxmlformats.org/officeDocument/2006/relationships/customXml" Target="../ink/ink938.xml"/><Relationship Id="rId63" Type="http://schemas.openxmlformats.org/officeDocument/2006/relationships/customXml" Target="../ink/ink606.xml"/><Relationship Id="rId159" Type="http://schemas.openxmlformats.org/officeDocument/2006/relationships/customXml" Target="../ink/ink654.xml"/><Relationship Id="rId366" Type="http://schemas.openxmlformats.org/officeDocument/2006/relationships/image" Target="../media/image743.png"/><Relationship Id="rId573" Type="http://schemas.openxmlformats.org/officeDocument/2006/relationships/customXml" Target="../ink/ink861.xml"/><Relationship Id="rId780" Type="http://schemas.openxmlformats.org/officeDocument/2006/relationships/customXml" Target="../ink/ink964.xml"/><Relationship Id="rId226" Type="http://schemas.openxmlformats.org/officeDocument/2006/relationships/image" Target="../media/image673.png"/><Relationship Id="rId433" Type="http://schemas.openxmlformats.org/officeDocument/2006/relationships/customXml" Target="../ink/ink791.xml"/><Relationship Id="rId640" Type="http://schemas.openxmlformats.org/officeDocument/2006/relationships/image" Target="../media/image880.png"/><Relationship Id="rId738" Type="http://schemas.openxmlformats.org/officeDocument/2006/relationships/customXml" Target="../ink/ink943.xml"/><Relationship Id="rId74" Type="http://schemas.openxmlformats.org/officeDocument/2006/relationships/image" Target="../media/image597.png"/><Relationship Id="rId377" Type="http://schemas.openxmlformats.org/officeDocument/2006/relationships/customXml" Target="../ink/ink763.xml"/><Relationship Id="rId500" Type="http://schemas.openxmlformats.org/officeDocument/2006/relationships/image" Target="../media/image810.png"/><Relationship Id="rId584" Type="http://schemas.openxmlformats.org/officeDocument/2006/relationships/image" Target="../media/image852.png"/><Relationship Id="rId5" Type="http://schemas.openxmlformats.org/officeDocument/2006/relationships/customXml" Target="../ink/ink577.xml"/><Relationship Id="rId237" Type="http://schemas.openxmlformats.org/officeDocument/2006/relationships/customXml" Target="../ink/ink693.xml"/><Relationship Id="rId444" Type="http://schemas.openxmlformats.org/officeDocument/2006/relationships/image" Target="../media/image782.png"/><Relationship Id="rId651" Type="http://schemas.openxmlformats.org/officeDocument/2006/relationships/customXml" Target="../ink/ink900.xml"/><Relationship Id="rId749" Type="http://schemas.openxmlformats.org/officeDocument/2006/relationships/image" Target="../media/image935.png"/><Relationship Id="rId290" Type="http://schemas.openxmlformats.org/officeDocument/2006/relationships/image" Target="../media/image705.png"/><Relationship Id="rId304" Type="http://schemas.openxmlformats.org/officeDocument/2006/relationships/image" Target="../media/image712.png"/><Relationship Id="rId388" Type="http://schemas.openxmlformats.org/officeDocument/2006/relationships/image" Target="../media/image754.png"/><Relationship Id="rId511" Type="http://schemas.openxmlformats.org/officeDocument/2006/relationships/customXml" Target="../ink/ink830.xml"/><Relationship Id="rId609" Type="http://schemas.openxmlformats.org/officeDocument/2006/relationships/customXml" Target="../ink/ink879.xml"/><Relationship Id="rId85" Type="http://schemas.openxmlformats.org/officeDocument/2006/relationships/customXml" Target="../ink/ink617.xml"/><Relationship Id="rId150" Type="http://schemas.openxmlformats.org/officeDocument/2006/relationships/image" Target="../media/image635.png"/><Relationship Id="rId595" Type="http://schemas.openxmlformats.org/officeDocument/2006/relationships/customXml" Target="../ink/ink872.xml"/><Relationship Id="rId248" Type="http://schemas.openxmlformats.org/officeDocument/2006/relationships/image" Target="../media/image684.png"/><Relationship Id="rId455" Type="http://schemas.openxmlformats.org/officeDocument/2006/relationships/customXml" Target="../ink/ink802.xml"/><Relationship Id="rId662" Type="http://schemas.openxmlformats.org/officeDocument/2006/relationships/image" Target="../media/image891.png"/><Relationship Id="rId12" Type="http://schemas.openxmlformats.org/officeDocument/2006/relationships/image" Target="../media/image566.png"/><Relationship Id="rId108" Type="http://schemas.openxmlformats.org/officeDocument/2006/relationships/image" Target="../media/image614.png"/><Relationship Id="rId315" Type="http://schemas.openxmlformats.org/officeDocument/2006/relationships/customXml" Target="../ink/ink732.xml"/><Relationship Id="rId522" Type="http://schemas.openxmlformats.org/officeDocument/2006/relationships/image" Target="../media/image821.png"/><Relationship Id="rId96" Type="http://schemas.openxmlformats.org/officeDocument/2006/relationships/image" Target="../media/image608.png"/><Relationship Id="rId161" Type="http://schemas.openxmlformats.org/officeDocument/2006/relationships/customXml" Target="../ink/ink655.xml"/><Relationship Id="rId399" Type="http://schemas.openxmlformats.org/officeDocument/2006/relationships/customXml" Target="../ink/ink774.xml"/><Relationship Id="rId259" Type="http://schemas.openxmlformats.org/officeDocument/2006/relationships/customXml" Target="../ink/ink704.xml"/><Relationship Id="rId466" Type="http://schemas.openxmlformats.org/officeDocument/2006/relationships/image" Target="../media/image793.png"/><Relationship Id="rId673" Type="http://schemas.openxmlformats.org/officeDocument/2006/relationships/customXml" Target="../ink/ink911.xml"/><Relationship Id="rId23" Type="http://schemas.openxmlformats.org/officeDocument/2006/relationships/customXml" Target="../ink/ink586.xml"/><Relationship Id="rId119" Type="http://schemas.openxmlformats.org/officeDocument/2006/relationships/customXml" Target="../ink/ink634.xml"/><Relationship Id="rId326" Type="http://schemas.openxmlformats.org/officeDocument/2006/relationships/image" Target="../media/image723.png"/><Relationship Id="rId533" Type="http://schemas.openxmlformats.org/officeDocument/2006/relationships/customXml" Target="../ink/ink841.xml"/><Relationship Id="rId740" Type="http://schemas.openxmlformats.org/officeDocument/2006/relationships/customXml" Target="../ink/ink944.xml"/><Relationship Id="rId172" Type="http://schemas.openxmlformats.org/officeDocument/2006/relationships/image" Target="../media/image646.png"/><Relationship Id="rId477" Type="http://schemas.openxmlformats.org/officeDocument/2006/relationships/customXml" Target="../ink/ink813.xml"/><Relationship Id="rId600" Type="http://schemas.openxmlformats.org/officeDocument/2006/relationships/image" Target="../media/image860.png"/><Relationship Id="rId684" Type="http://schemas.openxmlformats.org/officeDocument/2006/relationships/image" Target="../media/image902.png"/><Relationship Id="rId337" Type="http://schemas.openxmlformats.org/officeDocument/2006/relationships/customXml" Target="../ink/ink743.xml"/><Relationship Id="rId34" Type="http://schemas.openxmlformats.org/officeDocument/2006/relationships/image" Target="../media/image577.png"/><Relationship Id="rId544" Type="http://schemas.openxmlformats.org/officeDocument/2006/relationships/image" Target="../media/image832.png"/><Relationship Id="rId751" Type="http://schemas.openxmlformats.org/officeDocument/2006/relationships/image" Target="../media/image936.png"/><Relationship Id="rId183" Type="http://schemas.openxmlformats.org/officeDocument/2006/relationships/customXml" Target="../ink/ink666.xml"/><Relationship Id="rId390" Type="http://schemas.openxmlformats.org/officeDocument/2006/relationships/image" Target="../media/image755.png"/><Relationship Id="rId404" Type="http://schemas.openxmlformats.org/officeDocument/2006/relationships/image" Target="../media/image762.png"/><Relationship Id="rId611" Type="http://schemas.openxmlformats.org/officeDocument/2006/relationships/customXml" Target="../ink/ink880.xml"/><Relationship Id="rId250" Type="http://schemas.openxmlformats.org/officeDocument/2006/relationships/image" Target="../media/image685.png"/><Relationship Id="rId488" Type="http://schemas.openxmlformats.org/officeDocument/2006/relationships/image" Target="../media/image804.png"/><Relationship Id="rId695" Type="http://schemas.openxmlformats.org/officeDocument/2006/relationships/customXml" Target="../ink/ink922.xml"/><Relationship Id="rId709" Type="http://schemas.openxmlformats.org/officeDocument/2006/relationships/customXml" Target="../ink/ink929.xml"/><Relationship Id="rId45" Type="http://schemas.openxmlformats.org/officeDocument/2006/relationships/customXml" Target="../ink/ink597.xml"/><Relationship Id="rId110" Type="http://schemas.openxmlformats.org/officeDocument/2006/relationships/image" Target="../media/image615.png"/><Relationship Id="rId348" Type="http://schemas.openxmlformats.org/officeDocument/2006/relationships/image" Target="../media/image734.png"/><Relationship Id="rId555" Type="http://schemas.openxmlformats.org/officeDocument/2006/relationships/customXml" Target="../ink/ink852.xml"/><Relationship Id="rId762" Type="http://schemas.openxmlformats.org/officeDocument/2006/relationships/customXml" Target="../ink/ink955.xml"/><Relationship Id="rId194" Type="http://schemas.openxmlformats.org/officeDocument/2006/relationships/image" Target="../media/image657.png"/><Relationship Id="rId208" Type="http://schemas.openxmlformats.org/officeDocument/2006/relationships/image" Target="../media/image664.png"/><Relationship Id="rId415" Type="http://schemas.openxmlformats.org/officeDocument/2006/relationships/customXml" Target="../ink/ink782.xml"/><Relationship Id="rId622" Type="http://schemas.openxmlformats.org/officeDocument/2006/relationships/image" Target="../media/image871.png"/><Relationship Id="rId261" Type="http://schemas.openxmlformats.org/officeDocument/2006/relationships/customXml" Target="../ink/ink705.xml"/><Relationship Id="rId499" Type="http://schemas.openxmlformats.org/officeDocument/2006/relationships/customXml" Target="../ink/ink824.xml"/><Relationship Id="rId56" Type="http://schemas.openxmlformats.org/officeDocument/2006/relationships/image" Target="../media/image588.png"/><Relationship Id="rId359" Type="http://schemas.openxmlformats.org/officeDocument/2006/relationships/customXml" Target="../ink/ink754.xml"/><Relationship Id="rId566" Type="http://schemas.openxmlformats.org/officeDocument/2006/relationships/image" Target="../media/image843.png"/><Relationship Id="rId773" Type="http://schemas.openxmlformats.org/officeDocument/2006/relationships/image" Target="../media/image947.png"/><Relationship Id="rId121" Type="http://schemas.openxmlformats.org/officeDocument/2006/relationships/customXml" Target="../ink/ink635.xml"/><Relationship Id="rId219" Type="http://schemas.openxmlformats.org/officeDocument/2006/relationships/customXml" Target="../ink/ink684.xml"/><Relationship Id="rId426" Type="http://schemas.openxmlformats.org/officeDocument/2006/relationships/image" Target="../media/image773.png"/><Relationship Id="rId633" Type="http://schemas.openxmlformats.org/officeDocument/2006/relationships/customXml" Target="../ink/ink891.xml"/><Relationship Id="rId67" Type="http://schemas.openxmlformats.org/officeDocument/2006/relationships/customXml" Target="../ink/ink608.xml"/><Relationship Id="rId272" Type="http://schemas.openxmlformats.org/officeDocument/2006/relationships/image" Target="../media/image696.png"/><Relationship Id="rId577" Type="http://schemas.openxmlformats.org/officeDocument/2006/relationships/customXml" Target="../ink/ink863.xml"/><Relationship Id="rId700" Type="http://schemas.openxmlformats.org/officeDocument/2006/relationships/image" Target="../media/image910.png"/><Relationship Id="rId132" Type="http://schemas.openxmlformats.org/officeDocument/2006/relationships/image" Target="../media/image626.png"/><Relationship Id="rId784" Type="http://schemas.openxmlformats.org/officeDocument/2006/relationships/customXml" Target="../ink/ink966.xml"/><Relationship Id="rId437" Type="http://schemas.openxmlformats.org/officeDocument/2006/relationships/customXml" Target="../ink/ink793.xml"/><Relationship Id="rId644" Type="http://schemas.openxmlformats.org/officeDocument/2006/relationships/image" Target="../media/image882.png"/><Relationship Id="rId283" Type="http://schemas.openxmlformats.org/officeDocument/2006/relationships/customXml" Target="../ink/ink716.xml"/><Relationship Id="rId490" Type="http://schemas.openxmlformats.org/officeDocument/2006/relationships/image" Target="../media/image805.png"/><Relationship Id="rId504" Type="http://schemas.openxmlformats.org/officeDocument/2006/relationships/image" Target="../media/image812.png"/><Relationship Id="rId711" Type="http://schemas.openxmlformats.org/officeDocument/2006/relationships/customXml" Target="../ink/ink930.xml"/><Relationship Id="rId78" Type="http://schemas.openxmlformats.org/officeDocument/2006/relationships/image" Target="../media/image599.png"/><Relationship Id="rId143" Type="http://schemas.openxmlformats.org/officeDocument/2006/relationships/customXml" Target="../ink/ink646.xml"/><Relationship Id="rId350" Type="http://schemas.openxmlformats.org/officeDocument/2006/relationships/image" Target="../media/image735.png"/><Relationship Id="rId588" Type="http://schemas.openxmlformats.org/officeDocument/2006/relationships/image" Target="../media/image854.png"/><Relationship Id="rId9" Type="http://schemas.openxmlformats.org/officeDocument/2006/relationships/customXml" Target="../ink/ink579.xml"/><Relationship Id="rId210" Type="http://schemas.openxmlformats.org/officeDocument/2006/relationships/image" Target="../media/image665.png"/><Relationship Id="rId448" Type="http://schemas.openxmlformats.org/officeDocument/2006/relationships/image" Target="../media/image784.png"/><Relationship Id="rId655" Type="http://schemas.openxmlformats.org/officeDocument/2006/relationships/customXml" Target="../ink/ink902.xml"/><Relationship Id="rId294" Type="http://schemas.openxmlformats.org/officeDocument/2006/relationships/image" Target="../media/image707.png"/><Relationship Id="rId308" Type="http://schemas.openxmlformats.org/officeDocument/2006/relationships/image" Target="../media/image714.png"/><Relationship Id="rId515" Type="http://schemas.openxmlformats.org/officeDocument/2006/relationships/customXml" Target="../ink/ink832.xml"/><Relationship Id="rId722" Type="http://schemas.openxmlformats.org/officeDocument/2006/relationships/image" Target="../media/image921.png"/><Relationship Id="rId89" Type="http://schemas.openxmlformats.org/officeDocument/2006/relationships/customXml" Target="../ink/ink619.xml"/><Relationship Id="rId154" Type="http://schemas.openxmlformats.org/officeDocument/2006/relationships/image" Target="../media/image637.png"/><Relationship Id="rId361" Type="http://schemas.openxmlformats.org/officeDocument/2006/relationships/customXml" Target="../ink/ink755.xml"/><Relationship Id="rId599" Type="http://schemas.openxmlformats.org/officeDocument/2006/relationships/customXml" Target="../ink/ink874.xml"/><Relationship Id="rId459" Type="http://schemas.openxmlformats.org/officeDocument/2006/relationships/customXml" Target="../ink/ink804.xml"/><Relationship Id="rId666" Type="http://schemas.openxmlformats.org/officeDocument/2006/relationships/image" Target="../media/image893.png"/><Relationship Id="rId16" Type="http://schemas.openxmlformats.org/officeDocument/2006/relationships/image" Target="../media/image568.png"/><Relationship Id="rId221" Type="http://schemas.openxmlformats.org/officeDocument/2006/relationships/customXml" Target="../ink/ink685.xml"/><Relationship Id="rId319" Type="http://schemas.openxmlformats.org/officeDocument/2006/relationships/customXml" Target="../ink/ink734.xml"/><Relationship Id="rId526" Type="http://schemas.openxmlformats.org/officeDocument/2006/relationships/image" Target="../media/image823.png"/><Relationship Id="rId733" Type="http://schemas.openxmlformats.org/officeDocument/2006/relationships/image" Target="../media/image927.png"/><Relationship Id="rId165" Type="http://schemas.openxmlformats.org/officeDocument/2006/relationships/customXml" Target="../ink/ink657.xml"/><Relationship Id="rId372" Type="http://schemas.openxmlformats.org/officeDocument/2006/relationships/image" Target="../media/image746.png"/><Relationship Id="rId677" Type="http://schemas.openxmlformats.org/officeDocument/2006/relationships/customXml" Target="../ink/ink913.xml"/><Relationship Id="rId232" Type="http://schemas.openxmlformats.org/officeDocument/2006/relationships/image" Target="../media/image676.png"/><Relationship Id="rId27" Type="http://schemas.openxmlformats.org/officeDocument/2006/relationships/customXml" Target="../ink/ink588.xml"/><Relationship Id="rId537" Type="http://schemas.openxmlformats.org/officeDocument/2006/relationships/customXml" Target="../ink/ink843.xml"/><Relationship Id="rId744" Type="http://schemas.openxmlformats.org/officeDocument/2006/relationships/customXml" Target="../ink/ink946.xml"/><Relationship Id="rId80" Type="http://schemas.openxmlformats.org/officeDocument/2006/relationships/image" Target="../media/image600.png"/><Relationship Id="rId176" Type="http://schemas.openxmlformats.org/officeDocument/2006/relationships/image" Target="../media/image648.png"/><Relationship Id="rId383" Type="http://schemas.openxmlformats.org/officeDocument/2006/relationships/customXml" Target="../ink/ink766.xml"/><Relationship Id="rId590" Type="http://schemas.openxmlformats.org/officeDocument/2006/relationships/image" Target="../media/image855.png"/><Relationship Id="rId604" Type="http://schemas.openxmlformats.org/officeDocument/2006/relationships/image" Target="../media/image862.png"/><Relationship Id="rId243" Type="http://schemas.openxmlformats.org/officeDocument/2006/relationships/customXml" Target="../ink/ink696.xml"/><Relationship Id="rId450" Type="http://schemas.openxmlformats.org/officeDocument/2006/relationships/image" Target="../media/image785.png"/><Relationship Id="rId688" Type="http://schemas.openxmlformats.org/officeDocument/2006/relationships/image" Target="../media/image904.png"/><Relationship Id="rId38" Type="http://schemas.openxmlformats.org/officeDocument/2006/relationships/image" Target="../media/image579.png"/><Relationship Id="rId103" Type="http://schemas.openxmlformats.org/officeDocument/2006/relationships/customXml" Target="../ink/ink626.xml"/><Relationship Id="rId310" Type="http://schemas.openxmlformats.org/officeDocument/2006/relationships/image" Target="../media/image715.png"/><Relationship Id="rId548" Type="http://schemas.openxmlformats.org/officeDocument/2006/relationships/image" Target="../media/image834.png"/><Relationship Id="rId755" Type="http://schemas.openxmlformats.org/officeDocument/2006/relationships/image" Target="../media/image938.png"/><Relationship Id="rId91" Type="http://schemas.openxmlformats.org/officeDocument/2006/relationships/customXml" Target="../ink/ink620.xml"/><Relationship Id="rId187" Type="http://schemas.openxmlformats.org/officeDocument/2006/relationships/customXml" Target="../ink/ink668.xml"/><Relationship Id="rId394" Type="http://schemas.openxmlformats.org/officeDocument/2006/relationships/image" Target="../media/image757.png"/><Relationship Id="rId408" Type="http://schemas.openxmlformats.org/officeDocument/2006/relationships/image" Target="../media/image764.png"/><Relationship Id="rId615" Type="http://schemas.openxmlformats.org/officeDocument/2006/relationships/customXml" Target="../ink/ink882.xml"/><Relationship Id="rId254" Type="http://schemas.openxmlformats.org/officeDocument/2006/relationships/image" Target="../media/image687.png"/><Relationship Id="rId699" Type="http://schemas.openxmlformats.org/officeDocument/2006/relationships/customXml" Target="../ink/ink924.xml"/><Relationship Id="rId49" Type="http://schemas.openxmlformats.org/officeDocument/2006/relationships/customXml" Target="../ink/ink599.xml"/><Relationship Id="rId114" Type="http://schemas.openxmlformats.org/officeDocument/2006/relationships/image" Target="../media/image617.png"/><Relationship Id="rId461" Type="http://schemas.openxmlformats.org/officeDocument/2006/relationships/customXml" Target="../ink/ink805.xml"/><Relationship Id="rId559" Type="http://schemas.openxmlformats.org/officeDocument/2006/relationships/customXml" Target="../ink/ink854.xml"/><Relationship Id="rId766" Type="http://schemas.openxmlformats.org/officeDocument/2006/relationships/customXml" Target="../ink/ink957.xml"/><Relationship Id="rId198" Type="http://schemas.openxmlformats.org/officeDocument/2006/relationships/image" Target="../media/image659.png"/><Relationship Id="rId321" Type="http://schemas.openxmlformats.org/officeDocument/2006/relationships/customXml" Target="../ink/ink735.xml"/><Relationship Id="rId419" Type="http://schemas.openxmlformats.org/officeDocument/2006/relationships/customXml" Target="../ink/ink784.xml"/><Relationship Id="rId626" Type="http://schemas.openxmlformats.org/officeDocument/2006/relationships/image" Target="../media/image873.png"/><Relationship Id="rId265" Type="http://schemas.openxmlformats.org/officeDocument/2006/relationships/customXml" Target="../ink/ink707.xml"/><Relationship Id="rId472" Type="http://schemas.openxmlformats.org/officeDocument/2006/relationships/image" Target="../media/image796.png"/><Relationship Id="rId125" Type="http://schemas.openxmlformats.org/officeDocument/2006/relationships/customXml" Target="../ink/ink637.xml"/><Relationship Id="rId332" Type="http://schemas.openxmlformats.org/officeDocument/2006/relationships/image" Target="../media/image726.png"/><Relationship Id="rId777" Type="http://schemas.openxmlformats.org/officeDocument/2006/relationships/image" Target="../media/image949.png"/><Relationship Id="rId637" Type="http://schemas.openxmlformats.org/officeDocument/2006/relationships/customXml" Target="../ink/ink893.xml"/><Relationship Id="rId276" Type="http://schemas.openxmlformats.org/officeDocument/2006/relationships/image" Target="../media/image698.png"/><Relationship Id="rId483" Type="http://schemas.openxmlformats.org/officeDocument/2006/relationships/customXml" Target="../ink/ink816.xml"/><Relationship Id="rId690" Type="http://schemas.openxmlformats.org/officeDocument/2006/relationships/image" Target="../media/image905.png"/><Relationship Id="rId704" Type="http://schemas.openxmlformats.org/officeDocument/2006/relationships/image" Target="../media/image912.png"/><Relationship Id="rId40" Type="http://schemas.openxmlformats.org/officeDocument/2006/relationships/image" Target="../media/image580.png"/><Relationship Id="rId136" Type="http://schemas.openxmlformats.org/officeDocument/2006/relationships/image" Target="../media/image628.png"/><Relationship Id="rId343" Type="http://schemas.openxmlformats.org/officeDocument/2006/relationships/customXml" Target="../ink/ink746.xml"/><Relationship Id="rId550" Type="http://schemas.openxmlformats.org/officeDocument/2006/relationships/image" Target="../media/image835.png"/><Relationship Id="rId203" Type="http://schemas.openxmlformats.org/officeDocument/2006/relationships/customXml" Target="../ink/ink676.xml"/><Relationship Id="rId648" Type="http://schemas.openxmlformats.org/officeDocument/2006/relationships/image" Target="../media/image884.png"/><Relationship Id="rId287" Type="http://schemas.openxmlformats.org/officeDocument/2006/relationships/customXml" Target="../ink/ink718.xml"/><Relationship Id="rId410" Type="http://schemas.openxmlformats.org/officeDocument/2006/relationships/image" Target="../media/image765.png"/><Relationship Id="rId494" Type="http://schemas.openxmlformats.org/officeDocument/2006/relationships/image" Target="../media/image807.png"/><Relationship Id="rId508" Type="http://schemas.openxmlformats.org/officeDocument/2006/relationships/image" Target="../media/image814.png"/><Relationship Id="rId715" Type="http://schemas.openxmlformats.org/officeDocument/2006/relationships/customXml" Target="../ink/ink932.xml"/><Relationship Id="rId147" Type="http://schemas.openxmlformats.org/officeDocument/2006/relationships/customXml" Target="../ink/ink648.xml"/><Relationship Id="rId354" Type="http://schemas.openxmlformats.org/officeDocument/2006/relationships/image" Target="../media/image737.png"/><Relationship Id="rId51" Type="http://schemas.openxmlformats.org/officeDocument/2006/relationships/customXml" Target="../ink/ink600.xml"/><Relationship Id="rId561" Type="http://schemas.openxmlformats.org/officeDocument/2006/relationships/customXml" Target="../ink/ink855.xml"/><Relationship Id="rId659" Type="http://schemas.openxmlformats.org/officeDocument/2006/relationships/customXml" Target="../ink/ink904.xml"/><Relationship Id="rId214" Type="http://schemas.openxmlformats.org/officeDocument/2006/relationships/image" Target="../media/image667.png"/><Relationship Id="rId298" Type="http://schemas.openxmlformats.org/officeDocument/2006/relationships/image" Target="../media/image709.png"/><Relationship Id="rId421" Type="http://schemas.openxmlformats.org/officeDocument/2006/relationships/customXml" Target="../ink/ink785.xml"/><Relationship Id="rId519" Type="http://schemas.openxmlformats.org/officeDocument/2006/relationships/customXml" Target="../ink/ink834.xml"/><Relationship Id="rId158" Type="http://schemas.openxmlformats.org/officeDocument/2006/relationships/image" Target="../media/image639.png"/><Relationship Id="rId726" Type="http://schemas.openxmlformats.org/officeDocument/2006/relationships/image" Target="../media/image923.png"/><Relationship Id="rId62" Type="http://schemas.openxmlformats.org/officeDocument/2006/relationships/image" Target="../media/image591.png"/><Relationship Id="rId365" Type="http://schemas.openxmlformats.org/officeDocument/2006/relationships/customXml" Target="../ink/ink757.xml"/><Relationship Id="rId572" Type="http://schemas.openxmlformats.org/officeDocument/2006/relationships/image" Target="../media/image846.png"/><Relationship Id="rId225" Type="http://schemas.openxmlformats.org/officeDocument/2006/relationships/customXml" Target="../ink/ink687.xml"/><Relationship Id="rId432" Type="http://schemas.openxmlformats.org/officeDocument/2006/relationships/image" Target="../media/image776.png"/><Relationship Id="rId737" Type="http://schemas.openxmlformats.org/officeDocument/2006/relationships/image" Target="../media/image929.png"/><Relationship Id="rId73" Type="http://schemas.openxmlformats.org/officeDocument/2006/relationships/customXml" Target="../ink/ink611.xml"/><Relationship Id="rId169" Type="http://schemas.openxmlformats.org/officeDocument/2006/relationships/customXml" Target="../ink/ink659.xml"/><Relationship Id="rId376" Type="http://schemas.openxmlformats.org/officeDocument/2006/relationships/image" Target="../media/image748.png"/><Relationship Id="rId583" Type="http://schemas.openxmlformats.org/officeDocument/2006/relationships/customXml" Target="../ink/ink866.xml"/><Relationship Id="rId4" Type="http://schemas.openxmlformats.org/officeDocument/2006/relationships/image" Target="../media/image562.png"/><Relationship Id="rId236" Type="http://schemas.openxmlformats.org/officeDocument/2006/relationships/image" Target="../media/image678.png"/><Relationship Id="rId443" Type="http://schemas.openxmlformats.org/officeDocument/2006/relationships/customXml" Target="../ink/ink796.xml"/><Relationship Id="rId650" Type="http://schemas.openxmlformats.org/officeDocument/2006/relationships/image" Target="../media/image885.png"/><Relationship Id="rId303" Type="http://schemas.openxmlformats.org/officeDocument/2006/relationships/customXml" Target="../ink/ink726.xml"/><Relationship Id="rId748" Type="http://schemas.openxmlformats.org/officeDocument/2006/relationships/customXml" Target="../ink/ink948.xml"/><Relationship Id="rId84" Type="http://schemas.openxmlformats.org/officeDocument/2006/relationships/image" Target="../media/image602.png"/><Relationship Id="rId387" Type="http://schemas.openxmlformats.org/officeDocument/2006/relationships/customXml" Target="../ink/ink768.xml"/><Relationship Id="rId510" Type="http://schemas.openxmlformats.org/officeDocument/2006/relationships/image" Target="../media/image815.png"/><Relationship Id="rId594" Type="http://schemas.openxmlformats.org/officeDocument/2006/relationships/image" Target="../media/image857.png"/><Relationship Id="rId608" Type="http://schemas.openxmlformats.org/officeDocument/2006/relationships/image" Target="../media/image864.png"/><Relationship Id="rId247" Type="http://schemas.openxmlformats.org/officeDocument/2006/relationships/customXml" Target="../ink/ink698.xml"/><Relationship Id="rId107" Type="http://schemas.openxmlformats.org/officeDocument/2006/relationships/customXml" Target="../ink/ink628.xml"/><Relationship Id="rId454" Type="http://schemas.openxmlformats.org/officeDocument/2006/relationships/image" Target="../media/image787.png"/><Relationship Id="rId661" Type="http://schemas.openxmlformats.org/officeDocument/2006/relationships/customXml" Target="../ink/ink905.xml"/><Relationship Id="rId759" Type="http://schemas.openxmlformats.org/officeDocument/2006/relationships/image" Target="../media/image940.png"/><Relationship Id="rId11" Type="http://schemas.openxmlformats.org/officeDocument/2006/relationships/customXml" Target="../ink/ink580.xml"/><Relationship Id="rId314" Type="http://schemas.openxmlformats.org/officeDocument/2006/relationships/image" Target="../media/image717.png"/><Relationship Id="rId398" Type="http://schemas.openxmlformats.org/officeDocument/2006/relationships/image" Target="../media/image759.png"/><Relationship Id="rId521" Type="http://schemas.openxmlformats.org/officeDocument/2006/relationships/customXml" Target="../ink/ink835.xml"/><Relationship Id="rId619" Type="http://schemas.openxmlformats.org/officeDocument/2006/relationships/customXml" Target="../ink/ink884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10.png"/><Relationship Id="rId21" Type="http://schemas.openxmlformats.org/officeDocument/2006/relationships/image" Target="../media/image963.png"/><Relationship Id="rId42" Type="http://schemas.openxmlformats.org/officeDocument/2006/relationships/customXml" Target="../ink/ink987.xml"/><Relationship Id="rId63" Type="http://schemas.openxmlformats.org/officeDocument/2006/relationships/image" Target="../media/image984.png"/><Relationship Id="rId84" Type="http://schemas.openxmlformats.org/officeDocument/2006/relationships/customXml" Target="../ink/ink1008.xml"/><Relationship Id="rId138" Type="http://schemas.openxmlformats.org/officeDocument/2006/relationships/customXml" Target="../ink/ink1035.xml"/><Relationship Id="rId159" Type="http://schemas.openxmlformats.org/officeDocument/2006/relationships/image" Target="../media/image1031.png"/><Relationship Id="rId170" Type="http://schemas.openxmlformats.org/officeDocument/2006/relationships/customXml" Target="../ink/ink1051.xml"/><Relationship Id="rId191" Type="http://schemas.openxmlformats.org/officeDocument/2006/relationships/image" Target="../media/image1047.png"/><Relationship Id="rId205" Type="http://schemas.openxmlformats.org/officeDocument/2006/relationships/image" Target="../media/image1054.png"/><Relationship Id="rId226" Type="http://schemas.openxmlformats.org/officeDocument/2006/relationships/customXml" Target="../ink/ink1079.xml"/><Relationship Id="rId107" Type="http://schemas.openxmlformats.org/officeDocument/2006/relationships/image" Target="../media/image1005.png"/><Relationship Id="rId11" Type="http://schemas.openxmlformats.org/officeDocument/2006/relationships/image" Target="../media/image958.png"/><Relationship Id="rId32" Type="http://schemas.openxmlformats.org/officeDocument/2006/relationships/customXml" Target="../ink/ink982.xml"/><Relationship Id="rId53" Type="http://schemas.openxmlformats.org/officeDocument/2006/relationships/image" Target="../media/image979.png"/><Relationship Id="rId74" Type="http://schemas.openxmlformats.org/officeDocument/2006/relationships/customXml" Target="../ink/ink1003.xml"/><Relationship Id="rId128" Type="http://schemas.openxmlformats.org/officeDocument/2006/relationships/customXml" Target="../ink/ink1030.xml"/><Relationship Id="rId149" Type="http://schemas.openxmlformats.org/officeDocument/2006/relationships/image" Target="../media/image1026.png"/><Relationship Id="rId5" Type="http://schemas.openxmlformats.org/officeDocument/2006/relationships/image" Target="../media/image955.png"/><Relationship Id="rId95" Type="http://schemas.openxmlformats.org/officeDocument/2006/relationships/image" Target="../media/image999.png"/><Relationship Id="rId160" Type="http://schemas.openxmlformats.org/officeDocument/2006/relationships/customXml" Target="../ink/ink1046.xml"/><Relationship Id="rId181" Type="http://schemas.openxmlformats.org/officeDocument/2006/relationships/image" Target="../media/image1042.png"/><Relationship Id="rId216" Type="http://schemas.openxmlformats.org/officeDocument/2006/relationships/customXml" Target="../ink/ink1074.xml"/><Relationship Id="rId237" Type="http://schemas.openxmlformats.org/officeDocument/2006/relationships/image" Target="../media/image1070.png"/><Relationship Id="rId22" Type="http://schemas.openxmlformats.org/officeDocument/2006/relationships/customXml" Target="../ink/ink977.xml"/><Relationship Id="rId43" Type="http://schemas.openxmlformats.org/officeDocument/2006/relationships/image" Target="../media/image974.png"/><Relationship Id="rId64" Type="http://schemas.openxmlformats.org/officeDocument/2006/relationships/customXml" Target="../ink/ink998.xml"/><Relationship Id="rId118" Type="http://schemas.openxmlformats.org/officeDocument/2006/relationships/customXml" Target="../ink/ink1025.xml"/><Relationship Id="rId139" Type="http://schemas.openxmlformats.org/officeDocument/2006/relationships/image" Target="../media/image1021.png"/><Relationship Id="rId85" Type="http://schemas.openxmlformats.org/officeDocument/2006/relationships/image" Target="../media/image995.png"/><Relationship Id="rId150" Type="http://schemas.openxmlformats.org/officeDocument/2006/relationships/customXml" Target="../ink/ink1041.xml"/><Relationship Id="rId171" Type="http://schemas.openxmlformats.org/officeDocument/2006/relationships/image" Target="../media/image1037.png"/><Relationship Id="rId192" Type="http://schemas.openxmlformats.org/officeDocument/2006/relationships/customXml" Target="../ink/ink1062.xml"/><Relationship Id="rId206" Type="http://schemas.openxmlformats.org/officeDocument/2006/relationships/customXml" Target="../ink/ink1069.xml"/><Relationship Id="rId227" Type="http://schemas.openxmlformats.org/officeDocument/2006/relationships/image" Target="../media/image1065.png"/><Relationship Id="rId12" Type="http://schemas.openxmlformats.org/officeDocument/2006/relationships/customXml" Target="../ink/ink972.xml"/><Relationship Id="rId33" Type="http://schemas.openxmlformats.org/officeDocument/2006/relationships/image" Target="../media/image969.png"/><Relationship Id="rId108" Type="http://schemas.openxmlformats.org/officeDocument/2006/relationships/customXml" Target="../ink/ink1020.xml"/><Relationship Id="rId129" Type="http://schemas.openxmlformats.org/officeDocument/2006/relationships/image" Target="../media/image1016.png"/><Relationship Id="rId54" Type="http://schemas.openxmlformats.org/officeDocument/2006/relationships/customXml" Target="../ink/ink993.xml"/><Relationship Id="rId75" Type="http://schemas.openxmlformats.org/officeDocument/2006/relationships/image" Target="../media/image990.png"/><Relationship Id="rId96" Type="http://schemas.openxmlformats.org/officeDocument/2006/relationships/customXml" Target="../ink/ink1014.xml"/><Relationship Id="rId140" Type="http://schemas.openxmlformats.org/officeDocument/2006/relationships/customXml" Target="../ink/ink1036.xml"/><Relationship Id="rId161" Type="http://schemas.openxmlformats.org/officeDocument/2006/relationships/image" Target="../media/image1032.png"/><Relationship Id="rId182" Type="http://schemas.openxmlformats.org/officeDocument/2006/relationships/customXml" Target="../ink/ink1057.xml"/><Relationship Id="rId217" Type="http://schemas.openxmlformats.org/officeDocument/2006/relationships/image" Target="../media/image1060.png"/><Relationship Id="rId6" Type="http://schemas.openxmlformats.org/officeDocument/2006/relationships/customXml" Target="../ink/ink969.xml"/><Relationship Id="rId238" Type="http://schemas.openxmlformats.org/officeDocument/2006/relationships/customXml" Target="../ink/ink1085.xml"/><Relationship Id="rId23" Type="http://schemas.openxmlformats.org/officeDocument/2006/relationships/image" Target="../media/image964.png"/><Relationship Id="rId119" Type="http://schemas.openxmlformats.org/officeDocument/2006/relationships/image" Target="../media/image1011.png"/><Relationship Id="rId44" Type="http://schemas.openxmlformats.org/officeDocument/2006/relationships/customXml" Target="../ink/ink988.xml"/><Relationship Id="rId65" Type="http://schemas.openxmlformats.org/officeDocument/2006/relationships/image" Target="../media/image985.png"/><Relationship Id="rId86" Type="http://schemas.openxmlformats.org/officeDocument/2006/relationships/customXml" Target="../ink/ink1009.xml"/><Relationship Id="rId130" Type="http://schemas.openxmlformats.org/officeDocument/2006/relationships/customXml" Target="../ink/ink1031.xml"/><Relationship Id="rId151" Type="http://schemas.openxmlformats.org/officeDocument/2006/relationships/image" Target="../media/image1027.png"/><Relationship Id="rId172" Type="http://schemas.openxmlformats.org/officeDocument/2006/relationships/customXml" Target="../ink/ink1052.xml"/><Relationship Id="rId193" Type="http://schemas.openxmlformats.org/officeDocument/2006/relationships/image" Target="../media/image1048.png"/><Relationship Id="rId207" Type="http://schemas.openxmlformats.org/officeDocument/2006/relationships/image" Target="../media/image1055.png"/><Relationship Id="rId228" Type="http://schemas.openxmlformats.org/officeDocument/2006/relationships/customXml" Target="../ink/ink1080.xml"/><Relationship Id="rId13" Type="http://schemas.openxmlformats.org/officeDocument/2006/relationships/image" Target="../media/image959.png"/><Relationship Id="rId109" Type="http://schemas.openxmlformats.org/officeDocument/2006/relationships/image" Target="../media/image1006.png"/><Relationship Id="rId34" Type="http://schemas.openxmlformats.org/officeDocument/2006/relationships/customXml" Target="../ink/ink983.xml"/><Relationship Id="rId55" Type="http://schemas.openxmlformats.org/officeDocument/2006/relationships/image" Target="../media/image980.png"/><Relationship Id="rId76" Type="http://schemas.openxmlformats.org/officeDocument/2006/relationships/customXml" Target="../ink/ink1004.xml"/><Relationship Id="rId97" Type="http://schemas.openxmlformats.org/officeDocument/2006/relationships/image" Target="../media/image1000.png"/><Relationship Id="rId120" Type="http://schemas.openxmlformats.org/officeDocument/2006/relationships/customXml" Target="../ink/ink1026.xml"/><Relationship Id="rId141" Type="http://schemas.openxmlformats.org/officeDocument/2006/relationships/image" Target="../media/image1022.png"/><Relationship Id="rId7" Type="http://schemas.openxmlformats.org/officeDocument/2006/relationships/image" Target="../media/image956.png"/><Relationship Id="rId162" Type="http://schemas.openxmlformats.org/officeDocument/2006/relationships/customXml" Target="../ink/ink1047.xml"/><Relationship Id="rId183" Type="http://schemas.openxmlformats.org/officeDocument/2006/relationships/image" Target="../media/image1043.png"/><Relationship Id="rId218" Type="http://schemas.openxmlformats.org/officeDocument/2006/relationships/customXml" Target="../ink/ink1075.xml"/><Relationship Id="rId239" Type="http://schemas.openxmlformats.org/officeDocument/2006/relationships/image" Target="../media/image1071.png"/><Relationship Id="rId24" Type="http://schemas.openxmlformats.org/officeDocument/2006/relationships/customXml" Target="../ink/ink978.xml"/><Relationship Id="rId45" Type="http://schemas.openxmlformats.org/officeDocument/2006/relationships/image" Target="../media/image975.png"/><Relationship Id="rId66" Type="http://schemas.openxmlformats.org/officeDocument/2006/relationships/customXml" Target="../ink/ink999.xml"/><Relationship Id="rId87" Type="http://schemas.openxmlformats.org/officeDocument/2006/relationships/image" Target="../media/image996.png"/><Relationship Id="rId110" Type="http://schemas.openxmlformats.org/officeDocument/2006/relationships/customXml" Target="../ink/ink1021.xml"/><Relationship Id="rId131" Type="http://schemas.openxmlformats.org/officeDocument/2006/relationships/image" Target="../media/image1017.png"/><Relationship Id="rId152" Type="http://schemas.openxmlformats.org/officeDocument/2006/relationships/customXml" Target="../ink/ink1042.xml"/><Relationship Id="rId173" Type="http://schemas.openxmlformats.org/officeDocument/2006/relationships/image" Target="../media/image1038.png"/><Relationship Id="rId194" Type="http://schemas.openxmlformats.org/officeDocument/2006/relationships/customXml" Target="../ink/ink1063.xml"/><Relationship Id="rId208" Type="http://schemas.openxmlformats.org/officeDocument/2006/relationships/customXml" Target="../ink/ink1070.xml"/><Relationship Id="rId229" Type="http://schemas.openxmlformats.org/officeDocument/2006/relationships/image" Target="../media/image1066.png"/><Relationship Id="rId240" Type="http://schemas.openxmlformats.org/officeDocument/2006/relationships/customXml" Target="../ink/ink1086.xml"/><Relationship Id="rId14" Type="http://schemas.openxmlformats.org/officeDocument/2006/relationships/customXml" Target="../ink/ink973.xml"/><Relationship Id="rId35" Type="http://schemas.openxmlformats.org/officeDocument/2006/relationships/image" Target="../media/image970.png"/><Relationship Id="rId56" Type="http://schemas.openxmlformats.org/officeDocument/2006/relationships/customXml" Target="../ink/ink994.xml"/><Relationship Id="rId77" Type="http://schemas.openxmlformats.org/officeDocument/2006/relationships/image" Target="../media/image991.png"/><Relationship Id="rId100" Type="http://schemas.openxmlformats.org/officeDocument/2006/relationships/customXml" Target="../ink/ink1016.xml"/><Relationship Id="rId8" Type="http://schemas.openxmlformats.org/officeDocument/2006/relationships/customXml" Target="../ink/ink970.xml"/><Relationship Id="rId98" Type="http://schemas.openxmlformats.org/officeDocument/2006/relationships/customXml" Target="../ink/ink1015.xml"/><Relationship Id="rId121" Type="http://schemas.openxmlformats.org/officeDocument/2006/relationships/image" Target="../media/image1012.png"/><Relationship Id="rId142" Type="http://schemas.openxmlformats.org/officeDocument/2006/relationships/customXml" Target="../ink/ink1037.xml"/><Relationship Id="rId163" Type="http://schemas.openxmlformats.org/officeDocument/2006/relationships/image" Target="../media/image1033.png"/><Relationship Id="rId184" Type="http://schemas.openxmlformats.org/officeDocument/2006/relationships/customXml" Target="../ink/ink1058.xml"/><Relationship Id="rId219" Type="http://schemas.openxmlformats.org/officeDocument/2006/relationships/image" Target="../media/image1061.png"/><Relationship Id="rId230" Type="http://schemas.openxmlformats.org/officeDocument/2006/relationships/customXml" Target="../ink/ink1081.xml"/><Relationship Id="rId25" Type="http://schemas.openxmlformats.org/officeDocument/2006/relationships/image" Target="../media/image965.png"/><Relationship Id="rId46" Type="http://schemas.openxmlformats.org/officeDocument/2006/relationships/customXml" Target="../ink/ink989.xml"/><Relationship Id="rId67" Type="http://schemas.openxmlformats.org/officeDocument/2006/relationships/image" Target="../media/image986.png"/><Relationship Id="rId88" Type="http://schemas.openxmlformats.org/officeDocument/2006/relationships/customXml" Target="../ink/ink1010.xml"/><Relationship Id="rId111" Type="http://schemas.openxmlformats.org/officeDocument/2006/relationships/image" Target="../media/image1007.png"/><Relationship Id="rId132" Type="http://schemas.openxmlformats.org/officeDocument/2006/relationships/customXml" Target="../ink/ink1032.xml"/><Relationship Id="rId153" Type="http://schemas.openxmlformats.org/officeDocument/2006/relationships/image" Target="../media/image1028.png"/><Relationship Id="rId174" Type="http://schemas.openxmlformats.org/officeDocument/2006/relationships/customXml" Target="../ink/ink1053.xml"/><Relationship Id="rId195" Type="http://schemas.openxmlformats.org/officeDocument/2006/relationships/image" Target="../media/image1049.png"/><Relationship Id="rId209" Type="http://schemas.openxmlformats.org/officeDocument/2006/relationships/image" Target="../media/image1056.png"/><Relationship Id="rId220" Type="http://schemas.openxmlformats.org/officeDocument/2006/relationships/customXml" Target="../ink/ink1076.xml"/><Relationship Id="rId241" Type="http://schemas.openxmlformats.org/officeDocument/2006/relationships/image" Target="../media/image1072.png"/><Relationship Id="rId15" Type="http://schemas.openxmlformats.org/officeDocument/2006/relationships/image" Target="../media/image960.png"/><Relationship Id="rId36" Type="http://schemas.openxmlformats.org/officeDocument/2006/relationships/customXml" Target="../ink/ink984.xml"/><Relationship Id="rId57" Type="http://schemas.openxmlformats.org/officeDocument/2006/relationships/image" Target="../media/image981.png"/><Relationship Id="rId106" Type="http://schemas.openxmlformats.org/officeDocument/2006/relationships/customXml" Target="../ink/ink1019.xml"/><Relationship Id="rId127" Type="http://schemas.openxmlformats.org/officeDocument/2006/relationships/image" Target="../media/image1015.png"/><Relationship Id="rId10" Type="http://schemas.openxmlformats.org/officeDocument/2006/relationships/customXml" Target="../ink/ink971.xml"/><Relationship Id="rId31" Type="http://schemas.openxmlformats.org/officeDocument/2006/relationships/image" Target="../media/image968.png"/><Relationship Id="rId52" Type="http://schemas.openxmlformats.org/officeDocument/2006/relationships/customXml" Target="../ink/ink992.xml"/><Relationship Id="rId73" Type="http://schemas.openxmlformats.org/officeDocument/2006/relationships/image" Target="../media/image989.png"/><Relationship Id="rId78" Type="http://schemas.openxmlformats.org/officeDocument/2006/relationships/customXml" Target="../ink/ink1005.xml"/><Relationship Id="rId94" Type="http://schemas.openxmlformats.org/officeDocument/2006/relationships/customXml" Target="../ink/ink1013.xml"/><Relationship Id="rId99" Type="http://schemas.openxmlformats.org/officeDocument/2006/relationships/image" Target="../media/image1001.png"/><Relationship Id="rId101" Type="http://schemas.openxmlformats.org/officeDocument/2006/relationships/image" Target="../media/image1002.png"/><Relationship Id="rId122" Type="http://schemas.openxmlformats.org/officeDocument/2006/relationships/customXml" Target="../ink/ink1027.xml"/><Relationship Id="rId143" Type="http://schemas.openxmlformats.org/officeDocument/2006/relationships/image" Target="../media/image1023.png"/><Relationship Id="rId148" Type="http://schemas.openxmlformats.org/officeDocument/2006/relationships/customXml" Target="../ink/ink1040.xml"/><Relationship Id="rId164" Type="http://schemas.openxmlformats.org/officeDocument/2006/relationships/customXml" Target="../ink/ink1048.xml"/><Relationship Id="rId169" Type="http://schemas.openxmlformats.org/officeDocument/2006/relationships/image" Target="../media/image1036.png"/><Relationship Id="rId185" Type="http://schemas.openxmlformats.org/officeDocument/2006/relationships/image" Target="../media/image1044.png"/><Relationship Id="rId4" Type="http://schemas.openxmlformats.org/officeDocument/2006/relationships/customXml" Target="../ink/ink968.xml"/><Relationship Id="rId9" Type="http://schemas.openxmlformats.org/officeDocument/2006/relationships/image" Target="../media/image957.png"/><Relationship Id="rId180" Type="http://schemas.openxmlformats.org/officeDocument/2006/relationships/customXml" Target="../ink/ink1056.xml"/><Relationship Id="rId210" Type="http://schemas.openxmlformats.org/officeDocument/2006/relationships/customXml" Target="../ink/ink1071.xml"/><Relationship Id="rId215" Type="http://schemas.openxmlformats.org/officeDocument/2006/relationships/image" Target="../media/image1059.png"/><Relationship Id="rId236" Type="http://schemas.openxmlformats.org/officeDocument/2006/relationships/customXml" Target="../ink/ink1084.xml"/><Relationship Id="rId26" Type="http://schemas.openxmlformats.org/officeDocument/2006/relationships/customXml" Target="../ink/ink979.xml"/><Relationship Id="rId231" Type="http://schemas.openxmlformats.org/officeDocument/2006/relationships/image" Target="../media/image1067.png"/><Relationship Id="rId47" Type="http://schemas.openxmlformats.org/officeDocument/2006/relationships/image" Target="../media/image976.png"/><Relationship Id="rId68" Type="http://schemas.openxmlformats.org/officeDocument/2006/relationships/customXml" Target="../ink/ink1000.xml"/><Relationship Id="rId89" Type="http://schemas.openxmlformats.org/officeDocument/2006/relationships/image" Target="../media/image997.png"/><Relationship Id="rId112" Type="http://schemas.openxmlformats.org/officeDocument/2006/relationships/customXml" Target="../ink/ink1022.xml"/><Relationship Id="rId133" Type="http://schemas.openxmlformats.org/officeDocument/2006/relationships/image" Target="../media/image1018.png"/><Relationship Id="rId154" Type="http://schemas.openxmlformats.org/officeDocument/2006/relationships/customXml" Target="../ink/ink1043.xml"/><Relationship Id="rId175" Type="http://schemas.openxmlformats.org/officeDocument/2006/relationships/image" Target="../media/image1039.png"/><Relationship Id="rId196" Type="http://schemas.openxmlformats.org/officeDocument/2006/relationships/customXml" Target="../ink/ink1064.xml"/><Relationship Id="rId200" Type="http://schemas.openxmlformats.org/officeDocument/2006/relationships/customXml" Target="../ink/ink1066.xml"/><Relationship Id="rId16" Type="http://schemas.openxmlformats.org/officeDocument/2006/relationships/customXml" Target="../ink/ink974.xml"/><Relationship Id="rId221" Type="http://schemas.openxmlformats.org/officeDocument/2006/relationships/image" Target="../media/image1062.png"/><Relationship Id="rId242" Type="http://schemas.openxmlformats.org/officeDocument/2006/relationships/customXml" Target="../ink/ink1087.xml"/><Relationship Id="rId37" Type="http://schemas.openxmlformats.org/officeDocument/2006/relationships/image" Target="../media/image971.png"/><Relationship Id="rId58" Type="http://schemas.openxmlformats.org/officeDocument/2006/relationships/customXml" Target="../ink/ink995.xml"/><Relationship Id="rId79" Type="http://schemas.openxmlformats.org/officeDocument/2006/relationships/image" Target="../media/image992.png"/><Relationship Id="rId102" Type="http://schemas.openxmlformats.org/officeDocument/2006/relationships/customXml" Target="../ink/ink1017.xml"/><Relationship Id="rId123" Type="http://schemas.openxmlformats.org/officeDocument/2006/relationships/image" Target="../media/image1013.png"/><Relationship Id="rId144" Type="http://schemas.openxmlformats.org/officeDocument/2006/relationships/customXml" Target="../ink/ink1038.xml"/><Relationship Id="rId90" Type="http://schemas.openxmlformats.org/officeDocument/2006/relationships/customXml" Target="../ink/ink1011.xml"/><Relationship Id="rId165" Type="http://schemas.openxmlformats.org/officeDocument/2006/relationships/image" Target="../media/image1034.png"/><Relationship Id="rId186" Type="http://schemas.openxmlformats.org/officeDocument/2006/relationships/customXml" Target="../ink/ink1059.xml"/><Relationship Id="rId211" Type="http://schemas.openxmlformats.org/officeDocument/2006/relationships/image" Target="../media/image1057.png"/><Relationship Id="rId232" Type="http://schemas.openxmlformats.org/officeDocument/2006/relationships/customXml" Target="../ink/ink1082.xml"/><Relationship Id="rId27" Type="http://schemas.openxmlformats.org/officeDocument/2006/relationships/image" Target="../media/image966.png"/><Relationship Id="rId48" Type="http://schemas.openxmlformats.org/officeDocument/2006/relationships/customXml" Target="../ink/ink990.xml"/><Relationship Id="rId69" Type="http://schemas.openxmlformats.org/officeDocument/2006/relationships/image" Target="../media/image987.png"/><Relationship Id="rId113" Type="http://schemas.openxmlformats.org/officeDocument/2006/relationships/image" Target="../media/image1008.png"/><Relationship Id="rId134" Type="http://schemas.openxmlformats.org/officeDocument/2006/relationships/customXml" Target="../ink/ink1033.xml"/><Relationship Id="rId80" Type="http://schemas.openxmlformats.org/officeDocument/2006/relationships/customXml" Target="../ink/ink1006.xml"/><Relationship Id="rId155" Type="http://schemas.openxmlformats.org/officeDocument/2006/relationships/image" Target="../media/image1029.png"/><Relationship Id="rId176" Type="http://schemas.openxmlformats.org/officeDocument/2006/relationships/customXml" Target="../ink/ink1054.xml"/><Relationship Id="rId197" Type="http://schemas.openxmlformats.org/officeDocument/2006/relationships/image" Target="../media/image1050.png"/><Relationship Id="rId201" Type="http://schemas.openxmlformats.org/officeDocument/2006/relationships/image" Target="../media/image1052.png"/><Relationship Id="rId222" Type="http://schemas.openxmlformats.org/officeDocument/2006/relationships/customXml" Target="../ink/ink1077.xml"/><Relationship Id="rId243" Type="http://schemas.openxmlformats.org/officeDocument/2006/relationships/image" Target="../media/image1073.png"/><Relationship Id="rId17" Type="http://schemas.openxmlformats.org/officeDocument/2006/relationships/image" Target="../media/image961.png"/><Relationship Id="rId38" Type="http://schemas.openxmlformats.org/officeDocument/2006/relationships/customXml" Target="../ink/ink985.xml"/><Relationship Id="rId59" Type="http://schemas.openxmlformats.org/officeDocument/2006/relationships/image" Target="../media/image982.png"/><Relationship Id="rId103" Type="http://schemas.openxmlformats.org/officeDocument/2006/relationships/image" Target="../media/image1003.png"/><Relationship Id="rId124" Type="http://schemas.openxmlformats.org/officeDocument/2006/relationships/customXml" Target="../ink/ink1028.xml"/><Relationship Id="rId70" Type="http://schemas.openxmlformats.org/officeDocument/2006/relationships/customXml" Target="../ink/ink1001.xml"/><Relationship Id="rId91" Type="http://schemas.openxmlformats.org/officeDocument/2006/relationships/image" Target="../media/image998.png"/><Relationship Id="rId145" Type="http://schemas.openxmlformats.org/officeDocument/2006/relationships/image" Target="../media/image1024.png"/><Relationship Id="rId166" Type="http://schemas.openxmlformats.org/officeDocument/2006/relationships/customXml" Target="../ink/ink1049.xml"/><Relationship Id="rId187" Type="http://schemas.openxmlformats.org/officeDocument/2006/relationships/image" Target="../media/image1045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072.xml"/><Relationship Id="rId233" Type="http://schemas.openxmlformats.org/officeDocument/2006/relationships/image" Target="../media/image1068.png"/><Relationship Id="rId28" Type="http://schemas.openxmlformats.org/officeDocument/2006/relationships/customXml" Target="../ink/ink980.xml"/><Relationship Id="rId49" Type="http://schemas.openxmlformats.org/officeDocument/2006/relationships/image" Target="../media/image977.png"/><Relationship Id="rId114" Type="http://schemas.openxmlformats.org/officeDocument/2006/relationships/customXml" Target="../ink/ink1023.xml"/><Relationship Id="rId60" Type="http://schemas.openxmlformats.org/officeDocument/2006/relationships/customXml" Target="../ink/ink996.xml"/><Relationship Id="rId81" Type="http://schemas.openxmlformats.org/officeDocument/2006/relationships/image" Target="../media/image993.png"/><Relationship Id="rId135" Type="http://schemas.openxmlformats.org/officeDocument/2006/relationships/image" Target="../media/image1019.png"/><Relationship Id="rId156" Type="http://schemas.openxmlformats.org/officeDocument/2006/relationships/customXml" Target="../ink/ink1044.xml"/><Relationship Id="rId177" Type="http://schemas.openxmlformats.org/officeDocument/2006/relationships/image" Target="../media/image1040.png"/><Relationship Id="rId198" Type="http://schemas.openxmlformats.org/officeDocument/2006/relationships/customXml" Target="../ink/ink1065.xml"/><Relationship Id="rId202" Type="http://schemas.openxmlformats.org/officeDocument/2006/relationships/customXml" Target="../ink/ink1067.xml"/><Relationship Id="rId223" Type="http://schemas.openxmlformats.org/officeDocument/2006/relationships/image" Target="../media/image1063.png"/><Relationship Id="rId18" Type="http://schemas.openxmlformats.org/officeDocument/2006/relationships/customXml" Target="../ink/ink975.xml"/><Relationship Id="rId39" Type="http://schemas.openxmlformats.org/officeDocument/2006/relationships/image" Target="../media/image972.png"/><Relationship Id="rId50" Type="http://schemas.openxmlformats.org/officeDocument/2006/relationships/customXml" Target="../ink/ink991.xml"/><Relationship Id="rId104" Type="http://schemas.openxmlformats.org/officeDocument/2006/relationships/customXml" Target="../ink/ink1018.xml"/><Relationship Id="rId125" Type="http://schemas.openxmlformats.org/officeDocument/2006/relationships/image" Target="../media/image1014.png"/><Relationship Id="rId146" Type="http://schemas.openxmlformats.org/officeDocument/2006/relationships/customXml" Target="../ink/ink1039.xml"/><Relationship Id="rId167" Type="http://schemas.openxmlformats.org/officeDocument/2006/relationships/image" Target="../media/image1035.png"/><Relationship Id="rId188" Type="http://schemas.openxmlformats.org/officeDocument/2006/relationships/customXml" Target="../ink/ink1060.xml"/><Relationship Id="rId71" Type="http://schemas.openxmlformats.org/officeDocument/2006/relationships/image" Target="../media/image988.png"/><Relationship Id="rId92" Type="http://schemas.openxmlformats.org/officeDocument/2006/relationships/customXml" Target="../ink/ink1012.xml"/><Relationship Id="rId213" Type="http://schemas.openxmlformats.org/officeDocument/2006/relationships/image" Target="../media/image1058.png"/><Relationship Id="rId234" Type="http://schemas.openxmlformats.org/officeDocument/2006/relationships/customXml" Target="../ink/ink1083.xml"/><Relationship Id="rId2" Type="http://schemas.openxmlformats.org/officeDocument/2006/relationships/customXml" Target="../ink/ink967.xml"/><Relationship Id="rId29" Type="http://schemas.openxmlformats.org/officeDocument/2006/relationships/image" Target="../media/image967.png"/><Relationship Id="rId40" Type="http://schemas.openxmlformats.org/officeDocument/2006/relationships/customXml" Target="../ink/ink986.xml"/><Relationship Id="rId115" Type="http://schemas.openxmlformats.org/officeDocument/2006/relationships/image" Target="../media/image1009.png"/><Relationship Id="rId136" Type="http://schemas.openxmlformats.org/officeDocument/2006/relationships/customXml" Target="../ink/ink1034.xml"/><Relationship Id="rId157" Type="http://schemas.openxmlformats.org/officeDocument/2006/relationships/image" Target="../media/image1030.png"/><Relationship Id="rId178" Type="http://schemas.openxmlformats.org/officeDocument/2006/relationships/customXml" Target="../ink/ink1055.xml"/><Relationship Id="rId61" Type="http://schemas.openxmlformats.org/officeDocument/2006/relationships/image" Target="../media/image983.png"/><Relationship Id="rId82" Type="http://schemas.openxmlformats.org/officeDocument/2006/relationships/customXml" Target="../ink/ink1007.xml"/><Relationship Id="rId199" Type="http://schemas.openxmlformats.org/officeDocument/2006/relationships/image" Target="../media/image1051.png"/><Relationship Id="rId203" Type="http://schemas.openxmlformats.org/officeDocument/2006/relationships/image" Target="../media/image1053.png"/><Relationship Id="rId19" Type="http://schemas.openxmlformats.org/officeDocument/2006/relationships/image" Target="../media/image962.png"/><Relationship Id="rId224" Type="http://schemas.openxmlformats.org/officeDocument/2006/relationships/customXml" Target="../ink/ink1078.xml"/><Relationship Id="rId30" Type="http://schemas.openxmlformats.org/officeDocument/2006/relationships/customXml" Target="../ink/ink981.xml"/><Relationship Id="rId105" Type="http://schemas.openxmlformats.org/officeDocument/2006/relationships/image" Target="../media/image1004.png"/><Relationship Id="rId126" Type="http://schemas.openxmlformats.org/officeDocument/2006/relationships/customXml" Target="../ink/ink1029.xml"/><Relationship Id="rId147" Type="http://schemas.openxmlformats.org/officeDocument/2006/relationships/image" Target="../media/image1025.png"/><Relationship Id="rId168" Type="http://schemas.openxmlformats.org/officeDocument/2006/relationships/customXml" Target="../ink/ink1050.xml"/><Relationship Id="rId51" Type="http://schemas.openxmlformats.org/officeDocument/2006/relationships/image" Target="../media/image978.png"/><Relationship Id="rId72" Type="http://schemas.openxmlformats.org/officeDocument/2006/relationships/customXml" Target="../ink/ink1002.xml"/><Relationship Id="rId93" Type="http://schemas.openxmlformats.org/officeDocument/2006/relationships/image" Target="../media/image40.png"/><Relationship Id="rId189" Type="http://schemas.openxmlformats.org/officeDocument/2006/relationships/image" Target="../media/image1046.png"/><Relationship Id="rId3" Type="http://schemas.openxmlformats.org/officeDocument/2006/relationships/image" Target="../media/image954.png"/><Relationship Id="rId214" Type="http://schemas.openxmlformats.org/officeDocument/2006/relationships/customXml" Target="../ink/ink1073.xml"/><Relationship Id="rId235" Type="http://schemas.openxmlformats.org/officeDocument/2006/relationships/image" Target="../media/image1069.png"/><Relationship Id="rId116" Type="http://schemas.openxmlformats.org/officeDocument/2006/relationships/customXml" Target="../ink/ink1024.xml"/><Relationship Id="rId137" Type="http://schemas.openxmlformats.org/officeDocument/2006/relationships/image" Target="../media/image1020.png"/><Relationship Id="rId158" Type="http://schemas.openxmlformats.org/officeDocument/2006/relationships/customXml" Target="../ink/ink1045.xml"/><Relationship Id="rId20" Type="http://schemas.openxmlformats.org/officeDocument/2006/relationships/customXml" Target="../ink/ink976.xml"/><Relationship Id="rId41" Type="http://schemas.openxmlformats.org/officeDocument/2006/relationships/image" Target="../media/image973.png"/><Relationship Id="rId62" Type="http://schemas.openxmlformats.org/officeDocument/2006/relationships/customXml" Target="../ink/ink997.xml"/><Relationship Id="rId83" Type="http://schemas.openxmlformats.org/officeDocument/2006/relationships/image" Target="../media/image994.png"/><Relationship Id="rId179" Type="http://schemas.openxmlformats.org/officeDocument/2006/relationships/image" Target="../media/image1041.png"/><Relationship Id="rId190" Type="http://schemas.openxmlformats.org/officeDocument/2006/relationships/customXml" Target="../ink/ink1061.xml"/><Relationship Id="rId204" Type="http://schemas.openxmlformats.org/officeDocument/2006/relationships/customXml" Target="../ink/ink1068.xml"/><Relationship Id="rId225" Type="http://schemas.openxmlformats.org/officeDocument/2006/relationships/image" Target="../media/image10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256948" y="1874728"/>
            <a:ext cx="53141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This </a:t>
            </a:r>
            <a:r>
              <a:rPr lang="de-DE" sz="2800" b="1" u="sng" dirty="0" err="1"/>
              <a:t>lecture</a:t>
            </a:r>
            <a:r>
              <a:rPr lang="de-DE" sz="2800" b="1" u="sng" dirty="0"/>
              <a:t> will </a:t>
            </a:r>
            <a:r>
              <a:rPr lang="de-DE" sz="2800" b="1" u="sng" dirty="0" err="1"/>
              <a:t>be</a:t>
            </a:r>
            <a:r>
              <a:rPr lang="de-DE" sz="2800" b="1" u="sng" dirty="0"/>
              <a:t> </a:t>
            </a:r>
            <a:r>
              <a:rPr lang="de-DE" sz="2800" b="1" u="sng" dirty="0" err="1"/>
              <a:t>recorded</a:t>
            </a:r>
            <a:r>
              <a:rPr lang="de-DE" sz="2800" b="1" u="sng" dirty="0"/>
              <a:t> and </a:t>
            </a:r>
          </a:p>
          <a:p>
            <a:pPr algn="ctr"/>
            <a:r>
              <a:rPr lang="de-DE" sz="2800" b="1" u="sng" dirty="0" err="1"/>
              <a:t>Subsequently</a:t>
            </a:r>
            <a:r>
              <a:rPr lang="de-DE" sz="2800" b="1" u="sng" dirty="0"/>
              <a:t> </a:t>
            </a:r>
            <a:r>
              <a:rPr lang="de-DE" sz="2800" b="1" u="sng" dirty="0" err="1"/>
              <a:t>uploaded</a:t>
            </a:r>
            <a:r>
              <a:rPr lang="de-DE" sz="2800" b="1" u="sng" dirty="0"/>
              <a:t> in </a:t>
            </a:r>
            <a:r>
              <a:rPr lang="de-DE" sz="2800" b="1" u="sng" dirty="0" err="1"/>
              <a:t>the</a:t>
            </a:r>
            <a:r>
              <a:rPr lang="de-DE" sz="2800" b="1" u="sng" dirty="0"/>
              <a:t> </a:t>
            </a:r>
          </a:p>
          <a:p>
            <a:pPr algn="ctr"/>
            <a:r>
              <a:rPr lang="de-DE" sz="2800" b="1" u="sng" dirty="0" err="1"/>
              <a:t>world</a:t>
            </a:r>
            <a:r>
              <a:rPr lang="de-DE" sz="2800" b="1" u="sng" dirty="0"/>
              <a:t>-</a:t>
            </a:r>
            <a:r>
              <a:rPr lang="de-DE" sz="2800" b="1" u="sng" dirty="0" err="1"/>
              <a:t>wide</a:t>
            </a:r>
            <a:r>
              <a:rPr lang="de-DE" sz="2800" b="1" u="sng" dirty="0"/>
              <a:t>-web</a:t>
            </a:r>
          </a:p>
          <a:p>
            <a:pPr algn="ctr"/>
            <a:endParaRPr lang="de-DE" sz="2800" b="1" u="sng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A40A2AD2-083A-18DE-B6D2-84952B8A9AD6}"/>
              </a:ext>
            </a:extLst>
          </p:cNvPr>
          <p:cNvGrpSpPr/>
          <p:nvPr/>
        </p:nvGrpSpPr>
        <p:grpSpPr>
          <a:xfrm>
            <a:off x="9883211" y="1622422"/>
            <a:ext cx="139680" cy="153000"/>
            <a:chOff x="9883211" y="1622422"/>
            <a:chExt cx="139680" cy="15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3001E63A-7751-8E6E-1268-483626D17DFF}"/>
                    </a:ext>
                  </a:extLst>
                </p14:cNvPr>
                <p14:cNvContentPartPr/>
                <p14:nvPr/>
              </p14:nvContentPartPr>
              <p14:xfrm>
                <a:off x="9895091" y="1622422"/>
                <a:ext cx="74160" cy="15300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3001E63A-7751-8E6E-1268-483626D17DF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888971" y="1616302"/>
                  <a:ext cx="864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F89D3D37-9447-DCAF-B01F-0EBD8DB3A684}"/>
                    </a:ext>
                  </a:extLst>
                </p14:cNvPr>
                <p14:cNvContentPartPr/>
                <p14:nvPr/>
              </p14:nvContentPartPr>
              <p14:xfrm>
                <a:off x="9883211" y="1639342"/>
                <a:ext cx="139680" cy="10980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F89D3D37-9447-DCAF-B01F-0EBD8DB3A68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877091" y="1633222"/>
                  <a:ext cx="151920" cy="122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10</a:t>
            </a:fld>
            <a:endParaRPr lang="de-DE" dirty="0"/>
          </a:p>
        </p:txBody>
      </p:sp>
      <p:sp>
        <p:nvSpPr>
          <p:cNvPr id="19" name="Rechteck 18"/>
          <p:cNvSpPr/>
          <p:nvPr/>
        </p:nvSpPr>
        <p:spPr>
          <a:xfrm>
            <a:off x="192661" y="69613"/>
            <a:ext cx="849694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err="1"/>
              <a:t>Suppose</a:t>
            </a:r>
            <a:r>
              <a:rPr lang="de-DE" sz="1400" dirty="0"/>
              <a:t> </a:t>
            </a:r>
            <a:r>
              <a:rPr lang="de-DE" sz="1400" dirty="0" err="1"/>
              <a:t>you</a:t>
            </a:r>
            <a:r>
              <a:rPr lang="de-DE" sz="1400" dirty="0"/>
              <a:t> </a:t>
            </a:r>
            <a:r>
              <a:rPr lang="de-DE" sz="1400" dirty="0" err="1"/>
              <a:t>are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CEQ (Chief </a:t>
            </a:r>
            <a:r>
              <a:rPr lang="de-DE" sz="1400" dirty="0" err="1"/>
              <a:t>of</a:t>
            </a:r>
            <a:r>
              <a:rPr lang="de-DE" sz="1400" dirty="0"/>
              <a:t> Quality) in  </a:t>
            </a:r>
            <a:r>
              <a:rPr lang="de-DE" sz="1400" dirty="0" err="1"/>
              <a:t>lamp</a:t>
            </a:r>
            <a:r>
              <a:rPr lang="de-DE" sz="1400" dirty="0"/>
              <a:t> </a:t>
            </a:r>
            <a:r>
              <a:rPr lang="de-DE" sz="1400" dirty="0" err="1"/>
              <a:t>maufactoring</a:t>
            </a:r>
            <a:r>
              <a:rPr lang="de-DE" sz="1400" dirty="0"/>
              <a:t> </a:t>
            </a:r>
            <a:r>
              <a:rPr lang="de-DE" sz="1400" dirty="0" err="1"/>
              <a:t>company</a:t>
            </a:r>
            <a:r>
              <a:rPr lang="de-DE" sz="1400" dirty="0"/>
              <a:t>. The </a:t>
            </a:r>
            <a:r>
              <a:rPr lang="de-DE" sz="1400" dirty="0" err="1"/>
              <a:t>life</a:t>
            </a:r>
            <a:r>
              <a:rPr lang="de-DE" sz="1400" dirty="0"/>
              <a:t> </a:t>
            </a:r>
            <a:r>
              <a:rPr lang="de-DE" sz="1400" dirty="0" err="1"/>
              <a:t>expectancy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a LED-</a:t>
            </a:r>
            <a:r>
              <a:rPr lang="de-DE" sz="1400" dirty="0" err="1"/>
              <a:t>lamp</a:t>
            </a:r>
            <a:r>
              <a:rPr lang="de-DE" sz="1400" dirty="0"/>
              <a:t> </a:t>
            </a:r>
            <a:r>
              <a:rPr lang="de-DE" sz="1400" dirty="0" err="1"/>
              <a:t>should</a:t>
            </a:r>
            <a:r>
              <a:rPr lang="de-DE" sz="1400" dirty="0"/>
              <a:t> </a:t>
            </a:r>
            <a:r>
              <a:rPr lang="de-DE" sz="1400" dirty="0" err="1"/>
              <a:t>be</a:t>
            </a:r>
            <a:r>
              <a:rPr lang="de-DE" sz="1400" dirty="0"/>
              <a:t> </a:t>
            </a:r>
            <a:r>
              <a:rPr lang="de-DE" sz="1400" dirty="0" err="1"/>
              <a:t>normally</a:t>
            </a:r>
            <a:r>
              <a:rPr lang="de-DE" sz="1400" dirty="0"/>
              <a:t> </a:t>
            </a:r>
            <a:r>
              <a:rPr lang="de-DE" sz="1400" dirty="0" err="1"/>
              <a:t>distributed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μ=25000h and σ= 2000.</a:t>
            </a:r>
          </a:p>
          <a:p>
            <a:endParaRPr lang="de-DE" sz="1400" dirty="0"/>
          </a:p>
          <a:p>
            <a:pPr marL="457200" indent="-457200">
              <a:buFont typeface="+mj-lt"/>
              <a:buAutoNum type="arabicPeriod"/>
            </a:pPr>
            <a:r>
              <a:rPr lang="de-DE" sz="1400" dirty="0" err="1"/>
              <a:t>Calculate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probability</a:t>
            </a:r>
            <a:r>
              <a:rPr lang="de-DE" sz="1400" dirty="0"/>
              <a:t> </a:t>
            </a:r>
            <a:r>
              <a:rPr lang="de-DE" sz="1400" dirty="0" err="1"/>
              <a:t>that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LED-</a:t>
            </a:r>
            <a:r>
              <a:rPr lang="de-DE" sz="1400" dirty="0" err="1"/>
              <a:t>Lamp</a:t>
            </a:r>
            <a:r>
              <a:rPr lang="de-DE" sz="1400" dirty="0"/>
              <a:t> </a:t>
            </a:r>
            <a:r>
              <a:rPr lang="de-DE" sz="1400" dirty="0" err="1"/>
              <a:t>works</a:t>
            </a:r>
            <a:r>
              <a:rPr lang="de-DE" sz="1400" dirty="0"/>
              <a:t> </a:t>
            </a:r>
            <a:r>
              <a:rPr lang="de-DE" sz="1400" dirty="0" err="1"/>
              <a:t>less</a:t>
            </a:r>
            <a:r>
              <a:rPr lang="de-DE" sz="1400" dirty="0"/>
              <a:t> </a:t>
            </a:r>
            <a:r>
              <a:rPr lang="de-DE" sz="1400" dirty="0" err="1"/>
              <a:t>than</a:t>
            </a:r>
            <a:r>
              <a:rPr lang="de-DE" sz="1400" dirty="0"/>
              <a:t> 20000 </a:t>
            </a:r>
            <a:r>
              <a:rPr lang="de-DE" sz="1400" dirty="0" err="1"/>
              <a:t>hours</a:t>
            </a:r>
            <a:endParaRPr lang="de-DE" sz="1400" dirty="0"/>
          </a:p>
          <a:p>
            <a:pPr marL="457200" indent="-457200">
              <a:buFont typeface="+mj-lt"/>
              <a:buAutoNum type="arabicPeriod"/>
            </a:pPr>
            <a:endParaRPr lang="de-DE" sz="1400" dirty="0"/>
          </a:p>
          <a:p>
            <a:pPr marL="457200" indent="-457200">
              <a:buFont typeface="+mj-lt"/>
              <a:buAutoNum type="arabicPeriod"/>
            </a:pPr>
            <a:r>
              <a:rPr lang="de-DE" sz="1400" dirty="0" err="1"/>
              <a:t>Calculate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probability</a:t>
            </a:r>
            <a:r>
              <a:rPr lang="de-DE" sz="1400" dirty="0"/>
              <a:t> </a:t>
            </a:r>
            <a:r>
              <a:rPr lang="de-DE" sz="1400" dirty="0" err="1"/>
              <a:t>that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LED-</a:t>
            </a:r>
            <a:r>
              <a:rPr lang="de-DE" sz="1400" dirty="0" err="1"/>
              <a:t>Lamp</a:t>
            </a:r>
            <a:r>
              <a:rPr lang="de-DE" sz="1400" dirty="0"/>
              <a:t> </a:t>
            </a:r>
            <a:r>
              <a:rPr lang="de-DE" sz="1400" dirty="0" err="1"/>
              <a:t>works</a:t>
            </a:r>
            <a:r>
              <a:rPr lang="de-DE" sz="1400" dirty="0"/>
              <a:t> </a:t>
            </a:r>
            <a:r>
              <a:rPr lang="de-DE" sz="1400" dirty="0" err="1"/>
              <a:t>more</a:t>
            </a:r>
            <a:r>
              <a:rPr lang="de-DE" sz="1400" dirty="0"/>
              <a:t> </a:t>
            </a:r>
            <a:r>
              <a:rPr lang="de-DE" sz="1400" dirty="0" err="1"/>
              <a:t>than</a:t>
            </a:r>
            <a:r>
              <a:rPr lang="de-DE" sz="1400" dirty="0"/>
              <a:t> 27000 </a:t>
            </a:r>
            <a:r>
              <a:rPr lang="de-DE" sz="1400" dirty="0" err="1"/>
              <a:t>hours</a:t>
            </a:r>
            <a:endParaRPr lang="de-DE" sz="1400" dirty="0"/>
          </a:p>
          <a:p>
            <a:pPr marL="457200" indent="-457200">
              <a:buFont typeface="+mj-lt"/>
              <a:buAutoNum type="arabicPeriod"/>
            </a:pPr>
            <a:endParaRPr lang="de-DE" sz="1400" dirty="0"/>
          </a:p>
          <a:p>
            <a:pPr marL="457200" indent="-457200">
              <a:buFont typeface="+mj-lt"/>
              <a:buAutoNum type="arabicPeriod"/>
            </a:pPr>
            <a:r>
              <a:rPr lang="de-DE" sz="1400" dirty="0" err="1"/>
              <a:t>Calculate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probability</a:t>
            </a:r>
            <a:r>
              <a:rPr lang="de-DE" sz="1400" dirty="0"/>
              <a:t> </a:t>
            </a:r>
            <a:r>
              <a:rPr lang="de-DE" sz="1400" dirty="0" err="1"/>
              <a:t>that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LED-</a:t>
            </a:r>
            <a:r>
              <a:rPr lang="de-DE" sz="1400" dirty="0" err="1"/>
              <a:t>Lamp</a:t>
            </a:r>
            <a:r>
              <a:rPr lang="de-DE" sz="1400" dirty="0"/>
              <a:t>  </a:t>
            </a:r>
            <a:r>
              <a:rPr lang="de-DE" sz="1400" dirty="0" err="1"/>
              <a:t>works</a:t>
            </a:r>
            <a:r>
              <a:rPr lang="de-DE" sz="1400" dirty="0"/>
              <a:t> </a:t>
            </a:r>
            <a:r>
              <a:rPr lang="de-DE" sz="1400" dirty="0" err="1"/>
              <a:t>within</a:t>
            </a:r>
            <a:r>
              <a:rPr lang="de-DE" sz="1400" dirty="0"/>
              <a:t> 24000 und 28500 </a:t>
            </a:r>
            <a:r>
              <a:rPr lang="de-DE" sz="1400" dirty="0" err="1"/>
              <a:t>hours</a:t>
            </a:r>
            <a:r>
              <a:rPr lang="de-DE" sz="1400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de-DE" sz="1400" dirty="0"/>
          </a:p>
          <a:p>
            <a:pPr marL="457200" indent="-457200">
              <a:buFont typeface="+mj-lt"/>
              <a:buAutoNum type="arabicPeriod"/>
            </a:pPr>
            <a:r>
              <a:rPr lang="de-DE" sz="1400" dirty="0"/>
              <a:t>Show 1.-3. </a:t>
            </a:r>
            <a:r>
              <a:rPr lang="de-DE" sz="1400" dirty="0" err="1"/>
              <a:t>graphically</a:t>
            </a:r>
            <a:endParaRPr lang="de-DE" sz="1400" dirty="0"/>
          </a:p>
          <a:p>
            <a:endParaRPr lang="de-DE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2CBBF509-9A0C-47E7-A949-16A0BC5276DE}"/>
                  </a:ext>
                </a:extLst>
              </p14:cNvPr>
              <p14:cNvContentPartPr/>
              <p14:nvPr/>
            </p14:nvContentPartPr>
            <p14:xfrm>
              <a:off x="9003558" y="5377638"/>
              <a:ext cx="6120" cy="1044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2CBBF509-9A0C-47E7-A949-16A0BC5276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94558" y="5368638"/>
                <a:ext cx="23760" cy="2808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hteck 6">
            <a:extLst>
              <a:ext uri="{FF2B5EF4-FFF2-40B4-BE49-F238E27FC236}">
                <a16:creationId xmlns:a16="http://schemas.microsoft.com/office/drawing/2014/main" id="{FAD5FBB6-A8ED-424A-AB15-972419076FF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6EE295D-7223-4386-A925-74BD9C443C84}"/>
                  </a:ext>
                </a:extLst>
              </p14:cNvPr>
              <p14:cNvContentPartPr/>
              <p14:nvPr/>
            </p14:nvContentPartPr>
            <p14:xfrm>
              <a:off x="929703" y="514832"/>
              <a:ext cx="1746000" cy="957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6EE295D-7223-4386-A925-74BD9C443C8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5383" y="510512"/>
                <a:ext cx="1754640" cy="10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09D3F165-159E-4410-9D42-6DC5CBE6E9AF}"/>
              </a:ext>
            </a:extLst>
          </p:cNvPr>
          <p:cNvGrpSpPr/>
          <p:nvPr/>
        </p:nvGrpSpPr>
        <p:grpSpPr>
          <a:xfrm>
            <a:off x="8917743" y="78512"/>
            <a:ext cx="2999520" cy="1862640"/>
            <a:chOff x="8917743" y="78512"/>
            <a:chExt cx="2999520" cy="186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F592E9A-CC1A-4EEE-BE43-74C67450723B}"/>
                    </a:ext>
                  </a:extLst>
                </p14:cNvPr>
                <p14:cNvContentPartPr/>
                <p14:nvPr/>
              </p14:nvContentPartPr>
              <p14:xfrm>
                <a:off x="9654303" y="237992"/>
                <a:ext cx="140040" cy="11602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F592E9A-CC1A-4EEE-BE43-74C67450723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649983" y="233672"/>
                  <a:ext cx="148680" cy="11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0F01A96D-0F88-43BC-866A-2E1020127FCE}"/>
                    </a:ext>
                  </a:extLst>
                </p14:cNvPr>
                <p14:cNvContentPartPr/>
                <p14:nvPr/>
              </p14:nvContentPartPr>
              <p14:xfrm>
                <a:off x="8917743" y="1298552"/>
                <a:ext cx="2829600" cy="1108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0F01A96D-0F88-43BC-866A-2E1020127FC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913423" y="1294232"/>
                  <a:ext cx="28382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E7DE1586-D04E-45D7-9711-BABBB3E6B7F5}"/>
                    </a:ext>
                  </a:extLst>
                </p14:cNvPr>
                <p14:cNvContentPartPr/>
                <p14:nvPr/>
              </p14:nvContentPartPr>
              <p14:xfrm>
                <a:off x="11723223" y="1314752"/>
                <a:ext cx="194040" cy="2221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E7DE1586-D04E-45D7-9711-BABBB3E6B7F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718903" y="1310432"/>
                  <a:ext cx="2026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9320A56-2F8B-4706-9FE2-B949782401FC}"/>
                    </a:ext>
                  </a:extLst>
                </p14:cNvPr>
                <p14:cNvContentPartPr/>
                <p14:nvPr/>
              </p14:nvContentPartPr>
              <p14:xfrm>
                <a:off x="9645663" y="88592"/>
                <a:ext cx="277920" cy="2070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9320A56-2F8B-4706-9FE2-B949782401F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641343" y="84272"/>
                  <a:ext cx="2865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E35C6A5E-630A-4564-B5AE-49C690E6A278}"/>
                    </a:ext>
                  </a:extLst>
                </p14:cNvPr>
                <p14:cNvContentPartPr/>
                <p14:nvPr/>
              </p14:nvContentPartPr>
              <p14:xfrm>
                <a:off x="9416703" y="109112"/>
                <a:ext cx="104760" cy="1803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35C6A5E-630A-4564-B5AE-49C690E6A27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412383" y="104792"/>
                  <a:ext cx="1134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CDE9FBE-19AD-4BCC-9ED5-70F1794FC68F}"/>
                    </a:ext>
                  </a:extLst>
                </p14:cNvPr>
                <p14:cNvContentPartPr/>
                <p14:nvPr/>
              </p14:nvContentPartPr>
              <p14:xfrm>
                <a:off x="9517863" y="101552"/>
                <a:ext cx="47880" cy="1008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CDE9FBE-19AD-4BCC-9ED5-70F1794FC68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513543" y="97232"/>
                  <a:ext cx="565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57CDF43-B1F2-4D3F-8052-8E3E1C7C7E75}"/>
                    </a:ext>
                  </a:extLst>
                </p14:cNvPr>
                <p14:cNvContentPartPr/>
                <p14:nvPr/>
              </p14:nvContentPartPr>
              <p14:xfrm>
                <a:off x="9545583" y="112352"/>
                <a:ext cx="116640" cy="1173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57CDF43-B1F2-4D3F-8052-8E3E1C7C7E7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541263" y="108032"/>
                  <a:ext cx="1252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210BF4A8-F3E5-4D6D-A5CC-CEF00878DA32}"/>
                    </a:ext>
                  </a:extLst>
                </p14:cNvPr>
                <p14:cNvContentPartPr/>
                <p14:nvPr/>
              </p14:nvContentPartPr>
              <p14:xfrm>
                <a:off x="9633423" y="78512"/>
                <a:ext cx="52920" cy="1882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210BF4A8-F3E5-4D6D-A5CC-CEF00878DA3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629103" y="74192"/>
                  <a:ext cx="615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C385180-185B-4254-B50C-613788E45DAE}"/>
                    </a:ext>
                  </a:extLst>
                </p14:cNvPr>
                <p14:cNvContentPartPr/>
                <p14:nvPr/>
              </p14:nvContentPartPr>
              <p14:xfrm>
                <a:off x="10952463" y="235832"/>
                <a:ext cx="73080" cy="14673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C385180-185B-4254-B50C-613788E45DA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948143" y="231512"/>
                  <a:ext cx="81720" cy="147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85C7E4A-B66A-40BD-84D4-CA16992814F6}"/>
                    </a:ext>
                  </a:extLst>
                </p14:cNvPr>
                <p14:cNvContentPartPr/>
                <p14:nvPr/>
              </p14:nvContentPartPr>
              <p14:xfrm>
                <a:off x="10684263" y="1764392"/>
                <a:ext cx="110520" cy="1767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85C7E4A-B66A-40BD-84D4-CA16992814F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679943" y="1760072"/>
                  <a:ext cx="1191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FE4D3C1-EFE2-4AC9-BB00-E16B0CCC120D}"/>
                    </a:ext>
                  </a:extLst>
                </p14:cNvPr>
                <p14:cNvContentPartPr/>
                <p14:nvPr/>
              </p14:nvContentPartPr>
              <p14:xfrm>
                <a:off x="10795863" y="1811192"/>
                <a:ext cx="69480" cy="1184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FE4D3C1-EFE2-4AC9-BB00-E16B0CCC120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791543" y="1806872"/>
                  <a:ext cx="781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C880900-0DB4-484F-969E-2238D4D0187A}"/>
                    </a:ext>
                  </a:extLst>
                </p14:cNvPr>
                <p14:cNvContentPartPr/>
                <p14:nvPr/>
              </p14:nvContentPartPr>
              <p14:xfrm>
                <a:off x="10805223" y="1802552"/>
                <a:ext cx="80640" cy="118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C880900-0DB4-484F-969E-2238D4D0187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800903" y="1798232"/>
                  <a:ext cx="892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28AA1F7-1F71-4359-B68B-9F6E2B4CD337}"/>
                    </a:ext>
                  </a:extLst>
                </p14:cNvPr>
                <p14:cNvContentPartPr/>
                <p14:nvPr/>
              </p14:nvContentPartPr>
              <p14:xfrm>
                <a:off x="10900263" y="1822352"/>
                <a:ext cx="60840" cy="1011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28AA1F7-1F71-4359-B68B-9F6E2B4CD33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895943" y="1818032"/>
                  <a:ext cx="694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49011DF-F291-485E-9BCD-00414FB7F622}"/>
                    </a:ext>
                  </a:extLst>
                </p14:cNvPr>
                <p14:cNvContentPartPr/>
                <p14:nvPr/>
              </p14:nvContentPartPr>
              <p14:xfrm>
                <a:off x="10958943" y="1818752"/>
                <a:ext cx="55080" cy="716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49011DF-F291-485E-9BCD-00414FB7F62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954623" y="1814432"/>
                  <a:ext cx="637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81F1AF6-AD0E-4D31-9578-C1050957149C}"/>
                    </a:ext>
                  </a:extLst>
                </p14:cNvPr>
                <p14:cNvContentPartPr/>
                <p14:nvPr/>
              </p14:nvContentPartPr>
              <p14:xfrm>
                <a:off x="11039583" y="1833152"/>
                <a:ext cx="78120" cy="806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81F1AF6-AD0E-4D31-9578-C1050957149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035263" y="1828832"/>
                  <a:ext cx="867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84468BF-700E-418E-ABEA-2F4C681D1DFC}"/>
                    </a:ext>
                  </a:extLst>
                </p14:cNvPr>
                <p14:cNvContentPartPr/>
                <p14:nvPr/>
              </p14:nvContentPartPr>
              <p14:xfrm>
                <a:off x="9440463" y="195512"/>
                <a:ext cx="2402640" cy="12056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84468BF-700E-418E-ABEA-2F4C681D1DF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436143" y="191192"/>
                  <a:ext cx="2411280" cy="12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A02E1EB-1941-4289-AAA0-2364B72130EB}"/>
                    </a:ext>
                  </a:extLst>
                </p14:cNvPr>
                <p14:cNvContentPartPr/>
                <p14:nvPr/>
              </p14:nvContentPartPr>
              <p14:xfrm>
                <a:off x="10643943" y="973472"/>
                <a:ext cx="360" cy="118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A02E1EB-1941-4289-AAA0-2364B72130E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639623" y="969152"/>
                  <a:ext cx="90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CE53B9B-E73A-4FD9-BA72-309D53FDF81A}"/>
                    </a:ext>
                  </a:extLst>
                </p14:cNvPr>
                <p14:cNvContentPartPr/>
                <p14:nvPr/>
              </p14:nvContentPartPr>
              <p14:xfrm>
                <a:off x="10617663" y="731912"/>
                <a:ext cx="28800" cy="7912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CE53B9B-E73A-4FD9-BA72-309D53FDF81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613343" y="727592"/>
                  <a:ext cx="37440" cy="79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C3871C1-8A08-4429-BA10-42382EEFC5C7}"/>
                    </a:ext>
                  </a:extLst>
                </p14:cNvPr>
                <p14:cNvContentPartPr/>
                <p14:nvPr/>
              </p14:nvContentPartPr>
              <p14:xfrm>
                <a:off x="11277183" y="663872"/>
                <a:ext cx="48960" cy="8931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C3871C1-8A08-4429-BA10-42382EEFC5C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272863" y="659552"/>
                  <a:ext cx="57600" cy="90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710C461-553A-42DD-BC12-A7DBBD888C61}"/>
                    </a:ext>
                  </a:extLst>
                </p14:cNvPr>
                <p14:cNvContentPartPr/>
                <p14:nvPr/>
              </p14:nvContentPartPr>
              <p14:xfrm>
                <a:off x="10769943" y="1458392"/>
                <a:ext cx="80640" cy="1443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710C461-553A-42DD-BC12-A7DBBD888C6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765623" y="1454072"/>
                  <a:ext cx="892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E2763E4A-7CF3-42B4-B294-07D7EE1B8847}"/>
                    </a:ext>
                  </a:extLst>
                </p14:cNvPr>
                <p14:cNvContentPartPr/>
                <p14:nvPr/>
              </p14:nvContentPartPr>
              <p14:xfrm>
                <a:off x="10850943" y="1533272"/>
                <a:ext cx="85680" cy="72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E2763E4A-7CF3-42B4-B294-07D7EE1B884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846623" y="1528952"/>
                  <a:ext cx="943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C2CF115-6425-4D2E-ACCD-1686ED3588D6}"/>
                    </a:ext>
                  </a:extLst>
                </p14:cNvPr>
                <p14:cNvContentPartPr/>
                <p14:nvPr/>
              </p14:nvContentPartPr>
              <p14:xfrm>
                <a:off x="10846983" y="1558472"/>
                <a:ext cx="108360" cy="162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C2CF115-6425-4D2E-ACCD-1686ED3588D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842663" y="1554152"/>
                  <a:ext cx="117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495F10B-A28D-48AE-927A-1DFEC9C32B43}"/>
                    </a:ext>
                  </a:extLst>
                </p14:cNvPr>
                <p14:cNvContentPartPr/>
                <p14:nvPr/>
              </p14:nvContentPartPr>
              <p14:xfrm>
                <a:off x="10958223" y="1467392"/>
                <a:ext cx="78120" cy="1339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495F10B-A28D-48AE-927A-1DFEC9C32B4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953903" y="1463072"/>
                  <a:ext cx="867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A11C6484-1268-4CF4-A5E4-3DB2A24E8FC9}"/>
                    </a:ext>
                  </a:extLst>
                </p14:cNvPr>
                <p14:cNvContentPartPr/>
                <p14:nvPr/>
              </p14:nvContentPartPr>
              <p14:xfrm>
                <a:off x="11005383" y="1497272"/>
                <a:ext cx="63720" cy="914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11C6484-1268-4CF4-A5E4-3DB2A24E8FC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001063" y="1492952"/>
                  <a:ext cx="723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8457416-C27C-46BF-9FB1-0F6BE163E9D9}"/>
                    </a:ext>
                  </a:extLst>
                </p14:cNvPr>
                <p14:cNvContentPartPr/>
                <p14:nvPr/>
              </p14:nvContentPartPr>
              <p14:xfrm>
                <a:off x="11062263" y="1490792"/>
                <a:ext cx="79560" cy="820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8457416-C27C-46BF-9FB1-0F6BE163E9D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057943" y="1486472"/>
                  <a:ext cx="882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F5BE09F-6856-403D-97B8-96F6C4B58748}"/>
                    </a:ext>
                  </a:extLst>
                </p14:cNvPr>
                <p14:cNvContentPartPr/>
                <p14:nvPr/>
              </p14:nvContentPartPr>
              <p14:xfrm>
                <a:off x="11142183" y="1500152"/>
                <a:ext cx="77400" cy="849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F5BE09F-6856-403D-97B8-96F6C4B5874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137863" y="1495832"/>
                  <a:ext cx="860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8084378-C546-4A2C-BD34-E3044A505553}"/>
                    </a:ext>
                  </a:extLst>
                </p14:cNvPr>
                <p14:cNvContentPartPr/>
                <p14:nvPr/>
              </p14:nvContentPartPr>
              <p14:xfrm>
                <a:off x="11731863" y="1568192"/>
                <a:ext cx="124920" cy="1573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8084378-C546-4A2C-BD34-E3044A50555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727543" y="1563872"/>
                  <a:ext cx="1335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CC82BDC7-F91D-4A2F-B273-13097C4AD1D3}"/>
                    </a:ext>
                  </a:extLst>
                </p14:cNvPr>
                <p14:cNvContentPartPr/>
                <p14:nvPr/>
              </p14:nvContentPartPr>
              <p14:xfrm>
                <a:off x="11739063" y="1589792"/>
                <a:ext cx="141840" cy="828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CC82BDC7-F91D-4A2F-B273-13097C4AD1D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734743" y="1585472"/>
                  <a:ext cx="1504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6D9A69C-71C3-4BF8-BA37-F2C4AEACCC55}"/>
                    </a:ext>
                  </a:extLst>
                </p14:cNvPr>
                <p14:cNvContentPartPr/>
                <p14:nvPr/>
              </p14:nvContentPartPr>
              <p14:xfrm>
                <a:off x="10003143" y="1074272"/>
                <a:ext cx="228600" cy="4579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6D9A69C-71C3-4BF8-BA37-F2C4AEACCC5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998823" y="1069952"/>
                  <a:ext cx="23724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D6350DAA-3A11-4797-AFB9-46367499456A}"/>
                    </a:ext>
                  </a:extLst>
                </p14:cNvPr>
                <p14:cNvContentPartPr/>
                <p14:nvPr/>
              </p14:nvContentPartPr>
              <p14:xfrm>
                <a:off x="10217343" y="1088312"/>
                <a:ext cx="121680" cy="2462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D6350DAA-3A11-4797-AFB9-46367499456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213023" y="1083992"/>
                  <a:ext cx="130320" cy="25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B996EB05-BF3A-4813-A8CF-B7483E690595}"/>
                  </a:ext>
                </a:extLst>
              </p14:cNvPr>
              <p14:cNvContentPartPr/>
              <p14:nvPr/>
            </p14:nvContentPartPr>
            <p14:xfrm>
              <a:off x="7414743" y="3201512"/>
              <a:ext cx="28080" cy="144000"/>
            </p14:xfrm>
          </p:contentPart>
        </mc:Choice>
        <mc:Fallback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B996EB05-BF3A-4813-A8CF-B7483E69059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410423" y="3197192"/>
                <a:ext cx="36720" cy="15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1" name="Gruppieren 220">
            <a:extLst>
              <a:ext uri="{FF2B5EF4-FFF2-40B4-BE49-F238E27FC236}">
                <a16:creationId xmlns:a16="http://schemas.microsoft.com/office/drawing/2014/main" id="{1DD8B504-5647-4E88-8A0F-CED0165E0367}"/>
              </a:ext>
            </a:extLst>
          </p:cNvPr>
          <p:cNvGrpSpPr/>
          <p:nvPr/>
        </p:nvGrpSpPr>
        <p:grpSpPr>
          <a:xfrm>
            <a:off x="5820303" y="2459192"/>
            <a:ext cx="3055680" cy="1155240"/>
            <a:chOff x="5820303" y="2459192"/>
            <a:chExt cx="3055680" cy="115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FBDF2856-8ED2-47E2-8D57-296BA2630B1A}"/>
                    </a:ext>
                  </a:extLst>
                </p14:cNvPr>
                <p14:cNvContentPartPr/>
                <p14:nvPr/>
              </p14:nvContentPartPr>
              <p14:xfrm>
                <a:off x="5820303" y="2495552"/>
                <a:ext cx="508680" cy="29808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FBDF2856-8ED2-47E2-8D57-296BA2630B1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815983" y="2491232"/>
                  <a:ext cx="51732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5013F31E-C8B8-4619-8CFF-9C2D79F29585}"/>
                    </a:ext>
                  </a:extLst>
                </p14:cNvPr>
                <p14:cNvContentPartPr/>
                <p14:nvPr/>
              </p14:nvContentPartPr>
              <p14:xfrm>
                <a:off x="6294063" y="2683472"/>
                <a:ext cx="167400" cy="23868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5013F31E-C8B8-4619-8CFF-9C2D79F2958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289743" y="2679152"/>
                  <a:ext cx="1760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B85B52A5-8A4A-491A-B895-CCC78E8C654C}"/>
                    </a:ext>
                  </a:extLst>
                </p14:cNvPr>
                <p14:cNvContentPartPr/>
                <p14:nvPr/>
              </p14:nvContentPartPr>
              <p14:xfrm>
                <a:off x="7378743" y="2706152"/>
                <a:ext cx="65160" cy="70704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B85B52A5-8A4A-491A-B895-CCC78E8C654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374423" y="2701832"/>
                  <a:ext cx="73800" cy="71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34240135-9F3D-40BC-A5B0-2D1E592306E7}"/>
                    </a:ext>
                  </a:extLst>
                </p14:cNvPr>
                <p14:cNvContentPartPr/>
                <p14:nvPr/>
              </p14:nvContentPartPr>
              <p14:xfrm>
                <a:off x="6646863" y="3217352"/>
                <a:ext cx="2127240" cy="7308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34240135-9F3D-40BC-A5B0-2D1E592306E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642543" y="3213032"/>
                  <a:ext cx="21358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2727F227-1637-4AAC-AE09-0E27E26BE403}"/>
                    </a:ext>
                  </a:extLst>
                </p14:cNvPr>
                <p14:cNvContentPartPr/>
                <p14:nvPr/>
              </p14:nvContentPartPr>
              <p14:xfrm>
                <a:off x="8753583" y="3161552"/>
                <a:ext cx="122400" cy="15840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2727F227-1637-4AAC-AE09-0E27E26BE40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749263" y="3157232"/>
                  <a:ext cx="1310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D5244D67-5D6B-485F-A4F8-AB2F4F47A75A}"/>
                    </a:ext>
                  </a:extLst>
                </p14:cNvPr>
                <p14:cNvContentPartPr/>
                <p14:nvPr/>
              </p14:nvContentPartPr>
              <p14:xfrm>
                <a:off x="6470823" y="2701832"/>
                <a:ext cx="2280240" cy="57096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D5244D67-5D6B-485F-A4F8-AB2F4F47A75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466503" y="2697512"/>
                  <a:ext cx="2288880" cy="5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F78BF089-3FD3-4F44-953E-B501246CD9C2}"/>
                    </a:ext>
                  </a:extLst>
                </p14:cNvPr>
                <p14:cNvContentPartPr/>
                <p14:nvPr/>
              </p14:nvContentPartPr>
              <p14:xfrm>
                <a:off x="7379463" y="2590952"/>
                <a:ext cx="16200" cy="17316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F78BF089-3FD3-4F44-953E-B501246CD9C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375143" y="2586632"/>
                  <a:ext cx="248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FB29A1FE-B093-4A80-A11E-5F9CD0821E8B}"/>
                    </a:ext>
                  </a:extLst>
                </p14:cNvPr>
                <p14:cNvContentPartPr/>
                <p14:nvPr/>
              </p14:nvContentPartPr>
              <p14:xfrm>
                <a:off x="7026303" y="2507792"/>
                <a:ext cx="94320" cy="10008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FB29A1FE-B093-4A80-A11E-5F9CD0821E8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021983" y="2503472"/>
                  <a:ext cx="1029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FE7841DD-ED23-404B-8C74-4BC189B55E3D}"/>
                    </a:ext>
                  </a:extLst>
                </p14:cNvPr>
                <p14:cNvContentPartPr/>
                <p14:nvPr/>
              </p14:nvContentPartPr>
              <p14:xfrm>
                <a:off x="7139703" y="2495552"/>
                <a:ext cx="12600" cy="11340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FE7841DD-ED23-404B-8C74-4BC189B55E3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135383" y="2491232"/>
                  <a:ext cx="212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C290FD16-5FF3-4A2E-8E7D-49513226B283}"/>
                    </a:ext>
                  </a:extLst>
                </p14:cNvPr>
                <p14:cNvContentPartPr/>
                <p14:nvPr/>
              </p14:nvContentPartPr>
              <p14:xfrm>
                <a:off x="7108743" y="2534072"/>
                <a:ext cx="73800" cy="4356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C290FD16-5FF3-4A2E-8E7D-49513226B28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104423" y="2529752"/>
                  <a:ext cx="824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67339F11-112A-4BBD-8D72-7852B91BF24D}"/>
                    </a:ext>
                  </a:extLst>
                </p14:cNvPr>
                <p14:cNvContentPartPr/>
                <p14:nvPr/>
              </p14:nvContentPartPr>
              <p14:xfrm>
                <a:off x="7182183" y="2482952"/>
                <a:ext cx="9720" cy="11268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67339F11-112A-4BBD-8D72-7852B91BF24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177863" y="2478632"/>
                  <a:ext cx="183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382CEDCE-1D2F-4B7E-9C62-4F004CAEC94A}"/>
                    </a:ext>
                  </a:extLst>
                </p14:cNvPr>
                <p14:cNvContentPartPr/>
                <p14:nvPr/>
              </p14:nvContentPartPr>
              <p14:xfrm>
                <a:off x="7179663" y="2459912"/>
                <a:ext cx="73800" cy="11448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382CEDCE-1D2F-4B7E-9C62-4F004CAEC94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175343" y="2455592"/>
                  <a:ext cx="824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BB17D6B3-288C-42F6-A461-BD40254233BE}"/>
                    </a:ext>
                  </a:extLst>
                </p14:cNvPr>
                <p14:cNvContentPartPr/>
                <p14:nvPr/>
              </p14:nvContentPartPr>
              <p14:xfrm>
                <a:off x="7294143" y="2459192"/>
                <a:ext cx="70560" cy="9396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BB17D6B3-288C-42F6-A461-BD40254233B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289823" y="2454872"/>
                  <a:ext cx="792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740DDDF8-7062-4731-84BE-83F57E798D04}"/>
                    </a:ext>
                  </a:extLst>
                </p14:cNvPr>
                <p14:cNvContentPartPr/>
                <p14:nvPr/>
              </p14:nvContentPartPr>
              <p14:xfrm>
                <a:off x="7373703" y="2673752"/>
                <a:ext cx="295920" cy="3708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740DDDF8-7062-4731-84BE-83F57E798D0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369383" y="2669432"/>
                  <a:ext cx="3045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530E9F6E-C8F6-496F-BFD4-5575FEA66107}"/>
                    </a:ext>
                  </a:extLst>
                </p14:cNvPr>
                <p14:cNvContentPartPr/>
                <p14:nvPr/>
              </p14:nvContentPartPr>
              <p14:xfrm>
                <a:off x="7744503" y="2595632"/>
                <a:ext cx="88200" cy="7848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530E9F6E-C8F6-496F-BFD4-5575FEA6610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740183" y="2591312"/>
                  <a:ext cx="968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31034C43-1DE2-4910-959B-DD78312AA6F0}"/>
                    </a:ext>
                  </a:extLst>
                </p14:cNvPr>
                <p14:cNvContentPartPr/>
                <p14:nvPr/>
              </p14:nvContentPartPr>
              <p14:xfrm>
                <a:off x="7858263" y="2626592"/>
                <a:ext cx="19080" cy="8028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31034C43-1DE2-4910-959B-DD78312AA6F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853943" y="2622272"/>
                  <a:ext cx="277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DF6D7E38-D308-421D-8CA7-5D6CAFAC4926}"/>
                    </a:ext>
                  </a:extLst>
                </p14:cNvPr>
                <p14:cNvContentPartPr/>
                <p14:nvPr/>
              </p14:nvContentPartPr>
              <p14:xfrm>
                <a:off x="7918023" y="2567912"/>
                <a:ext cx="70560" cy="11484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DF6D7E38-D308-421D-8CA7-5D6CAFAC492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913703" y="2563592"/>
                  <a:ext cx="792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48930F83-FF42-48C3-9875-B219D915B249}"/>
                    </a:ext>
                  </a:extLst>
                </p14:cNvPr>
                <p14:cNvContentPartPr/>
                <p14:nvPr/>
              </p14:nvContentPartPr>
              <p14:xfrm>
                <a:off x="8248863" y="3044912"/>
                <a:ext cx="21240" cy="27108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48930F83-FF42-48C3-9875-B219D915B24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244543" y="3040592"/>
                  <a:ext cx="2988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3353F26B-9708-4386-AE5E-7D8A994F3011}"/>
                    </a:ext>
                  </a:extLst>
                </p14:cNvPr>
                <p14:cNvContentPartPr/>
                <p14:nvPr/>
              </p14:nvContentPartPr>
              <p14:xfrm>
                <a:off x="6936303" y="2998472"/>
                <a:ext cx="48240" cy="40824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3353F26B-9708-4386-AE5E-7D8A994F301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931983" y="2994152"/>
                  <a:ext cx="5688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CC6F07F0-ADB4-4BC7-9365-A2F184DC3E49}"/>
                    </a:ext>
                  </a:extLst>
                </p14:cNvPr>
                <p14:cNvContentPartPr/>
                <p14:nvPr/>
              </p14:nvContentPartPr>
              <p14:xfrm>
                <a:off x="6795183" y="3555392"/>
                <a:ext cx="114120" cy="1044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CC6F07F0-ADB4-4BC7-9365-A2F184DC3E4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790863" y="3551072"/>
                  <a:ext cx="1227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136B12BC-46FA-40AF-8029-F1930660ED11}"/>
                    </a:ext>
                  </a:extLst>
                </p14:cNvPr>
                <p14:cNvContentPartPr/>
                <p14:nvPr/>
              </p14:nvContentPartPr>
              <p14:xfrm>
                <a:off x="6921903" y="3456032"/>
                <a:ext cx="75600" cy="12600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136B12BC-46FA-40AF-8029-F1930660ED1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917583" y="3451712"/>
                  <a:ext cx="842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B0C87513-D81D-4982-BA18-BD7E32E0FDE9}"/>
                    </a:ext>
                  </a:extLst>
                </p14:cNvPr>
                <p14:cNvContentPartPr/>
                <p14:nvPr/>
              </p14:nvContentPartPr>
              <p14:xfrm>
                <a:off x="6990663" y="3535952"/>
                <a:ext cx="34560" cy="7848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B0C87513-D81D-4982-BA18-BD7E32E0FDE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986343" y="3531632"/>
                  <a:ext cx="432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644A0609-C243-40EB-8D67-FE521ADE2986}"/>
                    </a:ext>
                  </a:extLst>
                </p14:cNvPr>
                <p14:cNvContentPartPr/>
                <p14:nvPr/>
              </p14:nvContentPartPr>
              <p14:xfrm>
                <a:off x="7047903" y="3440552"/>
                <a:ext cx="85680" cy="11844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644A0609-C243-40EB-8D67-FE521ADE298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043583" y="3436232"/>
                  <a:ext cx="943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C3D87E93-F74B-46E3-89C5-058317DDF240}"/>
                    </a:ext>
                  </a:extLst>
                </p14:cNvPr>
                <p14:cNvContentPartPr/>
                <p14:nvPr/>
              </p14:nvContentPartPr>
              <p14:xfrm>
                <a:off x="6857103" y="3177752"/>
                <a:ext cx="76680" cy="11808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C3D87E93-F74B-46E3-89C5-058317DDF24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852783" y="3173432"/>
                  <a:ext cx="853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7BC2950E-350D-46E8-B214-247B2F69A30A}"/>
                    </a:ext>
                  </a:extLst>
                </p14:cNvPr>
                <p14:cNvContentPartPr/>
                <p14:nvPr/>
              </p14:nvContentPartPr>
              <p14:xfrm>
                <a:off x="6817863" y="3213392"/>
                <a:ext cx="57600" cy="5940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7BC2950E-350D-46E8-B214-247B2F69A30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813543" y="3209072"/>
                  <a:ext cx="662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470722F4-99BA-42D5-BFE0-94EBAC14C053}"/>
                    </a:ext>
                  </a:extLst>
                </p14:cNvPr>
                <p14:cNvContentPartPr/>
                <p14:nvPr/>
              </p14:nvContentPartPr>
              <p14:xfrm>
                <a:off x="6716703" y="3208712"/>
                <a:ext cx="103320" cy="6372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470722F4-99BA-42D5-BFE0-94EBAC14C05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712383" y="3204392"/>
                  <a:ext cx="1119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2548F2C6-71CC-40C8-8D2E-91FCE3BAEBDB}"/>
                    </a:ext>
                  </a:extLst>
                </p14:cNvPr>
                <p14:cNvContentPartPr/>
                <p14:nvPr/>
              </p14:nvContentPartPr>
              <p14:xfrm>
                <a:off x="6541383" y="3252992"/>
                <a:ext cx="177840" cy="3096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2548F2C6-71CC-40C8-8D2E-91FCE3BAEBD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537063" y="3248672"/>
                  <a:ext cx="1864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9E7A452F-16F4-4D2F-A649-D5AA2388F53C}"/>
                    </a:ext>
                  </a:extLst>
                </p14:cNvPr>
                <p14:cNvContentPartPr/>
                <p14:nvPr/>
              </p14:nvContentPartPr>
              <p14:xfrm>
                <a:off x="6452823" y="3276752"/>
                <a:ext cx="96840" cy="3240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9E7A452F-16F4-4D2F-A649-D5AA2388F53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448503" y="3272432"/>
                  <a:ext cx="1054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2345BE53-74C9-48F8-BFDF-C2EBC6A34EDD}"/>
                    </a:ext>
                  </a:extLst>
                </p14:cNvPr>
                <p14:cNvContentPartPr/>
                <p14:nvPr/>
              </p14:nvContentPartPr>
              <p14:xfrm>
                <a:off x="6903903" y="3237872"/>
                <a:ext cx="4320" cy="1116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2345BE53-74C9-48F8-BFDF-C2EBC6A34ED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899583" y="3233552"/>
                  <a:ext cx="129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AAA1BBBC-86A5-444F-8D10-3E1763DC9739}"/>
                    </a:ext>
                  </a:extLst>
                </p14:cNvPr>
                <p14:cNvContentPartPr/>
                <p14:nvPr/>
              </p14:nvContentPartPr>
              <p14:xfrm>
                <a:off x="8083983" y="3416432"/>
                <a:ext cx="124920" cy="12240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AAA1BBBC-86A5-444F-8D10-3E1763DC973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079663" y="3412112"/>
                  <a:ext cx="1335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E7BB84E5-EBFF-4C7A-A9A4-3B44F263CD9C}"/>
                    </a:ext>
                  </a:extLst>
                </p14:cNvPr>
                <p14:cNvContentPartPr/>
                <p14:nvPr/>
              </p14:nvContentPartPr>
              <p14:xfrm>
                <a:off x="8190543" y="3506792"/>
                <a:ext cx="32400" cy="3888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E7BB84E5-EBFF-4C7A-A9A4-3B44F263CD9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186223" y="3502472"/>
                  <a:ext cx="410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0C3C0C09-E47A-4433-BC66-E5E3C25D1951}"/>
                    </a:ext>
                  </a:extLst>
                </p14:cNvPr>
                <p14:cNvContentPartPr/>
                <p14:nvPr/>
              </p14:nvContentPartPr>
              <p14:xfrm>
                <a:off x="8242743" y="3351632"/>
                <a:ext cx="105840" cy="15264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0C3C0C09-E47A-4433-BC66-E5E3C25D195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238423" y="3347312"/>
                  <a:ext cx="1144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D21EC414-EC41-41FB-A551-CE80D0074371}"/>
                    </a:ext>
                  </a:extLst>
                </p14:cNvPr>
                <p14:cNvContentPartPr/>
                <p14:nvPr/>
              </p14:nvContentPartPr>
              <p14:xfrm>
                <a:off x="8296023" y="3152912"/>
                <a:ext cx="80640" cy="7164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D21EC414-EC41-41FB-A551-CE80D007437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291703" y="3148592"/>
                  <a:ext cx="892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4899CDE6-A117-4DF7-884F-A8DA74E5DF3C}"/>
                    </a:ext>
                  </a:extLst>
                </p14:cNvPr>
                <p14:cNvContentPartPr/>
                <p14:nvPr/>
              </p14:nvContentPartPr>
              <p14:xfrm>
                <a:off x="8359023" y="3171992"/>
                <a:ext cx="133920" cy="6480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4899CDE6-A117-4DF7-884F-A8DA74E5DF3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354703" y="3167672"/>
                  <a:ext cx="1425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3F6F5ABF-C1C9-4E67-9EB4-159CF2DA824C}"/>
                    </a:ext>
                  </a:extLst>
                </p14:cNvPr>
                <p14:cNvContentPartPr/>
                <p14:nvPr/>
              </p14:nvContentPartPr>
              <p14:xfrm>
                <a:off x="8490063" y="3165152"/>
                <a:ext cx="139680" cy="5256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3F6F5ABF-C1C9-4E67-9EB4-159CF2DA824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485743" y="3160832"/>
                  <a:ext cx="1483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EEA5C3DE-04B0-4EED-A260-9D67639C93BF}"/>
                    </a:ext>
                  </a:extLst>
                </p14:cNvPr>
                <p14:cNvContentPartPr/>
                <p14:nvPr/>
              </p14:nvContentPartPr>
              <p14:xfrm>
                <a:off x="8673303" y="3162632"/>
                <a:ext cx="124560" cy="6192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EEA5C3DE-04B0-4EED-A260-9D67639C93B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668983" y="3158312"/>
                  <a:ext cx="133200" cy="7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D3DA204D-FE76-45B5-8815-C0DA119F9545}"/>
                  </a:ext>
                </a:extLst>
              </p14:cNvPr>
              <p14:cNvContentPartPr/>
              <p14:nvPr/>
            </p14:nvContentPartPr>
            <p14:xfrm>
              <a:off x="8237343" y="3036632"/>
              <a:ext cx="37800" cy="255240"/>
            </p14:xfrm>
          </p:contentPart>
        </mc:Choice>
        <mc:Fallback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D3DA204D-FE76-45B5-8815-C0DA119F9545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8233023" y="3032312"/>
                <a:ext cx="4644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381" name="Freihand 380">
                <a:extLst>
                  <a:ext uri="{FF2B5EF4-FFF2-40B4-BE49-F238E27FC236}">
                    <a16:creationId xmlns:a16="http://schemas.microsoft.com/office/drawing/2014/main" id="{CDE7EC03-E9B7-425F-9CE5-CB6B3598BFDA}"/>
                  </a:ext>
                </a:extLst>
              </p14:cNvPr>
              <p14:cNvContentPartPr/>
              <p14:nvPr/>
            </p14:nvContentPartPr>
            <p14:xfrm>
              <a:off x="4785303" y="4379072"/>
              <a:ext cx="79920" cy="106200"/>
            </p14:xfrm>
          </p:contentPart>
        </mc:Choice>
        <mc:Fallback>
          <p:pic>
            <p:nvPicPr>
              <p:cNvPr id="381" name="Freihand 380">
                <a:extLst>
                  <a:ext uri="{FF2B5EF4-FFF2-40B4-BE49-F238E27FC236}">
                    <a16:creationId xmlns:a16="http://schemas.microsoft.com/office/drawing/2014/main" id="{CDE7EC03-E9B7-425F-9CE5-CB6B3598BFDA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780983" y="4374752"/>
                <a:ext cx="8856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6186B430-DF71-441F-90A3-C3BC7A5ABA84}"/>
                  </a:ext>
                </a:extLst>
              </p14:cNvPr>
              <p14:cNvContentPartPr/>
              <p14:nvPr/>
            </p14:nvContentPartPr>
            <p14:xfrm>
              <a:off x="6197223" y="2122232"/>
              <a:ext cx="187560" cy="17748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6186B430-DF71-441F-90A3-C3BC7A5ABA84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6192903" y="2117912"/>
                <a:ext cx="19620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A624CB5D-0A3C-4D27-845F-2544F819B62A}"/>
                  </a:ext>
                </a:extLst>
              </p14:cNvPr>
              <p14:cNvContentPartPr/>
              <p14:nvPr/>
            </p14:nvContentPartPr>
            <p14:xfrm>
              <a:off x="6175623" y="2205032"/>
              <a:ext cx="253080" cy="21960"/>
            </p14:xfrm>
          </p:contentPart>
        </mc:Choice>
        <mc:Fallback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A624CB5D-0A3C-4D27-845F-2544F819B62A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171303" y="2200712"/>
                <a:ext cx="26172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A57F75E8-18A4-40A6-8C4C-F95C10370053}"/>
                  </a:ext>
                </a:extLst>
              </p14:cNvPr>
              <p14:cNvContentPartPr/>
              <p14:nvPr/>
            </p14:nvContentPartPr>
            <p14:xfrm>
              <a:off x="5937663" y="1873472"/>
              <a:ext cx="94320" cy="14184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A57F75E8-18A4-40A6-8C4C-F95C10370053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933343" y="1869152"/>
                <a:ext cx="10296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4D757799-1208-415D-BCD4-FA1B562DB01E}"/>
                  </a:ext>
                </a:extLst>
              </p14:cNvPr>
              <p14:cNvContentPartPr/>
              <p14:nvPr/>
            </p14:nvContentPartPr>
            <p14:xfrm>
              <a:off x="6046023" y="1864112"/>
              <a:ext cx="83520" cy="13860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4D757799-1208-415D-BCD4-FA1B562DB01E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041703" y="1859792"/>
                <a:ext cx="9216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0A267C44-0914-4759-8AFE-A9CC0DA9A4A1}"/>
                  </a:ext>
                </a:extLst>
              </p14:cNvPr>
              <p14:cNvContentPartPr/>
              <p14:nvPr/>
            </p14:nvContentPartPr>
            <p14:xfrm>
              <a:off x="6139623" y="1944032"/>
              <a:ext cx="137160" cy="3420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0A267C44-0914-4759-8AFE-A9CC0DA9A4A1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135303" y="1939712"/>
                <a:ext cx="14580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0C3C857B-E41C-4EE4-BB2E-B67E187697DB}"/>
                  </a:ext>
                </a:extLst>
              </p14:cNvPr>
              <p14:cNvContentPartPr/>
              <p14:nvPr/>
            </p14:nvContentPartPr>
            <p14:xfrm>
              <a:off x="6285423" y="1891472"/>
              <a:ext cx="119880" cy="7668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0C3C857B-E41C-4EE4-BB2E-B67E187697DB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6281103" y="1887152"/>
                <a:ext cx="12852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167465D4-EDBA-4303-82B9-D86CC5262BF5}"/>
                  </a:ext>
                </a:extLst>
              </p14:cNvPr>
              <p14:cNvContentPartPr/>
              <p14:nvPr/>
            </p14:nvContentPartPr>
            <p14:xfrm>
              <a:off x="6403863" y="1933232"/>
              <a:ext cx="131400" cy="4176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167465D4-EDBA-4303-82B9-D86CC5262BF5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399543" y="1928912"/>
                <a:ext cx="1400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E703792D-5E54-48BC-8094-CA67986C01D2}"/>
                  </a:ext>
                </a:extLst>
              </p14:cNvPr>
              <p14:cNvContentPartPr/>
              <p14:nvPr/>
            </p14:nvContentPartPr>
            <p14:xfrm>
              <a:off x="6557583" y="1886792"/>
              <a:ext cx="117720" cy="8172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E703792D-5E54-48BC-8094-CA67986C01D2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6553263" y="1882472"/>
                <a:ext cx="12636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B93BEA9F-EF9F-44B4-A89F-D1D8FCB90E4A}"/>
                  </a:ext>
                </a:extLst>
              </p14:cNvPr>
              <p14:cNvContentPartPr/>
              <p14:nvPr/>
            </p14:nvContentPartPr>
            <p14:xfrm>
              <a:off x="6727143" y="1920632"/>
              <a:ext cx="7920" cy="4212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B93BEA9F-EF9F-44B4-A89F-D1D8FCB90E4A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6722823" y="1916312"/>
                <a:ext cx="165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EE6163FE-1388-47FA-8D62-B48B00F033CE}"/>
                  </a:ext>
                </a:extLst>
              </p14:cNvPr>
              <p14:cNvContentPartPr/>
              <p14:nvPr/>
            </p14:nvContentPartPr>
            <p14:xfrm>
              <a:off x="6745143" y="1875992"/>
              <a:ext cx="24120" cy="972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EE6163FE-1388-47FA-8D62-B48B00F033CE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740823" y="1871672"/>
                <a:ext cx="327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3B2A8BE3-84A1-4A3C-9C24-2142B023B280}"/>
                  </a:ext>
                </a:extLst>
              </p14:cNvPr>
              <p14:cNvContentPartPr/>
              <p14:nvPr/>
            </p14:nvContentPartPr>
            <p14:xfrm>
              <a:off x="6771783" y="1901552"/>
              <a:ext cx="66960" cy="7308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3B2A8BE3-84A1-4A3C-9C24-2142B023B280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6767463" y="1897232"/>
                <a:ext cx="7560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B3B22424-8170-4926-909E-E2BF4F221C87}"/>
                  </a:ext>
                </a:extLst>
              </p14:cNvPr>
              <p14:cNvContentPartPr/>
              <p14:nvPr/>
            </p14:nvContentPartPr>
            <p14:xfrm>
              <a:off x="6862143" y="1849712"/>
              <a:ext cx="165240" cy="9900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B3B22424-8170-4926-909E-E2BF4F221C87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857823" y="1845392"/>
                <a:ext cx="17388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2534259D-34A4-413A-A476-454117A92AD4}"/>
                  </a:ext>
                </a:extLst>
              </p14:cNvPr>
              <p14:cNvContentPartPr/>
              <p14:nvPr/>
            </p14:nvContentPartPr>
            <p14:xfrm>
              <a:off x="6734703" y="2145272"/>
              <a:ext cx="179640" cy="1836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2534259D-34A4-413A-A476-454117A92AD4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6730383" y="2140952"/>
                <a:ext cx="18828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431A5911-D92C-4E27-A655-11E5473A1DD5}"/>
                  </a:ext>
                </a:extLst>
              </p14:cNvPr>
              <p14:cNvContentPartPr/>
              <p14:nvPr/>
            </p14:nvContentPartPr>
            <p14:xfrm>
              <a:off x="6719943" y="2180912"/>
              <a:ext cx="194400" cy="1260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431A5911-D92C-4E27-A655-11E5473A1DD5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6715623" y="2176592"/>
                <a:ext cx="20304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6BF1E8F0-50F8-4A24-919D-0E863E2DAAD1}"/>
                  </a:ext>
                </a:extLst>
              </p14:cNvPr>
              <p14:cNvContentPartPr/>
              <p14:nvPr/>
            </p14:nvContentPartPr>
            <p14:xfrm>
              <a:off x="7254183" y="1930712"/>
              <a:ext cx="180000" cy="20052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6BF1E8F0-50F8-4A24-919D-0E863E2DAAD1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7249863" y="1926392"/>
                <a:ext cx="18864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5E10842F-7AEF-47C0-A919-5C78E5D399A9}"/>
                  </a:ext>
                </a:extLst>
              </p14:cNvPr>
              <p14:cNvContentPartPr/>
              <p14:nvPr/>
            </p14:nvContentPartPr>
            <p14:xfrm>
              <a:off x="7277943" y="1955192"/>
              <a:ext cx="163080" cy="13176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5E10842F-7AEF-47C0-A919-5C78E5D399A9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7273623" y="1950872"/>
                <a:ext cx="17172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0E58463B-E87F-4ED6-B1EE-A87857BA65D0}"/>
                  </a:ext>
                </a:extLst>
              </p14:cNvPr>
              <p14:cNvContentPartPr/>
              <p14:nvPr/>
            </p14:nvContentPartPr>
            <p14:xfrm>
              <a:off x="7566663" y="2014952"/>
              <a:ext cx="141840" cy="9360"/>
            </p14:xfrm>
          </p:contentPart>
        </mc:Choice>
        <mc:Fallback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0E58463B-E87F-4ED6-B1EE-A87857BA65D0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7562343" y="2010632"/>
                <a:ext cx="1504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84CF29B0-D271-4343-99A7-424DB9BB115C}"/>
                  </a:ext>
                </a:extLst>
              </p14:cNvPr>
              <p14:cNvContentPartPr/>
              <p14:nvPr/>
            </p14:nvContentPartPr>
            <p14:xfrm>
              <a:off x="7689783" y="1956632"/>
              <a:ext cx="286920" cy="196200"/>
            </p14:xfrm>
          </p:contentPart>
        </mc:Choice>
        <mc:Fallback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84CF29B0-D271-4343-99A7-424DB9BB115C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685463" y="1952312"/>
                <a:ext cx="29556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D3392BD4-7041-42B9-862A-D2FD50B39C84}"/>
                  </a:ext>
                </a:extLst>
              </p14:cNvPr>
              <p14:cNvContentPartPr/>
              <p14:nvPr/>
            </p14:nvContentPartPr>
            <p14:xfrm>
              <a:off x="7196223" y="2151032"/>
              <a:ext cx="906840" cy="4140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D3392BD4-7041-42B9-862A-D2FD50B39C84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7191903" y="2146712"/>
                <a:ext cx="9154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A7079FD5-45CA-4414-A0BC-66A61F805F4D}"/>
                  </a:ext>
                </a:extLst>
              </p14:cNvPr>
              <p14:cNvContentPartPr/>
              <p14:nvPr/>
            </p14:nvContentPartPr>
            <p14:xfrm>
              <a:off x="7535703" y="2240672"/>
              <a:ext cx="160200" cy="19188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A7079FD5-45CA-4414-A0BC-66A61F805F4D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7531383" y="2236352"/>
                <a:ext cx="16884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D9C9F3D1-8A21-47B3-B198-80DB74226602}"/>
                  </a:ext>
                </a:extLst>
              </p14:cNvPr>
              <p14:cNvContentPartPr/>
              <p14:nvPr/>
            </p14:nvContentPartPr>
            <p14:xfrm>
              <a:off x="8336703" y="2115752"/>
              <a:ext cx="188280" cy="77760"/>
            </p14:xfrm>
          </p:contentPart>
        </mc:Choice>
        <mc:Fallback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D9C9F3D1-8A21-47B3-B198-80DB74226602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8332383" y="2111432"/>
                <a:ext cx="19692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3ACAFE6C-8DE1-45A5-B672-C89ED35D4A30}"/>
                  </a:ext>
                </a:extLst>
              </p14:cNvPr>
              <p14:cNvContentPartPr/>
              <p14:nvPr/>
            </p14:nvContentPartPr>
            <p14:xfrm>
              <a:off x="8649543" y="2017112"/>
              <a:ext cx="34560" cy="233280"/>
            </p14:xfrm>
          </p:contentPart>
        </mc:Choice>
        <mc:Fallback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3ACAFE6C-8DE1-45A5-B672-C89ED35D4A30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8645223" y="2012792"/>
                <a:ext cx="4320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58010979-B061-4BAF-B1B3-5DABC125EAD0}"/>
                  </a:ext>
                </a:extLst>
              </p14:cNvPr>
              <p14:cNvContentPartPr/>
              <p14:nvPr/>
            </p14:nvContentPartPr>
            <p14:xfrm>
              <a:off x="8658903" y="2008472"/>
              <a:ext cx="137880" cy="164880"/>
            </p14:xfrm>
          </p:contentPart>
        </mc:Choice>
        <mc:Fallback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58010979-B061-4BAF-B1B3-5DABC125EAD0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8654583" y="2004152"/>
                <a:ext cx="1465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CA7E2DFD-EBE2-4AB1-A097-AEA1C3EA333C}"/>
                  </a:ext>
                </a:extLst>
              </p14:cNvPr>
              <p14:cNvContentPartPr/>
              <p14:nvPr/>
            </p14:nvContentPartPr>
            <p14:xfrm>
              <a:off x="8875983" y="1895792"/>
              <a:ext cx="67320" cy="292320"/>
            </p14:xfrm>
          </p:contentPart>
        </mc:Choice>
        <mc:Fallback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CA7E2DFD-EBE2-4AB1-A097-AEA1C3EA333C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8871663" y="1891472"/>
                <a:ext cx="7596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077F7470-16E6-4A53-9CDB-6F57D9267D4F}"/>
                  </a:ext>
                </a:extLst>
              </p14:cNvPr>
              <p14:cNvContentPartPr/>
              <p14:nvPr/>
            </p14:nvContentPartPr>
            <p14:xfrm>
              <a:off x="9031503" y="1984352"/>
              <a:ext cx="93240" cy="99000"/>
            </p14:xfrm>
          </p:contentPart>
        </mc:Choice>
        <mc:Fallback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077F7470-16E6-4A53-9CDB-6F57D9267D4F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9027183" y="1980032"/>
                <a:ext cx="10188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2B46AA72-9B7E-4CEE-A1B0-D1CEECB9D993}"/>
                  </a:ext>
                </a:extLst>
              </p14:cNvPr>
              <p14:cNvContentPartPr/>
              <p14:nvPr/>
            </p14:nvContentPartPr>
            <p14:xfrm>
              <a:off x="9149583" y="2094872"/>
              <a:ext cx="6120" cy="82440"/>
            </p14:xfrm>
          </p:contentPart>
        </mc:Choice>
        <mc:Fallback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2B46AA72-9B7E-4CEE-A1B0-D1CEECB9D993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9145263" y="2090552"/>
                <a:ext cx="1476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84597CE4-3069-4A47-8C4F-AED697E4D132}"/>
                  </a:ext>
                </a:extLst>
              </p14:cNvPr>
              <p14:cNvContentPartPr/>
              <p14:nvPr/>
            </p14:nvContentPartPr>
            <p14:xfrm>
              <a:off x="9220143" y="1981832"/>
              <a:ext cx="124920" cy="112680"/>
            </p14:xfrm>
          </p:contentPart>
        </mc:Choice>
        <mc:Fallback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84597CE4-3069-4A47-8C4F-AED697E4D132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9215823" y="1977512"/>
                <a:ext cx="13356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FAA3213A-71FB-48AC-B30F-F8C3F658BE3B}"/>
                  </a:ext>
                </a:extLst>
              </p14:cNvPr>
              <p14:cNvContentPartPr/>
              <p14:nvPr/>
            </p14:nvContentPartPr>
            <p14:xfrm>
              <a:off x="9331023" y="1894352"/>
              <a:ext cx="130320" cy="309600"/>
            </p14:xfrm>
          </p:contentPart>
        </mc:Choice>
        <mc:Fallback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FAA3213A-71FB-48AC-B30F-F8C3F658BE3B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9326703" y="1890032"/>
                <a:ext cx="13896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23DC7125-F83F-4087-A8A6-348DA485A162}"/>
                  </a:ext>
                </a:extLst>
              </p14:cNvPr>
              <p14:cNvContentPartPr/>
              <p14:nvPr/>
            </p14:nvContentPartPr>
            <p14:xfrm>
              <a:off x="691023" y="2485112"/>
              <a:ext cx="10440" cy="17928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23DC7125-F83F-4087-A8A6-348DA485A162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686703" y="2480792"/>
                <a:ext cx="1908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AAAA3B93-CC5C-4966-A247-E1D3173FA1F1}"/>
                  </a:ext>
                </a:extLst>
              </p14:cNvPr>
              <p14:cNvContentPartPr/>
              <p14:nvPr/>
            </p14:nvContentPartPr>
            <p14:xfrm>
              <a:off x="600663" y="2436512"/>
              <a:ext cx="216360" cy="11124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AAAA3B93-CC5C-4966-A247-E1D3173FA1F1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596343" y="2432192"/>
                <a:ext cx="22500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54E59D55-5285-45E5-988D-E29236CEB916}"/>
                  </a:ext>
                </a:extLst>
              </p14:cNvPr>
              <p14:cNvContentPartPr/>
              <p14:nvPr/>
            </p14:nvContentPartPr>
            <p14:xfrm>
              <a:off x="895503" y="2395472"/>
              <a:ext cx="125640" cy="29664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54E59D55-5285-45E5-988D-E29236CEB916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891183" y="2391152"/>
                <a:ext cx="13428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A9245A4B-C6F5-4B3E-9744-048FFA1C4609}"/>
                  </a:ext>
                </a:extLst>
              </p14:cNvPr>
              <p14:cNvContentPartPr/>
              <p14:nvPr/>
            </p14:nvContentPartPr>
            <p14:xfrm>
              <a:off x="1105023" y="2451272"/>
              <a:ext cx="170640" cy="19692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A9245A4B-C6F5-4B3E-9744-048FFA1C4609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1100703" y="2446952"/>
                <a:ext cx="17928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B3CF8114-6461-4910-B975-1251B431A1B3}"/>
                  </a:ext>
                </a:extLst>
              </p14:cNvPr>
              <p14:cNvContentPartPr/>
              <p14:nvPr/>
            </p14:nvContentPartPr>
            <p14:xfrm>
              <a:off x="1120503" y="2426792"/>
              <a:ext cx="205920" cy="18756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B3CF8114-6461-4910-B975-1251B431A1B3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1116183" y="2422472"/>
                <a:ext cx="21456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9BBA3B12-63AD-430D-AD8D-92C994F98174}"/>
                  </a:ext>
                </a:extLst>
              </p14:cNvPr>
              <p14:cNvContentPartPr/>
              <p14:nvPr/>
            </p14:nvContentPartPr>
            <p14:xfrm>
              <a:off x="1414983" y="2423192"/>
              <a:ext cx="185760" cy="11628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9BBA3B12-63AD-430D-AD8D-92C994F98174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1410663" y="2418872"/>
                <a:ext cx="19440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5D0FC193-48F1-41CD-AED5-538DF0FE576C}"/>
                  </a:ext>
                </a:extLst>
              </p14:cNvPr>
              <p14:cNvContentPartPr/>
              <p14:nvPr/>
            </p14:nvContentPartPr>
            <p14:xfrm>
              <a:off x="1414263" y="2550992"/>
              <a:ext cx="201960" cy="3312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5D0FC193-48F1-41CD-AED5-538DF0FE576C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1409943" y="2546672"/>
                <a:ext cx="2106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239F292D-17BA-4C69-9F1F-6E50B6F48CFA}"/>
                  </a:ext>
                </a:extLst>
              </p14:cNvPr>
              <p14:cNvContentPartPr/>
              <p14:nvPr/>
            </p14:nvContentPartPr>
            <p14:xfrm>
              <a:off x="1705863" y="2404112"/>
              <a:ext cx="136080" cy="14976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239F292D-17BA-4C69-9F1F-6E50B6F48CFA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1701543" y="2399792"/>
                <a:ext cx="14472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7373153C-0299-496D-BAF4-AD555DC97882}"/>
                  </a:ext>
                </a:extLst>
              </p14:cNvPr>
              <p14:cNvContentPartPr/>
              <p14:nvPr/>
            </p14:nvContentPartPr>
            <p14:xfrm>
              <a:off x="1880823" y="2410952"/>
              <a:ext cx="134280" cy="11664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7373153C-0299-496D-BAF4-AD555DC97882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1876503" y="2406632"/>
                <a:ext cx="14292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D536593D-8C54-4038-8B8B-0A4C4CE3AE80}"/>
                  </a:ext>
                </a:extLst>
              </p14:cNvPr>
              <p14:cNvContentPartPr/>
              <p14:nvPr/>
            </p14:nvContentPartPr>
            <p14:xfrm>
              <a:off x="2034543" y="2420312"/>
              <a:ext cx="95760" cy="10044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D536593D-8C54-4038-8B8B-0A4C4CE3AE80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2030223" y="2415992"/>
                <a:ext cx="10440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93B0CFB4-17C4-497E-BBB8-0D262E3CAC13}"/>
                  </a:ext>
                </a:extLst>
              </p14:cNvPr>
              <p14:cNvContentPartPr/>
              <p14:nvPr/>
            </p14:nvContentPartPr>
            <p14:xfrm>
              <a:off x="2156583" y="2419952"/>
              <a:ext cx="105480" cy="9540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93B0CFB4-17C4-497E-BBB8-0D262E3CAC13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2152263" y="2415632"/>
                <a:ext cx="11412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7EED4787-0477-4EF4-8BB5-2F6E2C562AE0}"/>
                  </a:ext>
                </a:extLst>
              </p14:cNvPr>
              <p14:cNvContentPartPr/>
              <p14:nvPr/>
            </p14:nvContentPartPr>
            <p14:xfrm>
              <a:off x="2308863" y="2423912"/>
              <a:ext cx="116280" cy="10872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7EED4787-0477-4EF4-8BB5-2F6E2C562AE0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2304543" y="2419592"/>
                <a:ext cx="12492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466A8224-83D8-4184-8058-524817D0FCC7}"/>
                  </a:ext>
                </a:extLst>
              </p14:cNvPr>
              <p14:cNvContentPartPr/>
              <p14:nvPr/>
            </p14:nvContentPartPr>
            <p14:xfrm>
              <a:off x="2396343" y="2326352"/>
              <a:ext cx="198000" cy="39276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466A8224-83D8-4184-8058-524817D0FCC7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2392023" y="2322032"/>
                <a:ext cx="2066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F1F4FC53-6703-43B9-97F2-7FE9AB5D7DBA}"/>
                  </a:ext>
                </a:extLst>
              </p14:cNvPr>
              <p14:cNvContentPartPr/>
              <p14:nvPr/>
            </p14:nvContentPartPr>
            <p14:xfrm>
              <a:off x="3802143" y="2058152"/>
              <a:ext cx="30600" cy="55116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F1F4FC53-6703-43B9-97F2-7FE9AB5D7DBA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3797823" y="2053832"/>
                <a:ext cx="39240" cy="55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B23160C9-E313-4368-9B2E-3EEF4B2F575D}"/>
                  </a:ext>
                </a:extLst>
              </p14:cNvPr>
              <p14:cNvContentPartPr/>
              <p14:nvPr/>
            </p14:nvContentPartPr>
            <p14:xfrm>
              <a:off x="3501543" y="2477552"/>
              <a:ext cx="1911600" cy="8136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B23160C9-E313-4368-9B2E-3EEF4B2F575D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3497223" y="2473232"/>
                <a:ext cx="192024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E579BE5B-EA56-487E-A8C8-B04F9B979760}"/>
                  </a:ext>
                </a:extLst>
              </p14:cNvPr>
              <p14:cNvContentPartPr/>
              <p14:nvPr/>
            </p14:nvContentPartPr>
            <p14:xfrm>
              <a:off x="5395503" y="2431112"/>
              <a:ext cx="76320" cy="11196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E579BE5B-EA56-487E-A8C8-B04F9B979760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5391183" y="2426792"/>
                <a:ext cx="8496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9538C883-264B-42DE-8158-96341246BFA1}"/>
                  </a:ext>
                </a:extLst>
              </p14:cNvPr>
              <p14:cNvContentPartPr/>
              <p14:nvPr/>
            </p14:nvContentPartPr>
            <p14:xfrm>
              <a:off x="4641303" y="2112152"/>
              <a:ext cx="7560" cy="47052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9538C883-264B-42DE-8158-96341246BFA1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4636983" y="2107832"/>
                <a:ext cx="16200" cy="47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87CA98EE-326E-4861-96A1-192923499D86}"/>
                  </a:ext>
                </a:extLst>
              </p14:cNvPr>
              <p14:cNvContentPartPr/>
              <p14:nvPr/>
            </p14:nvContentPartPr>
            <p14:xfrm>
              <a:off x="4462383" y="2640992"/>
              <a:ext cx="118080" cy="9792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87CA98EE-326E-4861-96A1-192923499D86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4458063" y="2636672"/>
                <a:ext cx="12672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1333CB14-B43F-4312-9260-0C6C999B0F78}"/>
                  </a:ext>
                </a:extLst>
              </p14:cNvPr>
              <p14:cNvContentPartPr/>
              <p14:nvPr/>
            </p14:nvContentPartPr>
            <p14:xfrm>
              <a:off x="4575063" y="2647832"/>
              <a:ext cx="63000" cy="8604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1333CB14-B43F-4312-9260-0C6C999B0F78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4570743" y="2643512"/>
                <a:ext cx="7164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1F5215CF-0780-48CD-8141-DA13372835E1}"/>
                  </a:ext>
                </a:extLst>
              </p14:cNvPr>
              <p14:cNvContentPartPr/>
              <p14:nvPr/>
            </p14:nvContentPartPr>
            <p14:xfrm>
              <a:off x="4587303" y="2630912"/>
              <a:ext cx="119160" cy="648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1F5215CF-0780-48CD-8141-DA13372835E1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4582983" y="2626592"/>
                <a:ext cx="12780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549962D0-5CAF-4868-B29F-8909C4EA750F}"/>
                  </a:ext>
                </a:extLst>
              </p14:cNvPr>
              <p14:cNvContentPartPr/>
              <p14:nvPr/>
            </p14:nvContentPartPr>
            <p14:xfrm>
              <a:off x="4674423" y="2630552"/>
              <a:ext cx="154440" cy="6732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549962D0-5CAF-4868-B29F-8909C4EA750F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4670103" y="2626232"/>
                <a:ext cx="16308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9AD7D54C-0613-4CEA-AE57-8920BF9AB2C4}"/>
                  </a:ext>
                </a:extLst>
              </p14:cNvPr>
              <p14:cNvContentPartPr/>
              <p14:nvPr/>
            </p14:nvContentPartPr>
            <p14:xfrm>
              <a:off x="4837503" y="2628032"/>
              <a:ext cx="86400" cy="7020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9AD7D54C-0613-4CEA-AE57-8920BF9AB2C4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4833183" y="2623712"/>
                <a:ext cx="9504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5769095F-F6DB-4791-B879-895E3466475A}"/>
                  </a:ext>
                </a:extLst>
              </p14:cNvPr>
              <p14:cNvContentPartPr/>
              <p14:nvPr/>
            </p14:nvContentPartPr>
            <p14:xfrm>
              <a:off x="3675423" y="1942952"/>
              <a:ext cx="199080" cy="17748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5769095F-F6DB-4791-B879-895E3466475A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3671103" y="1938632"/>
                <a:ext cx="20772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5A067FF4-528E-4EE0-B634-B891100A692F}"/>
                  </a:ext>
                </a:extLst>
              </p14:cNvPr>
              <p14:cNvContentPartPr/>
              <p14:nvPr/>
            </p14:nvContentPartPr>
            <p14:xfrm>
              <a:off x="3487863" y="1909112"/>
              <a:ext cx="122400" cy="17604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5A067FF4-528E-4EE0-B634-B891100A692F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3483543" y="1904792"/>
                <a:ext cx="13104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27393C51-DDC9-479C-B0CE-A9272C6C66D8}"/>
                  </a:ext>
                </a:extLst>
              </p14:cNvPr>
              <p14:cNvContentPartPr/>
              <p14:nvPr/>
            </p14:nvContentPartPr>
            <p14:xfrm>
              <a:off x="3597303" y="1926752"/>
              <a:ext cx="72720" cy="8172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27393C51-DDC9-479C-B0CE-A9272C6C66D8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3592983" y="1922432"/>
                <a:ext cx="8136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4BEE3DC2-0BE4-4D25-BB7C-594CBF574223}"/>
                  </a:ext>
                </a:extLst>
              </p14:cNvPr>
              <p14:cNvContentPartPr/>
              <p14:nvPr/>
            </p14:nvContentPartPr>
            <p14:xfrm>
              <a:off x="3628623" y="1963472"/>
              <a:ext cx="60120" cy="756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4BEE3DC2-0BE4-4D25-BB7C-594CBF574223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3624303" y="1959152"/>
                <a:ext cx="6876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78054E3D-913B-4DD5-A971-6CA8DEF3EBAC}"/>
                  </a:ext>
                </a:extLst>
              </p14:cNvPr>
              <p14:cNvContentPartPr/>
              <p14:nvPr/>
            </p14:nvContentPartPr>
            <p14:xfrm>
              <a:off x="3661743" y="1888952"/>
              <a:ext cx="47880" cy="15876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78054E3D-913B-4DD5-A971-6CA8DEF3EBAC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3657423" y="1884632"/>
                <a:ext cx="5652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D469D258-1781-4611-94EF-D11A7E14EF0B}"/>
                  </a:ext>
                </a:extLst>
              </p14:cNvPr>
              <p14:cNvContentPartPr/>
              <p14:nvPr/>
            </p14:nvContentPartPr>
            <p14:xfrm>
              <a:off x="3429903" y="2071112"/>
              <a:ext cx="2292840" cy="44172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D469D258-1781-4611-94EF-D11A7E14EF0B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3425583" y="2066792"/>
                <a:ext cx="2301480" cy="4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8C1DBE05-419A-44CE-9BD0-F918F5035E21}"/>
                  </a:ext>
                </a:extLst>
              </p14:cNvPr>
              <p14:cNvContentPartPr/>
              <p14:nvPr/>
            </p14:nvContentPartPr>
            <p14:xfrm>
              <a:off x="4340703" y="2034752"/>
              <a:ext cx="43920" cy="58788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8C1DBE05-419A-44CE-9BD0-F918F5035E21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4336383" y="2030432"/>
                <a:ext cx="52560" cy="59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EDE75842-E4DB-4D34-8BB4-DC2B39D720F8}"/>
                  </a:ext>
                </a:extLst>
              </p14:cNvPr>
              <p14:cNvContentPartPr/>
              <p14:nvPr/>
            </p14:nvContentPartPr>
            <p14:xfrm>
              <a:off x="4140183" y="2645312"/>
              <a:ext cx="116280" cy="12708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EDE75842-E4DB-4D34-8BB4-DC2B39D720F8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4135863" y="2640992"/>
                <a:ext cx="12492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F5C81EC8-6B52-4211-AC36-945610DA7420}"/>
                  </a:ext>
                </a:extLst>
              </p14:cNvPr>
              <p14:cNvContentPartPr/>
              <p14:nvPr/>
            </p14:nvContentPartPr>
            <p14:xfrm>
              <a:off x="4266903" y="2656112"/>
              <a:ext cx="93240" cy="6732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F5C81EC8-6B52-4211-AC36-945610DA7420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4262583" y="2651792"/>
                <a:ext cx="10188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CB56CDCC-026B-4566-A0B0-581FF0A1CED5}"/>
                  </a:ext>
                </a:extLst>
              </p14:cNvPr>
              <p14:cNvContentPartPr/>
              <p14:nvPr/>
            </p14:nvContentPartPr>
            <p14:xfrm>
              <a:off x="4372743" y="2652512"/>
              <a:ext cx="42480" cy="4392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CB56CDCC-026B-4566-A0B0-581FF0A1CED5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4368423" y="2648192"/>
                <a:ext cx="511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D65DAC49-7EC4-4008-9853-5AFA4FDF1030}"/>
                  </a:ext>
                </a:extLst>
              </p14:cNvPr>
              <p14:cNvContentPartPr/>
              <p14:nvPr/>
            </p14:nvContentPartPr>
            <p14:xfrm>
              <a:off x="3644103" y="2458832"/>
              <a:ext cx="84960" cy="10080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D65DAC49-7EC4-4008-9853-5AFA4FDF1030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3639783" y="2454512"/>
                <a:ext cx="9360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AE52A35D-F927-404D-8F6B-02DACA28DE9A}"/>
                  </a:ext>
                </a:extLst>
              </p14:cNvPr>
              <p14:cNvContentPartPr/>
              <p14:nvPr/>
            </p14:nvContentPartPr>
            <p14:xfrm>
              <a:off x="3767223" y="2433992"/>
              <a:ext cx="80640" cy="9756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AE52A35D-F927-404D-8F6B-02DACA28DE9A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3762903" y="2429672"/>
                <a:ext cx="8928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324A1F7E-5E6D-4E3A-B290-B455B8055298}"/>
                  </a:ext>
                </a:extLst>
              </p14:cNvPr>
              <p14:cNvContentPartPr/>
              <p14:nvPr/>
            </p14:nvContentPartPr>
            <p14:xfrm>
              <a:off x="3861903" y="2361632"/>
              <a:ext cx="212760" cy="15624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324A1F7E-5E6D-4E3A-B290-B455B8055298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3857583" y="2357312"/>
                <a:ext cx="22140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7BA5822C-019F-4107-A0F9-096AABED45A9}"/>
                  </a:ext>
                </a:extLst>
              </p14:cNvPr>
              <p14:cNvContentPartPr/>
              <p14:nvPr/>
            </p14:nvContentPartPr>
            <p14:xfrm>
              <a:off x="4008423" y="2307992"/>
              <a:ext cx="166680" cy="21060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7BA5822C-019F-4107-A0F9-096AABED45A9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4004103" y="2303672"/>
                <a:ext cx="17532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6CC1A395-D9ED-4F15-9A1D-6521DCC9E691}"/>
                  </a:ext>
                </a:extLst>
              </p14:cNvPr>
              <p14:cNvContentPartPr/>
              <p14:nvPr/>
            </p14:nvContentPartPr>
            <p14:xfrm>
              <a:off x="4087623" y="2277032"/>
              <a:ext cx="190440" cy="20268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6CC1A395-D9ED-4F15-9A1D-6521DCC9E691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4083303" y="2272712"/>
                <a:ext cx="19908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C656FFF1-E3D7-4FF4-8106-FA92289B5D60}"/>
                  </a:ext>
                </a:extLst>
              </p14:cNvPr>
              <p14:cNvContentPartPr/>
              <p14:nvPr/>
            </p14:nvContentPartPr>
            <p14:xfrm>
              <a:off x="4185543" y="2313752"/>
              <a:ext cx="127080" cy="18216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C656FFF1-E3D7-4FF4-8106-FA92289B5D60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4181223" y="2309432"/>
                <a:ext cx="1357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8EA1FF72-3A2E-48FC-BC4D-6D8C7DCD17A6}"/>
                  </a:ext>
                </a:extLst>
              </p14:cNvPr>
              <p14:cNvContentPartPr/>
              <p14:nvPr/>
            </p14:nvContentPartPr>
            <p14:xfrm>
              <a:off x="4255023" y="2208272"/>
              <a:ext cx="111960" cy="29988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8EA1FF72-3A2E-48FC-BC4D-6D8C7DCD17A6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4250703" y="2203952"/>
                <a:ext cx="12060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237318F9-6554-46F4-8A65-47917673A587}"/>
                  </a:ext>
                </a:extLst>
              </p14:cNvPr>
              <p14:cNvContentPartPr/>
              <p14:nvPr/>
            </p14:nvContentPartPr>
            <p14:xfrm>
              <a:off x="428943" y="3121232"/>
              <a:ext cx="141480" cy="14400"/>
            </p14:xfrm>
          </p:contentPart>
        </mc:Choice>
        <mc:Fallback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237318F9-6554-46F4-8A65-47917673A587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424623" y="3116912"/>
                <a:ext cx="15012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DB395F87-0B05-4794-BD3F-A58DFAA7ADC9}"/>
                  </a:ext>
                </a:extLst>
              </p14:cNvPr>
              <p14:cNvContentPartPr/>
              <p14:nvPr/>
            </p14:nvContentPartPr>
            <p14:xfrm>
              <a:off x="408423" y="3180632"/>
              <a:ext cx="166320" cy="648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DB395F87-0B05-4794-BD3F-A58DFAA7ADC9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404103" y="3176312"/>
                <a:ext cx="17496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6AC660A5-A8AC-4DA1-9DA1-D117B2698A11}"/>
                  </a:ext>
                </a:extLst>
              </p14:cNvPr>
              <p14:cNvContentPartPr/>
              <p14:nvPr/>
            </p14:nvContentPartPr>
            <p14:xfrm>
              <a:off x="832863" y="3065432"/>
              <a:ext cx="9000" cy="173520"/>
            </p14:xfrm>
          </p:contentPart>
        </mc:Choice>
        <mc:Fallback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6AC660A5-A8AC-4DA1-9DA1-D117B2698A11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828543" y="3061112"/>
                <a:ext cx="1764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86486589-8AC2-43AB-97E8-3AC38501C194}"/>
                  </a:ext>
                </a:extLst>
              </p14:cNvPr>
              <p14:cNvContentPartPr/>
              <p14:nvPr/>
            </p14:nvContentPartPr>
            <p14:xfrm>
              <a:off x="718023" y="3001712"/>
              <a:ext cx="215640" cy="94320"/>
            </p14:xfrm>
          </p:contentPart>
        </mc:Choice>
        <mc:Fallback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86486589-8AC2-43AB-97E8-3AC38501C194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713703" y="2997392"/>
                <a:ext cx="22428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666CBE26-BE20-4AB4-A34D-E38ECD4F80F0}"/>
                  </a:ext>
                </a:extLst>
              </p14:cNvPr>
              <p14:cNvContentPartPr/>
              <p14:nvPr/>
            </p14:nvContentPartPr>
            <p14:xfrm>
              <a:off x="993423" y="2929352"/>
              <a:ext cx="112680" cy="297360"/>
            </p14:xfrm>
          </p:contentPart>
        </mc:Choice>
        <mc:Fallback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666CBE26-BE20-4AB4-A34D-E38ECD4F80F0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989103" y="2925032"/>
                <a:ext cx="12132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B9BA6E79-0BD9-41E9-A8AF-42CFE4AA9A58}"/>
                  </a:ext>
                </a:extLst>
              </p14:cNvPr>
              <p14:cNvContentPartPr/>
              <p14:nvPr/>
            </p14:nvContentPartPr>
            <p14:xfrm>
              <a:off x="1210143" y="2999912"/>
              <a:ext cx="149760" cy="156960"/>
            </p14:xfrm>
          </p:contentPart>
        </mc:Choice>
        <mc:Fallback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B9BA6E79-0BD9-41E9-A8AF-42CFE4AA9A58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1205823" y="2995592"/>
                <a:ext cx="15840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2475AF3D-EDEC-4B48-BF70-81575E9ABF03}"/>
                  </a:ext>
                </a:extLst>
              </p14:cNvPr>
              <p14:cNvContentPartPr/>
              <p14:nvPr/>
            </p14:nvContentPartPr>
            <p14:xfrm>
              <a:off x="1181703" y="3071192"/>
              <a:ext cx="170640" cy="14400"/>
            </p14:xfrm>
          </p:contentPart>
        </mc:Choice>
        <mc:Fallback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2475AF3D-EDEC-4B48-BF70-81575E9ABF03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1177383" y="3066872"/>
                <a:ext cx="17928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BF91835A-C7C3-49B1-AC2E-E10E99E2241A}"/>
                  </a:ext>
                </a:extLst>
              </p14:cNvPr>
              <p14:cNvContentPartPr/>
              <p14:nvPr/>
            </p14:nvContentPartPr>
            <p14:xfrm>
              <a:off x="1481223" y="2959592"/>
              <a:ext cx="186120" cy="10548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BF91835A-C7C3-49B1-AC2E-E10E99E2241A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1476903" y="2955272"/>
                <a:ext cx="1947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0608F00C-2FD1-48B3-8CED-3F1159669466}"/>
                  </a:ext>
                </a:extLst>
              </p14:cNvPr>
              <p14:cNvContentPartPr/>
              <p14:nvPr/>
            </p14:nvContentPartPr>
            <p14:xfrm>
              <a:off x="1512543" y="3104312"/>
              <a:ext cx="164880" cy="5040"/>
            </p14:xfrm>
          </p:contentPart>
        </mc:Choice>
        <mc:Fallback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0608F00C-2FD1-48B3-8CED-3F1159669466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1508223" y="3099992"/>
                <a:ext cx="17352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DC72276E-B0BB-4642-B739-E229FE8A58B6}"/>
                  </a:ext>
                </a:extLst>
              </p14:cNvPr>
              <p14:cNvContentPartPr/>
              <p14:nvPr/>
            </p14:nvContentPartPr>
            <p14:xfrm>
              <a:off x="1825383" y="2850152"/>
              <a:ext cx="168840" cy="11700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DC72276E-B0BB-4642-B739-E229FE8A58B6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1821063" y="2845832"/>
                <a:ext cx="17748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C8BE729B-3E4A-47A8-AD05-530B00B96F64}"/>
                  </a:ext>
                </a:extLst>
              </p14:cNvPr>
              <p14:cNvContentPartPr/>
              <p14:nvPr/>
            </p14:nvContentPartPr>
            <p14:xfrm>
              <a:off x="1986303" y="2854832"/>
              <a:ext cx="114480" cy="7416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C8BE729B-3E4A-47A8-AD05-530B00B96F64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1981983" y="2850512"/>
                <a:ext cx="12312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BA9CF58F-2163-4A9C-A9F4-20A81B64AD7D}"/>
                  </a:ext>
                </a:extLst>
              </p14:cNvPr>
              <p14:cNvContentPartPr/>
              <p14:nvPr/>
            </p14:nvContentPartPr>
            <p14:xfrm>
              <a:off x="2134263" y="2851592"/>
              <a:ext cx="110880" cy="73440"/>
            </p14:xfrm>
          </p:contentPart>
        </mc:Choice>
        <mc:Fallback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BA9CF58F-2163-4A9C-A9F4-20A81B64AD7D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2129943" y="2847272"/>
                <a:ext cx="11952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C4AEA4CD-8209-4F33-ABCC-925E7895E29A}"/>
                  </a:ext>
                </a:extLst>
              </p14:cNvPr>
              <p14:cNvContentPartPr/>
              <p14:nvPr/>
            </p14:nvContentPartPr>
            <p14:xfrm>
              <a:off x="2265303" y="2854472"/>
              <a:ext cx="106920" cy="54720"/>
            </p14:xfrm>
          </p:contentPart>
        </mc:Choice>
        <mc:Fallback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C4AEA4CD-8209-4F33-ABCC-925E7895E29A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2260983" y="2850152"/>
                <a:ext cx="11556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EAD047DB-92E7-4187-B2F2-89929597A281}"/>
                  </a:ext>
                </a:extLst>
              </p14:cNvPr>
              <p14:cNvContentPartPr/>
              <p14:nvPr/>
            </p14:nvContentPartPr>
            <p14:xfrm>
              <a:off x="2383023" y="2833592"/>
              <a:ext cx="104400" cy="61560"/>
            </p14:xfrm>
          </p:contentPart>
        </mc:Choice>
        <mc:Fallback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EAD047DB-92E7-4187-B2F2-89929597A281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2378703" y="2829272"/>
                <a:ext cx="11304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345B4FA5-264C-429C-825A-E9F111C3551B}"/>
                  </a:ext>
                </a:extLst>
              </p14:cNvPr>
              <p14:cNvContentPartPr/>
              <p14:nvPr/>
            </p14:nvContentPartPr>
            <p14:xfrm>
              <a:off x="2539623" y="2853392"/>
              <a:ext cx="142560" cy="3960"/>
            </p14:xfrm>
          </p:contentPart>
        </mc:Choice>
        <mc:Fallback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345B4FA5-264C-429C-825A-E9F111C3551B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2535303" y="2849072"/>
                <a:ext cx="1512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19DE89AF-B9B5-4709-AC13-D1E0A0D45CE7}"/>
                  </a:ext>
                </a:extLst>
              </p14:cNvPr>
              <p14:cNvContentPartPr/>
              <p14:nvPr/>
            </p14:nvContentPartPr>
            <p14:xfrm>
              <a:off x="2726823" y="2788232"/>
              <a:ext cx="87480" cy="9612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19DE89AF-B9B5-4709-AC13-D1E0A0D45CE7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2722503" y="2783912"/>
                <a:ext cx="9612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2588B14C-7B03-4CDB-A270-D5778D5FA522}"/>
                  </a:ext>
                </a:extLst>
              </p14:cNvPr>
              <p14:cNvContentPartPr/>
              <p14:nvPr/>
            </p14:nvContentPartPr>
            <p14:xfrm>
              <a:off x="2839863" y="2782472"/>
              <a:ext cx="100080" cy="91440"/>
            </p14:xfrm>
          </p:contentPart>
        </mc:Choice>
        <mc:Fallback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2588B14C-7B03-4CDB-A270-D5778D5FA522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2835543" y="2778152"/>
                <a:ext cx="10872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7A496D3E-42FB-45B7-9365-E8A53CBFDD4F}"/>
                  </a:ext>
                </a:extLst>
              </p14:cNvPr>
              <p14:cNvContentPartPr/>
              <p14:nvPr/>
            </p14:nvContentPartPr>
            <p14:xfrm>
              <a:off x="2874423" y="2784632"/>
              <a:ext cx="104400" cy="6840"/>
            </p14:xfrm>
          </p:contentPart>
        </mc:Choice>
        <mc:Fallback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7A496D3E-42FB-45B7-9365-E8A53CBFDD4F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2870103" y="2780312"/>
                <a:ext cx="11304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24C0A999-4AFE-4B64-BACF-4D15254859BE}"/>
                  </a:ext>
                </a:extLst>
              </p14:cNvPr>
              <p14:cNvContentPartPr/>
              <p14:nvPr/>
            </p14:nvContentPartPr>
            <p14:xfrm>
              <a:off x="2983503" y="2779952"/>
              <a:ext cx="79560" cy="74880"/>
            </p14:xfrm>
          </p:contentPart>
        </mc:Choice>
        <mc:Fallback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24C0A999-4AFE-4B64-BACF-4D15254859BE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2979183" y="2775632"/>
                <a:ext cx="882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EFA6B818-04D2-40D1-B884-AABC7D6C1B41}"/>
                  </a:ext>
                </a:extLst>
              </p14:cNvPr>
              <p14:cNvContentPartPr/>
              <p14:nvPr/>
            </p14:nvContentPartPr>
            <p14:xfrm>
              <a:off x="3064143" y="2781752"/>
              <a:ext cx="100440" cy="66960"/>
            </p14:xfrm>
          </p:contentPart>
        </mc:Choice>
        <mc:Fallback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EFA6B818-04D2-40D1-B884-AABC7D6C1B41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3059823" y="2777432"/>
                <a:ext cx="10908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792D6184-3512-49EB-BD84-F182E1828E5D}"/>
                  </a:ext>
                </a:extLst>
              </p14:cNvPr>
              <p14:cNvContentPartPr/>
              <p14:nvPr/>
            </p14:nvContentPartPr>
            <p14:xfrm>
              <a:off x="3188343" y="2773472"/>
              <a:ext cx="99720" cy="63720"/>
            </p14:xfrm>
          </p:contentPart>
        </mc:Choice>
        <mc:Fallback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792D6184-3512-49EB-BD84-F182E1828E5D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3184023" y="2769152"/>
                <a:ext cx="10836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AE33B4E2-CF48-4634-A5DA-5B3CF668E731}"/>
                  </a:ext>
                </a:extLst>
              </p14:cNvPr>
              <p14:cNvContentPartPr/>
              <p14:nvPr/>
            </p14:nvContentPartPr>
            <p14:xfrm>
              <a:off x="1886583" y="2903792"/>
              <a:ext cx="1402560" cy="137520"/>
            </p14:xfrm>
          </p:contentPart>
        </mc:Choice>
        <mc:Fallback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AE33B4E2-CF48-4634-A5DA-5B3CF668E731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1882263" y="2899472"/>
                <a:ext cx="141120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15D91388-780E-4E69-8725-4B1D0A4F6991}"/>
                  </a:ext>
                </a:extLst>
              </p14:cNvPr>
              <p14:cNvContentPartPr/>
              <p14:nvPr/>
            </p14:nvContentPartPr>
            <p14:xfrm>
              <a:off x="2380863" y="3080912"/>
              <a:ext cx="108360" cy="114840"/>
            </p14:xfrm>
          </p:contentPart>
        </mc:Choice>
        <mc:Fallback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15D91388-780E-4E69-8725-4B1D0A4F6991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2376543" y="3076592"/>
                <a:ext cx="11700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03EC3AEC-D062-482F-B92B-E1C1A25AA5D4}"/>
                  </a:ext>
                </a:extLst>
              </p14:cNvPr>
              <p14:cNvContentPartPr/>
              <p14:nvPr/>
            </p14:nvContentPartPr>
            <p14:xfrm>
              <a:off x="2506143" y="3097472"/>
              <a:ext cx="86400" cy="65160"/>
            </p14:xfrm>
          </p:contentPart>
        </mc:Choice>
        <mc:Fallback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03EC3AEC-D062-482F-B92B-E1C1A25AA5D4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2501823" y="3093152"/>
                <a:ext cx="9504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C9313DDA-590A-4309-A455-AA7D58E4C2C9}"/>
                  </a:ext>
                </a:extLst>
              </p14:cNvPr>
              <p14:cNvContentPartPr/>
              <p14:nvPr/>
            </p14:nvContentPartPr>
            <p14:xfrm>
              <a:off x="2624583" y="3078752"/>
              <a:ext cx="93600" cy="81360"/>
            </p14:xfrm>
          </p:contentPart>
        </mc:Choice>
        <mc:Fallback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C9313DDA-590A-4309-A455-AA7D58E4C2C9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2620263" y="3074432"/>
                <a:ext cx="10224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8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37A08B9C-01F2-4074-BF20-44984E3F6B54}"/>
                  </a:ext>
                </a:extLst>
              </p14:cNvPr>
              <p14:cNvContentPartPr/>
              <p14:nvPr/>
            </p14:nvContentPartPr>
            <p14:xfrm>
              <a:off x="2743743" y="3073352"/>
              <a:ext cx="88920" cy="76320"/>
            </p14:xfrm>
          </p:contentPart>
        </mc:Choice>
        <mc:Fallback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37A08B9C-01F2-4074-BF20-44984E3F6B54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2739423" y="3069032"/>
                <a:ext cx="9756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0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C3C4AD92-A73F-462B-BD0D-BE9BE00F85BE}"/>
                  </a:ext>
                </a:extLst>
              </p14:cNvPr>
              <p14:cNvContentPartPr/>
              <p14:nvPr/>
            </p14:nvContentPartPr>
            <p14:xfrm>
              <a:off x="3311103" y="2749352"/>
              <a:ext cx="134640" cy="405720"/>
            </p14:xfrm>
          </p:contentPart>
        </mc:Choice>
        <mc:Fallback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C3C4AD92-A73F-462B-BD0D-BE9BE00F85BE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3306783" y="2745032"/>
                <a:ext cx="143280" cy="4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2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E1727B56-A09D-418A-886E-70D461C6C169}"/>
                  </a:ext>
                </a:extLst>
              </p14:cNvPr>
              <p14:cNvContentPartPr/>
              <p14:nvPr/>
            </p14:nvContentPartPr>
            <p14:xfrm>
              <a:off x="3596223" y="3024392"/>
              <a:ext cx="207360" cy="16560"/>
            </p14:xfrm>
          </p:contentPart>
        </mc:Choice>
        <mc:Fallback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E1727B56-A09D-418A-886E-70D461C6C169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3591903" y="3020072"/>
                <a:ext cx="2160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21AF01E2-933B-410D-B7BC-A81984EB8946}"/>
                  </a:ext>
                </a:extLst>
              </p14:cNvPr>
              <p14:cNvContentPartPr/>
              <p14:nvPr/>
            </p14:nvContentPartPr>
            <p14:xfrm>
              <a:off x="3593703" y="3048512"/>
              <a:ext cx="236880" cy="46800"/>
            </p14:xfrm>
          </p:contentPart>
        </mc:Choice>
        <mc:Fallback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21AF01E2-933B-410D-B7BC-A81984EB8946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3589383" y="3044192"/>
                <a:ext cx="24552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5E5CA3BD-4DC4-4928-88C1-F880A2F43129}"/>
                  </a:ext>
                </a:extLst>
              </p14:cNvPr>
              <p14:cNvContentPartPr/>
              <p14:nvPr/>
            </p14:nvContentPartPr>
            <p14:xfrm>
              <a:off x="4050183" y="2990912"/>
              <a:ext cx="24120" cy="141120"/>
            </p14:xfrm>
          </p:contentPart>
        </mc:Choice>
        <mc:Fallback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5E5CA3BD-4DC4-4928-88C1-F880A2F43129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4045863" y="2986592"/>
                <a:ext cx="3276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CD4BC22A-6DC5-4A4C-A998-CEA53F8C24F1}"/>
                  </a:ext>
                </a:extLst>
              </p14:cNvPr>
              <p14:cNvContentPartPr/>
              <p14:nvPr/>
            </p14:nvContentPartPr>
            <p14:xfrm>
              <a:off x="3947943" y="2934032"/>
              <a:ext cx="248400" cy="101520"/>
            </p14:xfrm>
          </p:contentPart>
        </mc:Choice>
        <mc:Fallback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CD4BC22A-6DC5-4A4C-A998-CEA53F8C24F1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3943623" y="2929712"/>
                <a:ext cx="25704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0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0C96B479-C030-46A0-841E-37A0F6644BD9}"/>
                  </a:ext>
                </a:extLst>
              </p14:cNvPr>
              <p14:cNvContentPartPr/>
              <p14:nvPr/>
            </p14:nvContentPartPr>
            <p14:xfrm>
              <a:off x="4244583" y="2895512"/>
              <a:ext cx="94320" cy="205560"/>
            </p14:xfrm>
          </p:contentPart>
        </mc:Choice>
        <mc:Fallback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0C96B479-C030-46A0-841E-37A0F6644BD9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4240263" y="2891192"/>
                <a:ext cx="10296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29D3A6F9-8625-4580-8400-4D89186EEFBA}"/>
                  </a:ext>
                </a:extLst>
              </p14:cNvPr>
              <p14:cNvContentPartPr/>
              <p14:nvPr/>
            </p14:nvContentPartPr>
            <p14:xfrm>
              <a:off x="4424943" y="2921792"/>
              <a:ext cx="137880" cy="136800"/>
            </p14:xfrm>
          </p:contentPart>
        </mc:Choice>
        <mc:Fallback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29D3A6F9-8625-4580-8400-4D89186EEFBA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4420623" y="2917472"/>
                <a:ext cx="14652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9CF2276B-8B39-4180-BA98-D055E8B8CEF4}"/>
                  </a:ext>
                </a:extLst>
              </p14:cNvPr>
              <p14:cNvContentPartPr/>
              <p14:nvPr/>
            </p14:nvContentPartPr>
            <p14:xfrm>
              <a:off x="4402983" y="2982992"/>
              <a:ext cx="161640" cy="6480"/>
            </p14:xfrm>
          </p:contentPart>
        </mc:Choice>
        <mc:Fallback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9CF2276B-8B39-4180-BA98-D055E8B8CEF4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4398663" y="2978672"/>
                <a:ext cx="17028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23E7DFD5-2520-4307-AAB6-33571898DFAA}"/>
                  </a:ext>
                </a:extLst>
              </p14:cNvPr>
              <p14:cNvContentPartPr/>
              <p14:nvPr/>
            </p14:nvContentPartPr>
            <p14:xfrm>
              <a:off x="4664343" y="2887592"/>
              <a:ext cx="139680" cy="84240"/>
            </p14:xfrm>
          </p:contentPart>
        </mc:Choice>
        <mc:Fallback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23E7DFD5-2520-4307-AAB6-33571898DFAA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4660023" y="2883272"/>
                <a:ext cx="14832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FAC0847D-02A5-4730-A896-3740633ACF0B}"/>
                  </a:ext>
                </a:extLst>
              </p14:cNvPr>
              <p14:cNvContentPartPr/>
              <p14:nvPr/>
            </p14:nvContentPartPr>
            <p14:xfrm>
              <a:off x="4667943" y="2997752"/>
              <a:ext cx="138600" cy="14760"/>
            </p14:xfrm>
          </p:contentPart>
        </mc:Choice>
        <mc:Fallback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FAC0847D-02A5-4730-A896-3740633ACF0B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4663623" y="2993432"/>
                <a:ext cx="14724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0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73959932-8CB8-4D66-AB65-D02561A50FC1}"/>
                  </a:ext>
                </a:extLst>
              </p14:cNvPr>
              <p14:cNvContentPartPr/>
              <p14:nvPr/>
            </p14:nvContentPartPr>
            <p14:xfrm>
              <a:off x="4961703" y="2849072"/>
              <a:ext cx="124920" cy="118440"/>
            </p14:xfrm>
          </p:contentPart>
        </mc:Choice>
        <mc:Fallback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73959932-8CB8-4D66-AB65-D02561A50FC1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4957383" y="2844752"/>
                <a:ext cx="1335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2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AB61A008-9C34-4F44-A28A-237291239CD9}"/>
                  </a:ext>
                </a:extLst>
              </p14:cNvPr>
              <p14:cNvContentPartPr/>
              <p14:nvPr/>
            </p14:nvContentPartPr>
            <p14:xfrm>
              <a:off x="5094543" y="2946272"/>
              <a:ext cx="10800" cy="75240"/>
            </p14:xfrm>
          </p:contentPart>
        </mc:Choice>
        <mc:Fallback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AB61A008-9C34-4F44-A28A-237291239CD9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5090223" y="2941952"/>
                <a:ext cx="1944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4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527E9AB3-812C-4F71-9256-AB8BFD360D7C}"/>
                  </a:ext>
                </a:extLst>
              </p14:cNvPr>
              <p14:cNvContentPartPr/>
              <p14:nvPr/>
            </p14:nvContentPartPr>
            <p14:xfrm>
              <a:off x="5191023" y="2847632"/>
              <a:ext cx="121320" cy="117360"/>
            </p14:xfrm>
          </p:contentPart>
        </mc:Choice>
        <mc:Fallback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527E9AB3-812C-4F71-9256-AB8BFD360D7C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5186703" y="2843312"/>
                <a:ext cx="12996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6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23D5E031-69D7-4E6E-866F-69D25155BB39}"/>
                  </a:ext>
                </a:extLst>
              </p14:cNvPr>
              <p14:cNvContentPartPr/>
              <p14:nvPr/>
            </p14:nvContentPartPr>
            <p14:xfrm>
              <a:off x="5214783" y="2833592"/>
              <a:ext cx="129600" cy="2160"/>
            </p14:xfrm>
          </p:contentPart>
        </mc:Choice>
        <mc:Fallback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23D5E031-69D7-4E6E-866F-69D25155BB39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5210463" y="2829272"/>
                <a:ext cx="138240" cy="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8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3D15E88D-5680-4CE1-B937-4F8FD96C03FC}"/>
                  </a:ext>
                </a:extLst>
              </p14:cNvPr>
              <p14:cNvContentPartPr/>
              <p14:nvPr/>
            </p14:nvContentPartPr>
            <p14:xfrm>
              <a:off x="5321343" y="2768432"/>
              <a:ext cx="137880" cy="265320"/>
            </p14:xfrm>
          </p:contentPart>
        </mc:Choice>
        <mc:Fallback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3D15E88D-5680-4CE1-B937-4F8FD96C03FC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5317023" y="2764112"/>
                <a:ext cx="14652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0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B73A128C-1296-4957-A2BC-49BBCFAC0A02}"/>
                  </a:ext>
                </a:extLst>
              </p14:cNvPr>
              <p14:cNvContentPartPr/>
              <p14:nvPr/>
            </p14:nvContentPartPr>
            <p14:xfrm>
              <a:off x="4840023" y="2896232"/>
              <a:ext cx="100440" cy="24120"/>
            </p14:xfrm>
          </p:contentPart>
        </mc:Choice>
        <mc:Fallback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B73A128C-1296-4957-A2BC-49BBCFAC0A02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4835703" y="2891912"/>
                <a:ext cx="1090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2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D46D26D0-6C11-49CC-B752-AA4D9D54260E}"/>
                  </a:ext>
                </a:extLst>
              </p14:cNvPr>
              <p14:cNvContentPartPr/>
              <p14:nvPr/>
            </p14:nvContentPartPr>
            <p14:xfrm>
              <a:off x="370263" y="3489872"/>
              <a:ext cx="7920" cy="121680"/>
            </p14:xfrm>
          </p:contentPart>
        </mc:Choice>
        <mc:Fallback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D46D26D0-6C11-49CC-B752-AA4D9D54260E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365943" y="3485552"/>
                <a:ext cx="165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4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EF559220-40F5-4899-A292-2605C82A54FC}"/>
                  </a:ext>
                </a:extLst>
              </p14:cNvPr>
              <p14:cNvContentPartPr/>
              <p14:nvPr/>
            </p14:nvContentPartPr>
            <p14:xfrm>
              <a:off x="374943" y="3472592"/>
              <a:ext cx="91080" cy="111600"/>
            </p14:xfrm>
          </p:contentPart>
        </mc:Choice>
        <mc:Fallback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EF559220-40F5-4899-A292-2605C82A54FC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370623" y="3468272"/>
                <a:ext cx="9972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6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944EFA63-3E80-4811-A4B7-B2CC443370DC}"/>
                  </a:ext>
                </a:extLst>
              </p14:cNvPr>
              <p14:cNvContentPartPr/>
              <p14:nvPr/>
            </p14:nvContentPartPr>
            <p14:xfrm>
              <a:off x="535143" y="3512912"/>
              <a:ext cx="65520" cy="49320"/>
            </p14:xfrm>
          </p:contentPart>
        </mc:Choice>
        <mc:Fallback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944EFA63-3E80-4811-A4B7-B2CC443370DC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530823" y="3508592"/>
                <a:ext cx="741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8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71D153D7-154F-4BBF-954E-6B1D38FA7BA7}"/>
                  </a:ext>
                </a:extLst>
              </p14:cNvPr>
              <p14:cNvContentPartPr/>
              <p14:nvPr/>
            </p14:nvContentPartPr>
            <p14:xfrm>
              <a:off x="634503" y="3441632"/>
              <a:ext cx="116280" cy="122040"/>
            </p14:xfrm>
          </p:contentPart>
        </mc:Choice>
        <mc:Fallback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71D153D7-154F-4BBF-954E-6B1D38FA7BA7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630183" y="3437312"/>
                <a:ext cx="12492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CDADF5DF-DCB9-4503-9478-DABDF43387E1}"/>
                  </a:ext>
                </a:extLst>
              </p14:cNvPr>
              <p14:cNvContentPartPr/>
              <p14:nvPr/>
            </p14:nvContentPartPr>
            <p14:xfrm>
              <a:off x="962463" y="3441632"/>
              <a:ext cx="129600" cy="104400"/>
            </p14:xfrm>
          </p:contentPart>
        </mc:Choice>
        <mc:Fallback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CDADF5DF-DCB9-4503-9478-DABDF43387E1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958143" y="3437312"/>
                <a:ext cx="13824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2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00DE4B7F-0A3E-4EAD-9394-0E65CF2F3DCE}"/>
                  </a:ext>
                </a:extLst>
              </p14:cNvPr>
              <p14:cNvContentPartPr/>
              <p14:nvPr/>
            </p14:nvContentPartPr>
            <p14:xfrm>
              <a:off x="1137063" y="3460712"/>
              <a:ext cx="224640" cy="64440"/>
            </p14:xfrm>
          </p:contentPart>
        </mc:Choice>
        <mc:Fallback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00DE4B7F-0A3E-4EAD-9394-0E65CF2F3DCE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1132743" y="3456392"/>
                <a:ext cx="23328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4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569B70FA-D3DE-413A-A792-A28FB56F2FA5}"/>
                  </a:ext>
                </a:extLst>
              </p14:cNvPr>
              <p14:cNvContentPartPr/>
              <p14:nvPr/>
            </p14:nvContentPartPr>
            <p14:xfrm>
              <a:off x="1351263" y="3476192"/>
              <a:ext cx="119520" cy="61560"/>
            </p14:xfrm>
          </p:contentPart>
        </mc:Choice>
        <mc:Fallback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569B70FA-D3DE-413A-A792-A28FB56F2FA5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1346943" y="3471872"/>
                <a:ext cx="12816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6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A012AA3E-D68A-4695-8A5F-6AA598A4A7A9}"/>
                  </a:ext>
                </a:extLst>
              </p14:cNvPr>
              <p14:cNvContentPartPr/>
              <p14:nvPr/>
            </p14:nvContentPartPr>
            <p14:xfrm>
              <a:off x="1657623" y="3388712"/>
              <a:ext cx="127800" cy="92880"/>
            </p14:xfrm>
          </p:contentPart>
        </mc:Choice>
        <mc:Fallback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A012AA3E-D68A-4695-8A5F-6AA598A4A7A9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1653303" y="3384392"/>
                <a:ext cx="13644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8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D6B6879E-0F3E-4546-810C-53CF85A9DF12}"/>
                  </a:ext>
                </a:extLst>
              </p14:cNvPr>
              <p14:cNvContentPartPr/>
              <p14:nvPr/>
            </p14:nvContentPartPr>
            <p14:xfrm>
              <a:off x="1807023" y="3344432"/>
              <a:ext cx="79920" cy="142920"/>
            </p14:xfrm>
          </p:contentPart>
        </mc:Choice>
        <mc:Fallback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D6B6879E-0F3E-4546-810C-53CF85A9DF12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1802703" y="3340112"/>
                <a:ext cx="8856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0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1F41C95F-3CF0-44E7-B03B-40847416F544}"/>
                  </a:ext>
                </a:extLst>
              </p14:cNvPr>
              <p14:cNvContentPartPr/>
              <p14:nvPr/>
            </p14:nvContentPartPr>
            <p14:xfrm>
              <a:off x="1894863" y="3423992"/>
              <a:ext cx="160920" cy="46440"/>
            </p14:xfrm>
          </p:contentPart>
        </mc:Choice>
        <mc:Fallback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1F41C95F-3CF0-44E7-B03B-40847416F544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1890543" y="3419672"/>
                <a:ext cx="16956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2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71E98A83-DDD0-4478-89E1-9DDA0E4804D3}"/>
                  </a:ext>
                </a:extLst>
              </p14:cNvPr>
              <p14:cNvContentPartPr/>
              <p14:nvPr/>
            </p14:nvContentPartPr>
            <p14:xfrm>
              <a:off x="2034183" y="3407792"/>
              <a:ext cx="79200" cy="181080"/>
            </p14:xfrm>
          </p:contentPart>
        </mc:Choice>
        <mc:Fallback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71E98A83-DDD0-4478-89E1-9DDA0E4804D3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2029863" y="3403472"/>
                <a:ext cx="8784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C2CB3FF9-0783-4354-845F-C77A47E66103}"/>
                  </a:ext>
                </a:extLst>
              </p14:cNvPr>
              <p14:cNvContentPartPr/>
              <p14:nvPr/>
            </p14:nvContentPartPr>
            <p14:xfrm>
              <a:off x="2151543" y="3429392"/>
              <a:ext cx="171720" cy="145800"/>
            </p14:xfrm>
          </p:contentPart>
        </mc:Choice>
        <mc:Fallback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C2CB3FF9-0783-4354-845F-C77A47E66103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2147223" y="3425072"/>
                <a:ext cx="18036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6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63F5FFB7-F727-4C52-9BE1-CA4B05B0C683}"/>
                  </a:ext>
                </a:extLst>
              </p14:cNvPr>
              <p14:cNvContentPartPr/>
              <p14:nvPr/>
            </p14:nvContentPartPr>
            <p14:xfrm>
              <a:off x="2541063" y="3386912"/>
              <a:ext cx="204120" cy="88560"/>
            </p14:xfrm>
          </p:contentPart>
        </mc:Choice>
        <mc:Fallback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63F5FFB7-F727-4C52-9BE1-CA4B05B0C683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2536743" y="3382592"/>
                <a:ext cx="21276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8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5D56D5E7-D8C5-4DB3-BAE3-BD01BD75E2C1}"/>
                  </a:ext>
                </a:extLst>
              </p14:cNvPr>
              <p14:cNvContentPartPr/>
              <p14:nvPr/>
            </p14:nvContentPartPr>
            <p14:xfrm>
              <a:off x="2762823" y="3391952"/>
              <a:ext cx="67680" cy="81000"/>
            </p14:xfrm>
          </p:contentPart>
        </mc:Choice>
        <mc:Fallback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5D56D5E7-D8C5-4DB3-BAE3-BD01BD75E2C1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2758503" y="3387632"/>
                <a:ext cx="7632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0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A2BF255A-1207-4BA7-AF5B-68BA33F6B957}"/>
                  </a:ext>
                </a:extLst>
              </p14:cNvPr>
              <p14:cNvContentPartPr/>
              <p14:nvPr/>
            </p14:nvContentPartPr>
            <p14:xfrm>
              <a:off x="3047943" y="3323552"/>
              <a:ext cx="132120" cy="130320"/>
            </p14:xfrm>
          </p:contentPart>
        </mc:Choice>
        <mc:Fallback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A2BF255A-1207-4BA7-AF5B-68BA33F6B957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3043623" y="3319232"/>
                <a:ext cx="14076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2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9D6BFE8D-96B7-4B24-826D-ACA18110E45D}"/>
                  </a:ext>
                </a:extLst>
              </p14:cNvPr>
              <p14:cNvContentPartPr/>
              <p14:nvPr/>
            </p14:nvContentPartPr>
            <p14:xfrm>
              <a:off x="3165303" y="3289712"/>
              <a:ext cx="95760" cy="158040"/>
            </p14:xfrm>
          </p:contentPart>
        </mc:Choice>
        <mc:Fallback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9D6BFE8D-96B7-4B24-826D-ACA18110E45D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3160983" y="3285392"/>
                <a:ext cx="10440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4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C50624B4-63D4-41BC-B77B-CA3BBB269151}"/>
                  </a:ext>
                </a:extLst>
              </p14:cNvPr>
              <p14:cNvContentPartPr/>
              <p14:nvPr/>
            </p14:nvContentPartPr>
            <p14:xfrm>
              <a:off x="3322983" y="3311672"/>
              <a:ext cx="117720" cy="117000"/>
            </p14:xfrm>
          </p:contentPart>
        </mc:Choice>
        <mc:Fallback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C50624B4-63D4-41BC-B77B-CA3BBB269151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3318663" y="3307352"/>
                <a:ext cx="12636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6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32373BCC-48F1-4DCD-A88A-1DC094E0F2AD}"/>
                  </a:ext>
                </a:extLst>
              </p14:cNvPr>
              <p14:cNvContentPartPr/>
              <p14:nvPr/>
            </p14:nvContentPartPr>
            <p14:xfrm>
              <a:off x="3502983" y="3287192"/>
              <a:ext cx="117360" cy="136440"/>
            </p14:xfrm>
          </p:contentPart>
        </mc:Choice>
        <mc:Fallback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32373BCC-48F1-4DCD-A88A-1DC094E0F2AD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3498663" y="3282872"/>
                <a:ext cx="12600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8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7C5F7A22-86F2-4A0F-B24F-DCD279A51F65}"/>
                  </a:ext>
                </a:extLst>
              </p14:cNvPr>
              <p14:cNvContentPartPr/>
              <p14:nvPr/>
            </p14:nvContentPartPr>
            <p14:xfrm>
              <a:off x="3791703" y="3229952"/>
              <a:ext cx="120600" cy="153720"/>
            </p14:xfrm>
          </p:contentPart>
        </mc:Choice>
        <mc:Fallback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7C5F7A22-86F2-4A0F-B24F-DCD279A51F65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3787383" y="3225632"/>
                <a:ext cx="12924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0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642491CB-8143-424E-BAE0-10B16A496B97}"/>
                  </a:ext>
                </a:extLst>
              </p14:cNvPr>
              <p14:cNvContentPartPr/>
              <p14:nvPr/>
            </p14:nvContentPartPr>
            <p14:xfrm>
              <a:off x="3850023" y="3339032"/>
              <a:ext cx="70920" cy="25200"/>
            </p14:xfrm>
          </p:contentPart>
        </mc:Choice>
        <mc:Fallback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642491CB-8143-424E-BAE0-10B16A496B97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3845703" y="3334712"/>
                <a:ext cx="7956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2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ADA7BB6C-1991-49B6-9273-103A03A32F94}"/>
                  </a:ext>
                </a:extLst>
              </p14:cNvPr>
              <p14:cNvContentPartPr/>
              <p14:nvPr/>
            </p14:nvContentPartPr>
            <p14:xfrm>
              <a:off x="3933183" y="3323192"/>
              <a:ext cx="262440" cy="56160"/>
            </p14:xfrm>
          </p:contentPart>
        </mc:Choice>
        <mc:Fallback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ADA7BB6C-1991-49B6-9273-103A03A32F94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3928863" y="3318872"/>
                <a:ext cx="27108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4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CD0CB8FB-EFB8-41FC-A8AB-27BC78AF4D09}"/>
                  </a:ext>
                </a:extLst>
              </p14:cNvPr>
              <p14:cNvContentPartPr/>
              <p14:nvPr/>
            </p14:nvContentPartPr>
            <p14:xfrm>
              <a:off x="4212543" y="3314912"/>
              <a:ext cx="109800" cy="37800"/>
            </p14:xfrm>
          </p:contentPart>
        </mc:Choice>
        <mc:Fallback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CD0CB8FB-EFB8-41FC-A8AB-27BC78AF4D09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4208223" y="3310592"/>
                <a:ext cx="1184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6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4F0AA63F-EF4F-4D8B-9479-C6296E071315}"/>
                  </a:ext>
                </a:extLst>
              </p14:cNvPr>
              <p14:cNvContentPartPr/>
              <p14:nvPr/>
            </p14:nvContentPartPr>
            <p14:xfrm>
              <a:off x="4449063" y="3282152"/>
              <a:ext cx="204840" cy="54000"/>
            </p14:xfrm>
          </p:contentPart>
        </mc:Choice>
        <mc:Fallback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4F0AA63F-EF4F-4D8B-9479-C6296E071315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4444743" y="3277832"/>
                <a:ext cx="2134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8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5687E34D-DEFD-499B-A8B1-5EF66D256D9B}"/>
                  </a:ext>
                </a:extLst>
              </p14:cNvPr>
              <p14:cNvContentPartPr/>
              <p14:nvPr/>
            </p14:nvContentPartPr>
            <p14:xfrm>
              <a:off x="4697823" y="3297992"/>
              <a:ext cx="177840" cy="33840"/>
            </p14:xfrm>
          </p:contentPart>
        </mc:Choice>
        <mc:Fallback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5687E34D-DEFD-499B-A8B1-5EF66D256D9B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4693503" y="3293672"/>
                <a:ext cx="1864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0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ABC5FB4D-096A-4615-9A43-506B423B28E8}"/>
                  </a:ext>
                </a:extLst>
              </p14:cNvPr>
              <p14:cNvContentPartPr/>
              <p14:nvPr/>
            </p14:nvContentPartPr>
            <p14:xfrm>
              <a:off x="5062863" y="3184592"/>
              <a:ext cx="192960" cy="110520"/>
            </p14:xfrm>
          </p:contentPart>
        </mc:Choice>
        <mc:Fallback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ABC5FB4D-096A-4615-9A43-506B423B28E8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5058543" y="3180272"/>
                <a:ext cx="20160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2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84D93200-1FA9-4D0D-941A-0CB0723AE24C}"/>
                  </a:ext>
                </a:extLst>
              </p14:cNvPr>
              <p14:cNvContentPartPr/>
              <p14:nvPr/>
            </p14:nvContentPartPr>
            <p14:xfrm>
              <a:off x="5265543" y="3158312"/>
              <a:ext cx="241920" cy="125280"/>
            </p14:xfrm>
          </p:contentPart>
        </mc:Choice>
        <mc:Fallback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84D93200-1FA9-4D0D-941A-0CB0723AE24C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5261223" y="3153992"/>
                <a:ext cx="2505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4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4AE6B390-3D63-4BCD-B5BE-86D9B4040041}"/>
                  </a:ext>
                </a:extLst>
              </p14:cNvPr>
              <p14:cNvContentPartPr/>
              <p14:nvPr/>
            </p14:nvContentPartPr>
            <p14:xfrm>
              <a:off x="545943" y="3702272"/>
              <a:ext cx="192960" cy="110160"/>
            </p14:xfrm>
          </p:contentPart>
        </mc:Choice>
        <mc:Fallback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4AE6B390-3D63-4BCD-B5BE-86D9B4040041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541623" y="3697952"/>
                <a:ext cx="2016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6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0058F7C6-4508-4B14-9D78-E56054DD9C81}"/>
                  </a:ext>
                </a:extLst>
              </p14:cNvPr>
              <p14:cNvContentPartPr/>
              <p14:nvPr/>
            </p14:nvContentPartPr>
            <p14:xfrm>
              <a:off x="734223" y="3724952"/>
              <a:ext cx="119880" cy="66960"/>
            </p14:xfrm>
          </p:contentPart>
        </mc:Choice>
        <mc:Fallback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0058F7C6-4508-4B14-9D78-E56054DD9C81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729903" y="3720632"/>
                <a:ext cx="12852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8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E823D0B3-E0AE-4461-8C56-F8804D724F96}"/>
                  </a:ext>
                </a:extLst>
              </p14:cNvPr>
              <p14:cNvContentPartPr/>
              <p14:nvPr/>
            </p14:nvContentPartPr>
            <p14:xfrm>
              <a:off x="931143" y="3702272"/>
              <a:ext cx="74160" cy="87480"/>
            </p14:xfrm>
          </p:contentPart>
        </mc:Choice>
        <mc:Fallback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E823D0B3-E0AE-4461-8C56-F8804D724F96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926823" y="3697952"/>
                <a:ext cx="8280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0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F186992F-565C-4AF8-87FB-E0165821839B}"/>
                  </a:ext>
                </a:extLst>
              </p14:cNvPr>
              <p14:cNvContentPartPr/>
              <p14:nvPr/>
            </p14:nvContentPartPr>
            <p14:xfrm>
              <a:off x="1252983" y="3715232"/>
              <a:ext cx="360" cy="360"/>
            </p14:xfrm>
          </p:contentPart>
        </mc:Choice>
        <mc:Fallback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F186992F-565C-4AF8-87FB-E0165821839B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1248663" y="3710912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2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92DF2512-4064-4406-85F5-13865B3510CF}"/>
                  </a:ext>
                </a:extLst>
              </p14:cNvPr>
              <p14:cNvContentPartPr/>
              <p14:nvPr/>
            </p14:nvContentPartPr>
            <p14:xfrm>
              <a:off x="946983" y="3703712"/>
              <a:ext cx="114840" cy="78120"/>
            </p14:xfrm>
          </p:contentPart>
        </mc:Choice>
        <mc:Fallback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92DF2512-4064-4406-85F5-13865B3510CF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942663" y="3699392"/>
                <a:ext cx="12348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4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41F30282-1F83-41FE-9C71-8D4D243DCEE4}"/>
                  </a:ext>
                </a:extLst>
              </p14:cNvPr>
              <p14:cNvContentPartPr/>
              <p14:nvPr/>
            </p14:nvContentPartPr>
            <p14:xfrm>
              <a:off x="1095303" y="3714152"/>
              <a:ext cx="50760" cy="36720"/>
            </p14:xfrm>
          </p:contentPart>
        </mc:Choice>
        <mc:Fallback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41F30282-1F83-41FE-9C71-8D4D243DCEE4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1090983" y="3709832"/>
                <a:ext cx="594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6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E4F7FCE4-F61A-4284-9702-2BD8528198A5}"/>
                  </a:ext>
                </a:extLst>
              </p14:cNvPr>
              <p14:cNvContentPartPr/>
              <p14:nvPr/>
            </p14:nvContentPartPr>
            <p14:xfrm>
              <a:off x="1399143" y="3699032"/>
              <a:ext cx="242280" cy="75600"/>
            </p14:xfrm>
          </p:contentPart>
        </mc:Choice>
        <mc:Fallback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E4F7FCE4-F61A-4284-9702-2BD8528198A5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1394823" y="3694712"/>
                <a:ext cx="2509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8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1CC97FB2-224E-47FE-88CC-7E511535589C}"/>
                  </a:ext>
                </a:extLst>
              </p14:cNvPr>
              <p14:cNvContentPartPr/>
              <p14:nvPr/>
            </p14:nvContentPartPr>
            <p14:xfrm>
              <a:off x="1674543" y="3675272"/>
              <a:ext cx="72720" cy="80280"/>
            </p14:xfrm>
          </p:contentPart>
        </mc:Choice>
        <mc:Fallback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1CC97FB2-224E-47FE-88CC-7E511535589C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1670223" y="3670952"/>
                <a:ext cx="8136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0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FB6971F7-AD06-4C80-9BCB-BB64179D4767}"/>
                  </a:ext>
                </a:extLst>
              </p14:cNvPr>
              <p14:cNvContentPartPr/>
              <p14:nvPr/>
            </p14:nvContentPartPr>
            <p14:xfrm>
              <a:off x="1960383" y="3662672"/>
              <a:ext cx="174600" cy="182520"/>
            </p14:xfrm>
          </p:contentPart>
        </mc:Choice>
        <mc:Fallback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FB6971F7-AD06-4C80-9BCB-BB64179D4767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1956063" y="3658352"/>
                <a:ext cx="18324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2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790246A9-B126-4BDF-A824-5A44A1370728}"/>
                  </a:ext>
                </a:extLst>
              </p14:cNvPr>
              <p14:cNvContentPartPr/>
              <p14:nvPr/>
            </p14:nvContentPartPr>
            <p14:xfrm>
              <a:off x="2123823" y="3657632"/>
              <a:ext cx="165600" cy="184320"/>
            </p14:xfrm>
          </p:contentPart>
        </mc:Choice>
        <mc:Fallback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790246A9-B126-4BDF-A824-5A44A1370728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2119503" y="3653312"/>
                <a:ext cx="17424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4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F364A8CD-732F-4B45-8826-9AAFED9A846F}"/>
                  </a:ext>
                </a:extLst>
              </p14:cNvPr>
              <p14:cNvContentPartPr/>
              <p14:nvPr/>
            </p14:nvContentPartPr>
            <p14:xfrm>
              <a:off x="2308503" y="3612632"/>
              <a:ext cx="84600" cy="103320"/>
            </p14:xfrm>
          </p:contentPart>
        </mc:Choice>
        <mc:Fallback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F364A8CD-732F-4B45-8826-9AAFED9A846F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2304183" y="3608312"/>
                <a:ext cx="9324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6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9107C68C-79A4-4214-BBC9-64450F67BB03}"/>
                  </a:ext>
                </a:extLst>
              </p14:cNvPr>
              <p14:cNvContentPartPr/>
              <p14:nvPr/>
            </p14:nvContentPartPr>
            <p14:xfrm>
              <a:off x="2396343" y="3640712"/>
              <a:ext cx="224280" cy="59400"/>
            </p14:xfrm>
          </p:contentPart>
        </mc:Choice>
        <mc:Fallback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9107C68C-79A4-4214-BBC9-64450F67BB03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2392023" y="3636392"/>
                <a:ext cx="23292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8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CE08B57C-5226-417B-B65B-E0435BDD417B}"/>
                  </a:ext>
                </a:extLst>
              </p14:cNvPr>
              <p14:cNvContentPartPr/>
              <p14:nvPr/>
            </p14:nvContentPartPr>
            <p14:xfrm>
              <a:off x="2695503" y="3639992"/>
              <a:ext cx="240480" cy="69480"/>
            </p14:xfrm>
          </p:contentPart>
        </mc:Choice>
        <mc:Fallback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CE08B57C-5226-417B-B65B-E0435BDD417B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2691183" y="3635672"/>
                <a:ext cx="24912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0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id="{3696A320-6CDF-492C-818F-F0B05861E191}"/>
                  </a:ext>
                </a:extLst>
              </p14:cNvPr>
              <p14:cNvContentPartPr/>
              <p14:nvPr/>
            </p14:nvContentPartPr>
            <p14:xfrm>
              <a:off x="3207423" y="3618392"/>
              <a:ext cx="19800" cy="96480"/>
            </p14:xfrm>
          </p:contentPart>
        </mc:Choice>
        <mc:Fallback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3696A320-6CDF-492C-818F-F0B05861E191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3203103" y="3614072"/>
                <a:ext cx="2844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2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07C20E22-0635-4BB0-919C-35066097B633}"/>
                  </a:ext>
                </a:extLst>
              </p14:cNvPr>
              <p14:cNvContentPartPr/>
              <p14:nvPr/>
            </p14:nvContentPartPr>
            <p14:xfrm>
              <a:off x="3134343" y="3585272"/>
              <a:ext cx="164880" cy="15120"/>
            </p14:xfrm>
          </p:contentPart>
        </mc:Choice>
        <mc:Fallback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07C20E22-0635-4BB0-919C-35066097B633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3130023" y="3580952"/>
                <a:ext cx="1735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4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AE23DA69-2551-4CCC-BEE9-ACB8FBEB7429}"/>
                  </a:ext>
                </a:extLst>
              </p14:cNvPr>
              <p14:cNvContentPartPr/>
              <p14:nvPr/>
            </p14:nvContentPartPr>
            <p14:xfrm>
              <a:off x="3254583" y="3638912"/>
              <a:ext cx="103680" cy="59400"/>
            </p14:xfrm>
          </p:contentPart>
        </mc:Choice>
        <mc:Fallback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AE23DA69-2551-4CCC-BEE9-ACB8FBEB7429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3250263" y="3634592"/>
                <a:ext cx="11232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6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0AC6B8CE-B6DA-46AD-B8D3-E8B63561D6CB}"/>
                  </a:ext>
                </a:extLst>
              </p14:cNvPr>
              <p14:cNvContentPartPr/>
              <p14:nvPr/>
            </p14:nvContentPartPr>
            <p14:xfrm>
              <a:off x="3372663" y="3604712"/>
              <a:ext cx="78840" cy="102240"/>
            </p14:xfrm>
          </p:contentPart>
        </mc:Choice>
        <mc:Fallback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0AC6B8CE-B6DA-46AD-B8D3-E8B63561D6CB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3368343" y="3600392"/>
                <a:ext cx="8748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8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D8C6CBB4-A3AA-4200-9200-277119864D4C}"/>
                  </a:ext>
                </a:extLst>
              </p14:cNvPr>
              <p14:cNvContentPartPr/>
              <p14:nvPr/>
            </p14:nvContentPartPr>
            <p14:xfrm>
              <a:off x="3485703" y="3615872"/>
              <a:ext cx="94320" cy="72000"/>
            </p14:xfrm>
          </p:contentPart>
        </mc:Choice>
        <mc:Fallback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D8C6CBB4-A3AA-4200-9200-277119864D4C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3481383" y="3611552"/>
                <a:ext cx="10296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0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85BBB1BD-F1D0-4BD7-8F99-E324664D032A}"/>
                  </a:ext>
                </a:extLst>
              </p14:cNvPr>
              <p14:cNvContentPartPr/>
              <p14:nvPr/>
            </p14:nvContentPartPr>
            <p14:xfrm>
              <a:off x="3602703" y="3565472"/>
              <a:ext cx="108360" cy="129240"/>
            </p14:xfrm>
          </p:contentPart>
        </mc:Choice>
        <mc:Fallback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85BBB1BD-F1D0-4BD7-8F99-E324664D032A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3598383" y="3561152"/>
                <a:ext cx="11700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2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41669A03-021E-4863-B665-9531FCB70279}"/>
                  </a:ext>
                </a:extLst>
              </p14:cNvPr>
              <p14:cNvContentPartPr/>
              <p14:nvPr/>
            </p14:nvContentPartPr>
            <p14:xfrm>
              <a:off x="3744903" y="3600752"/>
              <a:ext cx="255240" cy="80280"/>
            </p14:xfrm>
          </p:contentPart>
        </mc:Choice>
        <mc:Fallback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41669A03-021E-4863-B665-9531FCB70279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3740583" y="3596432"/>
                <a:ext cx="26388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4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B1AC388F-C4EF-46BA-B7A3-652F6D436516}"/>
                  </a:ext>
                </a:extLst>
              </p14:cNvPr>
              <p14:cNvContentPartPr/>
              <p14:nvPr/>
            </p14:nvContentPartPr>
            <p14:xfrm>
              <a:off x="4174743" y="3593192"/>
              <a:ext cx="124200" cy="64800"/>
            </p14:xfrm>
          </p:contentPart>
        </mc:Choice>
        <mc:Fallback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B1AC388F-C4EF-46BA-B7A3-652F6D436516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4170423" y="3588872"/>
                <a:ext cx="1328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6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193BCAFA-5358-411F-98F2-9E8E0E4C65F0}"/>
                  </a:ext>
                </a:extLst>
              </p14:cNvPr>
              <p14:cNvContentPartPr/>
              <p14:nvPr/>
            </p14:nvContentPartPr>
            <p14:xfrm>
              <a:off x="4314423" y="3530912"/>
              <a:ext cx="97200" cy="112320"/>
            </p14:xfrm>
          </p:contentPart>
        </mc:Choice>
        <mc:Fallback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193BCAFA-5358-411F-98F2-9E8E0E4C65F0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4310103" y="3526592"/>
                <a:ext cx="10584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8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0CA869D1-688C-42BD-BC7C-965D5389C6EB}"/>
                  </a:ext>
                </a:extLst>
              </p14:cNvPr>
              <p14:cNvContentPartPr/>
              <p14:nvPr/>
            </p14:nvContentPartPr>
            <p14:xfrm>
              <a:off x="4447983" y="3499232"/>
              <a:ext cx="41400" cy="137880"/>
            </p14:xfrm>
          </p:contentPart>
        </mc:Choice>
        <mc:Fallback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0CA869D1-688C-42BD-BC7C-965D5389C6EB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4443663" y="3494912"/>
                <a:ext cx="5004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0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A2BD0CD9-52DB-4F8A-83E1-A106E079066F}"/>
                  </a:ext>
                </a:extLst>
              </p14:cNvPr>
              <p14:cNvContentPartPr/>
              <p14:nvPr/>
            </p14:nvContentPartPr>
            <p14:xfrm>
              <a:off x="4509183" y="3554672"/>
              <a:ext cx="82080" cy="72360"/>
            </p14:xfrm>
          </p:contentPart>
        </mc:Choice>
        <mc:Fallback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A2BD0CD9-52DB-4F8A-83E1-A106E079066F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4504863" y="3550352"/>
                <a:ext cx="9072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2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D6177D9B-9EAA-476C-9541-03FA6D530C59}"/>
                  </a:ext>
                </a:extLst>
              </p14:cNvPr>
              <p14:cNvContentPartPr/>
              <p14:nvPr/>
            </p14:nvContentPartPr>
            <p14:xfrm>
              <a:off x="4626903" y="3563312"/>
              <a:ext cx="70920" cy="69120"/>
            </p14:xfrm>
          </p:contentPart>
        </mc:Choice>
        <mc:Fallback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D6177D9B-9EAA-476C-9541-03FA6D530C59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4622583" y="3558992"/>
                <a:ext cx="7956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4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7E21D65C-4C7B-414D-BD70-B284F324DF62}"/>
                  </a:ext>
                </a:extLst>
              </p14:cNvPr>
              <p14:cNvContentPartPr/>
              <p14:nvPr/>
            </p14:nvContentPartPr>
            <p14:xfrm>
              <a:off x="4712943" y="3570152"/>
              <a:ext cx="212400" cy="60480"/>
            </p14:xfrm>
          </p:contentPart>
        </mc:Choice>
        <mc:Fallback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7E21D65C-4C7B-414D-BD70-B284F324DF62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4708623" y="3565832"/>
                <a:ext cx="22104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6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F235BDB1-CA39-463A-89B8-3F72A5EB8D20}"/>
                  </a:ext>
                </a:extLst>
              </p14:cNvPr>
              <p14:cNvContentPartPr/>
              <p14:nvPr/>
            </p14:nvContentPartPr>
            <p14:xfrm>
              <a:off x="5117943" y="3445952"/>
              <a:ext cx="369000" cy="133200"/>
            </p14:xfrm>
          </p:contentPart>
        </mc:Choice>
        <mc:Fallback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F235BDB1-CA39-463A-89B8-3F72A5EB8D20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5113623" y="3441632"/>
                <a:ext cx="37764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8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3ADDB93C-C78F-475F-BA6A-C1F4E345B348}"/>
                  </a:ext>
                </a:extLst>
              </p14:cNvPr>
              <p14:cNvContentPartPr/>
              <p14:nvPr/>
            </p14:nvContentPartPr>
            <p14:xfrm>
              <a:off x="5381103" y="3419672"/>
              <a:ext cx="40680" cy="10080"/>
            </p14:xfrm>
          </p:contentPart>
        </mc:Choice>
        <mc:Fallback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3ADDB93C-C78F-475F-BA6A-C1F4E345B348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5376783" y="3415352"/>
                <a:ext cx="4932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0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ABDAAD47-82E2-4893-9AA5-881F5D7C6CB1}"/>
                  </a:ext>
                </a:extLst>
              </p14:cNvPr>
              <p14:cNvContentPartPr/>
              <p14:nvPr/>
            </p14:nvContentPartPr>
            <p14:xfrm>
              <a:off x="908463" y="4016192"/>
              <a:ext cx="23400" cy="160920"/>
            </p14:xfrm>
          </p:contentPart>
        </mc:Choice>
        <mc:Fallback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ABDAAD47-82E2-4893-9AA5-881F5D7C6CB1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904143" y="4011872"/>
                <a:ext cx="3204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2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5A62BDFD-0EF4-4D7D-813F-9FF31358B311}"/>
                  </a:ext>
                </a:extLst>
              </p14:cNvPr>
              <p14:cNvContentPartPr/>
              <p14:nvPr/>
            </p14:nvContentPartPr>
            <p14:xfrm>
              <a:off x="806583" y="3987752"/>
              <a:ext cx="199080" cy="92160"/>
            </p14:xfrm>
          </p:contentPart>
        </mc:Choice>
        <mc:Fallback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5A62BDFD-0EF4-4D7D-813F-9FF31358B311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802263" y="3983432"/>
                <a:ext cx="20772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4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3FAE63BE-AB47-450F-841E-1A98FE35BA10}"/>
                  </a:ext>
                </a:extLst>
              </p14:cNvPr>
              <p14:cNvContentPartPr/>
              <p14:nvPr/>
            </p14:nvContentPartPr>
            <p14:xfrm>
              <a:off x="1125543" y="3960032"/>
              <a:ext cx="91080" cy="210240"/>
            </p14:xfrm>
          </p:contentPart>
        </mc:Choice>
        <mc:Fallback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3FAE63BE-AB47-450F-841E-1A98FE35BA10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1121223" y="3955712"/>
                <a:ext cx="9972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6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8B2E6220-D8EC-44C9-86F7-1C3488396E62}"/>
                  </a:ext>
                </a:extLst>
              </p14:cNvPr>
              <p14:cNvContentPartPr/>
              <p14:nvPr/>
            </p14:nvContentPartPr>
            <p14:xfrm>
              <a:off x="1270983" y="3987392"/>
              <a:ext cx="121680" cy="156240"/>
            </p14:xfrm>
          </p:contentPart>
        </mc:Choice>
        <mc:Fallback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8B2E6220-D8EC-44C9-86F7-1C3488396E62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1266663" y="3983072"/>
                <a:ext cx="13032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8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8E56E15F-173A-44C6-910F-BA18ADEBB30B}"/>
                  </a:ext>
                </a:extLst>
              </p14:cNvPr>
              <p14:cNvContentPartPr/>
              <p14:nvPr/>
            </p14:nvContentPartPr>
            <p14:xfrm>
              <a:off x="1288983" y="4045352"/>
              <a:ext cx="98640" cy="8280"/>
            </p14:xfrm>
          </p:contentPart>
        </mc:Choice>
        <mc:Fallback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8E56E15F-173A-44C6-910F-BA18ADEBB30B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1284663" y="4041032"/>
                <a:ext cx="10728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0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497C0964-5C50-4C82-9DE3-C7F655CD94ED}"/>
                  </a:ext>
                </a:extLst>
              </p14:cNvPr>
              <p14:cNvContentPartPr/>
              <p14:nvPr/>
            </p14:nvContentPartPr>
            <p14:xfrm>
              <a:off x="1462143" y="3974072"/>
              <a:ext cx="133560" cy="78840"/>
            </p14:xfrm>
          </p:contentPart>
        </mc:Choice>
        <mc:Fallback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497C0964-5C50-4C82-9DE3-C7F655CD94ED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1457823" y="3969752"/>
                <a:ext cx="14220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2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C7A2C9CC-C4C9-47E6-9C5F-304FC244BC5E}"/>
                  </a:ext>
                </a:extLst>
              </p14:cNvPr>
              <p14:cNvContentPartPr/>
              <p14:nvPr/>
            </p14:nvContentPartPr>
            <p14:xfrm>
              <a:off x="1663743" y="3999632"/>
              <a:ext cx="113400" cy="5400"/>
            </p14:xfrm>
          </p:contentPart>
        </mc:Choice>
        <mc:Fallback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C7A2C9CC-C4C9-47E6-9C5F-304FC244BC5E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1659423" y="3995312"/>
                <a:ext cx="12204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4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97135CF4-D756-4B40-9795-DC8FFA32CD2F}"/>
                  </a:ext>
                </a:extLst>
              </p14:cNvPr>
              <p14:cNvContentPartPr/>
              <p14:nvPr/>
            </p14:nvContentPartPr>
            <p14:xfrm>
              <a:off x="1814943" y="3957152"/>
              <a:ext cx="74520" cy="126720"/>
            </p14:xfrm>
          </p:contentPart>
        </mc:Choice>
        <mc:Fallback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97135CF4-D756-4B40-9795-DC8FFA32CD2F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1810623" y="3952832"/>
                <a:ext cx="8316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6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A470AEF8-7B6A-4A9D-ADB3-87C5F89125EC}"/>
                  </a:ext>
                </a:extLst>
              </p14:cNvPr>
              <p14:cNvContentPartPr/>
              <p14:nvPr/>
            </p14:nvContentPartPr>
            <p14:xfrm>
              <a:off x="1913583" y="4052552"/>
              <a:ext cx="26640" cy="64800"/>
            </p14:xfrm>
          </p:contentPart>
        </mc:Choice>
        <mc:Fallback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A470AEF8-7B6A-4A9D-ADB3-87C5F89125EC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1909263" y="4048232"/>
                <a:ext cx="3528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8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C90A364E-82DE-44F7-8C99-65EFA419D499}"/>
                  </a:ext>
                </a:extLst>
              </p14:cNvPr>
              <p14:cNvContentPartPr/>
              <p14:nvPr/>
            </p14:nvContentPartPr>
            <p14:xfrm>
              <a:off x="1963623" y="3960032"/>
              <a:ext cx="94680" cy="108000"/>
            </p14:xfrm>
          </p:contentPart>
        </mc:Choice>
        <mc:Fallback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C90A364E-82DE-44F7-8C99-65EFA419D499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1959303" y="3955712"/>
                <a:ext cx="10332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0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8EE3A0D1-3087-4DD0-96B4-09D4D7971143}"/>
                  </a:ext>
                </a:extLst>
              </p14:cNvPr>
              <p14:cNvContentPartPr/>
              <p14:nvPr/>
            </p14:nvContentPartPr>
            <p14:xfrm>
              <a:off x="1993863" y="3952832"/>
              <a:ext cx="94680" cy="7920"/>
            </p14:xfrm>
          </p:contentPart>
        </mc:Choice>
        <mc:Fallback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8EE3A0D1-3087-4DD0-96B4-09D4D7971143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1989543" y="3948512"/>
                <a:ext cx="10332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2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720763BF-2245-476F-8F11-DCA1E7CBCC85}"/>
                  </a:ext>
                </a:extLst>
              </p14:cNvPr>
              <p14:cNvContentPartPr/>
              <p14:nvPr/>
            </p14:nvContentPartPr>
            <p14:xfrm>
              <a:off x="2067303" y="3911072"/>
              <a:ext cx="77400" cy="222840"/>
            </p14:xfrm>
          </p:contentPart>
        </mc:Choice>
        <mc:Fallback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720763BF-2245-476F-8F11-DCA1E7CBCC85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2062983" y="3906752"/>
                <a:ext cx="8604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4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BA0A99AB-32D7-4905-97E2-A2D63528EA69}"/>
                  </a:ext>
                </a:extLst>
              </p14:cNvPr>
              <p14:cNvContentPartPr/>
              <p14:nvPr/>
            </p14:nvContentPartPr>
            <p14:xfrm>
              <a:off x="2271063" y="4010792"/>
              <a:ext cx="182880" cy="12960"/>
            </p14:xfrm>
          </p:contentPart>
        </mc:Choice>
        <mc:Fallback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BA0A99AB-32D7-4905-97E2-A2D63528EA69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2266743" y="4006472"/>
                <a:ext cx="19152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6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2E78CD26-FFC1-4F47-BB87-E2390D918D10}"/>
                  </a:ext>
                </a:extLst>
              </p14:cNvPr>
              <p14:cNvContentPartPr/>
              <p14:nvPr/>
            </p14:nvContentPartPr>
            <p14:xfrm>
              <a:off x="2268903" y="4060112"/>
              <a:ext cx="189360" cy="18000"/>
            </p14:xfrm>
          </p:contentPart>
        </mc:Choice>
        <mc:Fallback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2E78CD26-FFC1-4F47-BB87-E2390D918D10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2264583" y="4055792"/>
                <a:ext cx="19800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8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02A6E5BB-59FC-45FD-9A58-07A64B5CBC7C}"/>
                  </a:ext>
                </a:extLst>
              </p14:cNvPr>
              <p14:cNvContentPartPr/>
              <p14:nvPr/>
            </p14:nvContentPartPr>
            <p14:xfrm>
              <a:off x="2585343" y="3951032"/>
              <a:ext cx="189360" cy="180000"/>
            </p14:xfrm>
          </p:contentPart>
        </mc:Choice>
        <mc:Fallback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02A6E5BB-59FC-45FD-9A58-07A64B5CBC7C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2581023" y="3946712"/>
                <a:ext cx="19800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0">
            <p14:nvContentPartPr>
              <p14:cNvPr id="302" name="Freihand 301">
                <a:extLst>
                  <a:ext uri="{FF2B5EF4-FFF2-40B4-BE49-F238E27FC236}">
                    <a16:creationId xmlns:a16="http://schemas.microsoft.com/office/drawing/2014/main" id="{D26D8557-3BCB-40AF-8261-7D075FAF28BC}"/>
                  </a:ext>
                </a:extLst>
              </p14:cNvPr>
              <p14:cNvContentPartPr/>
              <p14:nvPr/>
            </p14:nvContentPartPr>
            <p14:xfrm>
              <a:off x="2872983" y="3997472"/>
              <a:ext cx="190440" cy="22320"/>
            </p14:xfrm>
          </p:contentPart>
        </mc:Choice>
        <mc:Fallback>
          <p:pic>
            <p:nvPicPr>
              <p:cNvPr id="302" name="Freihand 301">
                <a:extLst>
                  <a:ext uri="{FF2B5EF4-FFF2-40B4-BE49-F238E27FC236}">
                    <a16:creationId xmlns:a16="http://schemas.microsoft.com/office/drawing/2014/main" id="{D26D8557-3BCB-40AF-8261-7D075FAF28BC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2868663" y="3993152"/>
                <a:ext cx="19908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2">
            <p14:nvContentPartPr>
              <p14:cNvPr id="303" name="Freihand 302">
                <a:extLst>
                  <a:ext uri="{FF2B5EF4-FFF2-40B4-BE49-F238E27FC236}">
                    <a16:creationId xmlns:a16="http://schemas.microsoft.com/office/drawing/2014/main" id="{0335E614-22CE-4554-9E84-5DA892CE580B}"/>
                  </a:ext>
                </a:extLst>
              </p14:cNvPr>
              <p14:cNvContentPartPr/>
              <p14:nvPr/>
            </p14:nvContentPartPr>
            <p14:xfrm>
              <a:off x="3234423" y="3944192"/>
              <a:ext cx="205560" cy="128520"/>
            </p14:xfrm>
          </p:contentPart>
        </mc:Choice>
        <mc:Fallback>
          <p:pic>
            <p:nvPicPr>
              <p:cNvPr id="303" name="Freihand 302">
                <a:extLst>
                  <a:ext uri="{FF2B5EF4-FFF2-40B4-BE49-F238E27FC236}">
                    <a16:creationId xmlns:a16="http://schemas.microsoft.com/office/drawing/2014/main" id="{0335E614-22CE-4554-9E84-5DA892CE580B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3230103" y="3939872"/>
                <a:ext cx="21420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4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47DEC53B-DB55-4379-B7CA-8B9EAB3D613D}"/>
                  </a:ext>
                </a:extLst>
              </p14:cNvPr>
              <p14:cNvContentPartPr/>
              <p14:nvPr/>
            </p14:nvContentPartPr>
            <p14:xfrm>
              <a:off x="3326943" y="3839432"/>
              <a:ext cx="40320" cy="295560"/>
            </p14:xfrm>
          </p:contentPart>
        </mc:Choice>
        <mc:Fallback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47DEC53B-DB55-4379-B7CA-8B9EAB3D613D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3322623" y="3835112"/>
                <a:ext cx="4896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6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id="{081E0EEE-666D-422E-B0AE-DE173216C646}"/>
                  </a:ext>
                </a:extLst>
              </p14:cNvPr>
              <p14:cNvContentPartPr/>
              <p14:nvPr/>
            </p14:nvContentPartPr>
            <p14:xfrm>
              <a:off x="3561303" y="3844112"/>
              <a:ext cx="108000" cy="223200"/>
            </p14:xfrm>
          </p:contentPart>
        </mc:Choice>
        <mc:Fallback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081E0EEE-666D-422E-B0AE-DE173216C646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3556983" y="3839792"/>
                <a:ext cx="11664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8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FB4D2387-1554-49EE-BB87-AF7CCD541C5F}"/>
                  </a:ext>
                </a:extLst>
              </p14:cNvPr>
              <p14:cNvContentPartPr/>
              <p14:nvPr/>
            </p14:nvContentPartPr>
            <p14:xfrm>
              <a:off x="3733743" y="3911432"/>
              <a:ext cx="360" cy="360"/>
            </p14:xfrm>
          </p:contentPart>
        </mc:Choice>
        <mc:Fallback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FB4D2387-1554-49EE-BB87-AF7CCD541C5F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3729423" y="3907112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9">
            <p14:nvContentPartPr>
              <p14:cNvPr id="309" name="Freihand 308">
                <a:extLst>
                  <a:ext uri="{FF2B5EF4-FFF2-40B4-BE49-F238E27FC236}">
                    <a16:creationId xmlns:a16="http://schemas.microsoft.com/office/drawing/2014/main" id="{E22F1A4E-A533-4916-9BAD-BB8D92D65599}"/>
                  </a:ext>
                </a:extLst>
              </p14:cNvPr>
              <p14:cNvContentPartPr/>
              <p14:nvPr/>
            </p14:nvContentPartPr>
            <p14:xfrm>
              <a:off x="3702783" y="3889472"/>
              <a:ext cx="105480" cy="101160"/>
            </p14:xfrm>
          </p:contentPart>
        </mc:Choice>
        <mc:Fallback>
          <p:pic>
            <p:nvPicPr>
              <p:cNvPr id="309" name="Freihand 308">
                <a:extLst>
                  <a:ext uri="{FF2B5EF4-FFF2-40B4-BE49-F238E27FC236}">
                    <a16:creationId xmlns:a16="http://schemas.microsoft.com/office/drawing/2014/main" id="{E22F1A4E-A533-4916-9BAD-BB8D92D65599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3698463" y="3885152"/>
                <a:ext cx="11412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1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E3EC3ED0-0A74-4AD7-B2ED-D7107FF5DA40}"/>
                  </a:ext>
                </a:extLst>
              </p14:cNvPr>
              <p14:cNvContentPartPr/>
              <p14:nvPr/>
            </p14:nvContentPartPr>
            <p14:xfrm>
              <a:off x="3814383" y="3963272"/>
              <a:ext cx="31680" cy="70560"/>
            </p14:xfrm>
          </p:contentPart>
        </mc:Choice>
        <mc:Fallback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E3EC3ED0-0A74-4AD7-B2ED-D7107FF5DA40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3810063" y="3958952"/>
                <a:ext cx="4032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3">
            <p14:nvContentPartPr>
              <p14:cNvPr id="311" name="Freihand 310">
                <a:extLst>
                  <a:ext uri="{FF2B5EF4-FFF2-40B4-BE49-F238E27FC236}">
                    <a16:creationId xmlns:a16="http://schemas.microsoft.com/office/drawing/2014/main" id="{B263CD86-F274-4E9B-8892-B412CC6ACDF2}"/>
                  </a:ext>
                </a:extLst>
              </p14:cNvPr>
              <p14:cNvContentPartPr/>
              <p14:nvPr/>
            </p14:nvContentPartPr>
            <p14:xfrm>
              <a:off x="3893223" y="3882632"/>
              <a:ext cx="74520" cy="115560"/>
            </p14:xfrm>
          </p:contentPart>
        </mc:Choice>
        <mc:Fallback>
          <p:pic>
            <p:nvPicPr>
              <p:cNvPr id="311" name="Freihand 310">
                <a:extLst>
                  <a:ext uri="{FF2B5EF4-FFF2-40B4-BE49-F238E27FC236}">
                    <a16:creationId xmlns:a16="http://schemas.microsoft.com/office/drawing/2014/main" id="{B263CD86-F274-4E9B-8892-B412CC6ACDF2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3888903" y="3878312"/>
                <a:ext cx="8316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5">
            <p14:nvContentPartPr>
              <p14:cNvPr id="312" name="Freihand 311">
                <a:extLst>
                  <a:ext uri="{FF2B5EF4-FFF2-40B4-BE49-F238E27FC236}">
                    <a16:creationId xmlns:a16="http://schemas.microsoft.com/office/drawing/2014/main" id="{902D184C-C2A8-4836-8E49-553631770B39}"/>
                  </a:ext>
                </a:extLst>
              </p14:cNvPr>
              <p14:cNvContentPartPr/>
              <p14:nvPr/>
            </p14:nvContentPartPr>
            <p14:xfrm>
              <a:off x="3903663" y="3822512"/>
              <a:ext cx="166680" cy="220320"/>
            </p14:xfrm>
          </p:contentPart>
        </mc:Choice>
        <mc:Fallback>
          <p:pic>
            <p:nvPicPr>
              <p:cNvPr id="312" name="Freihand 311">
                <a:extLst>
                  <a:ext uri="{FF2B5EF4-FFF2-40B4-BE49-F238E27FC236}">
                    <a16:creationId xmlns:a16="http://schemas.microsoft.com/office/drawing/2014/main" id="{902D184C-C2A8-4836-8E49-553631770B39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3899343" y="3818192"/>
                <a:ext cx="17532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7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054BF2E3-4F29-40BB-A1C6-46772289424B}"/>
                  </a:ext>
                </a:extLst>
              </p14:cNvPr>
              <p14:cNvContentPartPr/>
              <p14:nvPr/>
            </p14:nvContentPartPr>
            <p14:xfrm>
              <a:off x="3223983" y="4115552"/>
              <a:ext cx="519480" cy="116280"/>
            </p14:xfrm>
          </p:contentPart>
        </mc:Choice>
        <mc:Fallback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054BF2E3-4F29-40BB-A1C6-46772289424B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3219663" y="4111232"/>
                <a:ext cx="52812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9">
            <p14:nvContentPartPr>
              <p14:cNvPr id="315" name="Freihand 314">
                <a:extLst>
                  <a:ext uri="{FF2B5EF4-FFF2-40B4-BE49-F238E27FC236}">
                    <a16:creationId xmlns:a16="http://schemas.microsoft.com/office/drawing/2014/main" id="{9CD6DDCC-D8E3-45D7-AA81-FEBE04C980C1}"/>
                  </a:ext>
                </a:extLst>
              </p14:cNvPr>
              <p14:cNvContentPartPr/>
              <p14:nvPr/>
            </p14:nvContentPartPr>
            <p14:xfrm>
              <a:off x="3704223" y="4095392"/>
              <a:ext cx="370440" cy="110880"/>
            </p14:xfrm>
          </p:contentPart>
        </mc:Choice>
        <mc:Fallback>
          <p:pic>
            <p:nvPicPr>
              <p:cNvPr id="315" name="Freihand 314">
                <a:extLst>
                  <a:ext uri="{FF2B5EF4-FFF2-40B4-BE49-F238E27FC236}">
                    <a16:creationId xmlns:a16="http://schemas.microsoft.com/office/drawing/2014/main" id="{9CD6DDCC-D8E3-45D7-AA81-FEBE04C980C1}"/>
                  </a:ext>
                </a:extLst>
              </p:cNvPr>
              <p:cNvPicPr/>
              <p:nvPr/>
            </p:nvPicPr>
            <p:blipFill>
              <a:blip r:embed="rId520"/>
              <a:stretch>
                <a:fillRect/>
              </a:stretch>
            </p:blipFill>
            <p:spPr>
              <a:xfrm>
                <a:off x="3699903" y="4091072"/>
                <a:ext cx="37908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1">
            <p14:nvContentPartPr>
              <p14:cNvPr id="317" name="Freihand 316">
                <a:extLst>
                  <a:ext uri="{FF2B5EF4-FFF2-40B4-BE49-F238E27FC236}">
                    <a16:creationId xmlns:a16="http://schemas.microsoft.com/office/drawing/2014/main" id="{2B5C7CB7-190A-45CF-99CD-107C08064119}"/>
                  </a:ext>
                </a:extLst>
              </p14:cNvPr>
              <p14:cNvContentPartPr/>
              <p14:nvPr/>
            </p14:nvContentPartPr>
            <p14:xfrm>
              <a:off x="3714303" y="4095032"/>
              <a:ext cx="889920" cy="262080"/>
            </p14:xfrm>
          </p:contentPart>
        </mc:Choice>
        <mc:Fallback>
          <p:pic>
            <p:nvPicPr>
              <p:cNvPr id="317" name="Freihand 316">
                <a:extLst>
                  <a:ext uri="{FF2B5EF4-FFF2-40B4-BE49-F238E27FC236}">
                    <a16:creationId xmlns:a16="http://schemas.microsoft.com/office/drawing/2014/main" id="{2B5C7CB7-190A-45CF-99CD-107C08064119}"/>
                  </a:ext>
                </a:extLst>
              </p:cNvPr>
              <p:cNvPicPr/>
              <p:nvPr/>
            </p:nvPicPr>
            <p:blipFill>
              <a:blip r:embed="rId522"/>
              <a:stretch>
                <a:fillRect/>
              </a:stretch>
            </p:blipFill>
            <p:spPr>
              <a:xfrm>
                <a:off x="3709983" y="4090712"/>
                <a:ext cx="89856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3">
            <p14:nvContentPartPr>
              <p14:cNvPr id="318" name="Freihand 317">
                <a:extLst>
                  <a:ext uri="{FF2B5EF4-FFF2-40B4-BE49-F238E27FC236}">
                    <a16:creationId xmlns:a16="http://schemas.microsoft.com/office/drawing/2014/main" id="{385BA5C9-E249-41A0-8B36-1B43DB25CFC2}"/>
                  </a:ext>
                </a:extLst>
              </p14:cNvPr>
              <p14:cNvContentPartPr/>
              <p14:nvPr/>
            </p14:nvContentPartPr>
            <p14:xfrm>
              <a:off x="4476783" y="4012592"/>
              <a:ext cx="240120" cy="169920"/>
            </p14:xfrm>
          </p:contentPart>
        </mc:Choice>
        <mc:Fallback>
          <p:pic>
            <p:nvPicPr>
              <p:cNvPr id="318" name="Freihand 317">
                <a:extLst>
                  <a:ext uri="{FF2B5EF4-FFF2-40B4-BE49-F238E27FC236}">
                    <a16:creationId xmlns:a16="http://schemas.microsoft.com/office/drawing/2014/main" id="{385BA5C9-E249-41A0-8B36-1B43DB25CFC2}"/>
                  </a:ext>
                </a:extLst>
              </p:cNvPr>
              <p:cNvPicPr/>
              <p:nvPr/>
            </p:nvPicPr>
            <p:blipFill>
              <a:blip r:embed="rId524"/>
              <a:stretch>
                <a:fillRect/>
              </a:stretch>
            </p:blipFill>
            <p:spPr>
              <a:xfrm>
                <a:off x="4472463" y="4008272"/>
                <a:ext cx="24876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5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FF80C16A-B63E-46AF-B505-A7202E999268}"/>
                  </a:ext>
                </a:extLst>
              </p14:cNvPr>
              <p14:cNvContentPartPr/>
              <p14:nvPr/>
            </p14:nvContentPartPr>
            <p14:xfrm>
              <a:off x="4833543" y="3866432"/>
              <a:ext cx="141120" cy="188640"/>
            </p14:xfrm>
          </p:contentPart>
        </mc:Choice>
        <mc:Fallback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FF80C16A-B63E-46AF-B505-A7202E999268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4829223" y="3862112"/>
                <a:ext cx="14976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7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4D2DF521-084F-4CA1-BB02-5A28DCA590B1}"/>
                  </a:ext>
                </a:extLst>
              </p14:cNvPr>
              <p14:cNvContentPartPr/>
              <p14:nvPr/>
            </p14:nvContentPartPr>
            <p14:xfrm>
              <a:off x="4917063" y="3929432"/>
              <a:ext cx="403200" cy="80280"/>
            </p14:xfrm>
          </p:contentPart>
        </mc:Choice>
        <mc:Fallback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4D2DF521-084F-4CA1-BB02-5A28DCA590B1}"/>
                  </a:ext>
                </a:extLst>
              </p:cNvPr>
              <p:cNvPicPr/>
              <p:nvPr/>
            </p:nvPicPr>
            <p:blipFill>
              <a:blip r:embed="rId528"/>
              <a:stretch>
                <a:fillRect/>
              </a:stretch>
            </p:blipFill>
            <p:spPr>
              <a:xfrm>
                <a:off x="4912743" y="3925112"/>
                <a:ext cx="4118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9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30238636-2CCE-48D7-B32A-5A4763BED5F0}"/>
                  </a:ext>
                </a:extLst>
              </p14:cNvPr>
              <p14:cNvContentPartPr/>
              <p14:nvPr/>
            </p14:nvContentPartPr>
            <p14:xfrm>
              <a:off x="5359503" y="3876872"/>
              <a:ext cx="109440" cy="73080"/>
            </p14:xfrm>
          </p:contentPart>
        </mc:Choice>
        <mc:Fallback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30238636-2CCE-48D7-B32A-5A4763BED5F0}"/>
                  </a:ext>
                </a:extLst>
              </p:cNvPr>
              <p:cNvPicPr/>
              <p:nvPr/>
            </p:nvPicPr>
            <p:blipFill>
              <a:blip r:embed="rId530"/>
              <a:stretch>
                <a:fillRect/>
              </a:stretch>
            </p:blipFill>
            <p:spPr>
              <a:xfrm>
                <a:off x="5355183" y="3872552"/>
                <a:ext cx="11808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1">
            <p14:nvContentPartPr>
              <p14:cNvPr id="323" name="Freihand 322">
                <a:extLst>
                  <a:ext uri="{FF2B5EF4-FFF2-40B4-BE49-F238E27FC236}">
                    <a16:creationId xmlns:a16="http://schemas.microsoft.com/office/drawing/2014/main" id="{092CD4C6-893C-4CCE-B226-2DC574C03E97}"/>
                  </a:ext>
                </a:extLst>
              </p14:cNvPr>
              <p14:cNvContentPartPr/>
              <p14:nvPr/>
            </p14:nvContentPartPr>
            <p14:xfrm>
              <a:off x="5503863" y="3765992"/>
              <a:ext cx="110880" cy="160920"/>
            </p14:xfrm>
          </p:contentPart>
        </mc:Choice>
        <mc:Fallback>
          <p:pic>
            <p:nvPicPr>
              <p:cNvPr id="323" name="Freihand 322">
                <a:extLst>
                  <a:ext uri="{FF2B5EF4-FFF2-40B4-BE49-F238E27FC236}">
                    <a16:creationId xmlns:a16="http://schemas.microsoft.com/office/drawing/2014/main" id="{092CD4C6-893C-4CCE-B226-2DC574C03E97}"/>
                  </a:ext>
                </a:extLst>
              </p:cNvPr>
              <p:cNvPicPr/>
              <p:nvPr/>
            </p:nvPicPr>
            <p:blipFill>
              <a:blip r:embed="rId532"/>
              <a:stretch>
                <a:fillRect/>
              </a:stretch>
            </p:blipFill>
            <p:spPr>
              <a:xfrm>
                <a:off x="5499543" y="3761672"/>
                <a:ext cx="11952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3">
            <p14:nvContentPartPr>
              <p14:cNvPr id="325" name="Freihand 324">
                <a:extLst>
                  <a:ext uri="{FF2B5EF4-FFF2-40B4-BE49-F238E27FC236}">
                    <a16:creationId xmlns:a16="http://schemas.microsoft.com/office/drawing/2014/main" id="{34596F5B-7E44-451C-9DF2-5D22B7AD6739}"/>
                  </a:ext>
                </a:extLst>
              </p14:cNvPr>
              <p14:cNvContentPartPr/>
              <p14:nvPr/>
            </p14:nvContentPartPr>
            <p14:xfrm>
              <a:off x="5626263" y="3813152"/>
              <a:ext cx="22680" cy="98640"/>
            </p14:xfrm>
          </p:contentPart>
        </mc:Choice>
        <mc:Fallback>
          <p:pic>
            <p:nvPicPr>
              <p:cNvPr id="325" name="Freihand 324">
                <a:extLst>
                  <a:ext uri="{FF2B5EF4-FFF2-40B4-BE49-F238E27FC236}">
                    <a16:creationId xmlns:a16="http://schemas.microsoft.com/office/drawing/2014/main" id="{34596F5B-7E44-451C-9DF2-5D22B7AD6739}"/>
                  </a:ext>
                </a:extLst>
              </p:cNvPr>
              <p:cNvPicPr/>
              <p:nvPr/>
            </p:nvPicPr>
            <p:blipFill>
              <a:blip r:embed="rId534"/>
              <a:stretch>
                <a:fillRect/>
              </a:stretch>
            </p:blipFill>
            <p:spPr>
              <a:xfrm>
                <a:off x="5621943" y="3808832"/>
                <a:ext cx="313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5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64CCECD8-B706-4A16-811E-455167D898D0}"/>
                  </a:ext>
                </a:extLst>
              </p14:cNvPr>
              <p14:cNvContentPartPr/>
              <p14:nvPr/>
            </p14:nvContentPartPr>
            <p14:xfrm>
              <a:off x="5657583" y="3747632"/>
              <a:ext cx="161280" cy="137160"/>
            </p14:xfrm>
          </p:contentPart>
        </mc:Choice>
        <mc:Fallback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64CCECD8-B706-4A16-811E-455167D898D0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5653263" y="3743312"/>
                <a:ext cx="16992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7">
            <p14:nvContentPartPr>
              <p14:cNvPr id="327" name="Freihand 326">
                <a:extLst>
                  <a:ext uri="{FF2B5EF4-FFF2-40B4-BE49-F238E27FC236}">
                    <a16:creationId xmlns:a16="http://schemas.microsoft.com/office/drawing/2014/main" id="{6C0C0081-4360-45E1-BAF0-5730DF6A6F47}"/>
                  </a:ext>
                </a:extLst>
              </p14:cNvPr>
              <p14:cNvContentPartPr/>
              <p14:nvPr/>
            </p14:nvContentPartPr>
            <p14:xfrm>
              <a:off x="5813103" y="3712712"/>
              <a:ext cx="140760" cy="191160"/>
            </p14:xfrm>
          </p:contentPart>
        </mc:Choice>
        <mc:Fallback>
          <p:pic>
            <p:nvPicPr>
              <p:cNvPr id="327" name="Freihand 326">
                <a:extLst>
                  <a:ext uri="{FF2B5EF4-FFF2-40B4-BE49-F238E27FC236}">
                    <a16:creationId xmlns:a16="http://schemas.microsoft.com/office/drawing/2014/main" id="{6C0C0081-4360-45E1-BAF0-5730DF6A6F47}"/>
                  </a:ext>
                </a:extLst>
              </p:cNvPr>
              <p:cNvPicPr/>
              <p:nvPr/>
            </p:nvPicPr>
            <p:blipFill>
              <a:blip r:embed="rId538"/>
              <a:stretch>
                <a:fillRect/>
              </a:stretch>
            </p:blipFill>
            <p:spPr>
              <a:xfrm>
                <a:off x="5808783" y="3708392"/>
                <a:ext cx="14940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9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1D4EF258-7CE9-4A32-8F4D-8C9DC215210B}"/>
                  </a:ext>
                </a:extLst>
              </p14:cNvPr>
              <p14:cNvContentPartPr/>
              <p14:nvPr/>
            </p14:nvContentPartPr>
            <p14:xfrm>
              <a:off x="5655783" y="3660512"/>
              <a:ext cx="42120" cy="16200"/>
            </p14:xfrm>
          </p:contentPart>
        </mc:Choice>
        <mc:Fallback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1D4EF258-7CE9-4A32-8F4D-8C9DC215210B}"/>
                  </a:ext>
                </a:extLst>
              </p:cNvPr>
              <p:cNvPicPr/>
              <p:nvPr/>
            </p:nvPicPr>
            <p:blipFill>
              <a:blip r:embed="rId540"/>
              <a:stretch>
                <a:fillRect/>
              </a:stretch>
            </p:blipFill>
            <p:spPr>
              <a:xfrm>
                <a:off x="5651463" y="3656192"/>
                <a:ext cx="5076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1">
            <p14:nvContentPartPr>
              <p14:cNvPr id="329" name="Freihand 328">
                <a:extLst>
                  <a:ext uri="{FF2B5EF4-FFF2-40B4-BE49-F238E27FC236}">
                    <a16:creationId xmlns:a16="http://schemas.microsoft.com/office/drawing/2014/main" id="{83E6C241-0F1E-4284-AB0D-0CAE93E2CECB}"/>
                  </a:ext>
                </a:extLst>
              </p14:cNvPr>
              <p14:cNvContentPartPr/>
              <p14:nvPr/>
            </p14:nvContentPartPr>
            <p14:xfrm>
              <a:off x="6065823" y="3681032"/>
              <a:ext cx="122400" cy="170640"/>
            </p14:xfrm>
          </p:contentPart>
        </mc:Choice>
        <mc:Fallback>
          <p:pic>
            <p:nvPicPr>
              <p:cNvPr id="329" name="Freihand 328">
                <a:extLst>
                  <a:ext uri="{FF2B5EF4-FFF2-40B4-BE49-F238E27FC236}">
                    <a16:creationId xmlns:a16="http://schemas.microsoft.com/office/drawing/2014/main" id="{83E6C241-0F1E-4284-AB0D-0CAE93E2CECB}"/>
                  </a:ext>
                </a:extLst>
              </p:cNvPr>
              <p:cNvPicPr/>
              <p:nvPr/>
            </p:nvPicPr>
            <p:blipFill>
              <a:blip r:embed="rId542"/>
              <a:stretch>
                <a:fillRect/>
              </a:stretch>
            </p:blipFill>
            <p:spPr>
              <a:xfrm>
                <a:off x="6061503" y="3676712"/>
                <a:ext cx="13104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3">
            <p14:nvContentPartPr>
              <p14:cNvPr id="330" name="Freihand 329">
                <a:extLst>
                  <a:ext uri="{FF2B5EF4-FFF2-40B4-BE49-F238E27FC236}">
                    <a16:creationId xmlns:a16="http://schemas.microsoft.com/office/drawing/2014/main" id="{E93DE846-4A40-4CAA-9B99-E12CB418A624}"/>
                  </a:ext>
                </a:extLst>
              </p14:cNvPr>
              <p14:cNvContentPartPr/>
              <p14:nvPr/>
            </p14:nvContentPartPr>
            <p14:xfrm>
              <a:off x="6171303" y="3750512"/>
              <a:ext cx="200160" cy="118440"/>
            </p14:xfrm>
          </p:contentPart>
        </mc:Choice>
        <mc:Fallback>
          <p:pic>
            <p:nvPicPr>
              <p:cNvPr id="330" name="Freihand 329">
                <a:extLst>
                  <a:ext uri="{FF2B5EF4-FFF2-40B4-BE49-F238E27FC236}">
                    <a16:creationId xmlns:a16="http://schemas.microsoft.com/office/drawing/2014/main" id="{E93DE846-4A40-4CAA-9B99-E12CB418A624}"/>
                  </a:ext>
                </a:extLst>
              </p:cNvPr>
              <p:cNvPicPr/>
              <p:nvPr/>
            </p:nvPicPr>
            <p:blipFill>
              <a:blip r:embed="rId544"/>
              <a:stretch>
                <a:fillRect/>
              </a:stretch>
            </p:blipFill>
            <p:spPr>
              <a:xfrm>
                <a:off x="6166983" y="3746192"/>
                <a:ext cx="2088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5">
            <p14:nvContentPartPr>
              <p14:cNvPr id="331" name="Freihand 330">
                <a:extLst>
                  <a:ext uri="{FF2B5EF4-FFF2-40B4-BE49-F238E27FC236}">
                    <a16:creationId xmlns:a16="http://schemas.microsoft.com/office/drawing/2014/main" id="{49E97D25-A1BA-4E6C-B1F8-9164F699C5C1}"/>
                  </a:ext>
                </a:extLst>
              </p14:cNvPr>
              <p14:cNvContentPartPr/>
              <p14:nvPr/>
            </p14:nvContentPartPr>
            <p14:xfrm>
              <a:off x="6361023" y="3676712"/>
              <a:ext cx="202320" cy="176040"/>
            </p14:xfrm>
          </p:contentPart>
        </mc:Choice>
        <mc:Fallback>
          <p:pic>
            <p:nvPicPr>
              <p:cNvPr id="331" name="Freihand 330">
                <a:extLst>
                  <a:ext uri="{FF2B5EF4-FFF2-40B4-BE49-F238E27FC236}">
                    <a16:creationId xmlns:a16="http://schemas.microsoft.com/office/drawing/2014/main" id="{49E97D25-A1BA-4E6C-B1F8-9164F699C5C1}"/>
                  </a:ext>
                </a:extLst>
              </p:cNvPr>
              <p:cNvPicPr/>
              <p:nvPr/>
            </p:nvPicPr>
            <p:blipFill>
              <a:blip r:embed="rId546"/>
              <a:stretch>
                <a:fillRect/>
              </a:stretch>
            </p:blipFill>
            <p:spPr>
              <a:xfrm>
                <a:off x="6356703" y="3672392"/>
                <a:ext cx="21096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7">
            <p14:nvContentPartPr>
              <p14:cNvPr id="332" name="Freihand 331">
                <a:extLst>
                  <a:ext uri="{FF2B5EF4-FFF2-40B4-BE49-F238E27FC236}">
                    <a16:creationId xmlns:a16="http://schemas.microsoft.com/office/drawing/2014/main" id="{FD765F2C-9558-4448-B8A1-925EC1216C88}"/>
                  </a:ext>
                </a:extLst>
              </p14:cNvPr>
              <p14:cNvContentPartPr/>
              <p14:nvPr/>
            </p14:nvContentPartPr>
            <p14:xfrm>
              <a:off x="6537423" y="3665192"/>
              <a:ext cx="25920" cy="52560"/>
            </p14:xfrm>
          </p:contentPart>
        </mc:Choice>
        <mc:Fallback>
          <p:pic>
            <p:nvPicPr>
              <p:cNvPr id="332" name="Freihand 331">
                <a:extLst>
                  <a:ext uri="{FF2B5EF4-FFF2-40B4-BE49-F238E27FC236}">
                    <a16:creationId xmlns:a16="http://schemas.microsoft.com/office/drawing/2014/main" id="{FD765F2C-9558-4448-B8A1-925EC1216C88}"/>
                  </a:ext>
                </a:extLst>
              </p:cNvPr>
              <p:cNvPicPr/>
              <p:nvPr/>
            </p:nvPicPr>
            <p:blipFill>
              <a:blip r:embed="rId548"/>
              <a:stretch>
                <a:fillRect/>
              </a:stretch>
            </p:blipFill>
            <p:spPr>
              <a:xfrm>
                <a:off x="6533103" y="3660872"/>
                <a:ext cx="3456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9">
            <p14:nvContentPartPr>
              <p14:cNvPr id="333" name="Freihand 332">
                <a:extLst>
                  <a:ext uri="{FF2B5EF4-FFF2-40B4-BE49-F238E27FC236}">
                    <a16:creationId xmlns:a16="http://schemas.microsoft.com/office/drawing/2014/main" id="{3235E374-A954-4418-828C-D661B441A8CB}"/>
                  </a:ext>
                </a:extLst>
              </p14:cNvPr>
              <p14:cNvContentPartPr/>
              <p14:nvPr/>
            </p14:nvContentPartPr>
            <p14:xfrm>
              <a:off x="6570183" y="3646472"/>
              <a:ext cx="194400" cy="301680"/>
            </p14:xfrm>
          </p:contentPart>
        </mc:Choice>
        <mc:Fallback>
          <p:pic>
            <p:nvPicPr>
              <p:cNvPr id="333" name="Freihand 332">
                <a:extLst>
                  <a:ext uri="{FF2B5EF4-FFF2-40B4-BE49-F238E27FC236}">
                    <a16:creationId xmlns:a16="http://schemas.microsoft.com/office/drawing/2014/main" id="{3235E374-A954-4418-828C-D661B441A8CB}"/>
                  </a:ext>
                </a:extLst>
              </p:cNvPr>
              <p:cNvPicPr/>
              <p:nvPr/>
            </p:nvPicPr>
            <p:blipFill>
              <a:blip r:embed="rId550"/>
              <a:stretch>
                <a:fillRect/>
              </a:stretch>
            </p:blipFill>
            <p:spPr>
              <a:xfrm>
                <a:off x="6565863" y="3642152"/>
                <a:ext cx="20304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1">
            <p14:nvContentPartPr>
              <p14:cNvPr id="334" name="Freihand 333">
                <a:extLst>
                  <a:ext uri="{FF2B5EF4-FFF2-40B4-BE49-F238E27FC236}">
                    <a16:creationId xmlns:a16="http://schemas.microsoft.com/office/drawing/2014/main" id="{19D8B44A-D020-4169-8F93-58AFC1BED2E9}"/>
                  </a:ext>
                </a:extLst>
              </p14:cNvPr>
              <p14:cNvContentPartPr/>
              <p14:nvPr/>
            </p14:nvContentPartPr>
            <p14:xfrm>
              <a:off x="6793383" y="3746552"/>
              <a:ext cx="96120" cy="60120"/>
            </p14:xfrm>
          </p:contentPart>
        </mc:Choice>
        <mc:Fallback>
          <p:pic>
            <p:nvPicPr>
              <p:cNvPr id="334" name="Freihand 333">
                <a:extLst>
                  <a:ext uri="{FF2B5EF4-FFF2-40B4-BE49-F238E27FC236}">
                    <a16:creationId xmlns:a16="http://schemas.microsoft.com/office/drawing/2014/main" id="{19D8B44A-D020-4169-8F93-58AFC1BED2E9}"/>
                  </a:ext>
                </a:extLst>
              </p:cNvPr>
              <p:cNvPicPr/>
              <p:nvPr/>
            </p:nvPicPr>
            <p:blipFill>
              <a:blip r:embed="rId552"/>
              <a:stretch>
                <a:fillRect/>
              </a:stretch>
            </p:blipFill>
            <p:spPr>
              <a:xfrm>
                <a:off x="6789063" y="3742232"/>
                <a:ext cx="10476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3">
            <p14:nvContentPartPr>
              <p14:cNvPr id="335" name="Freihand 334">
                <a:extLst>
                  <a:ext uri="{FF2B5EF4-FFF2-40B4-BE49-F238E27FC236}">
                    <a16:creationId xmlns:a16="http://schemas.microsoft.com/office/drawing/2014/main" id="{0EC4E759-3CF6-4FE1-81D0-5531E350F1C2}"/>
                  </a:ext>
                </a:extLst>
              </p14:cNvPr>
              <p14:cNvContentPartPr/>
              <p14:nvPr/>
            </p14:nvContentPartPr>
            <p14:xfrm>
              <a:off x="6975903" y="3648632"/>
              <a:ext cx="141840" cy="217800"/>
            </p14:xfrm>
          </p:contentPart>
        </mc:Choice>
        <mc:Fallback>
          <p:pic>
            <p:nvPicPr>
              <p:cNvPr id="335" name="Freihand 334">
                <a:extLst>
                  <a:ext uri="{FF2B5EF4-FFF2-40B4-BE49-F238E27FC236}">
                    <a16:creationId xmlns:a16="http://schemas.microsoft.com/office/drawing/2014/main" id="{0EC4E759-3CF6-4FE1-81D0-5531E350F1C2}"/>
                  </a:ext>
                </a:extLst>
              </p:cNvPr>
              <p:cNvPicPr/>
              <p:nvPr/>
            </p:nvPicPr>
            <p:blipFill>
              <a:blip r:embed="rId554"/>
              <a:stretch>
                <a:fillRect/>
              </a:stretch>
            </p:blipFill>
            <p:spPr>
              <a:xfrm>
                <a:off x="6971583" y="3644312"/>
                <a:ext cx="15048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5">
            <p14:nvContentPartPr>
              <p14:cNvPr id="336" name="Freihand 335">
                <a:extLst>
                  <a:ext uri="{FF2B5EF4-FFF2-40B4-BE49-F238E27FC236}">
                    <a16:creationId xmlns:a16="http://schemas.microsoft.com/office/drawing/2014/main" id="{7BC00658-EDC9-4D1E-BFA2-725425FC62C4}"/>
                  </a:ext>
                </a:extLst>
              </p14:cNvPr>
              <p14:cNvContentPartPr/>
              <p14:nvPr/>
            </p14:nvContentPartPr>
            <p14:xfrm>
              <a:off x="7073823" y="3674192"/>
              <a:ext cx="211680" cy="128160"/>
            </p14:xfrm>
          </p:contentPart>
        </mc:Choice>
        <mc:Fallback>
          <p:pic>
            <p:nvPicPr>
              <p:cNvPr id="336" name="Freihand 335">
                <a:extLst>
                  <a:ext uri="{FF2B5EF4-FFF2-40B4-BE49-F238E27FC236}">
                    <a16:creationId xmlns:a16="http://schemas.microsoft.com/office/drawing/2014/main" id="{7BC00658-EDC9-4D1E-BFA2-725425FC62C4}"/>
                  </a:ext>
                </a:extLst>
              </p:cNvPr>
              <p:cNvPicPr/>
              <p:nvPr/>
            </p:nvPicPr>
            <p:blipFill>
              <a:blip r:embed="rId556"/>
              <a:stretch>
                <a:fillRect/>
              </a:stretch>
            </p:blipFill>
            <p:spPr>
              <a:xfrm>
                <a:off x="7069503" y="3669872"/>
                <a:ext cx="22032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7">
            <p14:nvContentPartPr>
              <p14:cNvPr id="337" name="Freihand 336">
                <a:extLst>
                  <a:ext uri="{FF2B5EF4-FFF2-40B4-BE49-F238E27FC236}">
                    <a16:creationId xmlns:a16="http://schemas.microsoft.com/office/drawing/2014/main" id="{F612B1CB-F7C1-43CE-A17B-5065901BF20F}"/>
                  </a:ext>
                </a:extLst>
              </p14:cNvPr>
              <p14:cNvContentPartPr/>
              <p14:nvPr/>
            </p14:nvContentPartPr>
            <p14:xfrm>
              <a:off x="7285503" y="3616232"/>
              <a:ext cx="303120" cy="159480"/>
            </p14:xfrm>
          </p:contentPart>
        </mc:Choice>
        <mc:Fallback>
          <p:pic>
            <p:nvPicPr>
              <p:cNvPr id="337" name="Freihand 336">
                <a:extLst>
                  <a:ext uri="{FF2B5EF4-FFF2-40B4-BE49-F238E27FC236}">
                    <a16:creationId xmlns:a16="http://schemas.microsoft.com/office/drawing/2014/main" id="{F612B1CB-F7C1-43CE-A17B-5065901BF20F}"/>
                  </a:ext>
                </a:extLst>
              </p:cNvPr>
              <p:cNvPicPr/>
              <p:nvPr/>
            </p:nvPicPr>
            <p:blipFill>
              <a:blip r:embed="rId558"/>
              <a:stretch>
                <a:fillRect/>
              </a:stretch>
            </p:blipFill>
            <p:spPr>
              <a:xfrm>
                <a:off x="7281183" y="3611912"/>
                <a:ext cx="31176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9">
            <p14:nvContentPartPr>
              <p14:cNvPr id="338" name="Freihand 337">
                <a:extLst>
                  <a:ext uri="{FF2B5EF4-FFF2-40B4-BE49-F238E27FC236}">
                    <a16:creationId xmlns:a16="http://schemas.microsoft.com/office/drawing/2014/main" id="{34D19606-DD66-43EB-A1E4-0872FD5BA1D5}"/>
                  </a:ext>
                </a:extLst>
              </p14:cNvPr>
              <p14:cNvContentPartPr/>
              <p14:nvPr/>
            </p14:nvContentPartPr>
            <p14:xfrm>
              <a:off x="7571703" y="3638552"/>
              <a:ext cx="58320" cy="71640"/>
            </p14:xfrm>
          </p:contentPart>
        </mc:Choice>
        <mc:Fallback>
          <p:pic>
            <p:nvPicPr>
              <p:cNvPr id="338" name="Freihand 337">
                <a:extLst>
                  <a:ext uri="{FF2B5EF4-FFF2-40B4-BE49-F238E27FC236}">
                    <a16:creationId xmlns:a16="http://schemas.microsoft.com/office/drawing/2014/main" id="{34D19606-DD66-43EB-A1E4-0872FD5BA1D5}"/>
                  </a:ext>
                </a:extLst>
              </p:cNvPr>
              <p:cNvPicPr/>
              <p:nvPr/>
            </p:nvPicPr>
            <p:blipFill>
              <a:blip r:embed="rId560"/>
              <a:stretch>
                <a:fillRect/>
              </a:stretch>
            </p:blipFill>
            <p:spPr>
              <a:xfrm>
                <a:off x="7567383" y="3634232"/>
                <a:ext cx="6696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1">
            <p14:nvContentPartPr>
              <p14:cNvPr id="339" name="Freihand 338">
                <a:extLst>
                  <a:ext uri="{FF2B5EF4-FFF2-40B4-BE49-F238E27FC236}">
                    <a16:creationId xmlns:a16="http://schemas.microsoft.com/office/drawing/2014/main" id="{03867CC0-1423-46A8-A74F-90036C040DEB}"/>
                  </a:ext>
                </a:extLst>
              </p14:cNvPr>
              <p14:cNvContentPartPr/>
              <p14:nvPr/>
            </p14:nvContentPartPr>
            <p14:xfrm>
              <a:off x="7619583" y="3700112"/>
              <a:ext cx="194040" cy="48240"/>
            </p14:xfrm>
          </p:contentPart>
        </mc:Choice>
        <mc:Fallback>
          <p:pic>
            <p:nvPicPr>
              <p:cNvPr id="339" name="Freihand 338">
                <a:extLst>
                  <a:ext uri="{FF2B5EF4-FFF2-40B4-BE49-F238E27FC236}">
                    <a16:creationId xmlns:a16="http://schemas.microsoft.com/office/drawing/2014/main" id="{03867CC0-1423-46A8-A74F-90036C040DEB}"/>
                  </a:ext>
                </a:extLst>
              </p:cNvPr>
              <p:cNvPicPr/>
              <p:nvPr/>
            </p:nvPicPr>
            <p:blipFill>
              <a:blip r:embed="rId562"/>
              <a:stretch>
                <a:fillRect/>
              </a:stretch>
            </p:blipFill>
            <p:spPr>
              <a:xfrm>
                <a:off x="7615263" y="3695792"/>
                <a:ext cx="2026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3">
            <p14:nvContentPartPr>
              <p14:cNvPr id="340" name="Freihand 339">
                <a:extLst>
                  <a:ext uri="{FF2B5EF4-FFF2-40B4-BE49-F238E27FC236}">
                    <a16:creationId xmlns:a16="http://schemas.microsoft.com/office/drawing/2014/main" id="{BD3D1657-760B-4AC2-BBD9-6BA2552B8770}"/>
                  </a:ext>
                </a:extLst>
              </p14:cNvPr>
              <p14:cNvContentPartPr/>
              <p14:nvPr/>
            </p14:nvContentPartPr>
            <p14:xfrm>
              <a:off x="5313063" y="4082792"/>
              <a:ext cx="335880" cy="122760"/>
            </p14:xfrm>
          </p:contentPart>
        </mc:Choice>
        <mc:Fallback>
          <p:pic>
            <p:nvPicPr>
              <p:cNvPr id="340" name="Freihand 339">
                <a:extLst>
                  <a:ext uri="{FF2B5EF4-FFF2-40B4-BE49-F238E27FC236}">
                    <a16:creationId xmlns:a16="http://schemas.microsoft.com/office/drawing/2014/main" id="{BD3D1657-760B-4AC2-BBD9-6BA2552B8770}"/>
                  </a:ext>
                </a:extLst>
              </p:cNvPr>
              <p:cNvPicPr/>
              <p:nvPr/>
            </p:nvPicPr>
            <p:blipFill>
              <a:blip r:embed="rId564"/>
              <a:stretch>
                <a:fillRect/>
              </a:stretch>
            </p:blipFill>
            <p:spPr>
              <a:xfrm>
                <a:off x="5308743" y="4078472"/>
                <a:ext cx="34452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5">
            <p14:nvContentPartPr>
              <p14:cNvPr id="341" name="Freihand 340">
                <a:extLst>
                  <a:ext uri="{FF2B5EF4-FFF2-40B4-BE49-F238E27FC236}">
                    <a16:creationId xmlns:a16="http://schemas.microsoft.com/office/drawing/2014/main" id="{37E0D955-C981-4074-819B-D2900DD818F6}"/>
                  </a:ext>
                </a:extLst>
              </p14:cNvPr>
              <p14:cNvContentPartPr/>
              <p14:nvPr/>
            </p14:nvContentPartPr>
            <p14:xfrm>
              <a:off x="5805903" y="4026632"/>
              <a:ext cx="115920" cy="105840"/>
            </p14:xfrm>
          </p:contentPart>
        </mc:Choice>
        <mc:Fallback>
          <p:pic>
            <p:nvPicPr>
              <p:cNvPr id="341" name="Freihand 340">
                <a:extLst>
                  <a:ext uri="{FF2B5EF4-FFF2-40B4-BE49-F238E27FC236}">
                    <a16:creationId xmlns:a16="http://schemas.microsoft.com/office/drawing/2014/main" id="{37E0D955-C981-4074-819B-D2900DD818F6}"/>
                  </a:ext>
                </a:extLst>
              </p:cNvPr>
              <p:cNvPicPr/>
              <p:nvPr/>
            </p:nvPicPr>
            <p:blipFill>
              <a:blip r:embed="rId566"/>
              <a:stretch>
                <a:fillRect/>
              </a:stretch>
            </p:blipFill>
            <p:spPr>
              <a:xfrm>
                <a:off x="5801583" y="4022312"/>
                <a:ext cx="12456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7">
            <p14:nvContentPartPr>
              <p14:cNvPr id="342" name="Freihand 341">
                <a:extLst>
                  <a:ext uri="{FF2B5EF4-FFF2-40B4-BE49-F238E27FC236}">
                    <a16:creationId xmlns:a16="http://schemas.microsoft.com/office/drawing/2014/main" id="{2A66AD60-21B0-4703-9BF5-2DCD0434B239}"/>
                  </a:ext>
                </a:extLst>
              </p14:cNvPr>
              <p14:cNvContentPartPr/>
              <p14:nvPr/>
            </p14:nvContentPartPr>
            <p14:xfrm>
              <a:off x="5904903" y="3992432"/>
              <a:ext cx="111240" cy="125640"/>
            </p14:xfrm>
          </p:contentPart>
        </mc:Choice>
        <mc:Fallback>
          <p:pic>
            <p:nvPicPr>
              <p:cNvPr id="342" name="Freihand 341">
                <a:extLst>
                  <a:ext uri="{FF2B5EF4-FFF2-40B4-BE49-F238E27FC236}">
                    <a16:creationId xmlns:a16="http://schemas.microsoft.com/office/drawing/2014/main" id="{2A66AD60-21B0-4703-9BF5-2DCD0434B239}"/>
                  </a:ext>
                </a:extLst>
              </p:cNvPr>
              <p:cNvPicPr/>
              <p:nvPr/>
            </p:nvPicPr>
            <p:blipFill>
              <a:blip r:embed="rId568"/>
              <a:stretch>
                <a:fillRect/>
              </a:stretch>
            </p:blipFill>
            <p:spPr>
              <a:xfrm>
                <a:off x="5900583" y="3988112"/>
                <a:ext cx="11988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9">
            <p14:nvContentPartPr>
              <p14:cNvPr id="343" name="Freihand 342">
                <a:extLst>
                  <a:ext uri="{FF2B5EF4-FFF2-40B4-BE49-F238E27FC236}">
                    <a16:creationId xmlns:a16="http://schemas.microsoft.com/office/drawing/2014/main" id="{C90CE010-5C4A-4627-B91E-BBEDA29568F7}"/>
                  </a:ext>
                </a:extLst>
              </p14:cNvPr>
              <p14:cNvContentPartPr/>
              <p14:nvPr/>
            </p14:nvContentPartPr>
            <p14:xfrm>
              <a:off x="6025143" y="4055432"/>
              <a:ext cx="127080" cy="35640"/>
            </p14:xfrm>
          </p:contentPart>
        </mc:Choice>
        <mc:Fallback>
          <p:pic>
            <p:nvPicPr>
              <p:cNvPr id="343" name="Freihand 342">
                <a:extLst>
                  <a:ext uri="{FF2B5EF4-FFF2-40B4-BE49-F238E27FC236}">
                    <a16:creationId xmlns:a16="http://schemas.microsoft.com/office/drawing/2014/main" id="{C90CE010-5C4A-4627-B91E-BBEDA29568F7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6020823" y="4051112"/>
                <a:ext cx="1357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1">
            <p14:nvContentPartPr>
              <p14:cNvPr id="344" name="Freihand 343">
                <a:extLst>
                  <a:ext uri="{FF2B5EF4-FFF2-40B4-BE49-F238E27FC236}">
                    <a16:creationId xmlns:a16="http://schemas.microsoft.com/office/drawing/2014/main" id="{D7D435E7-F1C0-462A-80EB-A1FE4620DD6E}"/>
                  </a:ext>
                </a:extLst>
              </p14:cNvPr>
              <p14:cNvContentPartPr/>
              <p14:nvPr/>
            </p14:nvContentPartPr>
            <p14:xfrm>
              <a:off x="6180303" y="3976232"/>
              <a:ext cx="150840" cy="110880"/>
            </p14:xfrm>
          </p:contentPart>
        </mc:Choice>
        <mc:Fallback>
          <p:pic>
            <p:nvPicPr>
              <p:cNvPr id="344" name="Freihand 343">
                <a:extLst>
                  <a:ext uri="{FF2B5EF4-FFF2-40B4-BE49-F238E27FC236}">
                    <a16:creationId xmlns:a16="http://schemas.microsoft.com/office/drawing/2014/main" id="{D7D435E7-F1C0-462A-80EB-A1FE4620DD6E}"/>
                  </a:ext>
                </a:extLst>
              </p:cNvPr>
              <p:cNvPicPr/>
              <p:nvPr/>
            </p:nvPicPr>
            <p:blipFill>
              <a:blip r:embed="rId572"/>
              <a:stretch>
                <a:fillRect/>
              </a:stretch>
            </p:blipFill>
            <p:spPr>
              <a:xfrm>
                <a:off x="6175983" y="3971912"/>
                <a:ext cx="15948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3">
            <p14:nvContentPartPr>
              <p14:cNvPr id="345" name="Freihand 344">
                <a:extLst>
                  <a:ext uri="{FF2B5EF4-FFF2-40B4-BE49-F238E27FC236}">
                    <a16:creationId xmlns:a16="http://schemas.microsoft.com/office/drawing/2014/main" id="{D0CC46D0-8D01-4F05-A6BB-6EC0AA40027C}"/>
                  </a:ext>
                </a:extLst>
              </p14:cNvPr>
              <p14:cNvContentPartPr/>
              <p14:nvPr/>
            </p14:nvContentPartPr>
            <p14:xfrm>
              <a:off x="6354183" y="4024112"/>
              <a:ext cx="155160" cy="62280"/>
            </p14:xfrm>
          </p:contentPart>
        </mc:Choice>
        <mc:Fallback>
          <p:pic>
            <p:nvPicPr>
              <p:cNvPr id="345" name="Freihand 344">
                <a:extLst>
                  <a:ext uri="{FF2B5EF4-FFF2-40B4-BE49-F238E27FC236}">
                    <a16:creationId xmlns:a16="http://schemas.microsoft.com/office/drawing/2014/main" id="{D0CC46D0-8D01-4F05-A6BB-6EC0AA40027C}"/>
                  </a:ext>
                </a:extLst>
              </p:cNvPr>
              <p:cNvPicPr/>
              <p:nvPr/>
            </p:nvPicPr>
            <p:blipFill>
              <a:blip r:embed="rId574"/>
              <a:stretch>
                <a:fillRect/>
              </a:stretch>
            </p:blipFill>
            <p:spPr>
              <a:xfrm>
                <a:off x="6349863" y="4019792"/>
                <a:ext cx="16380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5">
            <p14:nvContentPartPr>
              <p14:cNvPr id="346" name="Freihand 345">
                <a:extLst>
                  <a:ext uri="{FF2B5EF4-FFF2-40B4-BE49-F238E27FC236}">
                    <a16:creationId xmlns:a16="http://schemas.microsoft.com/office/drawing/2014/main" id="{FC83631D-683C-41EA-AA0D-34FD519F7767}"/>
                  </a:ext>
                </a:extLst>
              </p14:cNvPr>
              <p14:cNvContentPartPr/>
              <p14:nvPr/>
            </p14:nvContentPartPr>
            <p14:xfrm>
              <a:off x="6519063" y="3955352"/>
              <a:ext cx="129960" cy="93960"/>
            </p14:xfrm>
          </p:contentPart>
        </mc:Choice>
        <mc:Fallback>
          <p:pic>
            <p:nvPicPr>
              <p:cNvPr id="346" name="Freihand 345">
                <a:extLst>
                  <a:ext uri="{FF2B5EF4-FFF2-40B4-BE49-F238E27FC236}">
                    <a16:creationId xmlns:a16="http://schemas.microsoft.com/office/drawing/2014/main" id="{FC83631D-683C-41EA-AA0D-34FD519F7767}"/>
                  </a:ext>
                </a:extLst>
              </p:cNvPr>
              <p:cNvPicPr/>
              <p:nvPr/>
            </p:nvPicPr>
            <p:blipFill>
              <a:blip r:embed="rId576"/>
              <a:stretch>
                <a:fillRect/>
              </a:stretch>
            </p:blipFill>
            <p:spPr>
              <a:xfrm>
                <a:off x="6514743" y="3951032"/>
                <a:ext cx="1386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7">
            <p14:nvContentPartPr>
              <p14:cNvPr id="347" name="Freihand 346">
                <a:extLst>
                  <a:ext uri="{FF2B5EF4-FFF2-40B4-BE49-F238E27FC236}">
                    <a16:creationId xmlns:a16="http://schemas.microsoft.com/office/drawing/2014/main" id="{01A2A134-4A80-4F50-B945-000E2EF2348B}"/>
                  </a:ext>
                </a:extLst>
              </p14:cNvPr>
              <p14:cNvContentPartPr/>
              <p14:nvPr/>
            </p14:nvContentPartPr>
            <p14:xfrm>
              <a:off x="6681423" y="4034192"/>
              <a:ext cx="360" cy="360"/>
            </p14:xfrm>
          </p:contentPart>
        </mc:Choice>
        <mc:Fallback>
          <p:pic>
            <p:nvPicPr>
              <p:cNvPr id="347" name="Freihand 346">
                <a:extLst>
                  <a:ext uri="{FF2B5EF4-FFF2-40B4-BE49-F238E27FC236}">
                    <a16:creationId xmlns:a16="http://schemas.microsoft.com/office/drawing/2014/main" id="{01A2A134-4A80-4F50-B945-000E2EF2348B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6677103" y="4029872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8">
            <p14:nvContentPartPr>
              <p14:cNvPr id="348" name="Freihand 347">
                <a:extLst>
                  <a:ext uri="{FF2B5EF4-FFF2-40B4-BE49-F238E27FC236}">
                    <a16:creationId xmlns:a16="http://schemas.microsoft.com/office/drawing/2014/main" id="{ED43ED03-268D-42F1-B280-39D72E6A3324}"/>
                  </a:ext>
                </a:extLst>
              </p14:cNvPr>
              <p14:cNvContentPartPr/>
              <p14:nvPr/>
            </p14:nvContentPartPr>
            <p14:xfrm>
              <a:off x="6691503" y="4003232"/>
              <a:ext cx="139320" cy="54000"/>
            </p14:xfrm>
          </p:contentPart>
        </mc:Choice>
        <mc:Fallback>
          <p:pic>
            <p:nvPicPr>
              <p:cNvPr id="348" name="Freihand 347">
                <a:extLst>
                  <a:ext uri="{FF2B5EF4-FFF2-40B4-BE49-F238E27FC236}">
                    <a16:creationId xmlns:a16="http://schemas.microsoft.com/office/drawing/2014/main" id="{ED43ED03-268D-42F1-B280-39D72E6A3324}"/>
                  </a:ext>
                </a:extLst>
              </p:cNvPr>
              <p:cNvPicPr/>
              <p:nvPr/>
            </p:nvPicPr>
            <p:blipFill>
              <a:blip r:embed="rId579"/>
              <a:stretch>
                <a:fillRect/>
              </a:stretch>
            </p:blipFill>
            <p:spPr>
              <a:xfrm>
                <a:off x="6687183" y="3998912"/>
                <a:ext cx="14796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0">
            <p14:nvContentPartPr>
              <p14:cNvPr id="349" name="Freihand 348">
                <a:extLst>
                  <a:ext uri="{FF2B5EF4-FFF2-40B4-BE49-F238E27FC236}">
                    <a16:creationId xmlns:a16="http://schemas.microsoft.com/office/drawing/2014/main" id="{B41B18C8-90BF-4B96-B7DB-6F2BB0824A8E}"/>
                  </a:ext>
                </a:extLst>
              </p14:cNvPr>
              <p14:cNvContentPartPr/>
              <p14:nvPr/>
            </p14:nvContentPartPr>
            <p14:xfrm>
              <a:off x="6842343" y="3998192"/>
              <a:ext cx="259920" cy="27360"/>
            </p14:xfrm>
          </p:contentPart>
        </mc:Choice>
        <mc:Fallback>
          <p:pic>
            <p:nvPicPr>
              <p:cNvPr id="349" name="Freihand 348">
                <a:extLst>
                  <a:ext uri="{FF2B5EF4-FFF2-40B4-BE49-F238E27FC236}">
                    <a16:creationId xmlns:a16="http://schemas.microsoft.com/office/drawing/2014/main" id="{B41B18C8-90BF-4B96-B7DB-6F2BB0824A8E}"/>
                  </a:ext>
                </a:extLst>
              </p:cNvPr>
              <p:cNvPicPr/>
              <p:nvPr/>
            </p:nvPicPr>
            <p:blipFill>
              <a:blip r:embed="rId581"/>
              <a:stretch>
                <a:fillRect/>
              </a:stretch>
            </p:blipFill>
            <p:spPr>
              <a:xfrm>
                <a:off x="6838023" y="3993872"/>
                <a:ext cx="268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2">
            <p14:nvContentPartPr>
              <p14:cNvPr id="350" name="Freihand 349">
                <a:extLst>
                  <a:ext uri="{FF2B5EF4-FFF2-40B4-BE49-F238E27FC236}">
                    <a16:creationId xmlns:a16="http://schemas.microsoft.com/office/drawing/2014/main" id="{EBE8111F-3955-48EA-AD46-C44B2D656DCB}"/>
                  </a:ext>
                </a:extLst>
              </p14:cNvPr>
              <p14:cNvContentPartPr/>
              <p14:nvPr/>
            </p14:nvContentPartPr>
            <p14:xfrm>
              <a:off x="7135383" y="3891632"/>
              <a:ext cx="237600" cy="109080"/>
            </p14:xfrm>
          </p:contentPart>
        </mc:Choice>
        <mc:Fallback>
          <p:pic>
            <p:nvPicPr>
              <p:cNvPr id="350" name="Freihand 349">
                <a:extLst>
                  <a:ext uri="{FF2B5EF4-FFF2-40B4-BE49-F238E27FC236}">
                    <a16:creationId xmlns:a16="http://schemas.microsoft.com/office/drawing/2014/main" id="{EBE8111F-3955-48EA-AD46-C44B2D656DCB}"/>
                  </a:ext>
                </a:extLst>
              </p:cNvPr>
              <p:cNvPicPr/>
              <p:nvPr/>
            </p:nvPicPr>
            <p:blipFill>
              <a:blip r:embed="rId583"/>
              <a:stretch>
                <a:fillRect/>
              </a:stretch>
            </p:blipFill>
            <p:spPr>
              <a:xfrm>
                <a:off x="7131063" y="3887312"/>
                <a:ext cx="24624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4">
            <p14:nvContentPartPr>
              <p14:cNvPr id="351" name="Freihand 350">
                <a:extLst>
                  <a:ext uri="{FF2B5EF4-FFF2-40B4-BE49-F238E27FC236}">
                    <a16:creationId xmlns:a16="http://schemas.microsoft.com/office/drawing/2014/main" id="{896BA2FB-C8ED-4FED-A8B2-7F850345423B}"/>
                  </a:ext>
                </a:extLst>
              </p14:cNvPr>
              <p14:cNvContentPartPr/>
              <p14:nvPr/>
            </p14:nvContentPartPr>
            <p14:xfrm>
              <a:off x="7428783" y="3907112"/>
              <a:ext cx="214560" cy="78120"/>
            </p14:xfrm>
          </p:contentPart>
        </mc:Choice>
        <mc:Fallback>
          <p:pic>
            <p:nvPicPr>
              <p:cNvPr id="351" name="Freihand 350">
                <a:extLst>
                  <a:ext uri="{FF2B5EF4-FFF2-40B4-BE49-F238E27FC236}">
                    <a16:creationId xmlns:a16="http://schemas.microsoft.com/office/drawing/2014/main" id="{896BA2FB-C8ED-4FED-A8B2-7F850345423B}"/>
                  </a:ext>
                </a:extLst>
              </p:cNvPr>
              <p:cNvPicPr/>
              <p:nvPr/>
            </p:nvPicPr>
            <p:blipFill>
              <a:blip r:embed="rId585"/>
              <a:stretch>
                <a:fillRect/>
              </a:stretch>
            </p:blipFill>
            <p:spPr>
              <a:xfrm>
                <a:off x="7424463" y="3902792"/>
                <a:ext cx="22320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6">
            <p14:nvContentPartPr>
              <p14:cNvPr id="352" name="Freihand 351">
                <a:extLst>
                  <a:ext uri="{FF2B5EF4-FFF2-40B4-BE49-F238E27FC236}">
                    <a16:creationId xmlns:a16="http://schemas.microsoft.com/office/drawing/2014/main" id="{AF22BFD0-B538-46D4-ADF9-01D2D8FAE42A}"/>
                  </a:ext>
                </a:extLst>
              </p14:cNvPr>
              <p14:cNvContentPartPr/>
              <p14:nvPr/>
            </p14:nvContentPartPr>
            <p14:xfrm>
              <a:off x="7658823" y="3830432"/>
              <a:ext cx="282240" cy="136080"/>
            </p14:xfrm>
          </p:contentPart>
        </mc:Choice>
        <mc:Fallback>
          <p:pic>
            <p:nvPicPr>
              <p:cNvPr id="352" name="Freihand 351">
                <a:extLst>
                  <a:ext uri="{FF2B5EF4-FFF2-40B4-BE49-F238E27FC236}">
                    <a16:creationId xmlns:a16="http://schemas.microsoft.com/office/drawing/2014/main" id="{AF22BFD0-B538-46D4-ADF9-01D2D8FAE42A}"/>
                  </a:ext>
                </a:extLst>
              </p:cNvPr>
              <p:cNvPicPr/>
              <p:nvPr/>
            </p:nvPicPr>
            <p:blipFill>
              <a:blip r:embed="rId587"/>
              <a:stretch>
                <a:fillRect/>
              </a:stretch>
            </p:blipFill>
            <p:spPr>
              <a:xfrm>
                <a:off x="7654503" y="3826112"/>
                <a:ext cx="29088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8">
            <p14:nvContentPartPr>
              <p14:cNvPr id="353" name="Freihand 352">
                <a:extLst>
                  <a:ext uri="{FF2B5EF4-FFF2-40B4-BE49-F238E27FC236}">
                    <a16:creationId xmlns:a16="http://schemas.microsoft.com/office/drawing/2014/main" id="{418BE676-290E-4495-A1DC-62A109389D69}"/>
                  </a:ext>
                </a:extLst>
              </p14:cNvPr>
              <p14:cNvContentPartPr/>
              <p14:nvPr/>
            </p14:nvContentPartPr>
            <p14:xfrm>
              <a:off x="7923783" y="3759512"/>
              <a:ext cx="22320" cy="33480"/>
            </p14:xfrm>
          </p:contentPart>
        </mc:Choice>
        <mc:Fallback>
          <p:pic>
            <p:nvPicPr>
              <p:cNvPr id="353" name="Freihand 352">
                <a:extLst>
                  <a:ext uri="{FF2B5EF4-FFF2-40B4-BE49-F238E27FC236}">
                    <a16:creationId xmlns:a16="http://schemas.microsoft.com/office/drawing/2014/main" id="{418BE676-290E-4495-A1DC-62A109389D69}"/>
                  </a:ext>
                </a:extLst>
              </p:cNvPr>
              <p:cNvPicPr/>
              <p:nvPr/>
            </p:nvPicPr>
            <p:blipFill>
              <a:blip r:embed="rId589"/>
              <a:stretch>
                <a:fillRect/>
              </a:stretch>
            </p:blipFill>
            <p:spPr>
              <a:xfrm>
                <a:off x="7919463" y="3755192"/>
                <a:ext cx="3096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0">
            <p14:nvContentPartPr>
              <p14:cNvPr id="354" name="Freihand 353">
                <a:extLst>
                  <a:ext uri="{FF2B5EF4-FFF2-40B4-BE49-F238E27FC236}">
                    <a16:creationId xmlns:a16="http://schemas.microsoft.com/office/drawing/2014/main" id="{886EA2E7-15E3-416B-A219-0DF867E1440C}"/>
                  </a:ext>
                </a:extLst>
              </p14:cNvPr>
              <p14:cNvContentPartPr/>
              <p14:nvPr/>
            </p14:nvContentPartPr>
            <p14:xfrm>
              <a:off x="7956183" y="3734312"/>
              <a:ext cx="364680" cy="360720"/>
            </p14:xfrm>
          </p:contentPart>
        </mc:Choice>
        <mc:Fallback>
          <p:pic>
            <p:nvPicPr>
              <p:cNvPr id="354" name="Freihand 353">
                <a:extLst>
                  <a:ext uri="{FF2B5EF4-FFF2-40B4-BE49-F238E27FC236}">
                    <a16:creationId xmlns:a16="http://schemas.microsoft.com/office/drawing/2014/main" id="{886EA2E7-15E3-416B-A219-0DF867E1440C}"/>
                  </a:ext>
                </a:extLst>
              </p:cNvPr>
              <p:cNvPicPr/>
              <p:nvPr/>
            </p:nvPicPr>
            <p:blipFill>
              <a:blip r:embed="rId591"/>
              <a:stretch>
                <a:fillRect/>
              </a:stretch>
            </p:blipFill>
            <p:spPr>
              <a:xfrm>
                <a:off x="7951863" y="3729992"/>
                <a:ext cx="37332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2">
            <p14:nvContentPartPr>
              <p14:cNvPr id="383" name="Freihand 382">
                <a:extLst>
                  <a:ext uri="{FF2B5EF4-FFF2-40B4-BE49-F238E27FC236}">
                    <a16:creationId xmlns:a16="http://schemas.microsoft.com/office/drawing/2014/main" id="{F54CCB8F-71D6-438B-8644-E3ECCA89BFEF}"/>
                  </a:ext>
                </a:extLst>
              </p14:cNvPr>
              <p14:cNvContentPartPr/>
              <p14:nvPr/>
            </p14:nvContentPartPr>
            <p14:xfrm>
              <a:off x="3279783" y="1839272"/>
              <a:ext cx="5922360" cy="1850760"/>
            </p14:xfrm>
          </p:contentPart>
        </mc:Choice>
        <mc:Fallback>
          <p:pic>
            <p:nvPicPr>
              <p:cNvPr id="383" name="Freihand 382">
                <a:extLst>
                  <a:ext uri="{FF2B5EF4-FFF2-40B4-BE49-F238E27FC236}">
                    <a16:creationId xmlns:a16="http://schemas.microsoft.com/office/drawing/2014/main" id="{F54CCB8F-71D6-438B-8644-E3ECCA89BFEF}"/>
                  </a:ext>
                </a:extLst>
              </p:cNvPr>
              <p:cNvPicPr/>
              <p:nvPr/>
            </p:nvPicPr>
            <p:blipFill>
              <a:blip r:embed="rId593"/>
              <a:stretch>
                <a:fillRect/>
              </a:stretch>
            </p:blipFill>
            <p:spPr>
              <a:xfrm>
                <a:off x="3275463" y="1834952"/>
                <a:ext cx="5931000" cy="18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4">
            <p14:nvContentPartPr>
              <p14:cNvPr id="385" name="Freihand 384">
                <a:extLst>
                  <a:ext uri="{FF2B5EF4-FFF2-40B4-BE49-F238E27FC236}">
                    <a16:creationId xmlns:a16="http://schemas.microsoft.com/office/drawing/2014/main" id="{7F250D08-04A1-4772-A187-EE02FF984B34}"/>
                  </a:ext>
                </a:extLst>
              </p14:cNvPr>
              <p14:cNvContentPartPr/>
              <p14:nvPr/>
            </p14:nvContentPartPr>
            <p14:xfrm>
              <a:off x="4825983" y="2045192"/>
              <a:ext cx="32400" cy="613080"/>
            </p14:xfrm>
          </p:contentPart>
        </mc:Choice>
        <mc:Fallback>
          <p:pic>
            <p:nvPicPr>
              <p:cNvPr id="385" name="Freihand 384">
                <a:extLst>
                  <a:ext uri="{FF2B5EF4-FFF2-40B4-BE49-F238E27FC236}">
                    <a16:creationId xmlns:a16="http://schemas.microsoft.com/office/drawing/2014/main" id="{7F250D08-04A1-4772-A187-EE02FF984B34}"/>
                  </a:ext>
                </a:extLst>
              </p:cNvPr>
              <p:cNvPicPr/>
              <p:nvPr/>
            </p:nvPicPr>
            <p:blipFill>
              <a:blip r:embed="rId595"/>
              <a:stretch>
                <a:fillRect/>
              </a:stretch>
            </p:blipFill>
            <p:spPr>
              <a:xfrm>
                <a:off x="4821663" y="2040872"/>
                <a:ext cx="41040" cy="62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8" name="Gruppieren 397">
            <a:extLst>
              <a:ext uri="{FF2B5EF4-FFF2-40B4-BE49-F238E27FC236}">
                <a16:creationId xmlns:a16="http://schemas.microsoft.com/office/drawing/2014/main" id="{0D0096F9-E091-4A02-982D-647580D33897}"/>
              </a:ext>
            </a:extLst>
          </p:cNvPr>
          <p:cNvGrpSpPr/>
          <p:nvPr/>
        </p:nvGrpSpPr>
        <p:grpSpPr>
          <a:xfrm>
            <a:off x="4730223" y="2366312"/>
            <a:ext cx="518760" cy="256320"/>
            <a:chOff x="4730223" y="2366312"/>
            <a:chExt cx="518760" cy="25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AD0F0AC6-9C32-4189-AC04-2514F3644BAC}"/>
                    </a:ext>
                  </a:extLst>
                </p14:cNvPr>
                <p14:cNvContentPartPr/>
                <p14:nvPr/>
              </p14:nvContentPartPr>
              <p14:xfrm>
                <a:off x="4739223" y="2566472"/>
                <a:ext cx="360" cy="36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AD0F0AC6-9C32-4189-AC04-2514F3644BAC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4734903" y="256215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14967B2B-6CAC-46B8-A51A-395C0CAFCD8F}"/>
                    </a:ext>
                  </a:extLst>
                </p14:cNvPr>
                <p14:cNvContentPartPr/>
                <p14:nvPr/>
              </p14:nvContentPartPr>
              <p14:xfrm>
                <a:off x="4730223" y="2530472"/>
                <a:ext cx="110880" cy="9216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14967B2B-6CAC-46B8-A51A-395C0CAFCD8F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4725903" y="2526152"/>
                  <a:ext cx="1195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D95CDCF1-9144-40B7-8007-F50EA656500E}"/>
                    </a:ext>
                  </a:extLst>
                </p14:cNvPr>
                <p14:cNvContentPartPr/>
                <p14:nvPr/>
              </p14:nvContentPartPr>
              <p14:xfrm>
                <a:off x="4823463" y="2528312"/>
                <a:ext cx="55080" cy="9396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D95CDCF1-9144-40B7-8007-F50EA656500E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4819143" y="2523992"/>
                  <a:ext cx="637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2B2C2CCC-CAA2-437E-9351-5743B07B0D47}"/>
                    </a:ext>
                  </a:extLst>
                </p14:cNvPr>
                <p14:cNvContentPartPr/>
                <p14:nvPr/>
              </p14:nvContentPartPr>
              <p14:xfrm>
                <a:off x="4819503" y="2567912"/>
                <a:ext cx="64080" cy="1440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2B2C2CCC-CAA2-437E-9351-5743B07B0D47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4815183" y="2563592"/>
                  <a:ext cx="727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E76A8610-CF94-49A1-8772-1CFD31BF0358}"/>
                    </a:ext>
                  </a:extLst>
                </p14:cNvPr>
                <p14:cNvContentPartPr/>
                <p14:nvPr/>
              </p14:nvContentPartPr>
              <p14:xfrm>
                <a:off x="4905183" y="2532632"/>
                <a:ext cx="46080" cy="6444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E76A8610-CF94-49A1-8772-1CFD31BF0358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4900863" y="2528312"/>
                  <a:ext cx="547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7A4E2E66-F05A-4686-9296-6A207301326F}"/>
                    </a:ext>
                  </a:extLst>
                </p14:cNvPr>
                <p14:cNvContentPartPr/>
                <p14:nvPr/>
              </p14:nvContentPartPr>
              <p14:xfrm>
                <a:off x="4986543" y="2525432"/>
                <a:ext cx="61920" cy="6516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7A4E2E66-F05A-4686-9296-6A207301326F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4982223" y="2521112"/>
                  <a:ext cx="705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E70047BB-329A-4C42-8C44-96E08E6B9D5E}"/>
                    </a:ext>
                  </a:extLst>
                </p14:cNvPr>
                <p14:cNvContentPartPr/>
                <p14:nvPr/>
              </p14:nvContentPartPr>
              <p14:xfrm>
                <a:off x="5052063" y="2532992"/>
                <a:ext cx="84600" cy="6768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E70047BB-329A-4C42-8C44-96E08E6B9D5E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5047743" y="2528672"/>
                  <a:ext cx="932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FDF12D57-C470-4FD3-AA97-49042E15FF3E}"/>
                    </a:ext>
                  </a:extLst>
                </p14:cNvPr>
                <p14:cNvContentPartPr/>
                <p14:nvPr/>
              </p14:nvContentPartPr>
              <p14:xfrm>
                <a:off x="4849023" y="2366312"/>
                <a:ext cx="77760" cy="13464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FDF12D57-C470-4FD3-AA97-49042E15FF3E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4844703" y="2361992"/>
                  <a:ext cx="864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8F118FC4-092E-48B2-BB59-C032F23E822D}"/>
                    </a:ext>
                  </a:extLst>
                </p14:cNvPr>
                <p14:cNvContentPartPr/>
                <p14:nvPr/>
              </p14:nvContentPartPr>
              <p14:xfrm>
                <a:off x="4919943" y="2398352"/>
                <a:ext cx="70920" cy="9396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8F118FC4-092E-48B2-BB59-C032F23E822D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4915623" y="2394032"/>
                  <a:ext cx="795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EE9593A6-4C74-488E-A413-C4CF9ADFA49A}"/>
                    </a:ext>
                  </a:extLst>
                </p14:cNvPr>
                <p14:cNvContentPartPr/>
                <p14:nvPr/>
              </p14:nvContentPartPr>
              <p14:xfrm>
                <a:off x="4998423" y="2403752"/>
                <a:ext cx="135000" cy="8280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EE9593A6-4C74-488E-A413-C4CF9ADFA49A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4994103" y="2399432"/>
                  <a:ext cx="1436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E697D8B3-FBDB-487C-ABF8-CA3C6A26AC0B}"/>
                    </a:ext>
                  </a:extLst>
                </p14:cNvPr>
                <p14:cNvContentPartPr/>
                <p14:nvPr/>
              </p14:nvContentPartPr>
              <p14:xfrm>
                <a:off x="5119743" y="2421392"/>
                <a:ext cx="129240" cy="5328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E697D8B3-FBDB-487C-ABF8-CA3C6A26AC0B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5115423" y="2417072"/>
                  <a:ext cx="137880" cy="6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1" name="Gruppieren 400">
            <a:extLst>
              <a:ext uri="{FF2B5EF4-FFF2-40B4-BE49-F238E27FC236}">
                <a16:creationId xmlns:a16="http://schemas.microsoft.com/office/drawing/2014/main" id="{1F26DECC-8613-485A-A45A-2F6EA6A68CD0}"/>
              </a:ext>
            </a:extLst>
          </p:cNvPr>
          <p:cNvGrpSpPr/>
          <p:nvPr/>
        </p:nvGrpSpPr>
        <p:grpSpPr>
          <a:xfrm>
            <a:off x="101703" y="2410232"/>
            <a:ext cx="217080" cy="318960"/>
            <a:chOff x="101703" y="2410232"/>
            <a:chExt cx="217080" cy="31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9947A8D2-EA19-4426-A54E-EF72E8CD4DB4}"/>
                    </a:ext>
                  </a:extLst>
                </p14:cNvPr>
                <p14:cNvContentPartPr/>
                <p14:nvPr/>
              </p14:nvContentPartPr>
              <p14:xfrm>
                <a:off x="101703" y="2484032"/>
                <a:ext cx="118080" cy="14796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9947A8D2-EA19-4426-A54E-EF72E8CD4DB4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97383" y="2479712"/>
                  <a:ext cx="1267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53B65B8D-DAAA-4527-9B1A-69124C6D9E8F}"/>
                    </a:ext>
                  </a:extLst>
                </p14:cNvPr>
                <p14:cNvContentPartPr/>
                <p14:nvPr/>
              </p14:nvContentPartPr>
              <p14:xfrm>
                <a:off x="207183" y="2410232"/>
                <a:ext cx="111600" cy="31896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53B65B8D-DAAA-4527-9B1A-69124C6D9E8F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202863" y="2405912"/>
                  <a:ext cx="120240" cy="32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8" name="Gruppieren 417">
            <a:extLst>
              <a:ext uri="{FF2B5EF4-FFF2-40B4-BE49-F238E27FC236}">
                <a16:creationId xmlns:a16="http://schemas.microsoft.com/office/drawing/2014/main" id="{39C6FD58-6D12-4677-8663-31AD832BECEB}"/>
              </a:ext>
            </a:extLst>
          </p:cNvPr>
          <p:cNvGrpSpPr/>
          <p:nvPr/>
        </p:nvGrpSpPr>
        <p:grpSpPr>
          <a:xfrm>
            <a:off x="225543" y="4713152"/>
            <a:ext cx="1632600" cy="359640"/>
            <a:chOff x="225543" y="4713152"/>
            <a:chExt cx="1632600" cy="35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42D6FA60-44D6-4580-A118-D6302A47A75A}"/>
                    </a:ext>
                  </a:extLst>
                </p14:cNvPr>
                <p14:cNvContentPartPr/>
                <p14:nvPr/>
              </p14:nvContentPartPr>
              <p14:xfrm>
                <a:off x="225543" y="4815032"/>
                <a:ext cx="105840" cy="11628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42D6FA60-44D6-4580-A118-D6302A47A75A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221223" y="4810712"/>
                  <a:ext cx="1144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1E7396F4-F7AA-42E7-A334-3EDE79EE86DF}"/>
                    </a:ext>
                  </a:extLst>
                </p14:cNvPr>
                <p14:cNvContentPartPr/>
                <p14:nvPr/>
              </p14:nvContentPartPr>
              <p14:xfrm>
                <a:off x="288903" y="4740152"/>
                <a:ext cx="99360" cy="33264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1E7396F4-F7AA-42E7-A334-3EDE79EE86DF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284583" y="4735832"/>
                  <a:ext cx="10800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F23F6DE8-F69C-4414-BB01-C97CB02F6757}"/>
                    </a:ext>
                  </a:extLst>
                </p14:cNvPr>
                <p14:cNvContentPartPr/>
                <p14:nvPr/>
              </p14:nvContentPartPr>
              <p14:xfrm>
                <a:off x="598503" y="4804232"/>
                <a:ext cx="9360" cy="11772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F23F6DE8-F69C-4414-BB01-C97CB02F6757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594183" y="4799912"/>
                  <a:ext cx="180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AEB630A3-5241-4C70-97B1-C5B7F20B5066}"/>
                    </a:ext>
                  </a:extLst>
                </p14:cNvPr>
                <p14:cNvContentPartPr/>
                <p14:nvPr/>
              </p14:nvContentPartPr>
              <p14:xfrm>
                <a:off x="498423" y="4752032"/>
                <a:ext cx="187200" cy="7524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AEB630A3-5241-4C70-97B1-C5B7F20B5066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494103" y="4747712"/>
                  <a:ext cx="1958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047110D3-F322-4014-8880-FAEDA78CE7A3}"/>
                    </a:ext>
                  </a:extLst>
                </p14:cNvPr>
                <p14:cNvContentPartPr/>
                <p14:nvPr/>
              </p14:nvContentPartPr>
              <p14:xfrm>
                <a:off x="750783" y="4713152"/>
                <a:ext cx="87840" cy="22572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047110D3-F322-4014-8880-FAEDA78CE7A3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746463" y="4708832"/>
                  <a:ext cx="964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A36DD785-9F8F-45AA-8CCB-70CE27891D83}"/>
                    </a:ext>
                  </a:extLst>
                </p14:cNvPr>
                <p14:cNvContentPartPr/>
                <p14:nvPr/>
              </p14:nvContentPartPr>
              <p14:xfrm>
                <a:off x="907023" y="4767512"/>
                <a:ext cx="104040" cy="15264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A36DD785-9F8F-45AA-8CCB-70CE27891D83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902703" y="4763192"/>
                  <a:ext cx="1126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AC44969D-2A0B-4F12-A10F-6BCA53E1E70A}"/>
                    </a:ext>
                  </a:extLst>
                </p14:cNvPr>
                <p14:cNvContentPartPr/>
                <p14:nvPr/>
              </p14:nvContentPartPr>
              <p14:xfrm>
                <a:off x="913503" y="4791632"/>
                <a:ext cx="94680" cy="9036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AC44969D-2A0B-4F12-A10F-6BCA53E1E70A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909183" y="4787312"/>
                  <a:ext cx="1033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B2A274BC-0681-4806-A2A9-3234682A8CCA}"/>
                    </a:ext>
                  </a:extLst>
                </p14:cNvPr>
                <p14:cNvContentPartPr/>
                <p14:nvPr/>
              </p14:nvContentPartPr>
              <p14:xfrm>
                <a:off x="1086303" y="4757792"/>
                <a:ext cx="88560" cy="11160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B2A274BC-0681-4806-A2A9-3234682A8CCA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1081983" y="4753472"/>
                  <a:ext cx="972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A07805A7-050D-40DC-8BC1-0374A60DCB02}"/>
                    </a:ext>
                  </a:extLst>
                </p14:cNvPr>
                <p14:cNvContentPartPr/>
                <p14:nvPr/>
              </p14:nvContentPartPr>
              <p14:xfrm>
                <a:off x="1107543" y="4831592"/>
                <a:ext cx="80640" cy="7560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A07805A7-050D-40DC-8BC1-0374A60DCB02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1103223" y="4827272"/>
                  <a:ext cx="892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FA4B8A9E-C042-4252-B84F-4FEC60C465EB}"/>
                    </a:ext>
                  </a:extLst>
                </p14:cNvPr>
                <p14:cNvContentPartPr/>
                <p14:nvPr/>
              </p14:nvContentPartPr>
              <p14:xfrm>
                <a:off x="1249023" y="4780832"/>
                <a:ext cx="96840" cy="10836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FA4B8A9E-C042-4252-B84F-4FEC60C465EB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1244703" y="4776512"/>
                  <a:ext cx="1054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49044E06-A46C-4B88-B497-74C458AFF608}"/>
                    </a:ext>
                  </a:extLst>
                </p14:cNvPr>
                <p14:cNvContentPartPr/>
                <p14:nvPr/>
              </p14:nvContentPartPr>
              <p14:xfrm>
                <a:off x="1387263" y="4765352"/>
                <a:ext cx="133560" cy="11664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49044E06-A46C-4B88-B497-74C458AFF608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1382943" y="4761032"/>
                  <a:ext cx="1422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B87131A0-D9FA-4C1B-A3D7-F5ECF1AE2B33}"/>
                    </a:ext>
                  </a:extLst>
                </p14:cNvPr>
                <p14:cNvContentPartPr/>
                <p14:nvPr/>
              </p14:nvContentPartPr>
              <p14:xfrm>
                <a:off x="1518303" y="4780112"/>
                <a:ext cx="75960" cy="7668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B87131A0-D9FA-4C1B-A3D7-F5ECF1AE2B33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1513983" y="4775792"/>
                  <a:ext cx="846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07D61C35-7BCE-4101-9082-51C9B4F69E57}"/>
                    </a:ext>
                  </a:extLst>
                </p14:cNvPr>
                <p14:cNvContentPartPr/>
                <p14:nvPr/>
              </p14:nvContentPartPr>
              <p14:xfrm>
                <a:off x="1601463" y="4781192"/>
                <a:ext cx="100440" cy="5832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07D61C35-7BCE-4101-9082-51C9B4F69E57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1597143" y="4776872"/>
                  <a:ext cx="1090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BF8BDFEA-3BD8-408F-A229-14FBC2C8B3F7}"/>
                    </a:ext>
                  </a:extLst>
                </p14:cNvPr>
                <p14:cNvContentPartPr/>
                <p14:nvPr/>
              </p14:nvContentPartPr>
              <p14:xfrm>
                <a:off x="1712343" y="4775072"/>
                <a:ext cx="87120" cy="6732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BF8BDFEA-3BD8-408F-A229-14FBC2C8B3F7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1708023" y="4770752"/>
                  <a:ext cx="957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DBB5B8A0-C32F-41CF-9478-B92D69D42858}"/>
                    </a:ext>
                  </a:extLst>
                </p14:cNvPr>
                <p14:cNvContentPartPr/>
                <p14:nvPr/>
              </p14:nvContentPartPr>
              <p14:xfrm>
                <a:off x="1701543" y="4717832"/>
                <a:ext cx="156600" cy="26028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DBB5B8A0-C32F-41CF-9478-B92D69D42858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1697223" y="4713512"/>
                  <a:ext cx="165240" cy="26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0" name="Gruppieren 449">
            <a:extLst>
              <a:ext uri="{FF2B5EF4-FFF2-40B4-BE49-F238E27FC236}">
                <a16:creationId xmlns:a16="http://schemas.microsoft.com/office/drawing/2014/main" id="{1847EB61-E290-43C3-8A3B-60EBF4581CB5}"/>
              </a:ext>
            </a:extLst>
          </p:cNvPr>
          <p:cNvGrpSpPr/>
          <p:nvPr/>
        </p:nvGrpSpPr>
        <p:grpSpPr>
          <a:xfrm>
            <a:off x="2105823" y="4352432"/>
            <a:ext cx="3058920" cy="629280"/>
            <a:chOff x="2105823" y="4352432"/>
            <a:chExt cx="3058920" cy="62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9B5B6EC6-91C6-445E-8F6A-31A663E262E2}"/>
                    </a:ext>
                  </a:extLst>
                </p14:cNvPr>
                <p14:cNvContentPartPr/>
                <p14:nvPr/>
              </p14:nvContentPartPr>
              <p14:xfrm>
                <a:off x="2314623" y="4573832"/>
                <a:ext cx="183600" cy="5832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9B5B6EC6-91C6-445E-8F6A-31A663E262E2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2310303" y="4569512"/>
                  <a:ext cx="1922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53D661CD-8CF0-4356-8B1A-B42818569035}"/>
                    </a:ext>
                  </a:extLst>
                </p14:cNvPr>
                <p14:cNvContentPartPr/>
                <p14:nvPr/>
              </p14:nvContentPartPr>
              <p14:xfrm>
                <a:off x="2644383" y="4521992"/>
                <a:ext cx="135360" cy="13500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53D661CD-8CF0-4356-8B1A-B42818569035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2640063" y="4517672"/>
                  <a:ext cx="1440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4AFA433F-B270-424C-982D-B17270AB76A0}"/>
                    </a:ext>
                  </a:extLst>
                </p14:cNvPr>
                <p14:cNvContentPartPr/>
                <p14:nvPr/>
              </p14:nvContentPartPr>
              <p14:xfrm>
                <a:off x="2841663" y="4572032"/>
                <a:ext cx="98640" cy="2160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4AFA433F-B270-424C-982D-B17270AB76A0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2837343" y="4567712"/>
                  <a:ext cx="1072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A993297E-BCF7-4C95-8BAF-E258803304F0}"/>
                    </a:ext>
                  </a:extLst>
                </p14:cNvPr>
                <p14:cNvContentPartPr/>
                <p14:nvPr/>
              </p14:nvContentPartPr>
              <p14:xfrm>
                <a:off x="3052983" y="4511552"/>
                <a:ext cx="120240" cy="12132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A993297E-BCF7-4C95-8BAF-E258803304F0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3048663" y="4507232"/>
                  <a:ext cx="1288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3B8647A2-13BB-4CB2-B65E-A88FEAB50D24}"/>
                    </a:ext>
                  </a:extLst>
                </p14:cNvPr>
                <p14:cNvContentPartPr/>
                <p14:nvPr/>
              </p14:nvContentPartPr>
              <p14:xfrm>
                <a:off x="3204183" y="4611992"/>
                <a:ext cx="24840" cy="9000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3B8647A2-13BB-4CB2-B65E-A88FEAB50D24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3199863" y="4607672"/>
                  <a:ext cx="334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39C9171F-0A9F-45D7-88BF-DA3792D00F2C}"/>
                    </a:ext>
                  </a:extLst>
                </p14:cNvPr>
                <p14:cNvContentPartPr/>
                <p14:nvPr/>
              </p14:nvContentPartPr>
              <p14:xfrm>
                <a:off x="3280863" y="4492112"/>
                <a:ext cx="142200" cy="17856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39C9171F-0A9F-45D7-88BF-DA3792D00F2C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3276543" y="4487792"/>
                  <a:ext cx="1508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0711BD77-26F2-4D9C-967D-51EF805F308A}"/>
                    </a:ext>
                  </a:extLst>
                </p14:cNvPr>
                <p14:cNvContentPartPr/>
                <p14:nvPr/>
              </p14:nvContentPartPr>
              <p14:xfrm>
                <a:off x="3474903" y="4488512"/>
                <a:ext cx="111600" cy="17640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0711BD77-26F2-4D9C-967D-51EF805F308A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3470583" y="4484192"/>
                  <a:ext cx="1202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2D428A40-93B9-4004-88F7-F361004E822B}"/>
                    </a:ext>
                  </a:extLst>
                </p14:cNvPr>
                <p14:cNvContentPartPr/>
                <p14:nvPr/>
              </p14:nvContentPartPr>
              <p14:xfrm>
                <a:off x="3652743" y="4477352"/>
                <a:ext cx="78840" cy="17604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2D428A40-93B9-4004-88F7-F361004E822B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3648423" y="4473032"/>
                  <a:ext cx="874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6E4BB881-743A-4D2B-8385-421EA6F39D41}"/>
                    </a:ext>
                  </a:extLst>
                </p14:cNvPr>
                <p14:cNvContentPartPr/>
                <p14:nvPr/>
              </p14:nvContentPartPr>
              <p14:xfrm>
                <a:off x="3772983" y="4467992"/>
                <a:ext cx="83520" cy="14688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6E4BB881-743A-4D2B-8385-421EA6F39D41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3768663" y="4463672"/>
                  <a:ext cx="921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E9924FF7-B122-49B9-BAB7-B3DF84D58F61}"/>
                    </a:ext>
                  </a:extLst>
                </p14:cNvPr>
                <p14:cNvContentPartPr/>
                <p14:nvPr/>
              </p14:nvContentPartPr>
              <p14:xfrm>
                <a:off x="3772263" y="4525232"/>
                <a:ext cx="124560" cy="4320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E9924FF7-B122-49B9-BAB7-B3DF84D58F61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3767943" y="4520912"/>
                  <a:ext cx="1332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E9B63A65-EA0A-4F5D-A284-CACD69F1CAE5}"/>
                    </a:ext>
                  </a:extLst>
                </p14:cNvPr>
                <p14:cNvContentPartPr/>
                <p14:nvPr/>
              </p14:nvContentPartPr>
              <p14:xfrm>
                <a:off x="3906903" y="4465832"/>
                <a:ext cx="96480" cy="18432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E9B63A65-EA0A-4F5D-A284-CACD69F1CAE5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3902583" y="4461512"/>
                  <a:ext cx="1051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1DA64D0F-A3D3-477C-B60E-853035709BC1}"/>
                    </a:ext>
                  </a:extLst>
                </p14:cNvPr>
                <p14:cNvContentPartPr/>
                <p14:nvPr/>
              </p14:nvContentPartPr>
              <p14:xfrm>
                <a:off x="4120743" y="4483472"/>
                <a:ext cx="163080" cy="1008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1DA64D0F-A3D3-477C-B60E-853035709BC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116423" y="4479152"/>
                  <a:ext cx="1717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A1A34145-2BF3-4AEC-AF97-050194682A80}"/>
                    </a:ext>
                  </a:extLst>
                </p14:cNvPr>
                <p14:cNvContentPartPr/>
                <p14:nvPr/>
              </p14:nvContentPartPr>
              <p14:xfrm>
                <a:off x="4149543" y="4512992"/>
                <a:ext cx="135360" cy="1584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A1A34145-2BF3-4AEC-AF97-050194682A80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4145223" y="4508672"/>
                  <a:ext cx="1440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E954B3D3-5F8E-4545-B3F5-16AC8AA3FBDB}"/>
                    </a:ext>
                  </a:extLst>
                </p14:cNvPr>
                <p14:cNvContentPartPr/>
                <p14:nvPr/>
              </p14:nvContentPartPr>
              <p14:xfrm>
                <a:off x="4109943" y="4454672"/>
                <a:ext cx="124560" cy="3168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E954B3D3-5F8E-4545-B3F5-16AC8AA3FBDB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4105623" y="4450352"/>
                  <a:ext cx="1332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C6573F39-EDB4-4D98-AF15-334BD5523288}"/>
                    </a:ext>
                  </a:extLst>
                </p14:cNvPr>
                <p14:cNvContentPartPr/>
                <p14:nvPr/>
              </p14:nvContentPartPr>
              <p14:xfrm>
                <a:off x="4146663" y="4486352"/>
                <a:ext cx="128160" cy="4428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C6573F39-EDB4-4D98-AF15-334BD5523288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4142343" y="4482032"/>
                  <a:ext cx="1368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C5AFF8E8-6C77-44AB-BF93-920BCC9E47BC}"/>
                    </a:ext>
                  </a:extLst>
                </p14:cNvPr>
                <p14:cNvContentPartPr/>
                <p14:nvPr/>
              </p14:nvContentPartPr>
              <p14:xfrm>
                <a:off x="4354383" y="4419752"/>
                <a:ext cx="132480" cy="10260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C5AFF8E8-6C77-44AB-BF93-920BCC9E47BC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4350063" y="4415432"/>
                  <a:ext cx="1411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5AB63229-C7FC-4DFB-881E-EABED7656A81}"/>
                    </a:ext>
                  </a:extLst>
                </p14:cNvPr>
                <p14:cNvContentPartPr/>
                <p14:nvPr/>
              </p14:nvContentPartPr>
              <p14:xfrm>
                <a:off x="4555983" y="4512272"/>
                <a:ext cx="20880" cy="11592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5AB63229-C7FC-4DFB-881E-EABED7656A81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4551663" y="4507952"/>
                  <a:ext cx="295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643872F4-895F-4ECF-9AFC-4D283FBB53CB}"/>
                    </a:ext>
                  </a:extLst>
                </p14:cNvPr>
                <p14:cNvContentPartPr/>
                <p14:nvPr/>
              </p14:nvContentPartPr>
              <p14:xfrm>
                <a:off x="4684143" y="4417592"/>
                <a:ext cx="80640" cy="10908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643872F4-895F-4ECF-9AFC-4D283FBB53CB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4679823" y="4413272"/>
                  <a:ext cx="892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9DC430A3-94B0-49C9-9645-16EBA7DE802A}"/>
                    </a:ext>
                  </a:extLst>
                </p14:cNvPr>
                <p14:cNvContentPartPr/>
                <p14:nvPr/>
              </p14:nvContentPartPr>
              <p14:xfrm>
                <a:off x="4901223" y="4422992"/>
                <a:ext cx="70920" cy="10080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9DC430A3-94B0-49C9-9645-16EBA7DE802A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4896903" y="4418672"/>
                  <a:ext cx="795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9DA8AD73-BC64-48A4-B518-31574E813984}"/>
                    </a:ext>
                  </a:extLst>
                </p14:cNvPr>
                <p14:cNvContentPartPr/>
                <p14:nvPr/>
              </p14:nvContentPartPr>
              <p14:xfrm>
                <a:off x="4850103" y="4352432"/>
                <a:ext cx="89280" cy="9792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9DA8AD73-BC64-48A4-B518-31574E813984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4845783" y="4348112"/>
                  <a:ext cx="979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C9FDA426-BEB0-4215-A0A2-1A6B217767BE}"/>
                    </a:ext>
                  </a:extLst>
                </p14:cNvPr>
                <p14:cNvContentPartPr/>
                <p14:nvPr/>
              </p14:nvContentPartPr>
              <p14:xfrm>
                <a:off x="4976103" y="4462592"/>
                <a:ext cx="65160" cy="5940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C9FDA426-BEB0-4215-A0A2-1A6B217767BE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4971783" y="4458272"/>
                  <a:ext cx="738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7F96D031-82B4-4B0F-A57A-9DD88F6DB349}"/>
                    </a:ext>
                  </a:extLst>
                </p14:cNvPr>
                <p14:cNvContentPartPr/>
                <p14:nvPr/>
              </p14:nvContentPartPr>
              <p14:xfrm>
                <a:off x="2105823" y="4870832"/>
                <a:ext cx="147600" cy="828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7F96D031-82B4-4B0F-A57A-9DD88F6DB349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2101503" y="4866512"/>
                  <a:ext cx="1562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4F4AE426-7592-4577-AEF3-025E49334630}"/>
                    </a:ext>
                  </a:extLst>
                </p14:cNvPr>
                <p14:cNvContentPartPr/>
                <p14:nvPr/>
              </p14:nvContentPartPr>
              <p14:xfrm>
                <a:off x="2245863" y="4817912"/>
                <a:ext cx="124560" cy="13572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4F4AE426-7592-4577-AEF3-025E49334630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2241543" y="4813592"/>
                  <a:ext cx="1332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D2B9929B-59EA-4B00-9F0D-C3360C39CBD2}"/>
                    </a:ext>
                  </a:extLst>
                </p14:cNvPr>
                <p14:cNvContentPartPr/>
                <p14:nvPr/>
              </p14:nvContentPartPr>
              <p14:xfrm>
                <a:off x="2607663" y="4843832"/>
                <a:ext cx="9360" cy="11268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D2B9929B-59EA-4B00-9F0D-C3360C39CBD2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2603343" y="4839512"/>
                  <a:ext cx="180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0871BDFD-C0F2-4154-AFAD-0EEA7120BED0}"/>
                    </a:ext>
                  </a:extLst>
                </p14:cNvPr>
                <p14:cNvContentPartPr/>
                <p14:nvPr/>
              </p14:nvContentPartPr>
              <p14:xfrm>
                <a:off x="2547903" y="4808192"/>
                <a:ext cx="144000" cy="6984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0871BDFD-C0F2-4154-AFAD-0EEA7120BED0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2543583" y="4803872"/>
                  <a:ext cx="1526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BA7ED369-7A86-4D5E-A0A9-EA238F6B312A}"/>
                    </a:ext>
                  </a:extLst>
                </p14:cNvPr>
                <p14:cNvContentPartPr/>
                <p14:nvPr/>
              </p14:nvContentPartPr>
              <p14:xfrm>
                <a:off x="2727903" y="4795592"/>
                <a:ext cx="72360" cy="12672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BA7ED369-7A86-4D5E-A0A9-EA238F6B312A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2723583" y="4791272"/>
                  <a:ext cx="810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0FD13D3C-1C80-440A-A2B5-3AA49E433F23}"/>
                    </a:ext>
                  </a:extLst>
                </p14:cNvPr>
                <p14:cNvContentPartPr/>
                <p14:nvPr/>
              </p14:nvContentPartPr>
              <p14:xfrm>
                <a:off x="2877303" y="4816832"/>
                <a:ext cx="92880" cy="11700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0FD13D3C-1C80-440A-A2B5-3AA49E433F23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2872983" y="4812512"/>
                  <a:ext cx="1015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CD513488-3426-400E-8875-653B1414C811}"/>
                    </a:ext>
                  </a:extLst>
                </p14:cNvPr>
                <p14:cNvContentPartPr/>
                <p14:nvPr/>
              </p14:nvContentPartPr>
              <p14:xfrm>
                <a:off x="2841663" y="4869032"/>
                <a:ext cx="145800" cy="756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CD513488-3426-400E-8875-653B1414C811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2837343" y="4864712"/>
                  <a:ext cx="1544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18724C3F-1DBB-4916-8EB1-9D90C39658BD}"/>
                    </a:ext>
                  </a:extLst>
                </p14:cNvPr>
                <p14:cNvContentPartPr/>
                <p14:nvPr/>
              </p14:nvContentPartPr>
              <p14:xfrm>
                <a:off x="3071703" y="4814672"/>
                <a:ext cx="111240" cy="6084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18724C3F-1DBB-4916-8EB1-9D90C39658BD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3067383" y="4810352"/>
                  <a:ext cx="1198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008A85CE-534B-4D07-B9D1-4F0DCC492317}"/>
                    </a:ext>
                  </a:extLst>
                </p14:cNvPr>
                <p14:cNvContentPartPr/>
                <p14:nvPr/>
              </p14:nvContentPartPr>
              <p14:xfrm>
                <a:off x="3087903" y="4849952"/>
                <a:ext cx="103680" cy="7092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008A85CE-534B-4D07-B9D1-4F0DCC492317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3083583" y="4845632"/>
                  <a:ext cx="1123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F3DF364D-2D4A-45D1-9AF6-42FC8D27A292}"/>
                    </a:ext>
                  </a:extLst>
                </p14:cNvPr>
                <p14:cNvContentPartPr/>
                <p14:nvPr/>
              </p14:nvContentPartPr>
              <p14:xfrm>
                <a:off x="3281223" y="4798832"/>
                <a:ext cx="105120" cy="8928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F3DF364D-2D4A-45D1-9AF6-42FC8D27A292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3276903" y="4794512"/>
                  <a:ext cx="1137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908B59AB-417F-4771-929D-B2B2329F3D48}"/>
                    </a:ext>
                  </a:extLst>
                </p14:cNvPr>
                <p14:cNvContentPartPr/>
                <p14:nvPr/>
              </p14:nvContentPartPr>
              <p14:xfrm>
                <a:off x="3375183" y="4759232"/>
                <a:ext cx="97200" cy="22248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908B59AB-417F-4771-929D-B2B2329F3D48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3370863" y="4754912"/>
                  <a:ext cx="1058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74779090-5F61-4CFF-A034-DC2B17A36EA9}"/>
                    </a:ext>
                  </a:extLst>
                </p14:cNvPr>
                <p14:cNvContentPartPr/>
                <p14:nvPr/>
              </p14:nvContentPartPr>
              <p14:xfrm>
                <a:off x="3700263" y="4883792"/>
                <a:ext cx="150840" cy="1584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74779090-5F61-4CFF-A034-DC2B17A36EA9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3695943" y="4879472"/>
                  <a:ext cx="1594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3C4C1828-3852-4702-8AB1-E66E13B450AC}"/>
                    </a:ext>
                  </a:extLst>
                </p14:cNvPr>
                <p14:cNvContentPartPr/>
                <p14:nvPr/>
              </p14:nvContentPartPr>
              <p14:xfrm>
                <a:off x="3716463" y="4903592"/>
                <a:ext cx="158400" cy="2196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3C4C1828-3852-4702-8AB1-E66E13B450AC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3712143" y="4899272"/>
                  <a:ext cx="1670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C9600C98-1A39-4D36-9904-0C7A0643543C}"/>
                    </a:ext>
                  </a:extLst>
                </p14:cNvPr>
                <p14:cNvContentPartPr/>
                <p14:nvPr/>
              </p14:nvContentPartPr>
              <p14:xfrm>
                <a:off x="3877023" y="4819352"/>
                <a:ext cx="108720" cy="14400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C9600C98-1A39-4D36-9904-0C7A0643543C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3872703" y="4815032"/>
                  <a:ext cx="1173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32758523-2759-4803-8ED3-EFF8E82D65A9}"/>
                    </a:ext>
                  </a:extLst>
                </p14:cNvPr>
                <p14:cNvContentPartPr/>
                <p14:nvPr/>
              </p14:nvContentPartPr>
              <p14:xfrm>
                <a:off x="3713943" y="4835192"/>
                <a:ext cx="267120" cy="6480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32758523-2759-4803-8ED3-EFF8E82D65A9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3709623" y="4830872"/>
                  <a:ext cx="2757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FD0CE117-F554-442A-8443-114142B43D62}"/>
                    </a:ext>
                  </a:extLst>
                </p14:cNvPr>
                <p14:cNvContentPartPr/>
                <p14:nvPr/>
              </p14:nvContentPartPr>
              <p14:xfrm>
                <a:off x="3716463" y="4891352"/>
                <a:ext cx="234720" cy="5400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FD0CE117-F554-442A-8443-114142B43D62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3712143" y="4887032"/>
                  <a:ext cx="2433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555C00B3-DAE7-4BFD-AB1C-1562BC6D505F}"/>
                    </a:ext>
                  </a:extLst>
                </p14:cNvPr>
                <p14:cNvContentPartPr/>
                <p14:nvPr/>
              </p14:nvContentPartPr>
              <p14:xfrm>
                <a:off x="4134783" y="4779032"/>
                <a:ext cx="137520" cy="13608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555C00B3-DAE7-4BFD-AB1C-1562BC6D505F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4130463" y="4774712"/>
                  <a:ext cx="1461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DF19A45E-B279-4BB0-A153-25DA76176855}"/>
                    </a:ext>
                  </a:extLst>
                </p14:cNvPr>
                <p14:cNvContentPartPr/>
                <p14:nvPr/>
              </p14:nvContentPartPr>
              <p14:xfrm>
                <a:off x="4358703" y="4824752"/>
                <a:ext cx="148680" cy="2160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DF19A45E-B279-4BB0-A153-25DA76176855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4354383" y="4820432"/>
                  <a:ext cx="1573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B915B139-979D-4E46-AFCF-2A1CCFC61BF4}"/>
                    </a:ext>
                  </a:extLst>
                </p14:cNvPr>
                <p14:cNvContentPartPr/>
                <p14:nvPr/>
              </p14:nvContentPartPr>
              <p14:xfrm>
                <a:off x="4649943" y="4755632"/>
                <a:ext cx="137880" cy="8388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B915B139-979D-4E46-AFCF-2A1CCFC61BF4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4645623" y="4751312"/>
                  <a:ext cx="1465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59D93DCE-317A-4438-A5F8-9A6CD629B7AD}"/>
                    </a:ext>
                  </a:extLst>
                </p14:cNvPr>
                <p14:cNvContentPartPr/>
                <p14:nvPr/>
              </p14:nvContentPartPr>
              <p14:xfrm>
                <a:off x="4712583" y="4663112"/>
                <a:ext cx="40320" cy="23616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59D93DCE-317A-4438-A5F8-9A6CD629B7AD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4708263" y="4658792"/>
                  <a:ext cx="489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25C1C6B3-D144-45A6-9BF1-889EBCD9FFF2}"/>
                    </a:ext>
                  </a:extLst>
                </p14:cNvPr>
                <p14:cNvContentPartPr/>
                <p14:nvPr/>
              </p14:nvContentPartPr>
              <p14:xfrm>
                <a:off x="4859823" y="4695512"/>
                <a:ext cx="96840" cy="14040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25C1C6B3-D144-45A6-9BF1-889EBCD9FFF2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4855503" y="4691192"/>
                  <a:ext cx="1054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422A3F90-8BFB-4873-9EE9-38E59696156E}"/>
                    </a:ext>
                  </a:extLst>
                </p14:cNvPr>
                <p14:cNvContentPartPr/>
                <p14:nvPr/>
              </p14:nvContentPartPr>
              <p14:xfrm>
                <a:off x="4980783" y="4696952"/>
                <a:ext cx="100080" cy="10044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422A3F90-8BFB-4873-9EE9-38E59696156E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4976463" y="4692632"/>
                  <a:ext cx="1087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3FEBFE96-1FD9-41F6-B8FA-4D8D476791E2}"/>
                    </a:ext>
                  </a:extLst>
                </p14:cNvPr>
                <p14:cNvContentPartPr/>
                <p14:nvPr/>
              </p14:nvContentPartPr>
              <p14:xfrm>
                <a:off x="5031543" y="4637192"/>
                <a:ext cx="133200" cy="25308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3FEBFE96-1FD9-41F6-B8FA-4D8D476791E2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5027223" y="4632872"/>
                  <a:ext cx="141840" cy="26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0" name="Gruppieren 459">
            <a:extLst>
              <a:ext uri="{FF2B5EF4-FFF2-40B4-BE49-F238E27FC236}">
                <a16:creationId xmlns:a16="http://schemas.microsoft.com/office/drawing/2014/main" id="{5D901B9F-95A7-4D80-A08A-1600B9079B8F}"/>
              </a:ext>
            </a:extLst>
          </p:cNvPr>
          <p:cNvGrpSpPr/>
          <p:nvPr/>
        </p:nvGrpSpPr>
        <p:grpSpPr>
          <a:xfrm>
            <a:off x="7753503" y="2900192"/>
            <a:ext cx="955440" cy="603000"/>
            <a:chOff x="7753503" y="2900192"/>
            <a:chExt cx="955440" cy="60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19A159C4-5A25-45B5-B92E-B66B09CC86AA}"/>
                    </a:ext>
                  </a:extLst>
                </p14:cNvPr>
                <p14:cNvContentPartPr/>
                <p14:nvPr/>
              </p14:nvContentPartPr>
              <p14:xfrm>
                <a:off x="7840263" y="2900192"/>
                <a:ext cx="19080" cy="45504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19A159C4-5A25-45B5-B92E-B66B09CC86AA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7835943" y="2895872"/>
                  <a:ext cx="2772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4E51E11E-A894-4897-B844-37F97E6A7D03}"/>
                    </a:ext>
                  </a:extLst>
                </p14:cNvPr>
                <p14:cNvContentPartPr/>
                <p14:nvPr/>
              </p14:nvContentPartPr>
              <p14:xfrm>
                <a:off x="7864383" y="3068312"/>
                <a:ext cx="55440" cy="14400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4E51E11E-A894-4897-B844-37F97E6A7D03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7860063" y="3063992"/>
                  <a:ext cx="640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C2182293-5B34-4B43-B61A-E0886811E77D}"/>
                    </a:ext>
                  </a:extLst>
                </p14:cNvPr>
                <p14:cNvContentPartPr/>
                <p14:nvPr/>
              </p14:nvContentPartPr>
              <p14:xfrm>
                <a:off x="7939983" y="3110432"/>
                <a:ext cx="46800" cy="8604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C2182293-5B34-4B43-B61A-E0886811E77D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7935663" y="3106112"/>
                  <a:ext cx="554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90397B4E-2F5B-4332-9159-D11EF9265AD3}"/>
                    </a:ext>
                  </a:extLst>
                </p14:cNvPr>
                <p14:cNvContentPartPr/>
                <p14:nvPr/>
              </p14:nvContentPartPr>
              <p14:xfrm>
                <a:off x="7984983" y="3118352"/>
                <a:ext cx="83160" cy="8748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90397B4E-2F5B-4332-9159-D11EF9265AD3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7980663" y="3114032"/>
                  <a:ext cx="918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A94E9425-6532-4906-B895-8E057F639E62}"/>
                    </a:ext>
                  </a:extLst>
                </p14:cNvPr>
                <p14:cNvContentPartPr/>
                <p14:nvPr/>
              </p14:nvContentPartPr>
              <p14:xfrm>
                <a:off x="8096223" y="3123032"/>
                <a:ext cx="118440" cy="8460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A94E9425-6532-4906-B895-8E057F639E62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8091903" y="3118712"/>
                  <a:ext cx="1270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6B3CE4BA-40A7-40E9-B59A-9A18E360B75E}"/>
                    </a:ext>
                  </a:extLst>
                </p14:cNvPr>
                <p14:cNvContentPartPr/>
                <p14:nvPr/>
              </p14:nvContentPartPr>
              <p14:xfrm>
                <a:off x="8226903" y="3143552"/>
                <a:ext cx="95040" cy="5616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6B3CE4BA-40A7-40E9-B59A-9A18E360B75E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8222583" y="3139232"/>
                  <a:ext cx="1036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64AA4B6E-766D-48AF-BF05-50F84190FD7D}"/>
                    </a:ext>
                  </a:extLst>
                </p14:cNvPr>
                <p14:cNvContentPartPr/>
                <p14:nvPr/>
              </p14:nvContentPartPr>
              <p14:xfrm>
                <a:off x="8356503" y="3139592"/>
                <a:ext cx="135360" cy="6804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64AA4B6E-766D-48AF-BF05-50F84190FD7D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8352183" y="3135272"/>
                  <a:ext cx="1440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60AA324B-3AB8-415E-8E07-B84D97760941}"/>
                    </a:ext>
                  </a:extLst>
                </p14:cNvPr>
                <p14:cNvContentPartPr/>
                <p14:nvPr/>
              </p14:nvContentPartPr>
              <p14:xfrm>
                <a:off x="8499063" y="3147152"/>
                <a:ext cx="209880" cy="5868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60AA324B-3AB8-415E-8E07-B84D97760941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8494743" y="3142832"/>
                  <a:ext cx="2185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494E0123-CAFE-4B65-A1B1-672C85A5E773}"/>
                    </a:ext>
                  </a:extLst>
                </p14:cNvPr>
                <p14:cNvContentPartPr/>
                <p14:nvPr/>
              </p14:nvContentPartPr>
              <p14:xfrm>
                <a:off x="7753503" y="3382232"/>
                <a:ext cx="103320" cy="12096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494E0123-CAFE-4B65-A1B1-672C85A5E773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7749183" y="3377912"/>
                  <a:ext cx="111960" cy="12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57">
            <p14:nvContentPartPr>
              <p14:cNvPr id="461" name="Freihand 460">
                <a:extLst>
                  <a:ext uri="{FF2B5EF4-FFF2-40B4-BE49-F238E27FC236}">
                    <a16:creationId xmlns:a16="http://schemas.microsoft.com/office/drawing/2014/main" id="{E44C1907-DA7F-467E-BA37-51FC08588587}"/>
                  </a:ext>
                </a:extLst>
              </p14:cNvPr>
              <p14:cNvContentPartPr/>
              <p14:nvPr/>
            </p14:nvContentPartPr>
            <p14:xfrm>
              <a:off x="72543" y="4593272"/>
              <a:ext cx="464400" cy="599760"/>
            </p14:xfrm>
          </p:contentPart>
        </mc:Choice>
        <mc:Fallback>
          <p:pic>
            <p:nvPicPr>
              <p:cNvPr id="461" name="Freihand 460">
                <a:extLst>
                  <a:ext uri="{FF2B5EF4-FFF2-40B4-BE49-F238E27FC236}">
                    <a16:creationId xmlns:a16="http://schemas.microsoft.com/office/drawing/2014/main" id="{E44C1907-DA7F-467E-BA37-51FC08588587}"/>
                  </a:ext>
                </a:extLst>
              </p:cNvPr>
              <p:cNvPicPr/>
              <p:nvPr/>
            </p:nvPicPr>
            <p:blipFill>
              <a:blip r:embed="rId758"/>
              <a:stretch>
                <a:fillRect/>
              </a:stretch>
            </p:blipFill>
            <p:spPr>
              <a:xfrm>
                <a:off x="68223" y="4588952"/>
                <a:ext cx="473040" cy="60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9">
            <p14:nvContentPartPr>
              <p14:cNvPr id="462" name="Freihand 461">
                <a:extLst>
                  <a:ext uri="{FF2B5EF4-FFF2-40B4-BE49-F238E27FC236}">
                    <a16:creationId xmlns:a16="http://schemas.microsoft.com/office/drawing/2014/main" id="{2DCDDBF5-059B-46A3-A612-9C0B884CB39B}"/>
                  </a:ext>
                </a:extLst>
              </p14:cNvPr>
              <p14:cNvContentPartPr/>
              <p14:nvPr/>
            </p14:nvContentPartPr>
            <p14:xfrm>
              <a:off x="5279583" y="4746632"/>
              <a:ext cx="128160" cy="14040"/>
            </p14:xfrm>
          </p:contentPart>
        </mc:Choice>
        <mc:Fallback>
          <p:pic>
            <p:nvPicPr>
              <p:cNvPr id="462" name="Freihand 461">
                <a:extLst>
                  <a:ext uri="{FF2B5EF4-FFF2-40B4-BE49-F238E27FC236}">
                    <a16:creationId xmlns:a16="http://schemas.microsoft.com/office/drawing/2014/main" id="{2DCDDBF5-059B-46A3-A612-9C0B884CB39B}"/>
                  </a:ext>
                </a:extLst>
              </p:cNvPr>
              <p:cNvPicPr/>
              <p:nvPr/>
            </p:nvPicPr>
            <p:blipFill>
              <a:blip r:embed="rId760"/>
              <a:stretch>
                <a:fillRect/>
              </a:stretch>
            </p:blipFill>
            <p:spPr>
              <a:xfrm>
                <a:off x="5275263" y="4742312"/>
                <a:ext cx="13680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1">
            <p14:nvContentPartPr>
              <p14:cNvPr id="463" name="Freihand 462">
                <a:extLst>
                  <a:ext uri="{FF2B5EF4-FFF2-40B4-BE49-F238E27FC236}">
                    <a16:creationId xmlns:a16="http://schemas.microsoft.com/office/drawing/2014/main" id="{25D6AA8B-544E-44E3-9384-B3C18EAA26C3}"/>
                  </a:ext>
                </a:extLst>
              </p14:cNvPr>
              <p14:cNvContentPartPr/>
              <p14:nvPr/>
            </p14:nvContentPartPr>
            <p14:xfrm>
              <a:off x="5286783" y="4769672"/>
              <a:ext cx="141840" cy="28800"/>
            </p14:xfrm>
          </p:contentPart>
        </mc:Choice>
        <mc:Fallback>
          <p:pic>
            <p:nvPicPr>
              <p:cNvPr id="463" name="Freihand 462">
                <a:extLst>
                  <a:ext uri="{FF2B5EF4-FFF2-40B4-BE49-F238E27FC236}">
                    <a16:creationId xmlns:a16="http://schemas.microsoft.com/office/drawing/2014/main" id="{25D6AA8B-544E-44E3-9384-B3C18EAA26C3}"/>
                  </a:ext>
                </a:extLst>
              </p:cNvPr>
              <p:cNvPicPr/>
              <p:nvPr/>
            </p:nvPicPr>
            <p:blipFill>
              <a:blip r:embed="rId762"/>
              <a:stretch>
                <a:fillRect/>
              </a:stretch>
            </p:blipFill>
            <p:spPr>
              <a:xfrm>
                <a:off x="5282463" y="4765352"/>
                <a:ext cx="15048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3">
            <p14:nvContentPartPr>
              <p14:cNvPr id="464" name="Freihand 463">
                <a:extLst>
                  <a:ext uri="{FF2B5EF4-FFF2-40B4-BE49-F238E27FC236}">
                    <a16:creationId xmlns:a16="http://schemas.microsoft.com/office/drawing/2014/main" id="{69935DDA-D6B9-494E-B842-986D905EAF6C}"/>
                  </a:ext>
                </a:extLst>
              </p14:cNvPr>
              <p14:cNvContentPartPr/>
              <p14:nvPr/>
            </p14:nvContentPartPr>
            <p14:xfrm>
              <a:off x="5501343" y="4698392"/>
              <a:ext cx="110880" cy="108720"/>
            </p14:xfrm>
          </p:contentPart>
        </mc:Choice>
        <mc:Fallback>
          <p:pic>
            <p:nvPicPr>
              <p:cNvPr id="464" name="Freihand 463">
                <a:extLst>
                  <a:ext uri="{FF2B5EF4-FFF2-40B4-BE49-F238E27FC236}">
                    <a16:creationId xmlns:a16="http://schemas.microsoft.com/office/drawing/2014/main" id="{69935DDA-D6B9-494E-B842-986D905EAF6C}"/>
                  </a:ext>
                </a:extLst>
              </p:cNvPr>
              <p:cNvPicPr/>
              <p:nvPr/>
            </p:nvPicPr>
            <p:blipFill>
              <a:blip r:embed="rId764"/>
              <a:stretch>
                <a:fillRect/>
              </a:stretch>
            </p:blipFill>
            <p:spPr>
              <a:xfrm>
                <a:off x="5497023" y="4694072"/>
                <a:ext cx="11952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5">
            <p14:nvContentPartPr>
              <p14:cNvPr id="466" name="Freihand 465">
                <a:extLst>
                  <a:ext uri="{FF2B5EF4-FFF2-40B4-BE49-F238E27FC236}">
                    <a16:creationId xmlns:a16="http://schemas.microsoft.com/office/drawing/2014/main" id="{0824530B-1220-41BD-89F4-A518F1B1D3FD}"/>
                  </a:ext>
                </a:extLst>
              </p14:cNvPr>
              <p14:cNvContentPartPr/>
              <p14:nvPr/>
            </p14:nvContentPartPr>
            <p14:xfrm>
              <a:off x="5713383" y="4730792"/>
              <a:ext cx="114840" cy="7920"/>
            </p14:xfrm>
          </p:contentPart>
        </mc:Choice>
        <mc:Fallback>
          <p:pic>
            <p:nvPicPr>
              <p:cNvPr id="466" name="Freihand 465">
                <a:extLst>
                  <a:ext uri="{FF2B5EF4-FFF2-40B4-BE49-F238E27FC236}">
                    <a16:creationId xmlns:a16="http://schemas.microsoft.com/office/drawing/2014/main" id="{0824530B-1220-41BD-89F4-A518F1B1D3FD}"/>
                  </a:ext>
                </a:extLst>
              </p:cNvPr>
              <p:cNvPicPr/>
              <p:nvPr/>
            </p:nvPicPr>
            <p:blipFill>
              <a:blip r:embed="rId766"/>
              <a:stretch>
                <a:fillRect/>
              </a:stretch>
            </p:blipFill>
            <p:spPr>
              <a:xfrm>
                <a:off x="5709063" y="4726472"/>
                <a:ext cx="12348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7">
            <p14:nvContentPartPr>
              <p14:cNvPr id="467" name="Freihand 466">
                <a:extLst>
                  <a:ext uri="{FF2B5EF4-FFF2-40B4-BE49-F238E27FC236}">
                    <a16:creationId xmlns:a16="http://schemas.microsoft.com/office/drawing/2014/main" id="{C06DBC26-A70F-4B4D-A483-81F3427FDD1E}"/>
                  </a:ext>
                </a:extLst>
              </p14:cNvPr>
              <p14:cNvContentPartPr/>
              <p14:nvPr/>
            </p14:nvContentPartPr>
            <p14:xfrm>
              <a:off x="5933703" y="4676432"/>
              <a:ext cx="96480" cy="115200"/>
            </p14:xfrm>
          </p:contentPart>
        </mc:Choice>
        <mc:Fallback>
          <p:pic>
            <p:nvPicPr>
              <p:cNvPr id="467" name="Freihand 466">
                <a:extLst>
                  <a:ext uri="{FF2B5EF4-FFF2-40B4-BE49-F238E27FC236}">
                    <a16:creationId xmlns:a16="http://schemas.microsoft.com/office/drawing/2014/main" id="{C06DBC26-A70F-4B4D-A483-81F3427FDD1E}"/>
                  </a:ext>
                </a:extLst>
              </p:cNvPr>
              <p:cNvPicPr/>
              <p:nvPr/>
            </p:nvPicPr>
            <p:blipFill>
              <a:blip r:embed="rId768"/>
              <a:stretch>
                <a:fillRect/>
              </a:stretch>
            </p:blipFill>
            <p:spPr>
              <a:xfrm>
                <a:off x="5929383" y="4672112"/>
                <a:ext cx="10512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9">
            <p14:nvContentPartPr>
              <p14:cNvPr id="468" name="Freihand 467">
                <a:extLst>
                  <a:ext uri="{FF2B5EF4-FFF2-40B4-BE49-F238E27FC236}">
                    <a16:creationId xmlns:a16="http://schemas.microsoft.com/office/drawing/2014/main" id="{D4FFBD82-76D6-46D4-8697-4A1C54CF553D}"/>
                  </a:ext>
                </a:extLst>
              </p14:cNvPr>
              <p14:cNvContentPartPr/>
              <p14:nvPr/>
            </p14:nvContentPartPr>
            <p14:xfrm>
              <a:off x="6066543" y="4754912"/>
              <a:ext cx="22320" cy="88560"/>
            </p14:xfrm>
          </p:contentPart>
        </mc:Choice>
        <mc:Fallback>
          <p:pic>
            <p:nvPicPr>
              <p:cNvPr id="468" name="Freihand 467">
                <a:extLst>
                  <a:ext uri="{FF2B5EF4-FFF2-40B4-BE49-F238E27FC236}">
                    <a16:creationId xmlns:a16="http://schemas.microsoft.com/office/drawing/2014/main" id="{D4FFBD82-76D6-46D4-8697-4A1C54CF553D}"/>
                  </a:ext>
                </a:extLst>
              </p:cNvPr>
              <p:cNvPicPr/>
              <p:nvPr/>
            </p:nvPicPr>
            <p:blipFill>
              <a:blip r:embed="rId770"/>
              <a:stretch>
                <a:fillRect/>
              </a:stretch>
            </p:blipFill>
            <p:spPr>
              <a:xfrm>
                <a:off x="6062223" y="4750592"/>
                <a:ext cx="3096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1">
            <p14:nvContentPartPr>
              <p14:cNvPr id="469" name="Freihand 468">
                <a:extLst>
                  <a:ext uri="{FF2B5EF4-FFF2-40B4-BE49-F238E27FC236}">
                    <a16:creationId xmlns:a16="http://schemas.microsoft.com/office/drawing/2014/main" id="{8AA6F340-6C9A-47E0-A968-8EDEE1A54431}"/>
                  </a:ext>
                </a:extLst>
              </p14:cNvPr>
              <p14:cNvContentPartPr/>
              <p14:nvPr/>
            </p14:nvContentPartPr>
            <p14:xfrm>
              <a:off x="6127743" y="4667072"/>
              <a:ext cx="117360" cy="146160"/>
            </p14:xfrm>
          </p:contentPart>
        </mc:Choice>
        <mc:Fallback>
          <p:pic>
            <p:nvPicPr>
              <p:cNvPr id="469" name="Freihand 468">
                <a:extLst>
                  <a:ext uri="{FF2B5EF4-FFF2-40B4-BE49-F238E27FC236}">
                    <a16:creationId xmlns:a16="http://schemas.microsoft.com/office/drawing/2014/main" id="{8AA6F340-6C9A-47E0-A968-8EDEE1A54431}"/>
                  </a:ext>
                </a:extLst>
              </p:cNvPr>
              <p:cNvPicPr/>
              <p:nvPr/>
            </p:nvPicPr>
            <p:blipFill>
              <a:blip r:embed="rId772"/>
              <a:stretch>
                <a:fillRect/>
              </a:stretch>
            </p:blipFill>
            <p:spPr>
              <a:xfrm>
                <a:off x="6123423" y="4662752"/>
                <a:ext cx="12600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3">
            <p14:nvContentPartPr>
              <p14:cNvPr id="488" name="Freihand 487">
                <a:extLst>
                  <a:ext uri="{FF2B5EF4-FFF2-40B4-BE49-F238E27FC236}">
                    <a16:creationId xmlns:a16="http://schemas.microsoft.com/office/drawing/2014/main" id="{11480203-8890-45AB-B937-C85E55976707}"/>
                  </a:ext>
                </a:extLst>
              </p14:cNvPr>
              <p14:cNvContentPartPr/>
              <p14:nvPr/>
            </p14:nvContentPartPr>
            <p14:xfrm>
              <a:off x="6269223" y="4652312"/>
              <a:ext cx="92880" cy="99720"/>
            </p14:xfrm>
          </p:contentPart>
        </mc:Choice>
        <mc:Fallback>
          <p:pic>
            <p:nvPicPr>
              <p:cNvPr id="488" name="Freihand 487">
                <a:extLst>
                  <a:ext uri="{FF2B5EF4-FFF2-40B4-BE49-F238E27FC236}">
                    <a16:creationId xmlns:a16="http://schemas.microsoft.com/office/drawing/2014/main" id="{11480203-8890-45AB-B937-C85E55976707}"/>
                  </a:ext>
                </a:extLst>
              </p:cNvPr>
              <p:cNvPicPr/>
              <p:nvPr/>
            </p:nvPicPr>
            <p:blipFill>
              <a:blip r:embed="rId774"/>
              <a:stretch>
                <a:fillRect/>
              </a:stretch>
            </p:blipFill>
            <p:spPr>
              <a:xfrm>
                <a:off x="6264903" y="4647992"/>
                <a:ext cx="10152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5">
            <p14:nvContentPartPr>
              <p14:cNvPr id="489" name="Freihand 488">
                <a:extLst>
                  <a:ext uri="{FF2B5EF4-FFF2-40B4-BE49-F238E27FC236}">
                    <a16:creationId xmlns:a16="http://schemas.microsoft.com/office/drawing/2014/main" id="{664BC11B-CA2E-4B60-8367-F45154F78BE3}"/>
                  </a:ext>
                </a:extLst>
              </p14:cNvPr>
              <p14:cNvContentPartPr/>
              <p14:nvPr/>
            </p14:nvContentPartPr>
            <p14:xfrm>
              <a:off x="6325383" y="4681112"/>
              <a:ext cx="29160" cy="131400"/>
            </p14:xfrm>
          </p:contentPart>
        </mc:Choice>
        <mc:Fallback>
          <p:pic>
            <p:nvPicPr>
              <p:cNvPr id="489" name="Freihand 488">
                <a:extLst>
                  <a:ext uri="{FF2B5EF4-FFF2-40B4-BE49-F238E27FC236}">
                    <a16:creationId xmlns:a16="http://schemas.microsoft.com/office/drawing/2014/main" id="{664BC11B-CA2E-4B60-8367-F45154F78BE3}"/>
                  </a:ext>
                </a:extLst>
              </p:cNvPr>
              <p:cNvPicPr/>
              <p:nvPr/>
            </p:nvPicPr>
            <p:blipFill>
              <a:blip r:embed="rId776"/>
              <a:stretch>
                <a:fillRect/>
              </a:stretch>
            </p:blipFill>
            <p:spPr>
              <a:xfrm>
                <a:off x="6321063" y="4676792"/>
                <a:ext cx="3780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7">
            <p14:nvContentPartPr>
              <p14:cNvPr id="490" name="Freihand 489">
                <a:extLst>
                  <a:ext uri="{FF2B5EF4-FFF2-40B4-BE49-F238E27FC236}">
                    <a16:creationId xmlns:a16="http://schemas.microsoft.com/office/drawing/2014/main" id="{910EF672-078F-43CB-98DC-91F6502863FD}"/>
                  </a:ext>
                </a:extLst>
              </p14:cNvPr>
              <p14:cNvContentPartPr/>
              <p14:nvPr/>
            </p14:nvContentPartPr>
            <p14:xfrm>
              <a:off x="6391623" y="4664192"/>
              <a:ext cx="15840" cy="128160"/>
            </p14:xfrm>
          </p:contentPart>
        </mc:Choice>
        <mc:Fallback>
          <p:pic>
            <p:nvPicPr>
              <p:cNvPr id="490" name="Freihand 489">
                <a:extLst>
                  <a:ext uri="{FF2B5EF4-FFF2-40B4-BE49-F238E27FC236}">
                    <a16:creationId xmlns:a16="http://schemas.microsoft.com/office/drawing/2014/main" id="{910EF672-078F-43CB-98DC-91F6502863FD}"/>
                  </a:ext>
                </a:extLst>
              </p:cNvPr>
              <p:cNvPicPr/>
              <p:nvPr/>
            </p:nvPicPr>
            <p:blipFill>
              <a:blip r:embed="rId778"/>
              <a:stretch>
                <a:fillRect/>
              </a:stretch>
            </p:blipFill>
            <p:spPr>
              <a:xfrm>
                <a:off x="6387303" y="4659872"/>
                <a:ext cx="2448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9">
            <p14:nvContentPartPr>
              <p14:cNvPr id="492" name="Freihand 491">
                <a:extLst>
                  <a:ext uri="{FF2B5EF4-FFF2-40B4-BE49-F238E27FC236}">
                    <a16:creationId xmlns:a16="http://schemas.microsoft.com/office/drawing/2014/main" id="{D1F31EAF-6D45-42CD-89DF-D901750F50A7}"/>
                  </a:ext>
                </a:extLst>
              </p14:cNvPr>
              <p14:cNvContentPartPr/>
              <p14:nvPr/>
            </p14:nvContentPartPr>
            <p14:xfrm>
              <a:off x="6449943" y="4652312"/>
              <a:ext cx="78840" cy="136800"/>
            </p14:xfrm>
          </p:contentPart>
        </mc:Choice>
        <mc:Fallback>
          <p:pic>
            <p:nvPicPr>
              <p:cNvPr id="492" name="Freihand 491">
                <a:extLst>
                  <a:ext uri="{FF2B5EF4-FFF2-40B4-BE49-F238E27FC236}">
                    <a16:creationId xmlns:a16="http://schemas.microsoft.com/office/drawing/2014/main" id="{D1F31EAF-6D45-42CD-89DF-D901750F50A7}"/>
                  </a:ext>
                </a:extLst>
              </p:cNvPr>
              <p:cNvPicPr/>
              <p:nvPr/>
            </p:nvPicPr>
            <p:blipFill>
              <a:blip r:embed="rId780"/>
              <a:stretch>
                <a:fillRect/>
              </a:stretch>
            </p:blipFill>
            <p:spPr>
              <a:xfrm>
                <a:off x="6445623" y="4647992"/>
                <a:ext cx="87480" cy="14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04" name="Gruppieren 503">
            <a:extLst>
              <a:ext uri="{FF2B5EF4-FFF2-40B4-BE49-F238E27FC236}">
                <a16:creationId xmlns:a16="http://schemas.microsoft.com/office/drawing/2014/main" id="{72CB152F-5625-4A1F-BF90-479DE04322C8}"/>
              </a:ext>
            </a:extLst>
          </p:cNvPr>
          <p:cNvGrpSpPr/>
          <p:nvPr/>
        </p:nvGrpSpPr>
        <p:grpSpPr>
          <a:xfrm>
            <a:off x="6639663" y="4565552"/>
            <a:ext cx="1112400" cy="289080"/>
            <a:chOff x="6639663" y="4565552"/>
            <a:chExt cx="1112400" cy="28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24D47351-8B4A-45B7-8152-226E9F4F01A0}"/>
                    </a:ext>
                  </a:extLst>
                </p14:cNvPr>
                <p14:cNvContentPartPr/>
                <p14:nvPr/>
              </p14:nvContentPartPr>
              <p14:xfrm>
                <a:off x="6639663" y="4689752"/>
                <a:ext cx="168840" cy="6336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24D47351-8B4A-45B7-8152-226E9F4F01A0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6635343" y="4685432"/>
                  <a:ext cx="1774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03A1D16B-AD6D-4295-94A6-19D138944CF6}"/>
                    </a:ext>
                  </a:extLst>
                </p14:cNvPr>
                <p14:cNvContentPartPr/>
                <p14:nvPr/>
              </p14:nvContentPartPr>
              <p14:xfrm>
                <a:off x="6647223" y="4774712"/>
                <a:ext cx="155160" cy="3024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03A1D16B-AD6D-4295-94A6-19D138944CF6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6642903" y="4770392"/>
                  <a:ext cx="1638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F417CA5C-57F3-42FC-AC89-2A2F0366C208}"/>
                    </a:ext>
                  </a:extLst>
                </p14:cNvPr>
                <p14:cNvContentPartPr/>
                <p14:nvPr/>
              </p14:nvContentPartPr>
              <p14:xfrm>
                <a:off x="6889143" y="4656632"/>
                <a:ext cx="145080" cy="15984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F417CA5C-57F3-42FC-AC89-2A2F0366C208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6884823" y="4652312"/>
                  <a:ext cx="1537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E5E0FF1B-8536-4FBE-A356-05AAD28F77C6}"/>
                    </a:ext>
                  </a:extLst>
                </p14:cNvPr>
                <p14:cNvContentPartPr/>
                <p14:nvPr/>
              </p14:nvContentPartPr>
              <p14:xfrm>
                <a:off x="7030623" y="4635752"/>
                <a:ext cx="138960" cy="16632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E5E0FF1B-8536-4FBE-A356-05AAD28F77C6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7026303" y="4631432"/>
                  <a:ext cx="1476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A1432C65-25B9-42DD-9DE5-03567B567EB0}"/>
                    </a:ext>
                  </a:extLst>
                </p14:cNvPr>
                <p14:cNvContentPartPr/>
                <p14:nvPr/>
              </p14:nvContentPartPr>
              <p14:xfrm>
                <a:off x="7089663" y="4632512"/>
                <a:ext cx="128880" cy="22212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A1432C65-25B9-42DD-9DE5-03567B567EB0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7085343" y="4628192"/>
                  <a:ext cx="1375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9D711C85-EB19-4285-A7DB-433D087E1739}"/>
                    </a:ext>
                  </a:extLst>
                </p14:cNvPr>
                <p14:cNvContentPartPr/>
                <p14:nvPr/>
              </p14:nvContentPartPr>
              <p14:xfrm>
                <a:off x="7238343" y="4623872"/>
                <a:ext cx="155520" cy="12456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9D711C85-EB19-4285-A7DB-433D087E1739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7234023" y="4619552"/>
                  <a:ext cx="1641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04D26109-52E4-4BE5-ADA2-43AEB1FD73D9}"/>
                    </a:ext>
                  </a:extLst>
                </p14:cNvPr>
                <p14:cNvContentPartPr/>
                <p14:nvPr/>
              </p14:nvContentPartPr>
              <p14:xfrm>
                <a:off x="7435983" y="4616672"/>
                <a:ext cx="87480" cy="14832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04D26109-52E4-4BE5-ADA2-43AEB1FD73D9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7431663" y="4612352"/>
                  <a:ext cx="961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456AB10C-5FA5-4EC9-BEAE-9285BE9BBF02}"/>
                    </a:ext>
                  </a:extLst>
                </p14:cNvPr>
                <p14:cNvContentPartPr/>
                <p14:nvPr/>
              </p14:nvContentPartPr>
              <p14:xfrm>
                <a:off x="7415463" y="4694792"/>
                <a:ext cx="110160" cy="468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456AB10C-5FA5-4EC9-BEAE-9285BE9BBF02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7411143" y="4690472"/>
                  <a:ext cx="1188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7327F153-2A3E-4137-931E-06F25D54E743}"/>
                    </a:ext>
                  </a:extLst>
                </p14:cNvPr>
                <p14:cNvContentPartPr/>
                <p14:nvPr/>
              </p14:nvContentPartPr>
              <p14:xfrm>
                <a:off x="7599783" y="4637552"/>
                <a:ext cx="96840" cy="12024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7327F153-2A3E-4137-931E-06F25D54E743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7595463" y="4633232"/>
                  <a:ext cx="1054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155DEF7E-AC82-4FD4-8CC6-4B4FC02638EB}"/>
                    </a:ext>
                  </a:extLst>
                </p14:cNvPr>
                <p14:cNvContentPartPr/>
                <p14:nvPr/>
              </p14:nvContentPartPr>
              <p14:xfrm>
                <a:off x="7549743" y="4565552"/>
                <a:ext cx="114120" cy="8208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155DEF7E-AC82-4FD4-8CC6-4B4FC02638EB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7545423" y="4561232"/>
                  <a:ext cx="1227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8ADC4F95-3CDF-4C31-BEAA-2539D66776F4}"/>
                    </a:ext>
                  </a:extLst>
                </p14:cNvPr>
                <p14:cNvContentPartPr/>
                <p14:nvPr/>
              </p14:nvContentPartPr>
              <p14:xfrm>
                <a:off x="7655943" y="4711712"/>
                <a:ext cx="96120" cy="6768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8ADC4F95-3CDF-4C31-BEAA-2539D66776F4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7651623" y="4707392"/>
                  <a:ext cx="104760" cy="7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03">
            <p14:nvContentPartPr>
              <p14:cNvPr id="505" name="Freihand 504">
                <a:extLst>
                  <a:ext uri="{FF2B5EF4-FFF2-40B4-BE49-F238E27FC236}">
                    <a16:creationId xmlns:a16="http://schemas.microsoft.com/office/drawing/2014/main" id="{B556891F-585B-44CB-AA5E-20D9DB1836FC}"/>
                  </a:ext>
                </a:extLst>
              </p14:cNvPr>
              <p14:cNvContentPartPr/>
              <p14:nvPr/>
            </p14:nvContentPartPr>
            <p14:xfrm>
              <a:off x="6608703" y="1017752"/>
              <a:ext cx="360" cy="360"/>
            </p14:xfrm>
          </p:contentPart>
        </mc:Choice>
        <mc:Fallback>
          <p:pic>
            <p:nvPicPr>
              <p:cNvPr id="505" name="Freihand 504">
                <a:extLst>
                  <a:ext uri="{FF2B5EF4-FFF2-40B4-BE49-F238E27FC236}">
                    <a16:creationId xmlns:a16="http://schemas.microsoft.com/office/drawing/2014/main" id="{B556891F-585B-44CB-AA5E-20D9DB1836FC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6604383" y="1013432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4">
            <p14:nvContentPartPr>
              <p14:cNvPr id="506" name="Freihand 505">
                <a:extLst>
                  <a:ext uri="{FF2B5EF4-FFF2-40B4-BE49-F238E27FC236}">
                    <a16:creationId xmlns:a16="http://schemas.microsoft.com/office/drawing/2014/main" id="{E57CCC0E-CBD1-4CA7-8A34-00A986E9F623}"/>
                  </a:ext>
                </a:extLst>
              </p14:cNvPr>
              <p14:cNvContentPartPr/>
              <p14:nvPr/>
            </p14:nvContentPartPr>
            <p14:xfrm>
              <a:off x="10259463" y="2820992"/>
              <a:ext cx="2160" cy="12600"/>
            </p14:xfrm>
          </p:contentPart>
        </mc:Choice>
        <mc:Fallback>
          <p:pic>
            <p:nvPicPr>
              <p:cNvPr id="506" name="Freihand 505">
                <a:extLst>
                  <a:ext uri="{FF2B5EF4-FFF2-40B4-BE49-F238E27FC236}">
                    <a16:creationId xmlns:a16="http://schemas.microsoft.com/office/drawing/2014/main" id="{E57CCC0E-CBD1-4CA7-8A34-00A986E9F623}"/>
                  </a:ext>
                </a:extLst>
              </p:cNvPr>
              <p:cNvPicPr/>
              <p:nvPr/>
            </p:nvPicPr>
            <p:blipFill>
              <a:blip r:embed="rId805"/>
              <a:stretch>
                <a:fillRect/>
              </a:stretch>
            </p:blipFill>
            <p:spPr>
              <a:xfrm>
                <a:off x="10255143" y="2816672"/>
                <a:ext cx="10800" cy="2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28" name="Gruppieren 527">
            <a:extLst>
              <a:ext uri="{FF2B5EF4-FFF2-40B4-BE49-F238E27FC236}">
                <a16:creationId xmlns:a16="http://schemas.microsoft.com/office/drawing/2014/main" id="{16BB3071-685A-4992-864D-AE3E5CCD44DD}"/>
              </a:ext>
            </a:extLst>
          </p:cNvPr>
          <p:cNvGrpSpPr/>
          <p:nvPr/>
        </p:nvGrpSpPr>
        <p:grpSpPr>
          <a:xfrm>
            <a:off x="4427103" y="1850432"/>
            <a:ext cx="816840" cy="744120"/>
            <a:chOff x="4427103" y="1850432"/>
            <a:chExt cx="816840" cy="74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7CBD47CE-F5B0-45AB-B801-DA968C0E709D}"/>
                    </a:ext>
                  </a:extLst>
                </p14:cNvPr>
                <p14:cNvContentPartPr/>
                <p14:nvPr/>
              </p14:nvContentPartPr>
              <p14:xfrm>
                <a:off x="4539063" y="2020712"/>
                <a:ext cx="39600" cy="57384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7CBD47CE-F5B0-45AB-B801-DA968C0E709D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4534743" y="2016392"/>
                  <a:ext cx="48240" cy="58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70BD7F76-7DC3-474D-B934-DEDF8D4731F5}"/>
                    </a:ext>
                  </a:extLst>
                </p14:cNvPr>
                <p14:cNvContentPartPr/>
                <p14:nvPr/>
              </p14:nvContentPartPr>
              <p14:xfrm>
                <a:off x="4952343" y="2049872"/>
                <a:ext cx="10800" cy="49140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70BD7F76-7DC3-474D-B934-DEDF8D4731F5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4948023" y="2045552"/>
                  <a:ext cx="19440" cy="50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910C3D88-AFE2-4F1A-9535-F54A71A6E939}"/>
                    </a:ext>
                  </a:extLst>
                </p14:cNvPr>
                <p14:cNvContentPartPr/>
                <p14:nvPr/>
              </p14:nvContentPartPr>
              <p14:xfrm>
                <a:off x="4427103" y="1850432"/>
                <a:ext cx="59400" cy="8892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910C3D88-AFE2-4F1A-9535-F54A71A6E939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4422783" y="1846112"/>
                  <a:ext cx="680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67DBDFCD-2ADF-41CF-8005-AAA7213CB361}"/>
                    </a:ext>
                  </a:extLst>
                </p14:cNvPr>
                <p14:cNvContentPartPr/>
                <p14:nvPr/>
              </p14:nvContentPartPr>
              <p14:xfrm>
                <a:off x="4490103" y="1867352"/>
                <a:ext cx="66240" cy="5004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67DBDFCD-2ADF-41CF-8005-AAA7213CB361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4485783" y="1863032"/>
                  <a:ext cx="748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BF9FE6AC-2147-4CB5-AFEF-09EF7E1A2CF5}"/>
                    </a:ext>
                  </a:extLst>
                </p14:cNvPr>
                <p14:cNvContentPartPr/>
                <p14:nvPr/>
              </p14:nvContentPartPr>
              <p14:xfrm>
                <a:off x="4539063" y="1883552"/>
                <a:ext cx="11160" cy="3924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BF9FE6AC-2147-4CB5-AFEF-09EF7E1A2CF5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4534743" y="1879232"/>
                  <a:ext cx="198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A2C63A8B-DC71-458B-9FED-E57BB4AEBACA}"/>
                    </a:ext>
                  </a:extLst>
                </p14:cNvPr>
                <p14:cNvContentPartPr/>
                <p14:nvPr/>
              </p14:nvContentPartPr>
              <p14:xfrm>
                <a:off x="4572183" y="1863752"/>
                <a:ext cx="36720" cy="4248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A2C63A8B-DC71-458B-9FED-E57BB4AEBACA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4567863" y="1859432"/>
                  <a:ext cx="453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1D29F868-2CF4-4CC4-BAFA-AFD5494B8909}"/>
                    </a:ext>
                  </a:extLst>
                </p14:cNvPr>
                <p14:cNvContentPartPr/>
                <p14:nvPr/>
              </p14:nvContentPartPr>
              <p14:xfrm>
                <a:off x="4614663" y="1859432"/>
                <a:ext cx="49680" cy="5076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1D29F868-2CF4-4CC4-BAFA-AFD5494B8909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4610343" y="1855112"/>
                  <a:ext cx="583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797FCFA4-0739-4883-A1D1-A28736CC63DE}"/>
                    </a:ext>
                  </a:extLst>
                </p14:cNvPr>
                <p14:cNvContentPartPr/>
                <p14:nvPr/>
              </p14:nvContentPartPr>
              <p14:xfrm>
                <a:off x="4670823" y="1862312"/>
                <a:ext cx="35280" cy="4176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797FCFA4-0739-4883-A1D1-A28736CC63DE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4666503" y="1857992"/>
                  <a:ext cx="439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93075B70-1FD3-45B2-8690-5399DEEAE9FA}"/>
                    </a:ext>
                  </a:extLst>
                </p14:cNvPr>
                <p14:cNvContentPartPr/>
                <p14:nvPr/>
              </p14:nvContentPartPr>
              <p14:xfrm>
                <a:off x="4871343" y="1890752"/>
                <a:ext cx="82800" cy="6804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93075B70-1FD3-45B2-8690-5399DEEAE9FA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4867023" y="1886432"/>
                  <a:ext cx="914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4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B968CD62-A54D-4CAC-B99F-9E362DE6ABD2}"/>
                    </a:ext>
                  </a:extLst>
                </p14:cNvPr>
                <p14:cNvContentPartPr/>
                <p14:nvPr/>
              </p14:nvContentPartPr>
              <p14:xfrm>
                <a:off x="4950543" y="1878512"/>
                <a:ext cx="54000" cy="8280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B968CD62-A54D-4CAC-B99F-9E362DE6ABD2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4946223" y="1874192"/>
                  <a:ext cx="626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6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B5F5286A-ED12-4844-80E5-164BA060E8D5}"/>
                    </a:ext>
                  </a:extLst>
                </p14:cNvPr>
                <p14:cNvContentPartPr/>
                <p14:nvPr/>
              </p14:nvContentPartPr>
              <p14:xfrm>
                <a:off x="5034423" y="1878152"/>
                <a:ext cx="46440" cy="6804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B5F5286A-ED12-4844-80E5-164BA060E8D5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5030103" y="1873832"/>
                  <a:ext cx="550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8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C6B5ED00-2A7F-4247-A0F2-B469CF49E0F0}"/>
                    </a:ext>
                  </a:extLst>
                </p14:cNvPr>
                <p14:cNvContentPartPr/>
                <p14:nvPr/>
              </p14:nvContentPartPr>
              <p14:xfrm>
                <a:off x="5056023" y="1871312"/>
                <a:ext cx="43920" cy="720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C6B5ED00-2A7F-4247-A0F2-B469CF49E0F0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5051703" y="1866992"/>
                  <a:ext cx="525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0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A9A5C16C-0EB7-456D-B812-4E0D4AF70D44}"/>
                    </a:ext>
                  </a:extLst>
                </p14:cNvPr>
                <p14:cNvContentPartPr/>
                <p14:nvPr/>
              </p14:nvContentPartPr>
              <p14:xfrm>
                <a:off x="5110023" y="1868072"/>
                <a:ext cx="29880" cy="5004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A9A5C16C-0EB7-456D-B812-4E0D4AF70D44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5105703" y="1863752"/>
                  <a:ext cx="385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2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9E28450B-EB2C-45F3-94AA-88F3C2115BC7}"/>
                    </a:ext>
                  </a:extLst>
                </p14:cNvPr>
                <p14:cNvContentPartPr/>
                <p14:nvPr/>
              </p14:nvContentPartPr>
              <p14:xfrm>
                <a:off x="5161863" y="1873112"/>
                <a:ext cx="41400" cy="3276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9E28450B-EB2C-45F3-94AA-88F3C2115BC7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5157543" y="1868792"/>
                  <a:ext cx="500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4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981EBACB-1CC9-41F4-8DD6-17B07A7453E6}"/>
                    </a:ext>
                  </a:extLst>
                </p14:cNvPr>
                <p14:cNvContentPartPr/>
                <p14:nvPr/>
              </p14:nvContentPartPr>
              <p14:xfrm>
                <a:off x="5199303" y="1873112"/>
                <a:ext cx="44640" cy="3672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981EBACB-1CC9-41F4-8DD6-17B07A7453E6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5194983" y="1868792"/>
                  <a:ext cx="532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6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1D3657E7-CD36-4977-A676-B8B299199161}"/>
                    </a:ext>
                  </a:extLst>
                </p14:cNvPr>
                <p14:cNvContentPartPr/>
                <p14:nvPr/>
              </p14:nvContentPartPr>
              <p14:xfrm>
                <a:off x="4592343" y="2037992"/>
                <a:ext cx="319320" cy="21456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1D3657E7-CD36-4977-A676-B8B299199161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4588023" y="2033672"/>
                  <a:ext cx="3279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8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EC5F39FA-4421-43BF-9153-B6B2AF68D078}"/>
                    </a:ext>
                  </a:extLst>
                </p14:cNvPr>
                <p14:cNvContentPartPr/>
                <p14:nvPr/>
              </p14:nvContentPartPr>
              <p14:xfrm>
                <a:off x="4597743" y="2127272"/>
                <a:ext cx="338040" cy="25056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EC5F39FA-4421-43BF-9153-B6B2AF68D078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4593423" y="2122952"/>
                  <a:ext cx="3466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0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9CE187CA-9D90-4B5E-89F9-6C506D44AADD}"/>
                    </a:ext>
                  </a:extLst>
                </p14:cNvPr>
                <p14:cNvContentPartPr/>
                <p14:nvPr/>
              </p14:nvContentPartPr>
              <p14:xfrm>
                <a:off x="4616823" y="2210792"/>
                <a:ext cx="312840" cy="21852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9CE187CA-9D90-4B5E-89F9-6C506D44AADD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4612503" y="2206472"/>
                  <a:ext cx="3214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2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FE3D1234-A873-4AD6-AD8C-14DC2537B213}"/>
                    </a:ext>
                  </a:extLst>
                </p14:cNvPr>
                <p14:cNvContentPartPr/>
                <p14:nvPr/>
              </p14:nvContentPartPr>
              <p14:xfrm>
                <a:off x="4629063" y="2317352"/>
                <a:ext cx="247680" cy="16632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FE3D1234-A873-4AD6-AD8C-14DC2537B213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4624743" y="2313032"/>
                  <a:ext cx="2563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4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5AA55825-CA02-44C2-924E-977B73A43282}"/>
                    </a:ext>
                  </a:extLst>
                </p14:cNvPr>
                <p14:cNvContentPartPr/>
                <p14:nvPr/>
              </p14:nvContentPartPr>
              <p14:xfrm>
                <a:off x="4708263" y="2363792"/>
                <a:ext cx="185400" cy="14868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5AA55825-CA02-44C2-924E-977B73A43282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4703943" y="2359472"/>
                  <a:ext cx="194040" cy="15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46">
            <p14:nvContentPartPr>
              <p14:cNvPr id="618" name="Freihand 617">
                <a:extLst>
                  <a:ext uri="{FF2B5EF4-FFF2-40B4-BE49-F238E27FC236}">
                    <a16:creationId xmlns:a16="http://schemas.microsoft.com/office/drawing/2014/main" id="{2A98947E-B50A-4263-BD6C-49E855F9FF91}"/>
                  </a:ext>
                </a:extLst>
              </p14:cNvPr>
              <p14:cNvContentPartPr/>
              <p14:nvPr/>
            </p14:nvContentPartPr>
            <p14:xfrm>
              <a:off x="6253383" y="3317072"/>
              <a:ext cx="92880" cy="31680"/>
            </p14:xfrm>
          </p:contentPart>
        </mc:Choice>
        <mc:Fallback>
          <p:pic>
            <p:nvPicPr>
              <p:cNvPr id="618" name="Freihand 617">
                <a:extLst>
                  <a:ext uri="{FF2B5EF4-FFF2-40B4-BE49-F238E27FC236}">
                    <a16:creationId xmlns:a16="http://schemas.microsoft.com/office/drawing/2014/main" id="{2A98947E-B50A-4263-BD6C-49E855F9FF91}"/>
                  </a:ext>
                </a:extLst>
              </p:cNvPr>
              <p:cNvPicPr/>
              <p:nvPr/>
            </p:nvPicPr>
            <p:blipFill>
              <a:blip r:embed="rId847"/>
              <a:stretch>
                <a:fillRect/>
              </a:stretch>
            </p:blipFill>
            <p:spPr>
              <a:xfrm>
                <a:off x="6249063" y="3312752"/>
                <a:ext cx="101520" cy="4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621" name="Gruppieren 620">
            <a:extLst>
              <a:ext uri="{FF2B5EF4-FFF2-40B4-BE49-F238E27FC236}">
                <a16:creationId xmlns:a16="http://schemas.microsoft.com/office/drawing/2014/main" id="{5E2EC8AF-877D-4B21-89C8-6E706BFDA3D3}"/>
              </a:ext>
            </a:extLst>
          </p:cNvPr>
          <p:cNvGrpSpPr/>
          <p:nvPr/>
        </p:nvGrpSpPr>
        <p:grpSpPr>
          <a:xfrm>
            <a:off x="7161663" y="2670872"/>
            <a:ext cx="993960" cy="858960"/>
            <a:chOff x="7161663" y="2670872"/>
            <a:chExt cx="993960" cy="85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8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7858BC94-2572-4166-BF4B-1E1260A19D54}"/>
                    </a:ext>
                  </a:extLst>
                </p14:cNvPr>
                <p14:cNvContentPartPr/>
                <p14:nvPr/>
              </p14:nvContentPartPr>
              <p14:xfrm>
                <a:off x="7249143" y="2714432"/>
                <a:ext cx="32040" cy="657720"/>
              </p14:xfrm>
            </p:contentPart>
          </mc:Choice>
          <mc:Fallback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7858BC94-2572-4166-BF4B-1E1260A19D54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7244823" y="2710112"/>
                  <a:ext cx="40680" cy="66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0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F045739A-C15D-4CE2-83BE-F020236B4C03}"/>
                    </a:ext>
                  </a:extLst>
                </p14:cNvPr>
                <p14:cNvContentPartPr/>
                <p14:nvPr/>
              </p14:nvContentPartPr>
              <p14:xfrm>
                <a:off x="7161663" y="3467912"/>
                <a:ext cx="55080" cy="3960"/>
              </p14:xfrm>
            </p:contentPart>
          </mc:Choice>
          <mc:Fallback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F045739A-C15D-4CE2-83BE-F020236B4C03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7157343" y="3463592"/>
                  <a:ext cx="637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2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19BD9B80-AACF-49EE-9E2D-448B6881F5D8}"/>
                    </a:ext>
                  </a:extLst>
                </p14:cNvPr>
                <p14:cNvContentPartPr/>
                <p14:nvPr/>
              </p14:nvContentPartPr>
              <p14:xfrm>
                <a:off x="7237983" y="3424352"/>
                <a:ext cx="55440" cy="77040"/>
              </p14:xfrm>
            </p:contentPart>
          </mc:Choice>
          <mc:Fallback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19BD9B80-AACF-49EE-9E2D-448B6881F5D8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7233663" y="3420032"/>
                  <a:ext cx="640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4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D4CBECB7-91D2-40D2-A4D6-DD57CB9A42AC}"/>
                    </a:ext>
                  </a:extLst>
                </p14:cNvPr>
                <p14:cNvContentPartPr/>
                <p14:nvPr/>
              </p14:nvContentPartPr>
              <p14:xfrm>
                <a:off x="7302423" y="3468272"/>
                <a:ext cx="23400" cy="61560"/>
              </p14:xfrm>
            </p:contentPart>
          </mc:Choice>
          <mc:Fallback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D4CBECB7-91D2-40D2-A4D6-DD57CB9A42AC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7298103" y="3463952"/>
                  <a:ext cx="320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6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80ABBBD0-CAE9-4AD7-B7BE-5F5AEDB790AC}"/>
                    </a:ext>
                  </a:extLst>
                </p14:cNvPr>
                <p14:cNvContentPartPr/>
                <p14:nvPr/>
              </p14:nvContentPartPr>
              <p14:xfrm>
                <a:off x="7333743" y="3431192"/>
                <a:ext cx="41760" cy="74880"/>
              </p14:xfrm>
            </p:contentPart>
          </mc:Choice>
          <mc:Fallback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80ABBBD0-CAE9-4AD7-B7BE-5F5AEDB790AC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7329423" y="3426872"/>
                  <a:ext cx="504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8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1E7C3D46-D0AC-4314-8E23-D19584A6917A}"/>
                    </a:ext>
                  </a:extLst>
                </p14:cNvPr>
                <p14:cNvContentPartPr/>
                <p14:nvPr/>
              </p14:nvContentPartPr>
              <p14:xfrm>
                <a:off x="7331943" y="3400952"/>
                <a:ext cx="79560" cy="26280"/>
              </p14:xfrm>
            </p:contentPart>
          </mc:Choice>
          <mc:Fallback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1E7C3D46-D0AC-4314-8E23-D19584A6917A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7327623" y="3396632"/>
                  <a:ext cx="882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0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9998AAEC-3D89-4428-BBC8-DB2D7F14B9B8}"/>
                    </a:ext>
                  </a:extLst>
                </p14:cNvPr>
                <p14:cNvContentPartPr/>
                <p14:nvPr/>
              </p14:nvContentPartPr>
              <p14:xfrm>
                <a:off x="8026743" y="2872832"/>
                <a:ext cx="52560" cy="425160"/>
              </p14:xfrm>
            </p:contentPart>
          </mc:Choice>
          <mc:Fallback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9998AAEC-3D89-4428-BBC8-DB2D7F14B9B8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8022423" y="2868512"/>
                  <a:ext cx="6120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2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4DDF9D2B-E1D1-4F2D-9DF5-F806D6B49C1C}"/>
                    </a:ext>
                  </a:extLst>
                </p14:cNvPr>
                <p14:cNvContentPartPr/>
                <p14:nvPr/>
              </p14:nvContentPartPr>
              <p14:xfrm>
                <a:off x="7920183" y="2753312"/>
                <a:ext cx="13680" cy="60120"/>
              </p14:xfrm>
            </p:contentPart>
          </mc:Choice>
          <mc:Fallback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4DDF9D2B-E1D1-4F2D-9DF5-F806D6B49C1C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7915863" y="2748992"/>
                  <a:ext cx="223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4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035BA7B3-499E-49F4-978F-EF93B2C6A099}"/>
                    </a:ext>
                  </a:extLst>
                </p14:cNvPr>
                <p14:cNvContentPartPr/>
                <p14:nvPr/>
              </p14:nvContentPartPr>
              <p14:xfrm>
                <a:off x="7966983" y="2810552"/>
                <a:ext cx="6120" cy="43560"/>
              </p14:xfrm>
            </p:contentPart>
          </mc:Choice>
          <mc:Fallback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035BA7B3-499E-49F4-978F-EF93B2C6A099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7962663" y="2806232"/>
                  <a:ext cx="147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6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3A5FAD72-7B67-4A9C-907E-C176A93623BA}"/>
                    </a:ext>
                  </a:extLst>
                </p14:cNvPr>
                <p14:cNvContentPartPr/>
                <p14:nvPr/>
              </p14:nvContentPartPr>
              <p14:xfrm>
                <a:off x="7984263" y="2730632"/>
                <a:ext cx="33480" cy="90720"/>
              </p14:xfrm>
            </p:contentPart>
          </mc:Choice>
          <mc:Fallback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3A5FAD72-7B67-4A9C-907E-C176A93623BA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7979943" y="2726312"/>
                  <a:ext cx="421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8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4BFBCE99-38B2-46E6-BDBE-071ACF5B9B13}"/>
                    </a:ext>
                  </a:extLst>
                </p14:cNvPr>
                <p14:cNvContentPartPr/>
                <p14:nvPr/>
              </p14:nvContentPartPr>
              <p14:xfrm>
                <a:off x="7986783" y="2778872"/>
                <a:ext cx="69120" cy="16560"/>
              </p14:xfrm>
            </p:contentPart>
          </mc:Choice>
          <mc:Fallback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4BFBCE99-38B2-46E6-BDBE-071ACF5B9B13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7982463" y="2774552"/>
                  <a:ext cx="777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0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F6F818C2-ACA6-4E3A-B899-6F143F88AAA4}"/>
                    </a:ext>
                  </a:extLst>
                </p14:cNvPr>
                <p14:cNvContentPartPr/>
                <p14:nvPr/>
              </p14:nvContentPartPr>
              <p14:xfrm>
                <a:off x="8077503" y="2712272"/>
                <a:ext cx="59040" cy="87120"/>
              </p14:xfrm>
            </p:contentPart>
          </mc:Choice>
          <mc:Fallback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F6F818C2-ACA6-4E3A-B899-6F143F88AAA4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8073183" y="2707952"/>
                  <a:ext cx="676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2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BA163158-7B0E-4EF0-BCDB-FFCCC8D3957C}"/>
                    </a:ext>
                  </a:extLst>
                </p14:cNvPr>
                <p14:cNvContentPartPr/>
                <p14:nvPr/>
              </p14:nvContentPartPr>
              <p14:xfrm>
                <a:off x="8070303" y="2670872"/>
                <a:ext cx="85320" cy="49320"/>
              </p14:xfrm>
            </p:contentPart>
          </mc:Choice>
          <mc:Fallback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BA163158-7B0E-4EF0-BCDB-FFCCC8D3957C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8065983" y="2666552"/>
                  <a:ext cx="939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4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414F6087-31BF-4562-8101-935E90BCE0E6}"/>
                    </a:ext>
                  </a:extLst>
                </p14:cNvPr>
                <p14:cNvContentPartPr/>
                <p14:nvPr/>
              </p14:nvContentPartPr>
              <p14:xfrm>
                <a:off x="7261383" y="2782832"/>
                <a:ext cx="251640" cy="234000"/>
              </p14:xfrm>
            </p:contentPart>
          </mc:Choice>
          <mc:Fallback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414F6087-31BF-4562-8101-935E90BCE0E6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7257063" y="2778512"/>
                  <a:ext cx="2602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6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FFC7DED8-EDB6-41EF-BD39-6AE8D9985BA6}"/>
                    </a:ext>
                  </a:extLst>
                </p14:cNvPr>
                <p14:cNvContentPartPr/>
                <p14:nvPr/>
              </p14:nvContentPartPr>
              <p14:xfrm>
                <a:off x="7271463" y="2892992"/>
                <a:ext cx="367200" cy="245160"/>
              </p14:xfrm>
            </p:contentPart>
          </mc:Choice>
          <mc:Fallback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FFC7DED8-EDB6-41EF-BD39-6AE8D9985BA6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7267143" y="2888672"/>
                  <a:ext cx="3758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8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5B64F316-3D12-4E14-9BB0-BD1EF44E3E92}"/>
                    </a:ext>
                  </a:extLst>
                </p14:cNvPr>
                <p14:cNvContentPartPr/>
                <p14:nvPr/>
              </p14:nvContentPartPr>
              <p14:xfrm>
                <a:off x="7372623" y="2997032"/>
                <a:ext cx="336240" cy="241200"/>
              </p14:xfrm>
            </p:contentPart>
          </mc:Choice>
          <mc:Fallback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5B64F316-3D12-4E14-9BB0-BD1EF44E3E92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7368303" y="2992712"/>
                  <a:ext cx="3448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0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4C0677C5-FDD0-461D-A831-CAD61C6E37E6}"/>
                    </a:ext>
                  </a:extLst>
                </p14:cNvPr>
                <p14:cNvContentPartPr/>
                <p14:nvPr/>
              </p14:nvContentPartPr>
              <p14:xfrm>
                <a:off x="7488183" y="3043832"/>
                <a:ext cx="313200" cy="229320"/>
              </p14:xfrm>
            </p:contentPart>
          </mc:Choice>
          <mc:Fallback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4C0677C5-FDD0-461D-A831-CAD61C6E37E6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7483863" y="3039512"/>
                  <a:ext cx="3218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2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7FE8C7EE-FB23-4224-A073-0F6F8DAFEF9B}"/>
                    </a:ext>
                  </a:extLst>
                </p14:cNvPr>
                <p14:cNvContentPartPr/>
                <p14:nvPr/>
              </p14:nvContentPartPr>
              <p14:xfrm>
                <a:off x="7622463" y="3065432"/>
                <a:ext cx="319680" cy="195840"/>
              </p14:xfrm>
            </p:contentPart>
          </mc:Choice>
          <mc:Fallback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7FE8C7EE-FB23-4224-A073-0F6F8DAFEF9B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7618143" y="3061112"/>
                  <a:ext cx="3283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4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58A4D6B9-659E-4F90-ACC5-54A2A2CEC8AB}"/>
                    </a:ext>
                  </a:extLst>
                </p14:cNvPr>
                <p14:cNvContentPartPr/>
                <p14:nvPr/>
              </p14:nvContentPartPr>
              <p14:xfrm>
                <a:off x="7860783" y="3130952"/>
                <a:ext cx="240840" cy="92880"/>
              </p14:xfrm>
            </p:contentPart>
          </mc:Choice>
          <mc:Fallback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58A4D6B9-659E-4F90-ACC5-54A2A2CEC8AB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7856463" y="3126632"/>
                  <a:ext cx="2494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6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B6C78C00-58BA-456B-88DC-9CA815FF6627}"/>
                    </a:ext>
                  </a:extLst>
                </p14:cNvPr>
                <p14:cNvContentPartPr/>
                <p14:nvPr/>
              </p14:nvContentPartPr>
              <p14:xfrm>
                <a:off x="7267503" y="3233552"/>
                <a:ext cx="9360" cy="103320"/>
              </p14:xfrm>
            </p:contentPart>
          </mc:Choice>
          <mc:Fallback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B6C78C00-58BA-456B-88DC-9CA815FF6627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7263183" y="3229232"/>
                  <a:ext cx="180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8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30E06C4E-0E2F-4B44-906B-0133A0B95D99}"/>
                    </a:ext>
                  </a:extLst>
                </p14:cNvPr>
                <p14:cNvContentPartPr/>
                <p14:nvPr/>
              </p14:nvContentPartPr>
              <p14:xfrm>
                <a:off x="7558023" y="3284312"/>
                <a:ext cx="12600" cy="11880"/>
              </p14:xfrm>
            </p:contentPart>
          </mc:Choice>
          <mc:Fallback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30E06C4E-0E2F-4B44-906B-0133A0B95D99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7553703" y="3279992"/>
                  <a:ext cx="212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0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BE317A48-68DA-4312-A5D9-78B5C90307ED}"/>
                    </a:ext>
                  </a:extLst>
                </p14:cNvPr>
                <p14:cNvContentPartPr/>
                <p14:nvPr/>
              </p14:nvContentPartPr>
              <p14:xfrm>
                <a:off x="7551543" y="3225272"/>
                <a:ext cx="14040" cy="66240"/>
              </p14:xfrm>
            </p:contentPart>
          </mc:Choice>
          <mc:Fallback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BE317A48-68DA-4312-A5D9-78B5C90307ED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7547223" y="3220952"/>
                  <a:ext cx="226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2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6CB40E3F-5E15-49AA-9C1D-33078FDA97B4}"/>
                    </a:ext>
                  </a:extLst>
                </p14:cNvPr>
                <p14:cNvContentPartPr/>
                <p14:nvPr/>
              </p14:nvContentPartPr>
              <p14:xfrm>
                <a:off x="7582503" y="3274232"/>
                <a:ext cx="360" cy="360"/>
              </p14:xfrm>
            </p:contentPart>
          </mc:Choice>
          <mc:Fallback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6CB40E3F-5E15-49AA-9C1D-33078FDA97B4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7578183" y="326991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4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FDF64364-C51F-4BB2-80DF-EDC5ECFCD38F}"/>
                    </a:ext>
                  </a:extLst>
                </p14:cNvPr>
                <p14:cNvContentPartPr/>
                <p14:nvPr/>
              </p14:nvContentPartPr>
              <p14:xfrm>
                <a:off x="7551903" y="3271352"/>
                <a:ext cx="10080" cy="6840"/>
              </p14:xfrm>
            </p:contentPart>
          </mc:Choice>
          <mc:Fallback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FDF64364-C51F-4BB2-80DF-EDC5ECFCD38F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7547583" y="3267032"/>
                  <a:ext cx="187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6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B60B569F-56A3-4094-807C-CDE9C54D44A6}"/>
                    </a:ext>
                  </a:extLst>
                </p14:cNvPr>
                <p14:cNvContentPartPr/>
                <p14:nvPr/>
              </p14:nvContentPartPr>
              <p14:xfrm>
                <a:off x="7531743" y="3210872"/>
                <a:ext cx="29160" cy="91080"/>
              </p14:xfrm>
            </p:contentPart>
          </mc:Choice>
          <mc:Fallback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B60B569F-56A3-4094-807C-CDE9C54D44A6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7527423" y="3206552"/>
                  <a:ext cx="378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8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5BBA0E45-6B2D-4807-BFE7-9F3B2B99EE59}"/>
                    </a:ext>
                  </a:extLst>
                </p14:cNvPr>
                <p14:cNvContentPartPr/>
                <p14:nvPr/>
              </p14:nvContentPartPr>
              <p14:xfrm>
                <a:off x="7533543" y="3226712"/>
                <a:ext cx="6480" cy="19080"/>
              </p14:xfrm>
            </p:contentPart>
          </mc:Choice>
          <mc:Fallback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5BBA0E45-6B2D-4807-BFE7-9F3B2B99EE59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7529223" y="3222392"/>
                  <a:ext cx="151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0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3ED3D2C8-4AFD-4AF7-8692-F506C543FF01}"/>
                    </a:ext>
                  </a:extLst>
                </p14:cNvPr>
                <p14:cNvContentPartPr/>
                <p14:nvPr/>
              </p14:nvContentPartPr>
              <p14:xfrm>
                <a:off x="7470903" y="3367112"/>
                <a:ext cx="62280" cy="63720"/>
              </p14:xfrm>
            </p:contentPart>
          </mc:Choice>
          <mc:Fallback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3ED3D2C8-4AFD-4AF7-8692-F506C543FF01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7466583" y="3362792"/>
                  <a:ext cx="709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2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A61B83AC-0E63-4CDF-AA9E-B2DE2FC79B9B}"/>
                    </a:ext>
                  </a:extLst>
                </p14:cNvPr>
                <p14:cNvContentPartPr/>
                <p14:nvPr/>
              </p14:nvContentPartPr>
              <p14:xfrm>
                <a:off x="7533903" y="3413912"/>
                <a:ext cx="22680" cy="48240"/>
              </p14:xfrm>
            </p:contentPart>
          </mc:Choice>
          <mc:Fallback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A61B83AC-0E63-4CDF-AA9E-B2DE2FC79B9B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7529583" y="3409592"/>
                  <a:ext cx="313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4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5AB3B0BD-4068-4006-B108-776F411CDDD7}"/>
                    </a:ext>
                  </a:extLst>
                </p14:cNvPr>
                <p14:cNvContentPartPr/>
                <p14:nvPr/>
              </p14:nvContentPartPr>
              <p14:xfrm>
                <a:off x="7558023" y="3360272"/>
                <a:ext cx="85680" cy="81360"/>
              </p14:xfrm>
            </p:contentPart>
          </mc:Choice>
          <mc:Fallback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5AB3B0BD-4068-4006-B108-776F411CDDD7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7553703" y="3355952"/>
                  <a:ext cx="943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6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43B168F5-0E4C-47D7-9179-DEDDB782F41E}"/>
                    </a:ext>
                  </a:extLst>
                </p14:cNvPr>
                <p14:cNvContentPartPr/>
                <p14:nvPr/>
              </p14:nvContentPartPr>
              <p14:xfrm>
                <a:off x="7264623" y="3279272"/>
                <a:ext cx="13680" cy="6480"/>
              </p14:xfrm>
            </p:contentPart>
          </mc:Choice>
          <mc:Fallback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43B168F5-0E4C-47D7-9179-DEDDB782F41E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7260303" y="3274952"/>
                  <a:ext cx="223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8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926C5162-C668-4CA9-81DF-FA780EE8D212}"/>
                    </a:ext>
                  </a:extLst>
                </p14:cNvPr>
                <p14:cNvContentPartPr/>
                <p14:nvPr/>
              </p14:nvContentPartPr>
              <p14:xfrm>
                <a:off x="8087943" y="3211592"/>
                <a:ext cx="8640" cy="3600"/>
              </p14:xfrm>
            </p:contentPart>
          </mc:Choice>
          <mc:Fallback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926C5162-C668-4CA9-81DF-FA780EE8D212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8083623" y="3207272"/>
                  <a:ext cx="172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0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18F3B8B8-FAA9-4FC6-A9CE-83DCD5E8553C}"/>
                    </a:ext>
                  </a:extLst>
                </p14:cNvPr>
                <p14:cNvContentPartPr/>
                <p14:nvPr/>
              </p14:nvContentPartPr>
              <p14:xfrm>
                <a:off x="8061663" y="3195032"/>
                <a:ext cx="34920" cy="91080"/>
              </p14:xfrm>
            </p:contentPart>
          </mc:Choice>
          <mc:Fallback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18F3B8B8-FAA9-4FC6-A9CE-83DCD5E8553C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8057343" y="3190712"/>
                  <a:ext cx="43560" cy="9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9" name="Gruppieren 678">
            <a:extLst>
              <a:ext uri="{FF2B5EF4-FFF2-40B4-BE49-F238E27FC236}">
                <a16:creationId xmlns:a16="http://schemas.microsoft.com/office/drawing/2014/main" id="{664B6227-9A8C-404C-823D-D45D6723118A}"/>
              </a:ext>
            </a:extLst>
          </p:cNvPr>
          <p:cNvGrpSpPr/>
          <p:nvPr/>
        </p:nvGrpSpPr>
        <p:grpSpPr>
          <a:xfrm>
            <a:off x="216183" y="5088992"/>
            <a:ext cx="7705800" cy="826560"/>
            <a:chOff x="216183" y="5088992"/>
            <a:chExt cx="7705800" cy="82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2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E5DA7A17-4C72-452E-A760-1EF60E09CD7C}"/>
                    </a:ext>
                  </a:extLst>
                </p14:cNvPr>
                <p14:cNvContentPartPr/>
                <p14:nvPr/>
              </p14:nvContentPartPr>
              <p14:xfrm>
                <a:off x="216183" y="5391032"/>
                <a:ext cx="82800" cy="17100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E5DA7A17-4C72-452E-A760-1EF60E09CD7C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211863" y="5386712"/>
                  <a:ext cx="914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4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1185BBC6-2677-41E2-A97A-9F27D396CB6B}"/>
                    </a:ext>
                  </a:extLst>
                </p14:cNvPr>
                <p14:cNvContentPartPr/>
                <p14:nvPr/>
              </p14:nvContentPartPr>
              <p14:xfrm>
                <a:off x="333183" y="5338832"/>
                <a:ext cx="64440" cy="22068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1185BBC6-2677-41E2-A97A-9F27D396CB6B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328863" y="5334512"/>
                  <a:ext cx="730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6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C2945FBC-D543-4E03-B45A-FF27FEEB85AC}"/>
                    </a:ext>
                  </a:extLst>
                </p14:cNvPr>
                <p14:cNvContentPartPr/>
                <p14:nvPr/>
              </p14:nvContentPartPr>
              <p14:xfrm>
                <a:off x="630183" y="5484632"/>
                <a:ext cx="360" cy="360"/>
              </p14:xfrm>
            </p:contentPart>
          </mc:Choice>
          <mc:Fallback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C2945FBC-D543-4E03-B45A-FF27FEEB85AC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625863" y="548031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7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FB5E7C8D-84DA-42E1-853D-8AE0E4F944B6}"/>
                    </a:ext>
                  </a:extLst>
                </p14:cNvPr>
                <p14:cNvContentPartPr/>
                <p14:nvPr/>
              </p14:nvContentPartPr>
              <p14:xfrm>
                <a:off x="567183" y="5352512"/>
                <a:ext cx="14400" cy="14580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FB5E7C8D-84DA-42E1-853D-8AE0E4F944B6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562863" y="5348192"/>
                  <a:ext cx="230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9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BE052B30-F79D-4239-B7FD-EFF7552F924E}"/>
                    </a:ext>
                  </a:extLst>
                </p14:cNvPr>
                <p14:cNvContentPartPr/>
                <p14:nvPr/>
              </p14:nvContentPartPr>
              <p14:xfrm>
                <a:off x="500943" y="5262512"/>
                <a:ext cx="302400" cy="21924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BE052B30-F79D-4239-B7FD-EFF7552F924E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496623" y="5258192"/>
                  <a:ext cx="3110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1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A4D3823F-45AB-4714-A6FB-CF5CACFE3B88}"/>
                    </a:ext>
                  </a:extLst>
                </p14:cNvPr>
                <p14:cNvContentPartPr/>
                <p14:nvPr/>
              </p14:nvContentPartPr>
              <p14:xfrm>
                <a:off x="867783" y="5308952"/>
                <a:ext cx="105120" cy="82440"/>
              </p14:xfrm>
            </p:contentPart>
          </mc:Choice>
          <mc:Fallback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A4D3823F-45AB-4714-A6FB-CF5CACFE3B88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863463" y="5304632"/>
                  <a:ext cx="1137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3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CEEF48BD-D7F5-423B-9952-EBEBABBEB2F4}"/>
                    </a:ext>
                  </a:extLst>
                </p14:cNvPr>
                <p14:cNvContentPartPr/>
                <p14:nvPr/>
              </p14:nvContentPartPr>
              <p14:xfrm>
                <a:off x="993423" y="5290952"/>
                <a:ext cx="55800" cy="9612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CEEF48BD-D7F5-423B-9952-EBEBABBEB2F4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989103" y="5286632"/>
                  <a:ext cx="644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5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D03EEAC4-2109-4A14-B6B5-0F1C83460BE8}"/>
                    </a:ext>
                  </a:extLst>
                </p14:cNvPr>
                <p14:cNvContentPartPr/>
                <p14:nvPr/>
              </p14:nvContentPartPr>
              <p14:xfrm>
                <a:off x="1100343" y="5315432"/>
                <a:ext cx="60480" cy="5436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D03EEAC4-2109-4A14-B6B5-0F1C83460BE8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1096023" y="5311112"/>
                  <a:ext cx="691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7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E1701672-8C6A-4B8E-B32E-18C223C2CF41}"/>
                    </a:ext>
                  </a:extLst>
                </p14:cNvPr>
                <p14:cNvContentPartPr/>
                <p14:nvPr/>
              </p14:nvContentPartPr>
              <p14:xfrm>
                <a:off x="1177743" y="5297432"/>
                <a:ext cx="72720" cy="7020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E1701672-8C6A-4B8E-B32E-18C223C2CF41}"/>
                    </a:ext>
                  </a:extLst>
                </p:cNvPr>
                <p:cNvPicPr/>
                <p:nvPr/>
              </p:nvPicPr>
              <p:blipFill>
                <a:blip r:embed="rId928"/>
                <a:stretch>
                  <a:fillRect/>
                </a:stretch>
              </p:blipFill>
              <p:spPr>
                <a:xfrm>
                  <a:off x="1173423" y="5293112"/>
                  <a:ext cx="813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9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C1792892-2125-4E51-A9C0-A5C93C428F85}"/>
                    </a:ext>
                  </a:extLst>
                </p14:cNvPr>
                <p14:cNvContentPartPr/>
                <p14:nvPr/>
              </p14:nvContentPartPr>
              <p14:xfrm>
                <a:off x="1280343" y="5308952"/>
                <a:ext cx="67680" cy="4068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C1792892-2125-4E51-A9C0-A5C93C428F85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1276023" y="5304632"/>
                  <a:ext cx="763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1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F89DE088-530C-45FC-933F-56A99DFED903}"/>
                    </a:ext>
                  </a:extLst>
                </p14:cNvPr>
                <p14:cNvContentPartPr/>
                <p14:nvPr/>
              </p14:nvContentPartPr>
              <p14:xfrm>
                <a:off x="1401303" y="5284472"/>
                <a:ext cx="92880" cy="6516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F89DE088-530C-45FC-933F-56A99DFED903}"/>
                    </a:ext>
                  </a:extLst>
                </p:cNvPr>
                <p:cNvPicPr/>
                <p:nvPr/>
              </p:nvPicPr>
              <p:blipFill>
                <a:blip r:embed="rId932"/>
                <a:stretch>
                  <a:fillRect/>
                </a:stretch>
              </p:blipFill>
              <p:spPr>
                <a:xfrm>
                  <a:off x="1396983" y="5280152"/>
                  <a:ext cx="1015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3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1DB44839-03C8-49F4-BD7F-DEC2C0ECCBB5}"/>
                    </a:ext>
                  </a:extLst>
                </p14:cNvPr>
                <p14:cNvContentPartPr/>
                <p14:nvPr/>
              </p14:nvContentPartPr>
              <p14:xfrm>
                <a:off x="1396263" y="5380952"/>
                <a:ext cx="82800" cy="432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1DB44839-03C8-49F4-BD7F-DEC2C0ECCBB5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1391943" y="5376632"/>
                  <a:ext cx="914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5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D8221377-7E86-42C3-B88E-19F1AC8FEE40}"/>
                    </a:ext>
                  </a:extLst>
                </p14:cNvPr>
                <p14:cNvContentPartPr/>
                <p14:nvPr/>
              </p14:nvContentPartPr>
              <p14:xfrm>
                <a:off x="1598583" y="5283392"/>
                <a:ext cx="108720" cy="10584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D8221377-7E86-42C3-B88E-19F1AC8FEE40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1594263" y="5279072"/>
                  <a:ext cx="1173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7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859B8837-7834-4CDF-A2FB-42099C4B8875}"/>
                    </a:ext>
                  </a:extLst>
                </p14:cNvPr>
                <p14:cNvContentPartPr/>
                <p14:nvPr/>
              </p14:nvContentPartPr>
              <p14:xfrm>
                <a:off x="1620543" y="5309312"/>
                <a:ext cx="114120" cy="40680"/>
              </p14:xfrm>
            </p:contentPart>
          </mc:Choice>
          <mc:Fallback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859B8837-7834-4CDF-A2FB-42099C4B8875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1616223" y="5304992"/>
                  <a:ext cx="1227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9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B3E9B56B-843B-4978-A969-D055037E67E1}"/>
                    </a:ext>
                  </a:extLst>
                </p14:cNvPr>
                <p14:cNvContentPartPr/>
                <p14:nvPr/>
              </p14:nvContentPartPr>
              <p14:xfrm>
                <a:off x="1814223" y="5253512"/>
                <a:ext cx="78480" cy="11124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B3E9B56B-843B-4978-A969-D055037E67E1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1809903" y="5249192"/>
                  <a:ext cx="871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1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E38A1C0D-9DC2-4EFC-BEDE-55A73A612EE1}"/>
                    </a:ext>
                  </a:extLst>
                </p14:cNvPr>
                <p14:cNvContentPartPr/>
                <p14:nvPr/>
              </p14:nvContentPartPr>
              <p14:xfrm>
                <a:off x="1792623" y="5380232"/>
                <a:ext cx="119160" cy="1044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E38A1C0D-9DC2-4EFC-BEDE-55A73A612EE1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1788303" y="5375912"/>
                  <a:ext cx="1278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3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E12D67BD-6518-4BA1-990D-C88FF0B8A500}"/>
                    </a:ext>
                  </a:extLst>
                </p14:cNvPr>
                <p14:cNvContentPartPr/>
                <p14:nvPr/>
              </p14:nvContentPartPr>
              <p14:xfrm>
                <a:off x="1993863" y="5252792"/>
                <a:ext cx="77400" cy="108360"/>
              </p14:xfrm>
            </p:contentPart>
          </mc:Choice>
          <mc:Fallback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E12D67BD-6518-4BA1-990D-C88FF0B8A500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1989543" y="5248472"/>
                  <a:ext cx="860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5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87440A6A-8868-4400-B5F7-709765E0328B}"/>
                    </a:ext>
                  </a:extLst>
                </p14:cNvPr>
                <p14:cNvContentPartPr/>
                <p14:nvPr/>
              </p14:nvContentPartPr>
              <p14:xfrm>
                <a:off x="2129943" y="5206712"/>
                <a:ext cx="107280" cy="163800"/>
              </p14:xfrm>
            </p:contentPart>
          </mc:Choice>
          <mc:Fallback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87440A6A-8868-4400-B5F7-709765E0328B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2125623" y="5202392"/>
                  <a:ext cx="1159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7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582416E4-6A6D-4824-9537-6D5B26412A05}"/>
                    </a:ext>
                  </a:extLst>
                </p14:cNvPr>
                <p14:cNvContentPartPr/>
                <p14:nvPr/>
              </p14:nvContentPartPr>
              <p14:xfrm>
                <a:off x="2285823" y="5220392"/>
                <a:ext cx="58320" cy="117000"/>
              </p14:xfrm>
            </p:contentPart>
          </mc:Choice>
          <mc:Fallback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582416E4-6A6D-4824-9537-6D5B26412A05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2281503" y="5216072"/>
                  <a:ext cx="669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9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552E5F20-3376-4601-9AFD-344249DDCAE7}"/>
                    </a:ext>
                  </a:extLst>
                </p14:cNvPr>
                <p14:cNvContentPartPr/>
                <p14:nvPr/>
              </p14:nvContentPartPr>
              <p14:xfrm>
                <a:off x="2287623" y="5218592"/>
                <a:ext cx="85680" cy="6840"/>
              </p14:xfrm>
            </p:contentPart>
          </mc:Choice>
          <mc:Fallback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552E5F20-3376-4601-9AFD-344249DDCAE7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2283303" y="5214272"/>
                  <a:ext cx="943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1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D71A924B-B46C-4530-B4D6-F845D1301E4C}"/>
                    </a:ext>
                  </a:extLst>
                </p14:cNvPr>
                <p14:cNvContentPartPr/>
                <p14:nvPr/>
              </p14:nvContentPartPr>
              <p14:xfrm>
                <a:off x="2391663" y="5217512"/>
                <a:ext cx="60120" cy="101880"/>
              </p14:xfrm>
            </p:contentPart>
          </mc:Choice>
          <mc:Fallback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D71A924B-B46C-4530-B4D6-F845D1301E4C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2387343" y="5213192"/>
                  <a:ext cx="687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3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D8D544C4-0FC7-42F0-B1B5-79403CD0D7A1}"/>
                    </a:ext>
                  </a:extLst>
                </p14:cNvPr>
                <p14:cNvContentPartPr/>
                <p14:nvPr/>
              </p14:nvContentPartPr>
              <p14:xfrm>
                <a:off x="2460783" y="5241632"/>
                <a:ext cx="101880" cy="71280"/>
              </p14:xfrm>
            </p:contentPart>
          </mc:Choice>
          <mc:Fallback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D8D544C4-0FC7-42F0-B1B5-79403CD0D7A1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2456463" y="5237312"/>
                  <a:ext cx="1105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5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3575B49B-EB72-4EC6-84D4-C31EC2C702FF}"/>
                    </a:ext>
                  </a:extLst>
                </p14:cNvPr>
                <p14:cNvContentPartPr/>
                <p14:nvPr/>
              </p14:nvContentPartPr>
              <p14:xfrm>
                <a:off x="2574183" y="5171072"/>
                <a:ext cx="111960" cy="241920"/>
              </p14:xfrm>
            </p:contentPart>
          </mc:Choice>
          <mc:Fallback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3575B49B-EB72-4EC6-84D4-C31EC2C702FF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2569863" y="5166752"/>
                  <a:ext cx="1206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7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1FAC5FDD-0578-406D-ABEA-1E19E88DF1B8}"/>
                    </a:ext>
                  </a:extLst>
                </p14:cNvPr>
                <p14:cNvContentPartPr/>
                <p14:nvPr/>
              </p14:nvContentPartPr>
              <p14:xfrm>
                <a:off x="2726103" y="5289512"/>
                <a:ext cx="135360" cy="17640"/>
              </p14:xfrm>
            </p:contentPart>
          </mc:Choice>
          <mc:Fallback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1FAC5FDD-0578-406D-ABEA-1E19E88DF1B8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2721783" y="5285192"/>
                  <a:ext cx="1440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9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955C71D6-904C-4545-89CD-90BAE8B8C847}"/>
                    </a:ext>
                  </a:extLst>
                </p14:cNvPr>
                <p14:cNvContentPartPr/>
                <p14:nvPr/>
              </p14:nvContentPartPr>
              <p14:xfrm>
                <a:off x="2843823" y="5240912"/>
                <a:ext cx="118800" cy="117720"/>
              </p14:xfrm>
            </p:contentPart>
          </mc:Choice>
          <mc:Fallback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955C71D6-904C-4545-89CD-90BAE8B8C847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2839503" y="5236592"/>
                  <a:ext cx="1274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1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7314B237-A937-4E38-83CE-C462598C3140}"/>
                    </a:ext>
                  </a:extLst>
                </p14:cNvPr>
                <p14:cNvContentPartPr/>
                <p14:nvPr/>
              </p14:nvContentPartPr>
              <p14:xfrm>
                <a:off x="3172863" y="5217152"/>
                <a:ext cx="13680" cy="129600"/>
              </p14:xfrm>
            </p:contentPart>
          </mc:Choice>
          <mc:Fallback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7314B237-A937-4E38-83CE-C462598C3140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3168543" y="5212832"/>
                  <a:ext cx="223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3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CE33C331-C414-48A5-9489-3D5C82E9E0BE}"/>
                    </a:ext>
                  </a:extLst>
                </p14:cNvPr>
                <p14:cNvContentPartPr/>
                <p14:nvPr/>
              </p14:nvContentPartPr>
              <p14:xfrm>
                <a:off x="3048663" y="5180072"/>
                <a:ext cx="209880" cy="7200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CE33C331-C414-48A5-9489-3D5C82E9E0BE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3044343" y="5175752"/>
                  <a:ext cx="2185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5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1DC6F72D-77CF-4866-836A-8BD1934156A9}"/>
                    </a:ext>
                  </a:extLst>
                </p14:cNvPr>
                <p14:cNvContentPartPr/>
                <p14:nvPr/>
              </p14:nvContentPartPr>
              <p14:xfrm>
                <a:off x="3348903" y="5157032"/>
                <a:ext cx="110880" cy="230760"/>
              </p14:xfrm>
            </p:contentPart>
          </mc:Choice>
          <mc:Fallback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1DC6F72D-77CF-4866-836A-8BD1934156A9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3344583" y="5152712"/>
                  <a:ext cx="1195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7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70FC8D0C-DC1A-4E21-BB83-66242A63904A}"/>
                    </a:ext>
                  </a:extLst>
                </p14:cNvPr>
                <p14:cNvContentPartPr/>
                <p14:nvPr/>
              </p14:nvContentPartPr>
              <p14:xfrm>
                <a:off x="3517383" y="5281592"/>
                <a:ext cx="78840" cy="4320"/>
              </p14:xfrm>
            </p:contentPart>
          </mc:Choice>
          <mc:Fallback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70FC8D0C-DC1A-4E21-BB83-66242A63904A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3513063" y="5277272"/>
                  <a:ext cx="874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9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64DEF448-33C6-4C63-97EC-7BC692F17ED9}"/>
                    </a:ext>
                  </a:extLst>
                </p14:cNvPr>
                <p14:cNvContentPartPr/>
                <p14:nvPr/>
              </p14:nvContentPartPr>
              <p14:xfrm>
                <a:off x="3695223" y="5222552"/>
                <a:ext cx="82080" cy="78120"/>
              </p14:xfrm>
            </p:contentPart>
          </mc:Choice>
          <mc:Fallback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64DEF448-33C6-4C63-97EC-7BC692F17ED9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3690903" y="5218232"/>
                  <a:ext cx="907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1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EBF99965-E735-4370-974B-0881D3F8527E}"/>
                    </a:ext>
                  </a:extLst>
                </p14:cNvPr>
                <p14:cNvContentPartPr/>
                <p14:nvPr/>
              </p14:nvContentPartPr>
              <p14:xfrm>
                <a:off x="3808983" y="5270792"/>
                <a:ext cx="15840" cy="82080"/>
              </p14:xfrm>
            </p:contentPart>
          </mc:Choice>
          <mc:Fallback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EBF99965-E735-4370-974B-0881D3F8527E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3804663" y="5266472"/>
                  <a:ext cx="244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3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F85B5F3B-0A30-4DB6-AE7D-8F2DA5B8E023}"/>
                    </a:ext>
                  </a:extLst>
                </p14:cNvPr>
                <p14:cNvContentPartPr/>
                <p14:nvPr/>
              </p14:nvContentPartPr>
              <p14:xfrm>
                <a:off x="3859743" y="5213552"/>
                <a:ext cx="70560" cy="107280"/>
              </p14:xfrm>
            </p:contentPart>
          </mc:Choice>
          <mc:Fallback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F85B5F3B-0A30-4DB6-AE7D-8F2DA5B8E023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3855423" y="5209232"/>
                  <a:ext cx="792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5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59F75474-17DC-4437-AA23-8DF0C1EEC0C7}"/>
                    </a:ext>
                  </a:extLst>
                </p14:cNvPr>
                <p14:cNvContentPartPr/>
                <p14:nvPr/>
              </p14:nvContentPartPr>
              <p14:xfrm>
                <a:off x="3870183" y="5199152"/>
                <a:ext cx="106920" cy="7560"/>
              </p14:xfrm>
            </p:contentPart>
          </mc:Choice>
          <mc:Fallback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59F75474-17DC-4437-AA23-8DF0C1EEC0C7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3865863" y="5194832"/>
                  <a:ext cx="1155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7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64362710-CADF-4646-9424-D007E5958528}"/>
                    </a:ext>
                  </a:extLst>
                </p14:cNvPr>
                <p14:cNvContentPartPr/>
                <p14:nvPr/>
              </p14:nvContentPartPr>
              <p14:xfrm>
                <a:off x="4090143" y="5173592"/>
                <a:ext cx="121680" cy="79560"/>
              </p14:xfrm>
            </p:contentPart>
          </mc:Choice>
          <mc:Fallback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64362710-CADF-4646-9424-D007E5958528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4085823" y="5169272"/>
                  <a:ext cx="1303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9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1423B87C-DDBF-43A1-A955-423266F155BE}"/>
                    </a:ext>
                  </a:extLst>
                </p14:cNvPr>
                <p14:cNvContentPartPr/>
                <p14:nvPr/>
              </p14:nvContentPartPr>
              <p14:xfrm>
                <a:off x="4116423" y="5278712"/>
                <a:ext cx="107640" cy="10800"/>
              </p14:xfrm>
            </p:contentPart>
          </mc:Choice>
          <mc:Fallback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1423B87C-DDBF-43A1-A955-423266F155BE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4112103" y="5274392"/>
                  <a:ext cx="1162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1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718376FA-4BEA-48C0-928F-924F5BC197D2}"/>
                    </a:ext>
                  </a:extLst>
                </p14:cNvPr>
                <p14:cNvContentPartPr/>
                <p14:nvPr/>
              </p14:nvContentPartPr>
              <p14:xfrm>
                <a:off x="4332423" y="5172152"/>
                <a:ext cx="111960" cy="110520"/>
              </p14:xfrm>
            </p:contentPart>
          </mc:Choice>
          <mc:Fallback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718376FA-4BEA-48C0-928F-924F5BC197D2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4328103" y="5167832"/>
                  <a:ext cx="1206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3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784F9266-FE17-4F34-BE05-62FA534C0CC8}"/>
                    </a:ext>
                  </a:extLst>
                </p14:cNvPr>
                <p14:cNvContentPartPr/>
                <p14:nvPr/>
              </p14:nvContentPartPr>
              <p14:xfrm>
                <a:off x="4315503" y="5212112"/>
                <a:ext cx="161640" cy="19440"/>
              </p14:xfrm>
            </p:contentPart>
          </mc:Choice>
          <mc:Fallback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784F9266-FE17-4F34-BE05-62FA534C0CC8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4311183" y="5207792"/>
                  <a:ext cx="1702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5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E1797AD8-881D-4F7F-818B-FE0DD40FD455}"/>
                    </a:ext>
                  </a:extLst>
                </p14:cNvPr>
                <p14:cNvContentPartPr/>
                <p14:nvPr/>
              </p14:nvContentPartPr>
              <p14:xfrm>
                <a:off x="4506303" y="5154872"/>
                <a:ext cx="128520" cy="95040"/>
              </p14:xfrm>
            </p:contentPart>
          </mc:Choice>
          <mc:Fallback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E1797AD8-881D-4F7F-818B-FE0DD40FD455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4501983" y="5150552"/>
                  <a:ext cx="1371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7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1557E2C4-6E98-40F3-8C21-7155D7483CA2}"/>
                    </a:ext>
                  </a:extLst>
                </p14:cNvPr>
                <p14:cNvContentPartPr/>
                <p14:nvPr/>
              </p14:nvContentPartPr>
              <p14:xfrm>
                <a:off x="4501263" y="5278712"/>
                <a:ext cx="157680" cy="10080"/>
              </p14:xfrm>
            </p:contentPart>
          </mc:Choice>
          <mc:Fallback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1557E2C4-6E98-40F3-8C21-7155D7483CA2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4496943" y="5274392"/>
                  <a:ext cx="1663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9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B1B7185C-1C30-4AF4-BF03-5D1962771A87}"/>
                    </a:ext>
                  </a:extLst>
                </p14:cNvPr>
                <p14:cNvContentPartPr/>
                <p14:nvPr/>
              </p14:nvContentPartPr>
              <p14:xfrm>
                <a:off x="4736703" y="5135792"/>
                <a:ext cx="114120" cy="113400"/>
              </p14:xfrm>
            </p:contentPart>
          </mc:Choice>
          <mc:Fallback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B1B7185C-1C30-4AF4-BF03-5D1962771A87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4732383" y="5131472"/>
                  <a:ext cx="1227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1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ED3C47AE-825F-41A9-A1A9-BC4B4C6E7BAB}"/>
                    </a:ext>
                  </a:extLst>
                </p14:cNvPr>
                <p14:cNvContentPartPr/>
                <p14:nvPr/>
              </p14:nvContentPartPr>
              <p14:xfrm>
                <a:off x="4870263" y="5226512"/>
                <a:ext cx="23400" cy="74160"/>
              </p14:xfrm>
            </p:contentPart>
          </mc:Choice>
          <mc:Fallback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ED3C47AE-825F-41A9-A1A9-BC4B4C6E7BAB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4865943" y="5222192"/>
                  <a:ext cx="320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3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551D2903-DDB2-4CB4-A48C-788D66D526E9}"/>
                    </a:ext>
                  </a:extLst>
                </p14:cNvPr>
                <p14:cNvContentPartPr/>
                <p14:nvPr/>
              </p14:nvContentPartPr>
              <p14:xfrm>
                <a:off x="4975023" y="5136512"/>
                <a:ext cx="72000" cy="133200"/>
              </p14:xfrm>
            </p:contentPart>
          </mc:Choice>
          <mc:Fallback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551D2903-DDB2-4CB4-A48C-788D66D526E9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4970703" y="5132192"/>
                  <a:ext cx="806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5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AB958658-BE89-4C60-8F92-C65B7607B08D}"/>
                    </a:ext>
                  </a:extLst>
                </p14:cNvPr>
                <p14:cNvContentPartPr/>
                <p14:nvPr/>
              </p14:nvContentPartPr>
              <p14:xfrm>
                <a:off x="4962783" y="5184392"/>
                <a:ext cx="112680" cy="24840"/>
              </p14:xfrm>
            </p:contentPart>
          </mc:Choice>
          <mc:Fallback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AB958658-BE89-4C60-8F92-C65B7607B08D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4958463" y="5180072"/>
                  <a:ext cx="1213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7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2F17169E-3049-408A-A4B3-11B1C3569D7C}"/>
                    </a:ext>
                  </a:extLst>
                </p14:cNvPr>
                <p14:cNvContentPartPr/>
                <p14:nvPr/>
              </p14:nvContentPartPr>
              <p14:xfrm>
                <a:off x="5116863" y="5150912"/>
                <a:ext cx="79560" cy="111600"/>
              </p14:xfrm>
            </p:contentPart>
          </mc:Choice>
          <mc:Fallback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2F17169E-3049-408A-A4B3-11B1C3569D7C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5112543" y="5146592"/>
                  <a:ext cx="882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9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DF9EDC79-FE47-407F-A36F-D95EB70BA853}"/>
                    </a:ext>
                  </a:extLst>
                </p14:cNvPr>
                <p14:cNvContentPartPr/>
                <p14:nvPr/>
              </p14:nvContentPartPr>
              <p14:xfrm>
                <a:off x="5102103" y="5088992"/>
                <a:ext cx="214560" cy="219600"/>
              </p14:xfrm>
            </p:contentPart>
          </mc:Choice>
          <mc:Fallback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DF9EDC79-FE47-407F-A36F-D95EB70BA853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5097783" y="5084672"/>
                  <a:ext cx="2232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1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F0252474-6216-48FD-AB5A-6E4C5ED0157C}"/>
                    </a:ext>
                  </a:extLst>
                </p14:cNvPr>
                <p14:cNvContentPartPr/>
                <p14:nvPr/>
              </p14:nvContentPartPr>
              <p14:xfrm>
                <a:off x="3823743" y="5462672"/>
                <a:ext cx="4680" cy="75240"/>
              </p14:xfrm>
            </p:contentPart>
          </mc:Choice>
          <mc:Fallback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F0252474-6216-48FD-AB5A-6E4C5ED0157C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3819423" y="5458352"/>
                  <a:ext cx="133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3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18927DD2-A133-4375-BCAC-347DED190E66}"/>
                    </a:ext>
                  </a:extLst>
                </p14:cNvPr>
                <p14:cNvContentPartPr/>
                <p14:nvPr/>
              </p14:nvContentPartPr>
              <p14:xfrm>
                <a:off x="3774063" y="5477792"/>
                <a:ext cx="128160" cy="112320"/>
              </p14:xfrm>
            </p:contentPart>
          </mc:Choice>
          <mc:Fallback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18927DD2-A133-4375-BCAC-347DED190E66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3769743" y="5473472"/>
                  <a:ext cx="1368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5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C3D829DE-BAD2-4BA3-AF71-8ECE6991E65D}"/>
                    </a:ext>
                  </a:extLst>
                </p14:cNvPr>
                <p14:cNvContentPartPr/>
                <p14:nvPr/>
              </p14:nvContentPartPr>
              <p14:xfrm>
                <a:off x="3487503" y="5714672"/>
                <a:ext cx="117000" cy="126000"/>
              </p14:xfrm>
            </p:contentPart>
          </mc:Choice>
          <mc:Fallback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C3D829DE-BAD2-4BA3-AF71-8ECE6991E65D}"/>
                    </a:ext>
                  </a:extLst>
                </p:cNvPr>
                <p:cNvPicPr/>
                <p:nvPr/>
              </p:nvPicPr>
              <p:blipFill>
                <a:blip r:embed="rId1006"/>
                <a:stretch>
                  <a:fillRect/>
                </a:stretch>
              </p:blipFill>
              <p:spPr>
                <a:xfrm>
                  <a:off x="3483183" y="5710352"/>
                  <a:ext cx="1256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7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550A262E-FE92-498E-AEDE-7F2AD92630BC}"/>
                    </a:ext>
                  </a:extLst>
                </p14:cNvPr>
                <p14:cNvContentPartPr/>
                <p14:nvPr/>
              </p14:nvContentPartPr>
              <p14:xfrm>
                <a:off x="3736983" y="5762552"/>
                <a:ext cx="93600" cy="9000"/>
              </p14:xfrm>
            </p:contentPart>
          </mc:Choice>
          <mc:Fallback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550A262E-FE92-498E-AEDE-7F2AD92630BC}"/>
                    </a:ext>
                  </a:extLst>
                </p:cNvPr>
                <p:cNvPicPr/>
                <p:nvPr/>
              </p:nvPicPr>
              <p:blipFill>
                <a:blip r:embed="rId1008"/>
                <a:stretch>
                  <a:fillRect/>
                </a:stretch>
              </p:blipFill>
              <p:spPr>
                <a:xfrm>
                  <a:off x="3732663" y="5758232"/>
                  <a:ext cx="1022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9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6C1283A9-5EC7-479F-9724-90564A44B7F5}"/>
                    </a:ext>
                  </a:extLst>
                </p14:cNvPr>
                <p14:cNvContentPartPr/>
                <p14:nvPr/>
              </p14:nvContentPartPr>
              <p14:xfrm>
                <a:off x="3927783" y="5695592"/>
                <a:ext cx="95400" cy="124920"/>
              </p14:xfrm>
            </p:contentPart>
          </mc:Choice>
          <mc:Fallback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6C1283A9-5EC7-479F-9724-90564A44B7F5}"/>
                    </a:ext>
                  </a:extLst>
                </p:cNvPr>
                <p:cNvPicPr/>
                <p:nvPr/>
              </p:nvPicPr>
              <p:blipFill>
                <a:blip r:embed="rId1010"/>
                <a:stretch>
                  <a:fillRect/>
                </a:stretch>
              </p:blipFill>
              <p:spPr>
                <a:xfrm>
                  <a:off x="3923463" y="5691272"/>
                  <a:ext cx="1040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1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935917A7-1E88-43E3-A3E9-D3D3B7F9F0B7}"/>
                    </a:ext>
                  </a:extLst>
                </p14:cNvPr>
                <p14:cNvContentPartPr/>
                <p14:nvPr/>
              </p14:nvContentPartPr>
              <p14:xfrm>
                <a:off x="3972783" y="5589032"/>
                <a:ext cx="32760" cy="278640"/>
              </p14:xfrm>
            </p:contentPart>
          </mc:Choice>
          <mc:Fallback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935917A7-1E88-43E3-A3E9-D3D3B7F9F0B7}"/>
                    </a:ext>
                  </a:extLst>
                </p:cNvPr>
                <p:cNvPicPr/>
                <p:nvPr/>
              </p:nvPicPr>
              <p:blipFill>
                <a:blip r:embed="rId1012"/>
                <a:stretch>
                  <a:fillRect/>
                </a:stretch>
              </p:blipFill>
              <p:spPr>
                <a:xfrm>
                  <a:off x="3968463" y="5584712"/>
                  <a:ext cx="414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3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1B4FDF6F-D337-4128-8AD3-E41CE511E769}"/>
                    </a:ext>
                  </a:extLst>
                </p14:cNvPr>
                <p14:cNvContentPartPr/>
                <p14:nvPr/>
              </p14:nvContentPartPr>
              <p14:xfrm>
                <a:off x="4062423" y="5641592"/>
                <a:ext cx="62640" cy="160920"/>
              </p14:xfrm>
            </p:contentPart>
          </mc:Choice>
          <mc:Fallback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1B4FDF6F-D337-4128-8AD3-E41CE511E769}"/>
                    </a:ext>
                  </a:extLst>
                </p:cNvPr>
                <p:cNvPicPr/>
                <p:nvPr/>
              </p:nvPicPr>
              <p:blipFill>
                <a:blip r:embed="rId1014"/>
                <a:stretch>
                  <a:fillRect/>
                </a:stretch>
              </p:blipFill>
              <p:spPr>
                <a:xfrm>
                  <a:off x="4058103" y="5637272"/>
                  <a:ext cx="712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5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6BBE049F-9BC7-450D-92DD-2436C5AD4430}"/>
                    </a:ext>
                  </a:extLst>
                </p14:cNvPr>
                <p14:cNvContentPartPr/>
                <p14:nvPr/>
              </p14:nvContentPartPr>
              <p14:xfrm>
                <a:off x="4158183" y="5671832"/>
                <a:ext cx="65520" cy="80280"/>
              </p14:xfrm>
            </p:contentPart>
          </mc:Choice>
          <mc:Fallback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6BBE049F-9BC7-450D-92DD-2436C5AD4430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4153863" y="5667512"/>
                  <a:ext cx="741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7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E3D68F17-ECA7-4ACE-8BDD-F23D7C1D3F59}"/>
                    </a:ext>
                  </a:extLst>
                </p14:cNvPr>
                <p14:cNvContentPartPr/>
                <p14:nvPr/>
              </p14:nvContentPartPr>
              <p14:xfrm>
                <a:off x="4234503" y="5724032"/>
                <a:ext cx="18360" cy="72720"/>
              </p14:xfrm>
            </p:contentPart>
          </mc:Choice>
          <mc:Fallback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E3D68F17-ECA7-4ACE-8BDD-F23D7C1D3F59}"/>
                    </a:ext>
                  </a:extLst>
                </p:cNvPr>
                <p:cNvPicPr/>
                <p:nvPr/>
              </p:nvPicPr>
              <p:blipFill>
                <a:blip r:embed="rId1018"/>
                <a:stretch>
                  <a:fillRect/>
                </a:stretch>
              </p:blipFill>
              <p:spPr>
                <a:xfrm>
                  <a:off x="4230183" y="5719712"/>
                  <a:ext cx="270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9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197CDDD7-3E61-4B0C-8A51-AF86D11A6388}"/>
                    </a:ext>
                  </a:extLst>
                </p14:cNvPr>
                <p14:cNvContentPartPr/>
                <p14:nvPr/>
              </p14:nvContentPartPr>
              <p14:xfrm>
                <a:off x="4281303" y="5649872"/>
                <a:ext cx="66600" cy="107280"/>
              </p14:xfrm>
            </p:contentPart>
          </mc:Choice>
          <mc:Fallback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197CDDD7-3E61-4B0C-8A51-AF86D11A6388}"/>
                    </a:ext>
                  </a:extLst>
                </p:cNvPr>
                <p:cNvPicPr/>
                <p:nvPr/>
              </p:nvPicPr>
              <p:blipFill>
                <a:blip r:embed="rId1020"/>
                <a:stretch>
                  <a:fillRect/>
                </a:stretch>
              </p:blipFill>
              <p:spPr>
                <a:xfrm>
                  <a:off x="4276983" y="5645552"/>
                  <a:ext cx="752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1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C663C1D8-ABDE-4543-B1FF-55692A1147C8}"/>
                    </a:ext>
                  </a:extLst>
                </p14:cNvPr>
                <p14:cNvContentPartPr/>
                <p14:nvPr/>
              </p14:nvContentPartPr>
              <p14:xfrm>
                <a:off x="4331703" y="5604512"/>
                <a:ext cx="82800" cy="234000"/>
              </p14:xfrm>
            </p:contentPart>
          </mc:Choice>
          <mc:Fallback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C663C1D8-ABDE-4543-B1FF-55692A1147C8}"/>
                    </a:ext>
                  </a:extLst>
                </p:cNvPr>
                <p:cNvPicPr/>
                <p:nvPr/>
              </p:nvPicPr>
              <p:blipFill>
                <a:blip r:embed="rId1022"/>
                <a:stretch>
                  <a:fillRect/>
                </a:stretch>
              </p:blipFill>
              <p:spPr>
                <a:xfrm>
                  <a:off x="4327383" y="5600192"/>
                  <a:ext cx="914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3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11226B34-B1EF-47F1-99A6-61DB93A57FA0}"/>
                    </a:ext>
                  </a:extLst>
                </p14:cNvPr>
                <p14:cNvContentPartPr/>
                <p14:nvPr/>
              </p14:nvContentPartPr>
              <p14:xfrm>
                <a:off x="3098703" y="5661392"/>
                <a:ext cx="176760" cy="18720"/>
              </p14:xfrm>
            </p:contentPart>
          </mc:Choice>
          <mc:Fallback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11226B34-B1EF-47F1-99A6-61DB93A57FA0}"/>
                    </a:ext>
                  </a:extLst>
                </p:cNvPr>
                <p:cNvPicPr/>
                <p:nvPr/>
              </p:nvPicPr>
              <p:blipFill>
                <a:blip r:embed="rId1024"/>
                <a:stretch>
                  <a:fillRect/>
                </a:stretch>
              </p:blipFill>
              <p:spPr>
                <a:xfrm>
                  <a:off x="3094383" y="5657072"/>
                  <a:ext cx="1854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5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15DC483C-7483-4581-8C4B-709BADCFE44F}"/>
                    </a:ext>
                  </a:extLst>
                </p14:cNvPr>
                <p14:cNvContentPartPr/>
                <p14:nvPr/>
              </p14:nvContentPartPr>
              <p14:xfrm>
                <a:off x="3100143" y="5715392"/>
                <a:ext cx="195120" cy="13680"/>
              </p14:xfrm>
            </p:contentPart>
          </mc:Choice>
          <mc:Fallback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15DC483C-7483-4581-8C4B-709BADCFE44F}"/>
                    </a:ext>
                  </a:extLst>
                </p:cNvPr>
                <p:cNvPicPr/>
                <p:nvPr/>
              </p:nvPicPr>
              <p:blipFill>
                <a:blip r:embed="rId1026"/>
                <a:stretch>
                  <a:fillRect/>
                </a:stretch>
              </p:blipFill>
              <p:spPr>
                <a:xfrm>
                  <a:off x="3095823" y="5711072"/>
                  <a:ext cx="2037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7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6023DB1F-9E9A-4E8C-8F51-B6CB7BBAA690}"/>
                    </a:ext>
                  </a:extLst>
                </p14:cNvPr>
                <p14:cNvContentPartPr/>
                <p14:nvPr/>
              </p14:nvContentPartPr>
              <p14:xfrm>
                <a:off x="3261783" y="5824112"/>
                <a:ext cx="117000" cy="25920"/>
              </p14:xfrm>
            </p:contentPart>
          </mc:Choice>
          <mc:Fallback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6023DB1F-9E9A-4E8C-8F51-B6CB7BBAA690}"/>
                    </a:ext>
                  </a:extLst>
                </p:cNvPr>
                <p:cNvPicPr/>
                <p:nvPr/>
              </p:nvPicPr>
              <p:blipFill>
                <a:blip r:embed="rId1028"/>
                <a:stretch>
                  <a:fillRect/>
                </a:stretch>
              </p:blipFill>
              <p:spPr>
                <a:xfrm>
                  <a:off x="3257463" y="5819792"/>
                  <a:ext cx="1256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9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DAFA1B32-0F6B-48BA-9CAD-508FD754BC22}"/>
                    </a:ext>
                  </a:extLst>
                </p14:cNvPr>
                <p14:cNvContentPartPr/>
                <p14:nvPr/>
              </p14:nvContentPartPr>
              <p14:xfrm>
                <a:off x="3400743" y="5671832"/>
                <a:ext cx="114840" cy="241560"/>
              </p14:xfrm>
            </p:contentPart>
          </mc:Choice>
          <mc:Fallback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DAFA1B32-0F6B-48BA-9CAD-508FD754BC22}"/>
                    </a:ext>
                  </a:extLst>
                </p:cNvPr>
                <p:cNvPicPr/>
                <p:nvPr/>
              </p:nvPicPr>
              <p:blipFill>
                <a:blip r:embed="rId1030"/>
                <a:stretch>
                  <a:fillRect/>
                </a:stretch>
              </p:blipFill>
              <p:spPr>
                <a:xfrm>
                  <a:off x="3396423" y="5667512"/>
                  <a:ext cx="1234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1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C523A879-27EA-4254-8D9D-0FFF19E730C9}"/>
                    </a:ext>
                  </a:extLst>
                </p14:cNvPr>
                <p14:cNvContentPartPr/>
                <p14:nvPr/>
              </p14:nvContentPartPr>
              <p14:xfrm>
                <a:off x="4394703" y="5555192"/>
                <a:ext cx="129960" cy="360360"/>
              </p14:xfrm>
            </p:contentPart>
          </mc:Choice>
          <mc:Fallback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C523A879-27EA-4254-8D9D-0FFF19E730C9}"/>
                    </a:ext>
                  </a:extLst>
                </p:cNvPr>
                <p:cNvPicPr/>
                <p:nvPr/>
              </p:nvPicPr>
              <p:blipFill>
                <a:blip r:embed="rId1032"/>
                <a:stretch>
                  <a:fillRect/>
                </a:stretch>
              </p:blipFill>
              <p:spPr>
                <a:xfrm>
                  <a:off x="4390383" y="5550872"/>
                  <a:ext cx="13860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3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98800E56-4799-47AA-BEED-9CAF73CF40C5}"/>
                    </a:ext>
                  </a:extLst>
                </p14:cNvPr>
                <p14:cNvContentPartPr/>
                <p14:nvPr/>
              </p14:nvContentPartPr>
              <p14:xfrm>
                <a:off x="4714023" y="5681192"/>
                <a:ext cx="6840" cy="106200"/>
              </p14:xfrm>
            </p:contentPart>
          </mc:Choice>
          <mc:Fallback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98800E56-4799-47AA-BEED-9CAF73CF40C5}"/>
                    </a:ext>
                  </a:extLst>
                </p:cNvPr>
                <p:cNvPicPr/>
                <p:nvPr/>
              </p:nvPicPr>
              <p:blipFill>
                <a:blip r:embed="rId1034"/>
                <a:stretch>
                  <a:fillRect/>
                </a:stretch>
              </p:blipFill>
              <p:spPr>
                <a:xfrm>
                  <a:off x="4709703" y="5676872"/>
                  <a:ext cx="154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5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6C045B23-77BB-48CC-9C6C-CC4BB693AFBD}"/>
                    </a:ext>
                  </a:extLst>
                </p14:cNvPr>
                <p14:cNvContentPartPr/>
                <p14:nvPr/>
              </p14:nvContentPartPr>
              <p14:xfrm>
                <a:off x="4648503" y="5731232"/>
                <a:ext cx="129600" cy="6480"/>
              </p14:xfrm>
            </p:contentPart>
          </mc:Choice>
          <mc:Fallback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6C045B23-77BB-48CC-9C6C-CC4BB693AFBD}"/>
                    </a:ext>
                  </a:extLst>
                </p:cNvPr>
                <p:cNvPicPr/>
                <p:nvPr/>
              </p:nvPicPr>
              <p:blipFill>
                <a:blip r:embed="rId1036"/>
                <a:stretch>
                  <a:fillRect/>
                </a:stretch>
              </p:blipFill>
              <p:spPr>
                <a:xfrm>
                  <a:off x="4644183" y="5726912"/>
                  <a:ext cx="1382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7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839CB106-5A36-4B1C-ADC2-4FE7D2680A45}"/>
                    </a:ext>
                  </a:extLst>
                </p14:cNvPr>
                <p14:cNvContentPartPr/>
                <p14:nvPr/>
              </p14:nvContentPartPr>
              <p14:xfrm>
                <a:off x="4888983" y="5645192"/>
                <a:ext cx="96120" cy="96120"/>
              </p14:xfrm>
            </p:contentPart>
          </mc:Choice>
          <mc:Fallback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839CB106-5A36-4B1C-ADC2-4FE7D2680A45}"/>
                    </a:ext>
                  </a:extLst>
                </p:cNvPr>
                <p:cNvPicPr/>
                <p:nvPr/>
              </p:nvPicPr>
              <p:blipFill>
                <a:blip r:embed="rId1038"/>
                <a:stretch>
                  <a:fillRect/>
                </a:stretch>
              </p:blipFill>
              <p:spPr>
                <a:xfrm>
                  <a:off x="4884663" y="5640872"/>
                  <a:ext cx="1047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9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6B0A3909-1557-4076-A355-B53F922326AF}"/>
                    </a:ext>
                  </a:extLst>
                </p14:cNvPr>
                <p14:cNvContentPartPr/>
                <p14:nvPr/>
              </p14:nvContentPartPr>
              <p14:xfrm>
                <a:off x="4929303" y="5542232"/>
                <a:ext cx="30600" cy="260640"/>
              </p14:xfrm>
            </p:contentPart>
          </mc:Choice>
          <mc:Fallback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6B0A3909-1557-4076-A355-B53F922326AF}"/>
                    </a:ext>
                  </a:extLst>
                </p:cNvPr>
                <p:cNvPicPr/>
                <p:nvPr/>
              </p:nvPicPr>
              <p:blipFill>
                <a:blip r:embed="rId1040"/>
                <a:stretch>
                  <a:fillRect/>
                </a:stretch>
              </p:blipFill>
              <p:spPr>
                <a:xfrm>
                  <a:off x="4924983" y="5537912"/>
                  <a:ext cx="392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1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41367869-2095-4BDE-B8F3-F0768A35C452}"/>
                    </a:ext>
                  </a:extLst>
                </p14:cNvPr>
                <p14:cNvContentPartPr/>
                <p14:nvPr/>
              </p14:nvContentPartPr>
              <p14:xfrm>
                <a:off x="5058183" y="5574992"/>
                <a:ext cx="59400" cy="160560"/>
              </p14:xfrm>
            </p:contentPart>
          </mc:Choice>
          <mc:Fallback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41367869-2095-4BDE-B8F3-F0768A35C452}"/>
                    </a:ext>
                  </a:extLst>
                </p:cNvPr>
                <p:cNvPicPr/>
                <p:nvPr/>
              </p:nvPicPr>
              <p:blipFill>
                <a:blip r:embed="rId1042"/>
                <a:stretch>
                  <a:fillRect/>
                </a:stretch>
              </p:blipFill>
              <p:spPr>
                <a:xfrm>
                  <a:off x="5053863" y="5570672"/>
                  <a:ext cx="680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3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8F0C5992-801B-4485-B252-CA07E0A49B02}"/>
                    </a:ext>
                  </a:extLst>
                </p14:cNvPr>
                <p14:cNvContentPartPr/>
                <p14:nvPr/>
              </p14:nvContentPartPr>
              <p14:xfrm>
                <a:off x="5150343" y="5597312"/>
                <a:ext cx="83520" cy="97920"/>
              </p14:xfrm>
            </p:contentPart>
          </mc:Choice>
          <mc:Fallback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8F0C5992-801B-4485-B252-CA07E0A49B02}"/>
                    </a:ext>
                  </a:extLst>
                </p:cNvPr>
                <p:cNvPicPr/>
                <p:nvPr/>
              </p:nvPicPr>
              <p:blipFill>
                <a:blip r:embed="rId1044"/>
                <a:stretch>
                  <a:fillRect/>
                </a:stretch>
              </p:blipFill>
              <p:spPr>
                <a:xfrm>
                  <a:off x="5146023" y="5592992"/>
                  <a:ext cx="921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5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52F848BD-F792-4B9A-8BB2-69E0526E81BA}"/>
                    </a:ext>
                  </a:extLst>
                </p14:cNvPr>
                <p14:cNvContentPartPr/>
                <p14:nvPr/>
              </p14:nvContentPartPr>
              <p14:xfrm>
                <a:off x="5260503" y="5666072"/>
                <a:ext cx="9360" cy="83160"/>
              </p14:xfrm>
            </p:contentPart>
          </mc:Choice>
          <mc:Fallback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52F848BD-F792-4B9A-8BB2-69E0526E81BA}"/>
                    </a:ext>
                  </a:extLst>
                </p:cNvPr>
                <p:cNvPicPr/>
                <p:nvPr/>
              </p:nvPicPr>
              <p:blipFill>
                <a:blip r:embed="rId1046"/>
                <a:stretch>
                  <a:fillRect/>
                </a:stretch>
              </p:blipFill>
              <p:spPr>
                <a:xfrm>
                  <a:off x="5256183" y="5661752"/>
                  <a:ext cx="180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7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8AAFE8D3-6DBE-4C9B-9F84-A1F8CE0D3BA1}"/>
                    </a:ext>
                  </a:extLst>
                </p14:cNvPr>
                <p14:cNvContentPartPr/>
                <p14:nvPr/>
              </p14:nvContentPartPr>
              <p14:xfrm>
                <a:off x="5332503" y="5574272"/>
                <a:ext cx="83880" cy="123480"/>
              </p14:xfrm>
            </p:contentPart>
          </mc:Choice>
          <mc:Fallback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8AAFE8D3-6DBE-4C9B-9F84-A1F8CE0D3BA1}"/>
                    </a:ext>
                  </a:extLst>
                </p:cNvPr>
                <p:cNvPicPr/>
                <p:nvPr/>
              </p:nvPicPr>
              <p:blipFill>
                <a:blip r:embed="rId1048"/>
                <a:stretch>
                  <a:fillRect/>
                </a:stretch>
              </p:blipFill>
              <p:spPr>
                <a:xfrm>
                  <a:off x="5328183" y="5569952"/>
                  <a:ext cx="925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9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3FBDD384-35D2-42C1-989B-96B6DAE8C46C}"/>
                    </a:ext>
                  </a:extLst>
                </p14:cNvPr>
                <p14:cNvContentPartPr/>
                <p14:nvPr/>
              </p14:nvContentPartPr>
              <p14:xfrm>
                <a:off x="5332503" y="5633312"/>
                <a:ext cx="91080" cy="12960"/>
              </p14:xfrm>
            </p:contentPart>
          </mc:Choice>
          <mc:Fallback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3FBDD384-35D2-42C1-989B-96B6DAE8C46C}"/>
                    </a:ext>
                  </a:extLst>
                </p:cNvPr>
                <p:cNvPicPr/>
                <p:nvPr/>
              </p:nvPicPr>
              <p:blipFill>
                <a:blip r:embed="rId1050"/>
                <a:stretch>
                  <a:fillRect/>
                </a:stretch>
              </p:blipFill>
              <p:spPr>
                <a:xfrm>
                  <a:off x="5328183" y="5628992"/>
                  <a:ext cx="997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1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6099969D-6A41-463C-B0FB-0AF9D7702F17}"/>
                    </a:ext>
                  </a:extLst>
                </p14:cNvPr>
                <p14:cNvContentPartPr/>
                <p14:nvPr/>
              </p14:nvContentPartPr>
              <p14:xfrm>
                <a:off x="5440503" y="5560232"/>
                <a:ext cx="159840" cy="131040"/>
              </p14:xfrm>
            </p:contentPart>
          </mc:Choice>
          <mc:Fallback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6099969D-6A41-463C-B0FB-0AF9D7702F17}"/>
                    </a:ext>
                  </a:extLst>
                </p:cNvPr>
                <p:cNvPicPr/>
                <p:nvPr/>
              </p:nvPicPr>
              <p:blipFill>
                <a:blip r:embed="rId1052"/>
                <a:stretch>
                  <a:fillRect/>
                </a:stretch>
              </p:blipFill>
              <p:spPr>
                <a:xfrm>
                  <a:off x="5436183" y="5555912"/>
                  <a:ext cx="1684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3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2D3F298F-0C59-49C9-AFBA-745D793B0A0D}"/>
                    </a:ext>
                  </a:extLst>
                </p14:cNvPr>
                <p14:cNvContentPartPr/>
                <p14:nvPr/>
              </p14:nvContentPartPr>
              <p14:xfrm>
                <a:off x="5561103" y="5476712"/>
                <a:ext cx="124560" cy="326160"/>
              </p14:xfrm>
            </p:contentPart>
          </mc:Choice>
          <mc:Fallback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2D3F298F-0C59-49C9-AFBA-745D793B0A0D}"/>
                    </a:ext>
                  </a:extLst>
                </p:cNvPr>
                <p:cNvPicPr/>
                <p:nvPr/>
              </p:nvPicPr>
              <p:blipFill>
                <a:blip r:embed="rId1054"/>
                <a:stretch>
                  <a:fillRect/>
                </a:stretch>
              </p:blipFill>
              <p:spPr>
                <a:xfrm>
                  <a:off x="5556783" y="5472392"/>
                  <a:ext cx="13320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5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D1F8B2C5-A657-45B3-892B-FFF312636405}"/>
                    </a:ext>
                  </a:extLst>
                </p14:cNvPr>
                <p14:cNvContentPartPr/>
                <p14:nvPr/>
              </p14:nvContentPartPr>
              <p14:xfrm>
                <a:off x="5774583" y="5606312"/>
                <a:ext cx="132840" cy="12240"/>
              </p14:xfrm>
            </p:contentPart>
          </mc:Choice>
          <mc:Fallback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D1F8B2C5-A657-45B3-892B-FFF312636405}"/>
                    </a:ext>
                  </a:extLst>
                </p:cNvPr>
                <p:cNvPicPr/>
                <p:nvPr/>
              </p:nvPicPr>
              <p:blipFill>
                <a:blip r:embed="rId1056"/>
                <a:stretch>
                  <a:fillRect/>
                </a:stretch>
              </p:blipFill>
              <p:spPr>
                <a:xfrm>
                  <a:off x="5770263" y="5601992"/>
                  <a:ext cx="1414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7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221E7788-6CA2-478D-BB95-E60A6C867B03}"/>
                    </a:ext>
                  </a:extLst>
                </p14:cNvPr>
                <p14:cNvContentPartPr/>
                <p14:nvPr/>
              </p14:nvContentPartPr>
              <p14:xfrm>
                <a:off x="5774583" y="5643032"/>
                <a:ext cx="159120" cy="15480"/>
              </p14:xfrm>
            </p:contentPart>
          </mc:Choice>
          <mc:Fallback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221E7788-6CA2-478D-BB95-E60A6C867B03}"/>
                    </a:ext>
                  </a:extLst>
                </p:cNvPr>
                <p:cNvPicPr/>
                <p:nvPr/>
              </p:nvPicPr>
              <p:blipFill>
                <a:blip r:embed="rId1058"/>
                <a:stretch>
                  <a:fillRect/>
                </a:stretch>
              </p:blipFill>
              <p:spPr>
                <a:xfrm>
                  <a:off x="5770263" y="5638712"/>
                  <a:ext cx="1677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9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2E160966-FA46-4ED2-AD34-1BF78DCF72D3}"/>
                    </a:ext>
                  </a:extLst>
                </p14:cNvPr>
                <p14:cNvContentPartPr/>
                <p14:nvPr/>
              </p14:nvContentPartPr>
              <p14:xfrm>
                <a:off x="6060063" y="5569952"/>
                <a:ext cx="98280" cy="84240"/>
              </p14:xfrm>
            </p:contentPart>
          </mc:Choice>
          <mc:Fallback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2E160966-FA46-4ED2-AD34-1BF78DCF72D3}"/>
                    </a:ext>
                  </a:extLst>
                </p:cNvPr>
                <p:cNvPicPr/>
                <p:nvPr/>
              </p:nvPicPr>
              <p:blipFill>
                <a:blip r:embed="rId1060"/>
                <a:stretch>
                  <a:fillRect/>
                </a:stretch>
              </p:blipFill>
              <p:spPr>
                <a:xfrm>
                  <a:off x="6055743" y="5565632"/>
                  <a:ext cx="1069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1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AE8EC980-9BDD-4DF0-9A02-70A4F23DC204}"/>
                    </a:ext>
                  </a:extLst>
                </p14:cNvPr>
                <p14:cNvContentPartPr/>
                <p14:nvPr/>
              </p14:nvContentPartPr>
              <p14:xfrm>
                <a:off x="6093903" y="5502272"/>
                <a:ext cx="16560" cy="209880"/>
              </p14:xfrm>
            </p:contentPart>
          </mc:Choice>
          <mc:Fallback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AE8EC980-9BDD-4DF0-9A02-70A4F23DC204}"/>
                    </a:ext>
                  </a:extLst>
                </p:cNvPr>
                <p:cNvPicPr/>
                <p:nvPr/>
              </p:nvPicPr>
              <p:blipFill>
                <a:blip r:embed="rId1062"/>
                <a:stretch>
                  <a:fillRect/>
                </a:stretch>
              </p:blipFill>
              <p:spPr>
                <a:xfrm>
                  <a:off x="6089583" y="5497952"/>
                  <a:ext cx="252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3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54DA5B1F-6893-4633-8B99-1A4F6D71672B}"/>
                    </a:ext>
                  </a:extLst>
                </p14:cNvPr>
                <p14:cNvContentPartPr/>
                <p14:nvPr/>
              </p14:nvContentPartPr>
              <p14:xfrm>
                <a:off x="6188583" y="5487512"/>
                <a:ext cx="65160" cy="177120"/>
              </p14:xfrm>
            </p:contentPart>
          </mc:Choice>
          <mc:Fallback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54DA5B1F-6893-4633-8B99-1A4F6D71672B}"/>
                    </a:ext>
                  </a:extLst>
                </p:cNvPr>
                <p:cNvPicPr/>
                <p:nvPr/>
              </p:nvPicPr>
              <p:blipFill>
                <a:blip r:embed="rId1064"/>
                <a:stretch>
                  <a:fillRect/>
                </a:stretch>
              </p:blipFill>
              <p:spPr>
                <a:xfrm>
                  <a:off x="6184263" y="5483192"/>
                  <a:ext cx="738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5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91167F4B-BDCA-4679-BE0F-A26BB290D20F}"/>
                    </a:ext>
                  </a:extLst>
                </p14:cNvPr>
                <p14:cNvContentPartPr/>
                <p14:nvPr/>
              </p14:nvContentPartPr>
              <p14:xfrm>
                <a:off x="6257343" y="5507672"/>
                <a:ext cx="113040" cy="113040"/>
              </p14:xfrm>
            </p:contentPart>
          </mc:Choice>
          <mc:Fallback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91167F4B-BDCA-4679-BE0F-A26BB290D20F}"/>
                    </a:ext>
                  </a:extLst>
                </p:cNvPr>
                <p:cNvPicPr/>
                <p:nvPr/>
              </p:nvPicPr>
              <p:blipFill>
                <a:blip r:embed="rId1066"/>
                <a:stretch>
                  <a:fillRect/>
                </a:stretch>
              </p:blipFill>
              <p:spPr>
                <a:xfrm>
                  <a:off x="6253023" y="5503352"/>
                  <a:ext cx="1216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7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C92822D9-E286-4B16-B2EA-43C4AEE7686A}"/>
                    </a:ext>
                  </a:extLst>
                </p14:cNvPr>
                <p14:cNvContentPartPr/>
                <p14:nvPr/>
              </p14:nvContentPartPr>
              <p14:xfrm>
                <a:off x="6365343" y="5587592"/>
                <a:ext cx="22320" cy="61560"/>
              </p14:xfrm>
            </p:contentPart>
          </mc:Choice>
          <mc:Fallback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C92822D9-E286-4B16-B2EA-43C4AEE7686A}"/>
                    </a:ext>
                  </a:extLst>
                </p:cNvPr>
                <p:cNvPicPr/>
                <p:nvPr/>
              </p:nvPicPr>
              <p:blipFill>
                <a:blip r:embed="rId1068"/>
                <a:stretch>
                  <a:fillRect/>
                </a:stretch>
              </p:blipFill>
              <p:spPr>
                <a:xfrm>
                  <a:off x="6361023" y="5583272"/>
                  <a:ext cx="309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9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014DB50C-F9D3-4FB0-AF50-DA6EC0085FC7}"/>
                    </a:ext>
                  </a:extLst>
                </p14:cNvPr>
                <p14:cNvContentPartPr/>
                <p14:nvPr/>
              </p14:nvContentPartPr>
              <p14:xfrm>
                <a:off x="6439863" y="5495432"/>
                <a:ext cx="95400" cy="118440"/>
              </p14:xfrm>
            </p:contentPart>
          </mc:Choice>
          <mc:Fallback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014DB50C-F9D3-4FB0-AF50-DA6EC0085FC7}"/>
                    </a:ext>
                  </a:extLst>
                </p:cNvPr>
                <p:cNvPicPr/>
                <p:nvPr/>
              </p:nvPicPr>
              <p:blipFill>
                <a:blip r:embed="rId1070"/>
                <a:stretch>
                  <a:fillRect/>
                </a:stretch>
              </p:blipFill>
              <p:spPr>
                <a:xfrm>
                  <a:off x="6435543" y="5491112"/>
                  <a:ext cx="1040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1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16CBF041-0583-4E2B-8531-ACAF7489D7A0}"/>
                    </a:ext>
                  </a:extLst>
                </p14:cNvPr>
                <p14:cNvContentPartPr/>
                <p14:nvPr/>
              </p14:nvContentPartPr>
              <p14:xfrm>
                <a:off x="6539943" y="5498672"/>
                <a:ext cx="83160" cy="103320"/>
              </p14:xfrm>
            </p:contentPart>
          </mc:Choice>
          <mc:Fallback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16CBF041-0583-4E2B-8531-ACAF7489D7A0}"/>
                    </a:ext>
                  </a:extLst>
                </p:cNvPr>
                <p:cNvPicPr/>
                <p:nvPr/>
              </p:nvPicPr>
              <p:blipFill>
                <a:blip r:embed="rId1072"/>
                <a:stretch>
                  <a:fillRect/>
                </a:stretch>
              </p:blipFill>
              <p:spPr>
                <a:xfrm>
                  <a:off x="6535623" y="5494352"/>
                  <a:ext cx="918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3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7986787B-AF7F-49B5-834E-1B57047D5408}"/>
                    </a:ext>
                  </a:extLst>
                </p14:cNvPr>
                <p14:cNvContentPartPr/>
                <p14:nvPr/>
              </p14:nvContentPartPr>
              <p14:xfrm>
                <a:off x="6566583" y="5477072"/>
                <a:ext cx="97920" cy="4680"/>
              </p14:xfrm>
            </p:contentPart>
          </mc:Choice>
          <mc:Fallback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7986787B-AF7F-49B5-834E-1B57047D5408}"/>
                    </a:ext>
                  </a:extLst>
                </p:cNvPr>
                <p:cNvPicPr/>
                <p:nvPr/>
              </p:nvPicPr>
              <p:blipFill>
                <a:blip r:embed="rId1074"/>
                <a:stretch>
                  <a:fillRect/>
                </a:stretch>
              </p:blipFill>
              <p:spPr>
                <a:xfrm>
                  <a:off x="6562263" y="5472752"/>
                  <a:ext cx="1065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5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B101B40C-5897-42DF-9778-2757CFC0C503}"/>
                    </a:ext>
                  </a:extLst>
                </p14:cNvPr>
                <p14:cNvContentPartPr/>
                <p14:nvPr/>
              </p14:nvContentPartPr>
              <p14:xfrm>
                <a:off x="6630663" y="5415512"/>
                <a:ext cx="86760" cy="233280"/>
              </p14:xfrm>
            </p:contentPart>
          </mc:Choice>
          <mc:Fallback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B101B40C-5897-42DF-9778-2757CFC0C503}"/>
                    </a:ext>
                  </a:extLst>
                </p:cNvPr>
                <p:cNvPicPr/>
                <p:nvPr/>
              </p:nvPicPr>
              <p:blipFill>
                <a:blip r:embed="rId1076"/>
                <a:stretch>
                  <a:fillRect/>
                </a:stretch>
              </p:blipFill>
              <p:spPr>
                <a:xfrm>
                  <a:off x="6626343" y="5411192"/>
                  <a:ext cx="954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7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56F462AE-98F2-4C61-9E0A-D84DB2A9F9A9}"/>
                    </a:ext>
                  </a:extLst>
                </p14:cNvPr>
                <p14:cNvContentPartPr/>
                <p14:nvPr/>
              </p14:nvContentPartPr>
              <p14:xfrm>
                <a:off x="6758463" y="5493992"/>
                <a:ext cx="105840" cy="103320"/>
              </p14:xfrm>
            </p:contentPart>
          </mc:Choice>
          <mc:Fallback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56F462AE-98F2-4C61-9E0A-D84DB2A9F9A9}"/>
                    </a:ext>
                  </a:extLst>
                </p:cNvPr>
                <p:cNvPicPr/>
                <p:nvPr/>
              </p:nvPicPr>
              <p:blipFill>
                <a:blip r:embed="rId1078"/>
                <a:stretch>
                  <a:fillRect/>
                </a:stretch>
              </p:blipFill>
              <p:spPr>
                <a:xfrm>
                  <a:off x="6754143" y="5489672"/>
                  <a:ext cx="1144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9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0B86ABA9-AC20-4C3A-A41F-DE3ECB68DABC}"/>
                    </a:ext>
                  </a:extLst>
                </p14:cNvPr>
                <p14:cNvContentPartPr/>
                <p14:nvPr/>
              </p14:nvContentPartPr>
              <p14:xfrm>
                <a:off x="6950703" y="5458352"/>
                <a:ext cx="96120" cy="110520"/>
              </p14:xfrm>
            </p:contentPart>
          </mc:Choice>
          <mc:Fallback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0B86ABA9-AC20-4C3A-A41F-DE3ECB68DABC}"/>
                    </a:ext>
                  </a:extLst>
                </p:cNvPr>
                <p:cNvPicPr/>
                <p:nvPr/>
              </p:nvPicPr>
              <p:blipFill>
                <a:blip r:embed="rId1080"/>
                <a:stretch>
                  <a:fillRect/>
                </a:stretch>
              </p:blipFill>
              <p:spPr>
                <a:xfrm>
                  <a:off x="6946383" y="5454032"/>
                  <a:ext cx="1047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1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55EE4826-0E1A-41A2-A96E-414BE2733D3B}"/>
                    </a:ext>
                  </a:extLst>
                </p14:cNvPr>
                <p14:cNvContentPartPr/>
                <p14:nvPr/>
              </p14:nvContentPartPr>
              <p14:xfrm>
                <a:off x="6988863" y="5423072"/>
                <a:ext cx="29160" cy="189360"/>
              </p14:xfrm>
            </p:contentPart>
          </mc:Choice>
          <mc:Fallback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55EE4826-0E1A-41A2-A96E-414BE2733D3B}"/>
                    </a:ext>
                  </a:extLst>
                </p:cNvPr>
                <p:cNvPicPr/>
                <p:nvPr/>
              </p:nvPicPr>
              <p:blipFill>
                <a:blip r:embed="rId1082"/>
                <a:stretch>
                  <a:fillRect/>
                </a:stretch>
              </p:blipFill>
              <p:spPr>
                <a:xfrm>
                  <a:off x="6984543" y="5418752"/>
                  <a:ext cx="378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3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C7327688-1107-4145-8FDF-84C12C0C5393}"/>
                    </a:ext>
                  </a:extLst>
                </p14:cNvPr>
                <p14:cNvContentPartPr/>
                <p14:nvPr/>
              </p14:nvContentPartPr>
              <p14:xfrm>
                <a:off x="7073823" y="5400032"/>
                <a:ext cx="86400" cy="174600"/>
              </p14:xfrm>
            </p:contentPart>
          </mc:Choice>
          <mc:Fallback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C7327688-1107-4145-8FDF-84C12C0C5393}"/>
                    </a:ext>
                  </a:extLst>
                </p:cNvPr>
                <p:cNvPicPr/>
                <p:nvPr/>
              </p:nvPicPr>
              <p:blipFill>
                <a:blip r:embed="rId1084"/>
                <a:stretch>
                  <a:fillRect/>
                </a:stretch>
              </p:blipFill>
              <p:spPr>
                <a:xfrm>
                  <a:off x="7069503" y="5395712"/>
                  <a:ext cx="950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5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032D6C4C-8BCB-47C1-9E71-C2E4C869391F}"/>
                    </a:ext>
                  </a:extLst>
                </p14:cNvPr>
                <p14:cNvContentPartPr/>
                <p14:nvPr/>
              </p14:nvContentPartPr>
              <p14:xfrm>
                <a:off x="7167063" y="5459072"/>
                <a:ext cx="83520" cy="58320"/>
              </p14:xfrm>
            </p:contentPart>
          </mc:Choice>
          <mc:Fallback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032D6C4C-8BCB-47C1-9E71-C2E4C869391F}"/>
                    </a:ext>
                  </a:extLst>
                </p:cNvPr>
                <p:cNvPicPr/>
                <p:nvPr/>
              </p:nvPicPr>
              <p:blipFill>
                <a:blip r:embed="rId1086"/>
                <a:stretch>
                  <a:fillRect/>
                </a:stretch>
              </p:blipFill>
              <p:spPr>
                <a:xfrm>
                  <a:off x="7162743" y="5454752"/>
                  <a:ext cx="921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7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4452FC2F-DD1D-4DA2-9161-FFFEDFB774FE}"/>
                    </a:ext>
                  </a:extLst>
                </p14:cNvPr>
                <p14:cNvContentPartPr/>
                <p14:nvPr/>
              </p14:nvContentPartPr>
              <p14:xfrm>
                <a:off x="7270743" y="5502272"/>
                <a:ext cx="27360" cy="42480"/>
              </p14:xfrm>
            </p:contentPart>
          </mc:Choice>
          <mc:Fallback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4452FC2F-DD1D-4DA2-9161-FFFEDFB774FE}"/>
                    </a:ext>
                  </a:extLst>
                </p:cNvPr>
                <p:cNvPicPr/>
                <p:nvPr/>
              </p:nvPicPr>
              <p:blipFill>
                <a:blip r:embed="rId1088"/>
                <a:stretch>
                  <a:fillRect/>
                </a:stretch>
              </p:blipFill>
              <p:spPr>
                <a:xfrm>
                  <a:off x="7266423" y="5497952"/>
                  <a:ext cx="360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9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6E157153-DB83-444E-A648-8C2ED1A8055F}"/>
                    </a:ext>
                  </a:extLst>
                </p14:cNvPr>
                <p14:cNvContentPartPr/>
                <p14:nvPr/>
              </p14:nvContentPartPr>
              <p14:xfrm>
                <a:off x="7317903" y="5420912"/>
                <a:ext cx="110880" cy="111960"/>
              </p14:xfrm>
            </p:contentPart>
          </mc:Choice>
          <mc:Fallback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6E157153-DB83-444E-A648-8C2ED1A8055F}"/>
                    </a:ext>
                  </a:extLst>
                </p:cNvPr>
                <p:cNvPicPr/>
                <p:nvPr/>
              </p:nvPicPr>
              <p:blipFill>
                <a:blip r:embed="rId1090"/>
                <a:stretch>
                  <a:fillRect/>
                </a:stretch>
              </p:blipFill>
              <p:spPr>
                <a:xfrm>
                  <a:off x="7313583" y="5416592"/>
                  <a:ext cx="1195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1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2CBD9527-E2F7-4A13-BD9C-121082DC197B}"/>
                    </a:ext>
                  </a:extLst>
                </p14:cNvPr>
                <p14:cNvContentPartPr/>
                <p14:nvPr/>
              </p14:nvContentPartPr>
              <p14:xfrm>
                <a:off x="7349943" y="5347472"/>
                <a:ext cx="109440" cy="252360"/>
              </p14:xfrm>
            </p:contentPart>
          </mc:Choice>
          <mc:Fallback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2CBD9527-E2F7-4A13-BD9C-121082DC197B}"/>
                    </a:ext>
                  </a:extLst>
                </p:cNvPr>
                <p:cNvPicPr/>
                <p:nvPr/>
              </p:nvPicPr>
              <p:blipFill>
                <a:blip r:embed="rId1092"/>
                <a:stretch>
                  <a:fillRect/>
                </a:stretch>
              </p:blipFill>
              <p:spPr>
                <a:xfrm>
                  <a:off x="7345623" y="5343152"/>
                  <a:ext cx="1180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3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A4B9C157-32EA-4435-9330-E4180C462656}"/>
                    </a:ext>
                  </a:extLst>
                </p14:cNvPr>
                <p14:cNvContentPartPr/>
                <p14:nvPr/>
              </p14:nvContentPartPr>
              <p14:xfrm>
                <a:off x="7581783" y="5492552"/>
                <a:ext cx="142560" cy="6480"/>
              </p14:xfrm>
            </p:contentPart>
          </mc:Choice>
          <mc:Fallback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A4B9C157-32EA-4435-9330-E4180C462656}"/>
                    </a:ext>
                  </a:extLst>
                </p:cNvPr>
                <p:cNvPicPr/>
                <p:nvPr/>
              </p:nvPicPr>
              <p:blipFill>
                <a:blip r:embed="rId1094"/>
                <a:stretch>
                  <a:fillRect/>
                </a:stretch>
              </p:blipFill>
              <p:spPr>
                <a:xfrm>
                  <a:off x="7577463" y="5488232"/>
                  <a:ext cx="15120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5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FC944BE4-3321-4911-82F9-EDDFB1765729}"/>
                    </a:ext>
                  </a:extLst>
                </p14:cNvPr>
                <p14:cNvContentPartPr/>
                <p14:nvPr/>
              </p14:nvContentPartPr>
              <p14:xfrm>
                <a:off x="7779783" y="5407952"/>
                <a:ext cx="142200" cy="176760"/>
              </p14:xfrm>
            </p:contentPart>
          </mc:Choice>
          <mc:Fallback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FC944BE4-3321-4911-82F9-EDDFB1765729}"/>
                    </a:ext>
                  </a:extLst>
                </p:cNvPr>
                <p:cNvPicPr/>
                <p:nvPr/>
              </p:nvPicPr>
              <p:blipFill>
                <a:blip r:embed="rId1096"/>
                <a:stretch>
                  <a:fillRect/>
                </a:stretch>
              </p:blipFill>
              <p:spPr>
                <a:xfrm>
                  <a:off x="7775463" y="5403632"/>
                  <a:ext cx="15084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3" name="Gruppieren 702">
            <a:extLst>
              <a:ext uri="{FF2B5EF4-FFF2-40B4-BE49-F238E27FC236}">
                <a16:creationId xmlns:a16="http://schemas.microsoft.com/office/drawing/2014/main" id="{A7D666D0-EEB8-406F-A022-DB1A8FBE567B}"/>
              </a:ext>
            </a:extLst>
          </p:cNvPr>
          <p:cNvGrpSpPr/>
          <p:nvPr/>
        </p:nvGrpSpPr>
        <p:grpSpPr>
          <a:xfrm>
            <a:off x="5832543" y="5774432"/>
            <a:ext cx="2008440" cy="336240"/>
            <a:chOff x="5832543" y="5774432"/>
            <a:chExt cx="2008440" cy="33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7">
              <p14:nvContentPartPr>
                <p14:cNvPr id="680" name="Freihand 679">
                  <a:extLst>
                    <a:ext uri="{FF2B5EF4-FFF2-40B4-BE49-F238E27FC236}">
                      <a16:creationId xmlns:a16="http://schemas.microsoft.com/office/drawing/2014/main" id="{198AC262-F07D-4984-997D-C83593237598}"/>
                    </a:ext>
                  </a:extLst>
                </p14:cNvPr>
                <p14:cNvContentPartPr/>
                <p14:nvPr/>
              </p14:nvContentPartPr>
              <p14:xfrm>
                <a:off x="5832543" y="5979272"/>
                <a:ext cx="119160" cy="9000"/>
              </p14:xfrm>
            </p:contentPart>
          </mc:Choice>
          <mc:Fallback>
            <p:pic>
              <p:nvPicPr>
                <p:cNvPr id="680" name="Freihand 679">
                  <a:extLst>
                    <a:ext uri="{FF2B5EF4-FFF2-40B4-BE49-F238E27FC236}">
                      <a16:creationId xmlns:a16="http://schemas.microsoft.com/office/drawing/2014/main" id="{198AC262-F07D-4984-997D-C83593237598}"/>
                    </a:ext>
                  </a:extLst>
                </p:cNvPr>
                <p:cNvPicPr/>
                <p:nvPr/>
              </p:nvPicPr>
              <p:blipFill>
                <a:blip r:embed="rId1098"/>
                <a:stretch>
                  <a:fillRect/>
                </a:stretch>
              </p:blipFill>
              <p:spPr>
                <a:xfrm>
                  <a:off x="5828223" y="5974952"/>
                  <a:ext cx="1278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9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13613268-BB78-4B9E-A4A8-2E34459E38D3}"/>
                    </a:ext>
                  </a:extLst>
                </p14:cNvPr>
                <p14:cNvContentPartPr/>
                <p14:nvPr/>
              </p14:nvContentPartPr>
              <p14:xfrm>
                <a:off x="5834343" y="6012032"/>
                <a:ext cx="130320" cy="18360"/>
              </p14:xfrm>
            </p:contentPart>
          </mc:Choice>
          <mc:Fallback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13613268-BB78-4B9E-A4A8-2E34459E38D3}"/>
                    </a:ext>
                  </a:extLst>
                </p:cNvPr>
                <p:cNvPicPr/>
                <p:nvPr/>
              </p:nvPicPr>
              <p:blipFill>
                <a:blip r:embed="rId1100"/>
                <a:stretch>
                  <a:fillRect/>
                </a:stretch>
              </p:blipFill>
              <p:spPr>
                <a:xfrm>
                  <a:off x="5830023" y="6007712"/>
                  <a:ext cx="1389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1">
              <p14:nvContentPartPr>
                <p14:cNvPr id="682" name="Freihand 681">
                  <a:extLst>
                    <a:ext uri="{FF2B5EF4-FFF2-40B4-BE49-F238E27FC236}">
                      <a16:creationId xmlns:a16="http://schemas.microsoft.com/office/drawing/2014/main" id="{A6758640-CBCD-4019-9A9B-1E04638D4D7E}"/>
                    </a:ext>
                  </a:extLst>
                </p14:cNvPr>
                <p14:cNvContentPartPr/>
                <p14:nvPr/>
              </p14:nvContentPartPr>
              <p14:xfrm>
                <a:off x="6052143" y="5941472"/>
                <a:ext cx="93240" cy="79200"/>
              </p14:xfrm>
            </p:contentPart>
          </mc:Choice>
          <mc:Fallback>
            <p:pic>
              <p:nvPicPr>
                <p:cNvPr id="682" name="Freihand 681">
                  <a:extLst>
                    <a:ext uri="{FF2B5EF4-FFF2-40B4-BE49-F238E27FC236}">
                      <a16:creationId xmlns:a16="http://schemas.microsoft.com/office/drawing/2014/main" id="{A6758640-CBCD-4019-9A9B-1E04638D4D7E}"/>
                    </a:ext>
                  </a:extLst>
                </p:cNvPr>
                <p:cNvPicPr/>
                <p:nvPr/>
              </p:nvPicPr>
              <p:blipFill>
                <a:blip r:embed="rId1102"/>
                <a:stretch>
                  <a:fillRect/>
                </a:stretch>
              </p:blipFill>
              <p:spPr>
                <a:xfrm>
                  <a:off x="6047823" y="5937152"/>
                  <a:ext cx="1018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3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6DAAEF46-45A0-4A19-A920-B097772CF20D}"/>
                    </a:ext>
                  </a:extLst>
                </p14:cNvPr>
                <p14:cNvContentPartPr/>
                <p14:nvPr/>
              </p14:nvContentPartPr>
              <p14:xfrm>
                <a:off x="6151863" y="6005552"/>
                <a:ext cx="13680" cy="105120"/>
              </p14:xfrm>
            </p:contentPart>
          </mc:Choice>
          <mc:Fallback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6DAAEF46-45A0-4A19-A920-B097772CF20D}"/>
                    </a:ext>
                  </a:extLst>
                </p:cNvPr>
                <p:cNvPicPr/>
                <p:nvPr/>
              </p:nvPicPr>
              <p:blipFill>
                <a:blip r:embed="rId1104"/>
                <a:stretch>
                  <a:fillRect/>
                </a:stretch>
              </p:blipFill>
              <p:spPr>
                <a:xfrm>
                  <a:off x="6147543" y="6001232"/>
                  <a:ext cx="223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5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9875D10E-02CC-4C46-9232-BD81BEE72415}"/>
                    </a:ext>
                  </a:extLst>
                </p14:cNvPr>
                <p14:cNvContentPartPr/>
                <p14:nvPr/>
              </p14:nvContentPartPr>
              <p14:xfrm>
                <a:off x="6210903" y="5895752"/>
                <a:ext cx="70560" cy="147600"/>
              </p14:xfrm>
            </p:contentPart>
          </mc:Choice>
          <mc:Fallback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9875D10E-02CC-4C46-9232-BD81BEE72415}"/>
                    </a:ext>
                  </a:extLst>
                </p:cNvPr>
                <p:cNvPicPr/>
                <p:nvPr/>
              </p:nvPicPr>
              <p:blipFill>
                <a:blip r:embed="rId1106"/>
                <a:stretch>
                  <a:fillRect/>
                </a:stretch>
              </p:blipFill>
              <p:spPr>
                <a:xfrm>
                  <a:off x="6206583" y="5891432"/>
                  <a:ext cx="792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7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8B2FB44E-A3C0-4A00-8D69-4B0D906DC2C4}"/>
                    </a:ext>
                  </a:extLst>
                </p14:cNvPr>
                <p14:cNvContentPartPr/>
                <p14:nvPr/>
              </p14:nvContentPartPr>
              <p14:xfrm>
                <a:off x="6307383" y="5895032"/>
                <a:ext cx="77040" cy="118800"/>
              </p14:xfrm>
            </p:contentPart>
          </mc:Choice>
          <mc:Fallback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8B2FB44E-A3C0-4A00-8D69-4B0D906DC2C4}"/>
                    </a:ext>
                  </a:extLst>
                </p:cNvPr>
                <p:cNvPicPr/>
                <p:nvPr/>
              </p:nvPicPr>
              <p:blipFill>
                <a:blip r:embed="rId1108"/>
                <a:stretch>
                  <a:fillRect/>
                </a:stretch>
              </p:blipFill>
              <p:spPr>
                <a:xfrm>
                  <a:off x="6303063" y="5890712"/>
                  <a:ext cx="856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9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EB8C09B7-7D5A-4404-A5C9-09063AEE1272}"/>
                    </a:ext>
                  </a:extLst>
                </p14:cNvPr>
                <p14:cNvContentPartPr/>
                <p14:nvPr/>
              </p14:nvContentPartPr>
              <p14:xfrm>
                <a:off x="6323583" y="5894672"/>
                <a:ext cx="59400" cy="11160"/>
              </p14:xfrm>
            </p:contentPart>
          </mc:Choice>
          <mc:Fallback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EB8C09B7-7D5A-4404-A5C9-09063AEE1272}"/>
                    </a:ext>
                  </a:extLst>
                </p:cNvPr>
                <p:cNvPicPr/>
                <p:nvPr/>
              </p:nvPicPr>
              <p:blipFill>
                <a:blip r:embed="rId1110"/>
                <a:stretch>
                  <a:fillRect/>
                </a:stretch>
              </p:blipFill>
              <p:spPr>
                <a:xfrm>
                  <a:off x="6319263" y="5890352"/>
                  <a:ext cx="680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1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B638E518-EDFA-4551-AACD-2102EA8A96C9}"/>
                    </a:ext>
                  </a:extLst>
                </p14:cNvPr>
                <p14:cNvContentPartPr/>
                <p14:nvPr/>
              </p14:nvContentPartPr>
              <p14:xfrm>
                <a:off x="6425463" y="5871272"/>
                <a:ext cx="71640" cy="134280"/>
              </p14:xfrm>
            </p:contentPart>
          </mc:Choice>
          <mc:Fallback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B638E518-EDFA-4551-AACD-2102EA8A96C9}"/>
                    </a:ext>
                  </a:extLst>
                </p:cNvPr>
                <p:cNvPicPr/>
                <p:nvPr/>
              </p:nvPicPr>
              <p:blipFill>
                <a:blip r:embed="rId1112"/>
                <a:stretch>
                  <a:fillRect/>
                </a:stretch>
              </p:blipFill>
              <p:spPr>
                <a:xfrm>
                  <a:off x="6421143" y="5866952"/>
                  <a:ext cx="802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3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7F20CA16-77AD-4016-96A6-C24437B44DD8}"/>
                    </a:ext>
                  </a:extLst>
                </p14:cNvPr>
                <p14:cNvContentPartPr/>
                <p14:nvPr/>
              </p14:nvContentPartPr>
              <p14:xfrm>
                <a:off x="6494583" y="5875232"/>
                <a:ext cx="71640" cy="122040"/>
              </p14:xfrm>
            </p:contentPart>
          </mc:Choice>
          <mc:Fallback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7F20CA16-77AD-4016-96A6-C24437B44DD8}"/>
                    </a:ext>
                  </a:extLst>
                </p:cNvPr>
                <p:cNvPicPr/>
                <p:nvPr/>
              </p:nvPicPr>
              <p:blipFill>
                <a:blip r:embed="rId1114"/>
                <a:stretch>
                  <a:fillRect/>
                </a:stretch>
              </p:blipFill>
              <p:spPr>
                <a:xfrm>
                  <a:off x="6490263" y="5870912"/>
                  <a:ext cx="802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5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3152D65B-EB24-407A-8A6D-ABC6389FA244}"/>
                    </a:ext>
                  </a:extLst>
                </p14:cNvPr>
                <p14:cNvContentPartPr/>
                <p14:nvPr/>
              </p14:nvContentPartPr>
              <p14:xfrm>
                <a:off x="6624183" y="5848952"/>
                <a:ext cx="56520" cy="92520"/>
              </p14:xfrm>
            </p:contentPart>
          </mc:Choice>
          <mc:Fallback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3152D65B-EB24-407A-8A6D-ABC6389FA244}"/>
                    </a:ext>
                  </a:extLst>
                </p:cNvPr>
                <p:cNvPicPr/>
                <p:nvPr/>
              </p:nvPicPr>
              <p:blipFill>
                <a:blip r:embed="rId1116"/>
                <a:stretch>
                  <a:fillRect/>
                </a:stretch>
              </p:blipFill>
              <p:spPr>
                <a:xfrm>
                  <a:off x="6619863" y="5844632"/>
                  <a:ext cx="651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7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09E797BC-FDA3-45EE-8495-67323BFA9DBD}"/>
                    </a:ext>
                  </a:extLst>
                </p14:cNvPr>
                <p14:cNvContentPartPr/>
                <p14:nvPr/>
              </p14:nvContentPartPr>
              <p14:xfrm>
                <a:off x="6671703" y="5896472"/>
                <a:ext cx="19080" cy="83520"/>
              </p14:xfrm>
            </p:contentPart>
          </mc:Choice>
          <mc:Fallback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09E797BC-FDA3-45EE-8495-67323BFA9DBD}"/>
                    </a:ext>
                  </a:extLst>
                </p:cNvPr>
                <p:cNvPicPr/>
                <p:nvPr/>
              </p:nvPicPr>
              <p:blipFill>
                <a:blip r:embed="rId1118"/>
                <a:stretch>
                  <a:fillRect/>
                </a:stretch>
              </p:blipFill>
              <p:spPr>
                <a:xfrm>
                  <a:off x="6667383" y="5892152"/>
                  <a:ext cx="277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9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FC1583FB-368C-4317-86B3-5DF11C4F3016}"/>
                    </a:ext>
                  </a:extLst>
                </p14:cNvPr>
                <p14:cNvContentPartPr/>
                <p14:nvPr/>
              </p14:nvContentPartPr>
              <p14:xfrm>
                <a:off x="6814623" y="5851832"/>
                <a:ext cx="11160" cy="101880"/>
              </p14:xfrm>
            </p:contentPart>
          </mc:Choice>
          <mc:Fallback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FC1583FB-368C-4317-86B3-5DF11C4F3016}"/>
                    </a:ext>
                  </a:extLst>
                </p:cNvPr>
                <p:cNvPicPr/>
                <p:nvPr/>
              </p:nvPicPr>
              <p:blipFill>
                <a:blip r:embed="rId1120"/>
                <a:stretch>
                  <a:fillRect/>
                </a:stretch>
              </p:blipFill>
              <p:spPr>
                <a:xfrm>
                  <a:off x="6810303" y="5847512"/>
                  <a:ext cx="198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1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A401F605-E9EB-45C8-8BDB-18FF18683ACA}"/>
                    </a:ext>
                  </a:extLst>
                </p14:cNvPr>
                <p14:cNvContentPartPr/>
                <p14:nvPr/>
              </p14:nvContentPartPr>
              <p14:xfrm>
                <a:off x="6761343" y="5900432"/>
                <a:ext cx="133920" cy="19440"/>
              </p14:xfrm>
            </p:contentPart>
          </mc:Choice>
          <mc:Fallback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A401F605-E9EB-45C8-8BDB-18FF18683ACA}"/>
                    </a:ext>
                  </a:extLst>
                </p:cNvPr>
                <p:cNvPicPr/>
                <p:nvPr/>
              </p:nvPicPr>
              <p:blipFill>
                <a:blip r:embed="rId1122"/>
                <a:stretch>
                  <a:fillRect/>
                </a:stretch>
              </p:blipFill>
              <p:spPr>
                <a:xfrm>
                  <a:off x="6757023" y="5896112"/>
                  <a:ext cx="1425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3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EB2D823A-F314-4375-B8FE-5503FA24EC8F}"/>
                    </a:ext>
                  </a:extLst>
                </p14:cNvPr>
                <p14:cNvContentPartPr/>
                <p14:nvPr/>
              </p14:nvContentPartPr>
              <p14:xfrm>
                <a:off x="6959703" y="5837072"/>
                <a:ext cx="74880" cy="64440"/>
              </p14:xfrm>
            </p:contentPart>
          </mc:Choice>
          <mc:Fallback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EB2D823A-F314-4375-B8FE-5503FA24EC8F}"/>
                    </a:ext>
                  </a:extLst>
                </p:cNvPr>
                <p:cNvPicPr/>
                <p:nvPr/>
              </p:nvPicPr>
              <p:blipFill>
                <a:blip r:embed="rId1124"/>
                <a:stretch>
                  <a:fillRect/>
                </a:stretch>
              </p:blipFill>
              <p:spPr>
                <a:xfrm>
                  <a:off x="6955383" y="5832752"/>
                  <a:ext cx="835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5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793B7881-D59E-4107-8EED-75DA3FABD947}"/>
                    </a:ext>
                  </a:extLst>
                </p14:cNvPr>
                <p14:cNvContentPartPr/>
                <p14:nvPr/>
              </p14:nvContentPartPr>
              <p14:xfrm>
                <a:off x="7043943" y="5910512"/>
                <a:ext cx="14400" cy="62640"/>
              </p14:xfrm>
            </p:contentPart>
          </mc:Choice>
          <mc:Fallback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793B7881-D59E-4107-8EED-75DA3FABD947}"/>
                    </a:ext>
                  </a:extLst>
                </p:cNvPr>
                <p:cNvPicPr/>
                <p:nvPr/>
              </p:nvPicPr>
              <p:blipFill>
                <a:blip r:embed="rId1126"/>
                <a:stretch>
                  <a:fillRect/>
                </a:stretch>
              </p:blipFill>
              <p:spPr>
                <a:xfrm>
                  <a:off x="7039623" y="5906192"/>
                  <a:ext cx="230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7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CF967B7C-4313-43C6-B0D5-D3A4F0A7587C}"/>
                    </a:ext>
                  </a:extLst>
                </p14:cNvPr>
                <p14:cNvContentPartPr/>
                <p14:nvPr/>
              </p14:nvContentPartPr>
              <p14:xfrm>
                <a:off x="7101183" y="5805392"/>
                <a:ext cx="64080" cy="108720"/>
              </p14:xfrm>
            </p:contentPart>
          </mc:Choice>
          <mc:Fallback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CF967B7C-4313-43C6-B0D5-D3A4F0A7587C}"/>
                    </a:ext>
                  </a:extLst>
                </p:cNvPr>
                <p:cNvPicPr/>
                <p:nvPr/>
              </p:nvPicPr>
              <p:blipFill>
                <a:blip r:embed="rId1128"/>
                <a:stretch>
                  <a:fillRect/>
                </a:stretch>
              </p:blipFill>
              <p:spPr>
                <a:xfrm>
                  <a:off x="7096863" y="5801072"/>
                  <a:ext cx="727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9">
              <p14:nvContentPartPr>
                <p14:cNvPr id="697" name="Freihand 696">
                  <a:extLst>
                    <a:ext uri="{FF2B5EF4-FFF2-40B4-BE49-F238E27FC236}">
                      <a16:creationId xmlns:a16="http://schemas.microsoft.com/office/drawing/2014/main" id="{67C5FCFC-B9A3-4612-9020-4A93940F86BE}"/>
                    </a:ext>
                  </a:extLst>
                </p14:cNvPr>
                <p14:cNvContentPartPr/>
                <p14:nvPr/>
              </p14:nvContentPartPr>
              <p14:xfrm>
                <a:off x="7189023" y="5803952"/>
                <a:ext cx="64800" cy="131760"/>
              </p14:xfrm>
            </p:contentPart>
          </mc:Choice>
          <mc:Fallback>
            <p:pic>
              <p:nvPicPr>
                <p:cNvPr id="697" name="Freihand 696">
                  <a:extLst>
                    <a:ext uri="{FF2B5EF4-FFF2-40B4-BE49-F238E27FC236}">
                      <a16:creationId xmlns:a16="http://schemas.microsoft.com/office/drawing/2014/main" id="{67C5FCFC-B9A3-4612-9020-4A93940F86BE}"/>
                    </a:ext>
                  </a:extLst>
                </p:cNvPr>
                <p:cNvPicPr/>
                <p:nvPr/>
              </p:nvPicPr>
              <p:blipFill>
                <a:blip r:embed="rId1130"/>
                <a:stretch>
                  <a:fillRect/>
                </a:stretch>
              </p:blipFill>
              <p:spPr>
                <a:xfrm>
                  <a:off x="7184703" y="5799632"/>
                  <a:ext cx="734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1">
              <p14:nvContentPartPr>
                <p14:cNvPr id="698" name="Freihand 697">
                  <a:extLst>
                    <a:ext uri="{FF2B5EF4-FFF2-40B4-BE49-F238E27FC236}">
                      <a16:creationId xmlns:a16="http://schemas.microsoft.com/office/drawing/2014/main" id="{80919EC1-7424-40D0-87A1-F9A5D38ACE00}"/>
                    </a:ext>
                  </a:extLst>
                </p14:cNvPr>
                <p14:cNvContentPartPr/>
                <p14:nvPr/>
              </p14:nvContentPartPr>
              <p14:xfrm>
                <a:off x="7281183" y="5817632"/>
                <a:ext cx="2160" cy="72360"/>
              </p14:xfrm>
            </p:contentPart>
          </mc:Choice>
          <mc:Fallback>
            <p:pic>
              <p:nvPicPr>
                <p:cNvPr id="698" name="Freihand 697">
                  <a:extLst>
                    <a:ext uri="{FF2B5EF4-FFF2-40B4-BE49-F238E27FC236}">
                      <a16:creationId xmlns:a16="http://schemas.microsoft.com/office/drawing/2014/main" id="{80919EC1-7424-40D0-87A1-F9A5D38ACE00}"/>
                    </a:ext>
                  </a:extLst>
                </p:cNvPr>
                <p:cNvPicPr/>
                <p:nvPr/>
              </p:nvPicPr>
              <p:blipFill>
                <a:blip r:embed="rId1132"/>
                <a:stretch>
                  <a:fillRect/>
                </a:stretch>
              </p:blipFill>
              <p:spPr>
                <a:xfrm>
                  <a:off x="7276863" y="5813312"/>
                  <a:ext cx="108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3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9CF974FD-0F54-4E5F-AB1B-23FE4EBDDC81}"/>
                    </a:ext>
                  </a:extLst>
                </p14:cNvPr>
                <p14:cNvContentPartPr/>
                <p14:nvPr/>
              </p14:nvContentPartPr>
              <p14:xfrm>
                <a:off x="7344903" y="5778032"/>
                <a:ext cx="45360" cy="99000"/>
              </p14:xfrm>
            </p:contentPart>
          </mc:Choice>
          <mc:Fallback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9CF974FD-0F54-4E5F-AB1B-23FE4EBDDC81}"/>
                    </a:ext>
                  </a:extLst>
                </p:cNvPr>
                <p:cNvPicPr/>
                <p:nvPr/>
              </p:nvPicPr>
              <p:blipFill>
                <a:blip r:embed="rId1134"/>
                <a:stretch>
                  <a:fillRect/>
                </a:stretch>
              </p:blipFill>
              <p:spPr>
                <a:xfrm>
                  <a:off x="7340583" y="5773712"/>
                  <a:ext cx="540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5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49A25A63-309A-4469-8C8A-BC5645881475}"/>
                    </a:ext>
                  </a:extLst>
                </p14:cNvPr>
                <p14:cNvContentPartPr/>
                <p14:nvPr/>
              </p14:nvContentPartPr>
              <p14:xfrm>
                <a:off x="7380903" y="5776592"/>
                <a:ext cx="103680" cy="119520"/>
              </p14:xfrm>
            </p:contentPart>
          </mc:Choice>
          <mc:Fallback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49A25A63-309A-4469-8C8A-BC5645881475}"/>
                    </a:ext>
                  </a:extLst>
                </p:cNvPr>
                <p:cNvPicPr/>
                <p:nvPr/>
              </p:nvPicPr>
              <p:blipFill>
                <a:blip r:embed="rId1136"/>
                <a:stretch>
                  <a:fillRect/>
                </a:stretch>
              </p:blipFill>
              <p:spPr>
                <a:xfrm>
                  <a:off x="7376583" y="5772272"/>
                  <a:ext cx="1123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7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1B899C3B-8058-4D95-BB67-7ABD6703D024}"/>
                    </a:ext>
                  </a:extLst>
                </p14:cNvPr>
                <p14:cNvContentPartPr/>
                <p14:nvPr/>
              </p14:nvContentPartPr>
              <p14:xfrm>
                <a:off x="7577463" y="5829152"/>
                <a:ext cx="100080" cy="6480"/>
              </p14:xfrm>
            </p:contentPart>
          </mc:Choice>
          <mc:Fallback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1B899C3B-8058-4D95-BB67-7ABD6703D024}"/>
                    </a:ext>
                  </a:extLst>
                </p:cNvPr>
                <p:cNvPicPr/>
                <p:nvPr/>
              </p:nvPicPr>
              <p:blipFill>
                <a:blip r:embed="rId1138"/>
                <a:stretch>
                  <a:fillRect/>
                </a:stretch>
              </p:blipFill>
              <p:spPr>
                <a:xfrm>
                  <a:off x="7573143" y="5824832"/>
                  <a:ext cx="1087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9">
              <p14:nvContentPartPr>
                <p14:cNvPr id="702" name="Freihand 701">
                  <a:extLst>
                    <a:ext uri="{FF2B5EF4-FFF2-40B4-BE49-F238E27FC236}">
                      <a16:creationId xmlns:a16="http://schemas.microsoft.com/office/drawing/2014/main" id="{8A790EE4-6F59-432B-A298-6C73A40C1EE7}"/>
                    </a:ext>
                  </a:extLst>
                </p14:cNvPr>
                <p14:cNvContentPartPr/>
                <p14:nvPr/>
              </p14:nvContentPartPr>
              <p14:xfrm>
                <a:off x="7727943" y="5774432"/>
                <a:ext cx="113040" cy="120960"/>
              </p14:xfrm>
            </p:contentPart>
          </mc:Choice>
          <mc:Fallback>
            <p:pic>
              <p:nvPicPr>
                <p:cNvPr id="702" name="Freihand 701">
                  <a:extLst>
                    <a:ext uri="{FF2B5EF4-FFF2-40B4-BE49-F238E27FC236}">
                      <a16:creationId xmlns:a16="http://schemas.microsoft.com/office/drawing/2014/main" id="{8A790EE4-6F59-432B-A298-6C73A40C1EE7}"/>
                    </a:ext>
                  </a:extLst>
                </p:cNvPr>
                <p:cNvPicPr/>
                <p:nvPr/>
              </p:nvPicPr>
              <p:blipFill>
                <a:blip r:embed="rId1140"/>
                <a:stretch>
                  <a:fillRect/>
                </a:stretch>
              </p:blipFill>
              <p:spPr>
                <a:xfrm>
                  <a:off x="7723623" y="5770112"/>
                  <a:ext cx="121680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2" name="Gruppieren 711">
            <a:extLst>
              <a:ext uri="{FF2B5EF4-FFF2-40B4-BE49-F238E27FC236}">
                <a16:creationId xmlns:a16="http://schemas.microsoft.com/office/drawing/2014/main" id="{E35F7483-0298-4989-B3A8-4A70D245707D}"/>
              </a:ext>
            </a:extLst>
          </p:cNvPr>
          <p:cNvGrpSpPr/>
          <p:nvPr/>
        </p:nvGrpSpPr>
        <p:grpSpPr>
          <a:xfrm>
            <a:off x="5844783" y="6157472"/>
            <a:ext cx="971280" cy="254880"/>
            <a:chOff x="5844783" y="6157472"/>
            <a:chExt cx="971280" cy="25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1">
              <p14:nvContentPartPr>
                <p14:cNvPr id="704" name="Freihand 703">
                  <a:extLst>
                    <a:ext uri="{FF2B5EF4-FFF2-40B4-BE49-F238E27FC236}">
                      <a16:creationId xmlns:a16="http://schemas.microsoft.com/office/drawing/2014/main" id="{CA4D9BBE-2120-4F25-8438-9609AC2A822E}"/>
                    </a:ext>
                  </a:extLst>
                </p14:cNvPr>
                <p14:cNvContentPartPr/>
                <p14:nvPr/>
              </p14:nvContentPartPr>
              <p14:xfrm>
                <a:off x="5844783" y="6242432"/>
                <a:ext cx="186840" cy="85680"/>
              </p14:xfrm>
            </p:contentPart>
          </mc:Choice>
          <mc:Fallback>
            <p:pic>
              <p:nvPicPr>
                <p:cNvPr id="704" name="Freihand 703">
                  <a:extLst>
                    <a:ext uri="{FF2B5EF4-FFF2-40B4-BE49-F238E27FC236}">
                      <a16:creationId xmlns:a16="http://schemas.microsoft.com/office/drawing/2014/main" id="{CA4D9BBE-2120-4F25-8438-9609AC2A822E}"/>
                    </a:ext>
                  </a:extLst>
                </p:cNvPr>
                <p:cNvPicPr/>
                <p:nvPr/>
              </p:nvPicPr>
              <p:blipFill>
                <a:blip r:embed="rId1142"/>
                <a:stretch>
                  <a:fillRect/>
                </a:stretch>
              </p:blipFill>
              <p:spPr>
                <a:xfrm>
                  <a:off x="5840463" y="6238112"/>
                  <a:ext cx="1954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3">
              <p14:nvContentPartPr>
                <p14:cNvPr id="705" name="Freihand 704">
                  <a:extLst>
                    <a:ext uri="{FF2B5EF4-FFF2-40B4-BE49-F238E27FC236}">
                      <a16:creationId xmlns:a16="http://schemas.microsoft.com/office/drawing/2014/main" id="{7176D83A-BF8B-4CE6-9014-0F2D3D2C08AB}"/>
                    </a:ext>
                  </a:extLst>
                </p14:cNvPr>
                <p14:cNvContentPartPr/>
                <p14:nvPr/>
              </p14:nvContentPartPr>
              <p14:xfrm>
                <a:off x="5863863" y="6330992"/>
                <a:ext cx="210600" cy="81360"/>
              </p14:xfrm>
            </p:contentPart>
          </mc:Choice>
          <mc:Fallback>
            <p:pic>
              <p:nvPicPr>
                <p:cNvPr id="705" name="Freihand 704">
                  <a:extLst>
                    <a:ext uri="{FF2B5EF4-FFF2-40B4-BE49-F238E27FC236}">
                      <a16:creationId xmlns:a16="http://schemas.microsoft.com/office/drawing/2014/main" id="{7176D83A-BF8B-4CE6-9014-0F2D3D2C08AB}"/>
                    </a:ext>
                  </a:extLst>
                </p:cNvPr>
                <p:cNvPicPr/>
                <p:nvPr/>
              </p:nvPicPr>
              <p:blipFill>
                <a:blip r:embed="rId1144"/>
                <a:stretch>
                  <a:fillRect/>
                </a:stretch>
              </p:blipFill>
              <p:spPr>
                <a:xfrm>
                  <a:off x="5859543" y="6326672"/>
                  <a:ext cx="2192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5">
              <p14:nvContentPartPr>
                <p14:cNvPr id="706" name="Freihand 705">
                  <a:extLst>
                    <a:ext uri="{FF2B5EF4-FFF2-40B4-BE49-F238E27FC236}">
                      <a16:creationId xmlns:a16="http://schemas.microsoft.com/office/drawing/2014/main" id="{7D721716-F310-4627-9710-0C580EC44553}"/>
                    </a:ext>
                  </a:extLst>
                </p14:cNvPr>
                <p14:cNvContentPartPr/>
                <p14:nvPr/>
              </p14:nvContentPartPr>
              <p14:xfrm>
                <a:off x="6162663" y="6212552"/>
                <a:ext cx="112680" cy="174240"/>
              </p14:xfrm>
            </p:contentPart>
          </mc:Choice>
          <mc:Fallback>
            <p:pic>
              <p:nvPicPr>
                <p:cNvPr id="706" name="Freihand 705">
                  <a:extLst>
                    <a:ext uri="{FF2B5EF4-FFF2-40B4-BE49-F238E27FC236}">
                      <a16:creationId xmlns:a16="http://schemas.microsoft.com/office/drawing/2014/main" id="{7D721716-F310-4627-9710-0C580EC44553}"/>
                    </a:ext>
                  </a:extLst>
                </p:cNvPr>
                <p:cNvPicPr/>
                <p:nvPr/>
              </p:nvPicPr>
              <p:blipFill>
                <a:blip r:embed="rId1146"/>
                <a:stretch>
                  <a:fillRect/>
                </a:stretch>
              </p:blipFill>
              <p:spPr>
                <a:xfrm>
                  <a:off x="6158343" y="6208232"/>
                  <a:ext cx="1213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7">
              <p14:nvContentPartPr>
                <p14:cNvPr id="707" name="Freihand 706">
                  <a:extLst>
                    <a:ext uri="{FF2B5EF4-FFF2-40B4-BE49-F238E27FC236}">
                      <a16:creationId xmlns:a16="http://schemas.microsoft.com/office/drawing/2014/main" id="{7EC34BBC-C36D-41CD-BBEC-148C68F58A29}"/>
                    </a:ext>
                  </a:extLst>
                </p14:cNvPr>
                <p14:cNvContentPartPr/>
                <p14:nvPr/>
              </p14:nvContentPartPr>
              <p14:xfrm>
                <a:off x="6318183" y="6212912"/>
                <a:ext cx="132840" cy="175680"/>
              </p14:xfrm>
            </p:contentPart>
          </mc:Choice>
          <mc:Fallback>
            <p:pic>
              <p:nvPicPr>
                <p:cNvPr id="707" name="Freihand 706">
                  <a:extLst>
                    <a:ext uri="{FF2B5EF4-FFF2-40B4-BE49-F238E27FC236}">
                      <a16:creationId xmlns:a16="http://schemas.microsoft.com/office/drawing/2014/main" id="{7EC34BBC-C36D-41CD-BBEC-148C68F58A29}"/>
                    </a:ext>
                  </a:extLst>
                </p:cNvPr>
                <p:cNvPicPr/>
                <p:nvPr/>
              </p:nvPicPr>
              <p:blipFill>
                <a:blip r:embed="rId1148"/>
                <a:stretch>
                  <a:fillRect/>
                </a:stretch>
              </p:blipFill>
              <p:spPr>
                <a:xfrm>
                  <a:off x="6313863" y="6208592"/>
                  <a:ext cx="1414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9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96FC900F-A6F0-423E-AE66-ED21B533F4BE}"/>
                    </a:ext>
                  </a:extLst>
                </p14:cNvPr>
                <p14:cNvContentPartPr/>
                <p14:nvPr/>
              </p14:nvContentPartPr>
              <p14:xfrm>
                <a:off x="6349863" y="6190232"/>
                <a:ext cx="154080" cy="3600"/>
              </p14:xfrm>
            </p:contentPart>
          </mc:Choice>
          <mc:Fallback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96FC900F-A6F0-423E-AE66-ED21B533F4BE}"/>
                    </a:ext>
                  </a:extLst>
                </p:cNvPr>
                <p:cNvPicPr/>
                <p:nvPr/>
              </p:nvPicPr>
              <p:blipFill>
                <a:blip r:embed="rId1150"/>
                <a:stretch>
                  <a:fillRect/>
                </a:stretch>
              </p:blipFill>
              <p:spPr>
                <a:xfrm>
                  <a:off x="6345543" y="6185912"/>
                  <a:ext cx="1627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1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321C3BC7-B934-46C6-AAEC-D6375EF9F5C6}"/>
                    </a:ext>
                  </a:extLst>
                </p14:cNvPr>
                <p14:cNvContentPartPr/>
                <p14:nvPr/>
              </p14:nvContentPartPr>
              <p14:xfrm>
                <a:off x="6614463" y="6193112"/>
                <a:ext cx="119880" cy="173520"/>
              </p14:xfrm>
            </p:contentPart>
          </mc:Choice>
          <mc:Fallback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321C3BC7-B934-46C6-AAEC-D6375EF9F5C6}"/>
                    </a:ext>
                  </a:extLst>
                </p:cNvPr>
                <p:cNvPicPr/>
                <p:nvPr/>
              </p:nvPicPr>
              <p:blipFill>
                <a:blip r:embed="rId1152"/>
                <a:stretch>
                  <a:fillRect/>
                </a:stretch>
              </p:blipFill>
              <p:spPr>
                <a:xfrm>
                  <a:off x="6610143" y="6188792"/>
                  <a:ext cx="1285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3">
              <p14:nvContentPartPr>
                <p14:cNvPr id="710" name="Freihand 709">
                  <a:extLst>
                    <a:ext uri="{FF2B5EF4-FFF2-40B4-BE49-F238E27FC236}">
                      <a16:creationId xmlns:a16="http://schemas.microsoft.com/office/drawing/2014/main" id="{89A8019C-E6E8-4050-A805-6956B3A96B85}"/>
                    </a:ext>
                  </a:extLst>
                </p14:cNvPr>
                <p14:cNvContentPartPr/>
                <p14:nvPr/>
              </p14:nvContentPartPr>
              <p14:xfrm>
                <a:off x="6560103" y="6157472"/>
                <a:ext cx="119880" cy="64440"/>
              </p14:xfrm>
            </p:contentPart>
          </mc:Choice>
          <mc:Fallback>
            <p:pic>
              <p:nvPicPr>
                <p:cNvPr id="710" name="Freihand 709">
                  <a:extLst>
                    <a:ext uri="{FF2B5EF4-FFF2-40B4-BE49-F238E27FC236}">
                      <a16:creationId xmlns:a16="http://schemas.microsoft.com/office/drawing/2014/main" id="{89A8019C-E6E8-4050-A805-6956B3A96B85}"/>
                    </a:ext>
                  </a:extLst>
                </p:cNvPr>
                <p:cNvPicPr/>
                <p:nvPr/>
              </p:nvPicPr>
              <p:blipFill>
                <a:blip r:embed="rId1154"/>
                <a:stretch>
                  <a:fillRect/>
                </a:stretch>
              </p:blipFill>
              <p:spPr>
                <a:xfrm>
                  <a:off x="6555783" y="6153152"/>
                  <a:ext cx="1285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5">
              <p14:nvContentPartPr>
                <p14:cNvPr id="711" name="Freihand 710">
                  <a:extLst>
                    <a:ext uri="{FF2B5EF4-FFF2-40B4-BE49-F238E27FC236}">
                      <a16:creationId xmlns:a16="http://schemas.microsoft.com/office/drawing/2014/main" id="{2A0238A4-A7EA-4FF5-AB9E-EA7304808FDF}"/>
                    </a:ext>
                  </a:extLst>
                </p14:cNvPr>
                <p14:cNvContentPartPr/>
                <p14:nvPr/>
              </p14:nvContentPartPr>
              <p14:xfrm>
                <a:off x="6708783" y="6285992"/>
                <a:ext cx="107280" cy="102960"/>
              </p14:xfrm>
            </p:contentPart>
          </mc:Choice>
          <mc:Fallback>
            <p:pic>
              <p:nvPicPr>
                <p:cNvPr id="711" name="Freihand 710">
                  <a:extLst>
                    <a:ext uri="{FF2B5EF4-FFF2-40B4-BE49-F238E27FC236}">
                      <a16:creationId xmlns:a16="http://schemas.microsoft.com/office/drawing/2014/main" id="{2A0238A4-A7EA-4FF5-AB9E-EA7304808FDF}"/>
                    </a:ext>
                  </a:extLst>
                </p:cNvPr>
                <p:cNvPicPr/>
                <p:nvPr/>
              </p:nvPicPr>
              <p:blipFill>
                <a:blip r:embed="rId1156"/>
                <a:stretch>
                  <a:fillRect/>
                </a:stretch>
              </p:blipFill>
              <p:spPr>
                <a:xfrm>
                  <a:off x="6704463" y="6281672"/>
                  <a:ext cx="115920" cy="111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24258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65758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Binomial</a:t>
            </a:r>
            <a:r>
              <a:rPr lang="de-DE" sz="3200" dirty="0"/>
              <a:t> Distribution 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213944" y="645399"/>
                <a:ext cx="10841421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400" dirty="0"/>
                  <a:t>Suppose p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„</a:t>
                </a:r>
                <a:r>
                  <a:rPr lang="de-DE" sz="2400" dirty="0" err="1"/>
                  <a:t>success</a:t>
                </a:r>
                <a:r>
                  <a:rPr lang="de-DE" sz="2400" dirty="0"/>
                  <a:t>“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known</a:t>
                </a:r>
                <a:r>
                  <a:rPr lang="de-DE" sz="2400" dirty="0"/>
                  <a:t>, </a:t>
                </a:r>
                <a:r>
                  <a:rPr lang="de-DE" sz="2400" dirty="0" err="1"/>
                  <a:t>define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random</a:t>
                </a:r>
                <a:r>
                  <a:rPr lang="de-DE" sz="2400" dirty="0"/>
                  <a:t> variable X =„</a:t>
                </a:r>
                <a:r>
                  <a:rPr lang="de-DE" sz="2400" dirty="0" err="1"/>
                  <a:t>number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succes</a:t>
                </a:r>
                <a:r>
                  <a:rPr lang="de-DE" sz="2400" dirty="0"/>
                  <a:t> k“ </a:t>
                </a:r>
                <a:r>
                  <a:rPr lang="de-DE" sz="2400" dirty="0" err="1"/>
                  <a:t>within</a:t>
                </a:r>
                <a:r>
                  <a:rPr lang="de-DE" sz="2400" dirty="0"/>
                  <a:t> n</a:t>
                </a:r>
                <a:r>
                  <a:rPr lang="de-DE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de-DE" sz="2400" dirty="0"/>
                  <a:t> k </a:t>
                </a:r>
                <a:r>
                  <a:rPr lang="de-DE" sz="2400" dirty="0" err="1"/>
                  <a:t>repetitions</a:t>
                </a:r>
                <a:r>
                  <a:rPr lang="de-DE" sz="2400" dirty="0"/>
                  <a:t>. </a:t>
                </a:r>
              </a:p>
              <a:p>
                <a:endParaRPr lang="de-DE" sz="2400" dirty="0"/>
              </a:p>
              <a:p>
                <a:r>
                  <a:rPr lang="de-DE" sz="2400" dirty="0"/>
                  <a:t>→ X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Binomial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distributed</a:t>
                </a:r>
                <a:r>
                  <a:rPr lang="de-DE" sz="2400" dirty="0"/>
                  <a:t>                                    </a:t>
                </a:r>
                <a:r>
                  <a:rPr lang="de-DE" sz="2400" dirty="0" err="1"/>
                  <a:t>with</a:t>
                </a:r>
                <a:endParaRPr lang="de-DE" sz="2400" dirty="0"/>
              </a:p>
              <a:p>
                <a:r>
                  <a:rPr lang="de-DE" sz="2400" dirty="0"/>
                  <a:t> </a:t>
                </a:r>
              </a:p>
              <a:p>
                <a:endParaRPr lang="de-DE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de-DE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de-DE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  <m:r>
                        <a:rPr lang="de-DE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de-DE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944" y="645399"/>
                <a:ext cx="10841421" cy="5976664"/>
              </a:xfrm>
              <a:prstGeom prst="rect">
                <a:avLst/>
              </a:prstGeom>
              <a:blipFill>
                <a:blip r:embed="rId3"/>
                <a:stretch>
                  <a:fillRect l="-843" t="-816" r="-134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kt 4"/>
          <p:cNvGraphicFramePr>
            <a:graphicFrameLocks/>
          </p:cNvGraphicFramePr>
          <p:nvPr/>
        </p:nvGraphicFramePr>
        <p:xfrm>
          <a:off x="4995983" y="1803623"/>
          <a:ext cx="2471738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Formel" r:id="rId4" imgW="774360" imgH="203040" progId="Equation.3">
                  <p:embed/>
                </p:oleObj>
              </mc:Choice>
              <mc:Fallback>
                <p:oleObj name="Formel" r:id="rId4" imgW="774360" imgH="203040" progId="Equation.3">
                  <p:embed/>
                  <p:pic>
                    <p:nvPicPr>
                      <p:cNvPr id="5" name="Objek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5983" y="1803623"/>
                        <a:ext cx="2471738" cy="432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/>
          </p:cNvGraphicFramePr>
          <p:nvPr/>
        </p:nvGraphicFramePr>
        <p:xfrm>
          <a:off x="5593008" y="3767138"/>
          <a:ext cx="2230438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Formel" r:id="rId6" imgW="698400" imgH="203040" progId="Equation.3">
                  <p:embed/>
                </p:oleObj>
              </mc:Choice>
              <mc:Fallback>
                <p:oleObj name="Formel" r:id="rId6" imgW="698400" imgH="203040" progId="Equation.3">
                  <p:embed/>
                  <p:pic>
                    <p:nvPicPr>
                      <p:cNvPr id="8" name="Objekt 7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3008" y="3767138"/>
                        <a:ext cx="2230438" cy="541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/>
          </p:cNvGraphicFramePr>
          <p:nvPr/>
        </p:nvGraphicFramePr>
        <p:xfrm>
          <a:off x="4760912" y="4622378"/>
          <a:ext cx="3849688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Formel" r:id="rId8" imgW="1206360" imgH="203040" progId="Equation.3">
                  <p:embed/>
                </p:oleObj>
              </mc:Choice>
              <mc:Fallback>
                <p:oleObj name="Formel" r:id="rId8" imgW="1206360" imgH="203040" progId="Equation.3">
                  <p:embed/>
                  <p:pic>
                    <p:nvPicPr>
                      <p:cNvPr id="9" name="Objekt 8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0912" y="4622378"/>
                        <a:ext cx="3849688" cy="5413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49CDFEC5-BD16-442D-8A9D-0E02D47D8DC8}"/>
              </a:ext>
            </a:extLst>
          </p:cNvPr>
          <p:cNvGrpSpPr/>
          <p:nvPr/>
        </p:nvGrpSpPr>
        <p:grpSpPr>
          <a:xfrm>
            <a:off x="4369604" y="2477912"/>
            <a:ext cx="4551120" cy="1114200"/>
            <a:chOff x="4369604" y="2477912"/>
            <a:chExt cx="4551120" cy="111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86FA4ECB-D9A3-4472-B118-BE17942DBFE8}"/>
                    </a:ext>
                  </a:extLst>
                </p14:cNvPr>
                <p14:cNvContentPartPr/>
                <p14:nvPr/>
              </p14:nvContentPartPr>
              <p14:xfrm>
                <a:off x="4369604" y="2673392"/>
                <a:ext cx="4551120" cy="91872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86FA4ECB-D9A3-4472-B118-BE17942DBFE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365284" y="2669072"/>
                  <a:ext cx="4559760" cy="9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22DB2C0-9D0C-4DBA-93E2-AE75C47064C9}"/>
                    </a:ext>
                  </a:extLst>
                </p14:cNvPr>
                <p14:cNvContentPartPr/>
                <p14:nvPr/>
              </p14:nvContentPartPr>
              <p14:xfrm>
                <a:off x="6588644" y="2477912"/>
                <a:ext cx="387000" cy="3592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22DB2C0-9D0C-4DBA-93E2-AE75C47064C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584324" y="2473592"/>
                  <a:ext cx="39564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59FC4030-97C0-4F1F-990F-71F9383D3284}"/>
                    </a:ext>
                  </a:extLst>
                </p14:cNvPr>
                <p14:cNvContentPartPr/>
                <p14:nvPr/>
              </p14:nvContentPartPr>
              <p14:xfrm>
                <a:off x="6531764" y="2594552"/>
                <a:ext cx="351000" cy="2426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59FC4030-97C0-4F1F-990F-71F9383D328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527444" y="2590232"/>
                  <a:ext cx="3596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26EF4630-D1AC-4748-8914-D77FC3396627}"/>
                    </a:ext>
                  </a:extLst>
                </p14:cNvPr>
                <p14:cNvContentPartPr/>
                <p14:nvPr/>
              </p14:nvContentPartPr>
              <p14:xfrm>
                <a:off x="6375524" y="2799752"/>
                <a:ext cx="326880" cy="3895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26EF4630-D1AC-4748-8914-D77FC339662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371204" y="2795432"/>
                  <a:ext cx="33552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2C1949F-6C4B-41A7-9348-890A21B1224D}"/>
                    </a:ext>
                  </a:extLst>
                </p14:cNvPr>
                <p14:cNvContentPartPr/>
                <p14:nvPr/>
              </p14:nvContentPartPr>
              <p14:xfrm>
                <a:off x="6334124" y="3140312"/>
                <a:ext cx="373320" cy="3830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2C1949F-6C4B-41A7-9348-890A21B1224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329804" y="3135992"/>
                  <a:ext cx="381960" cy="39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2BD58445-81A5-42B4-BAE5-2C44DD158289}"/>
                  </a:ext>
                </a:extLst>
              </p14:cNvPr>
              <p14:cNvContentPartPr/>
              <p14:nvPr/>
            </p14:nvContentPartPr>
            <p14:xfrm>
              <a:off x="5448524" y="4408232"/>
              <a:ext cx="2511360" cy="4716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2BD58445-81A5-42B4-BAE5-2C44DD15828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44204" y="4403912"/>
                <a:ext cx="25200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5E5223E9-7405-44B6-8B1D-3ACFD2A625E1}"/>
                  </a:ext>
                </a:extLst>
              </p14:cNvPr>
              <p14:cNvContentPartPr/>
              <p14:nvPr/>
            </p14:nvContentPartPr>
            <p14:xfrm>
              <a:off x="4887284" y="5261432"/>
              <a:ext cx="3589920" cy="5544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5E5223E9-7405-44B6-8B1D-3ACFD2A625E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82964" y="5257112"/>
                <a:ext cx="3598560" cy="6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4814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Examples</a:t>
            </a:r>
            <a:r>
              <a:rPr lang="de-DE" sz="3200" dirty="0"/>
              <a:t> </a:t>
            </a:r>
            <a:r>
              <a:rPr lang="de-DE" sz="3200" dirty="0" err="1"/>
              <a:t>Binomial</a:t>
            </a:r>
            <a:r>
              <a:rPr lang="de-DE" sz="3200" dirty="0"/>
              <a:t> 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692560" y="672818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within</a:t>
            </a:r>
            <a:r>
              <a:rPr lang="de-DE" sz="2400" dirty="0"/>
              <a:t> 10 </a:t>
            </a:r>
            <a:r>
              <a:rPr lang="de-DE" sz="2400" dirty="0" err="1"/>
              <a:t>throws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</a:t>
            </a:r>
            <a:r>
              <a:rPr lang="de-DE" sz="2400" dirty="0" err="1"/>
              <a:t>dice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obtain</a:t>
            </a:r>
            <a:r>
              <a:rPr lang="de-DE" sz="2400" dirty="0"/>
              <a:t> 3 </a:t>
            </a:r>
            <a:r>
              <a:rPr lang="de-DE" sz="2400" dirty="0" err="1"/>
              <a:t>times</a:t>
            </a:r>
            <a:r>
              <a:rPr lang="de-DE" sz="2400" dirty="0"/>
              <a:t> a 6?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move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first</a:t>
            </a:r>
            <a:r>
              <a:rPr lang="de-DE" sz="2400" dirty="0"/>
              <a:t> time in </a:t>
            </a:r>
            <a:r>
              <a:rPr lang="de-DE" sz="2400" dirty="0" err="1"/>
              <a:t>the</a:t>
            </a:r>
            <a:r>
              <a:rPr lang="de-DE" sz="2400" dirty="0"/>
              <a:t> game „Mensch ärgere Dich nicht“ (</a:t>
            </a:r>
            <a:r>
              <a:rPr lang="de-DE" sz="2400" dirty="0" err="1"/>
              <a:t>Hombre</a:t>
            </a:r>
            <a:r>
              <a:rPr lang="de-DE" sz="2400" dirty="0"/>
              <a:t>, </a:t>
            </a:r>
            <a:r>
              <a:rPr lang="de-DE" sz="2400" dirty="0" err="1"/>
              <a:t>no</a:t>
            </a:r>
            <a:r>
              <a:rPr lang="de-DE" sz="2400" dirty="0"/>
              <a:t> </a:t>
            </a:r>
            <a:r>
              <a:rPr lang="de-DE" sz="2400" dirty="0" err="1"/>
              <a:t>te</a:t>
            </a:r>
            <a:r>
              <a:rPr lang="de-DE" sz="2400" dirty="0"/>
              <a:t> </a:t>
            </a:r>
            <a:r>
              <a:rPr lang="de-DE" sz="2400" dirty="0" err="1"/>
              <a:t>enfades</a:t>
            </a:r>
            <a:r>
              <a:rPr lang="de-DE" sz="2400" dirty="0"/>
              <a:t>)?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play</a:t>
            </a:r>
            <a:r>
              <a:rPr lang="de-DE" sz="2400" dirty="0"/>
              <a:t> </a:t>
            </a:r>
            <a:r>
              <a:rPr lang="de-DE" sz="2400" dirty="0" err="1"/>
              <a:t>four</a:t>
            </a:r>
            <a:r>
              <a:rPr lang="de-DE" sz="2400" dirty="0"/>
              <a:t> different </a:t>
            </a:r>
            <a:r>
              <a:rPr lang="de-DE" sz="2400" dirty="0" err="1"/>
              <a:t>statistically</a:t>
            </a:r>
            <a:r>
              <a:rPr lang="de-DE" sz="2400" dirty="0"/>
              <a:t> </a:t>
            </a:r>
            <a:r>
              <a:rPr lang="de-DE" sz="2400" dirty="0" err="1"/>
              <a:t>independent</a:t>
            </a:r>
            <a:r>
              <a:rPr lang="de-DE" sz="2400" dirty="0"/>
              <a:t> </a:t>
            </a:r>
            <a:r>
              <a:rPr lang="de-DE" sz="2400" dirty="0" err="1"/>
              <a:t>Lotteries</a:t>
            </a:r>
            <a:r>
              <a:rPr lang="de-DE" sz="2400" dirty="0"/>
              <a:t>. The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success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always</a:t>
            </a:r>
            <a:r>
              <a:rPr lang="de-DE" sz="2400" dirty="0"/>
              <a:t> 20 %.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914400" lvl="1" indent="-457200">
              <a:buFont typeface="+mj-lt"/>
              <a:buAutoNum type="alphaLcParenR"/>
            </a:pPr>
            <a:r>
              <a:rPr lang="de-DE" sz="2400" dirty="0" err="1"/>
              <a:t>What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expectated</a:t>
            </a:r>
            <a:r>
              <a:rPr lang="de-DE" sz="2400" dirty="0"/>
              <a:t> </a:t>
            </a:r>
            <a:r>
              <a:rPr lang="de-DE" sz="2400" dirty="0" err="1"/>
              <a:t>value</a:t>
            </a:r>
            <a:r>
              <a:rPr lang="de-DE" sz="2400" dirty="0"/>
              <a:t> and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variance</a:t>
            </a:r>
            <a:r>
              <a:rPr lang="de-DE" sz="2400" dirty="0"/>
              <a:t> and </a:t>
            </a:r>
            <a:r>
              <a:rPr lang="de-DE" sz="2400" dirty="0" err="1"/>
              <a:t>standard</a:t>
            </a:r>
            <a:r>
              <a:rPr lang="de-DE" sz="2400" dirty="0"/>
              <a:t> </a:t>
            </a:r>
            <a:r>
              <a:rPr lang="de-DE" sz="2400" dirty="0" err="1"/>
              <a:t>deviation</a:t>
            </a:r>
            <a:r>
              <a:rPr lang="de-DE" sz="2400" dirty="0"/>
              <a:t>?</a:t>
            </a:r>
          </a:p>
          <a:p>
            <a:pPr marL="914400" lvl="1" indent="-457200">
              <a:buFont typeface="+mj-lt"/>
              <a:buAutoNum type="alphaLcParenR"/>
            </a:pPr>
            <a:r>
              <a:rPr lang="de-DE" sz="2400" dirty="0" err="1"/>
              <a:t>What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expected</a:t>
            </a:r>
            <a:r>
              <a:rPr lang="de-DE" sz="2400" dirty="0"/>
              <a:t> </a:t>
            </a:r>
            <a:r>
              <a:rPr lang="de-DE" sz="2400" dirty="0" err="1"/>
              <a:t>payoff</a:t>
            </a:r>
            <a:r>
              <a:rPr lang="de-DE" sz="2400" dirty="0"/>
              <a:t>, </a:t>
            </a: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 err="1"/>
              <a:t>every</a:t>
            </a:r>
            <a:r>
              <a:rPr lang="de-DE" sz="2400" dirty="0"/>
              <a:t> </a:t>
            </a:r>
            <a:r>
              <a:rPr lang="de-DE" sz="2400" dirty="0" err="1"/>
              <a:t>successs</a:t>
            </a:r>
            <a:r>
              <a:rPr lang="de-DE" sz="2400" dirty="0"/>
              <a:t> </a:t>
            </a:r>
            <a:r>
              <a:rPr lang="de-DE" sz="2400" dirty="0" err="1"/>
              <a:t>counts</a:t>
            </a:r>
            <a:r>
              <a:rPr lang="de-DE" sz="2400" dirty="0"/>
              <a:t> 10 Euros?</a:t>
            </a:r>
          </a:p>
          <a:p>
            <a:pPr marL="914400" lvl="1" indent="-457200">
              <a:buFont typeface="+mj-lt"/>
              <a:buAutoNum type="alphaLcParenR"/>
            </a:pP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win</a:t>
            </a:r>
            <a:r>
              <a:rPr lang="de-DE" sz="2400" dirty="0"/>
              <a:t> </a:t>
            </a:r>
            <a:r>
              <a:rPr lang="de-DE" sz="2400" dirty="0" err="1"/>
              <a:t>exactly</a:t>
            </a:r>
            <a:r>
              <a:rPr lang="de-DE" sz="2400" dirty="0"/>
              <a:t> </a:t>
            </a:r>
            <a:r>
              <a:rPr lang="de-DE" sz="2400" dirty="0" err="1"/>
              <a:t>two</a:t>
            </a:r>
            <a:r>
              <a:rPr lang="de-DE" sz="2400" dirty="0"/>
              <a:t> </a:t>
            </a:r>
            <a:r>
              <a:rPr lang="de-DE" sz="2400" dirty="0" err="1"/>
              <a:t>times</a:t>
            </a:r>
            <a:endParaRPr lang="de-DE" sz="2400" dirty="0"/>
          </a:p>
          <a:p>
            <a:pPr marL="914400" lvl="1" indent="-457200">
              <a:buFont typeface="+mj-lt"/>
              <a:buAutoNum type="alphaLcParenR"/>
            </a:pP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loose</a:t>
            </a:r>
            <a:r>
              <a:rPr lang="de-DE" sz="2400" dirty="0"/>
              <a:t> at least </a:t>
            </a:r>
            <a:r>
              <a:rPr lang="de-DE" sz="2400" dirty="0" err="1"/>
              <a:t>three</a:t>
            </a:r>
            <a:r>
              <a:rPr lang="de-DE" sz="2400" dirty="0"/>
              <a:t> </a:t>
            </a:r>
            <a:r>
              <a:rPr lang="de-DE" sz="2400" dirty="0" err="1"/>
              <a:t>times</a:t>
            </a:r>
            <a:r>
              <a:rPr lang="de-DE" sz="2400" dirty="0"/>
              <a:t>. </a:t>
            </a:r>
          </a:p>
          <a:p>
            <a:pPr marL="914400" lvl="1" indent="-457200">
              <a:buFont typeface="+mj-lt"/>
              <a:buAutoNum type="alphaLcParenR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 </a:t>
            </a:r>
          </a:p>
          <a:p>
            <a:endParaRPr lang="de-DE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B6ACB483-79FD-4EB1-92F1-9A849A03DB55}"/>
                  </a:ext>
                </a:extLst>
              </p14:cNvPr>
              <p14:cNvContentPartPr/>
              <p14:nvPr/>
            </p14:nvContentPartPr>
            <p14:xfrm>
              <a:off x="8155983" y="1081832"/>
              <a:ext cx="333000" cy="7992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B6ACB483-79FD-4EB1-92F1-9A849A03DB5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51663" y="1077512"/>
                <a:ext cx="341640" cy="8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uppieren 112">
            <a:extLst>
              <a:ext uri="{FF2B5EF4-FFF2-40B4-BE49-F238E27FC236}">
                <a16:creationId xmlns:a16="http://schemas.microsoft.com/office/drawing/2014/main" id="{83100D64-1286-4892-87C0-F410F5B1C4D6}"/>
              </a:ext>
            </a:extLst>
          </p:cNvPr>
          <p:cNvGrpSpPr/>
          <p:nvPr/>
        </p:nvGrpSpPr>
        <p:grpSpPr>
          <a:xfrm>
            <a:off x="8694183" y="421952"/>
            <a:ext cx="3120480" cy="2413800"/>
            <a:chOff x="8694183" y="421952"/>
            <a:chExt cx="3120480" cy="241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5D45A1B0-639C-40A7-94EC-E9681977A8E3}"/>
                    </a:ext>
                  </a:extLst>
                </p14:cNvPr>
                <p14:cNvContentPartPr/>
                <p14:nvPr/>
              </p14:nvContentPartPr>
              <p14:xfrm>
                <a:off x="9094503" y="826592"/>
                <a:ext cx="11160" cy="15192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5D45A1B0-639C-40A7-94EC-E9681977A8E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090183" y="822272"/>
                  <a:ext cx="198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17E46CE-B32A-431E-BA21-6F3205FC2F17}"/>
                    </a:ext>
                  </a:extLst>
                </p14:cNvPr>
                <p14:cNvContentPartPr/>
                <p14:nvPr/>
              </p14:nvContentPartPr>
              <p14:xfrm>
                <a:off x="8985063" y="749552"/>
                <a:ext cx="246240" cy="1098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17E46CE-B32A-431E-BA21-6F3205FC2F1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980743" y="745232"/>
                  <a:ext cx="2548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3D124439-653B-4C4E-94F5-7BF982F36CAC}"/>
                    </a:ext>
                  </a:extLst>
                </p14:cNvPr>
                <p14:cNvContentPartPr/>
                <p14:nvPr/>
              </p14:nvContentPartPr>
              <p14:xfrm>
                <a:off x="9328143" y="851072"/>
                <a:ext cx="196920" cy="248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3D124439-653B-4C4E-94F5-7BF982F36CA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323823" y="846752"/>
                  <a:ext cx="205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C269A71-74F3-4B86-99CA-32E35E18D966}"/>
                    </a:ext>
                  </a:extLst>
                </p14:cNvPr>
                <p14:cNvContentPartPr/>
                <p14:nvPr/>
              </p14:nvContentPartPr>
              <p14:xfrm>
                <a:off x="9357303" y="902192"/>
                <a:ext cx="157680" cy="86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C269A71-74F3-4B86-99CA-32E35E18D96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352983" y="897872"/>
                  <a:ext cx="16632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5B9E1B6-F4CE-473E-ACFC-C6809D43EAAA}"/>
                    </a:ext>
                  </a:extLst>
                </p14:cNvPr>
                <p14:cNvContentPartPr/>
                <p14:nvPr/>
              </p14:nvContentPartPr>
              <p14:xfrm>
                <a:off x="9692823" y="615632"/>
                <a:ext cx="148680" cy="1285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5B9E1B6-F4CE-473E-ACFC-C6809D43EAA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688503" y="611312"/>
                  <a:ext cx="1573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8ED8751E-F143-42DE-BC56-8053787F08AB}"/>
                    </a:ext>
                  </a:extLst>
                </p14:cNvPr>
                <p14:cNvContentPartPr/>
                <p14:nvPr/>
              </p14:nvContentPartPr>
              <p14:xfrm>
                <a:off x="9906303" y="623192"/>
                <a:ext cx="81720" cy="957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8ED8751E-F143-42DE-BC56-8053787F08A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901983" y="618872"/>
                  <a:ext cx="903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1CA3204-25BC-4CA2-9180-5EA90223CE00}"/>
                    </a:ext>
                  </a:extLst>
                </p14:cNvPr>
                <p14:cNvContentPartPr/>
                <p14:nvPr/>
              </p14:nvContentPartPr>
              <p14:xfrm>
                <a:off x="9807663" y="888512"/>
                <a:ext cx="93960" cy="1220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1CA3204-25BC-4CA2-9180-5EA90223CE0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803343" y="884192"/>
                  <a:ext cx="1026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942139F-3E27-4AEA-8D23-AED5E3CA476C}"/>
                    </a:ext>
                  </a:extLst>
                </p14:cNvPr>
                <p14:cNvContentPartPr/>
                <p14:nvPr/>
              </p14:nvContentPartPr>
              <p14:xfrm>
                <a:off x="9954183" y="629672"/>
                <a:ext cx="146880" cy="4258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942139F-3E27-4AEA-8D23-AED5E3CA476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949863" y="625352"/>
                  <a:ext cx="15552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BB27273-9726-4343-A8C6-22A52BBF8EF5}"/>
                    </a:ext>
                  </a:extLst>
                </p14:cNvPr>
                <p14:cNvContentPartPr/>
                <p14:nvPr/>
              </p14:nvContentPartPr>
              <p14:xfrm>
                <a:off x="9565383" y="610592"/>
                <a:ext cx="141840" cy="4734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BB27273-9726-4343-A8C6-22A52BBF8EF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561063" y="606272"/>
                  <a:ext cx="15048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F04ED7E-22FD-4255-9152-1D4C04EEED13}"/>
                    </a:ext>
                  </a:extLst>
                </p14:cNvPr>
                <p14:cNvContentPartPr/>
                <p14:nvPr/>
              </p14:nvContentPartPr>
              <p14:xfrm>
                <a:off x="10286103" y="659552"/>
                <a:ext cx="96120" cy="1414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F04ED7E-22FD-4255-9152-1D4C04EEED1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281783" y="655232"/>
                  <a:ext cx="1047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2CBB923-9513-4134-B22E-57D6E3565D27}"/>
                    </a:ext>
                  </a:extLst>
                </p14:cNvPr>
                <p14:cNvContentPartPr/>
                <p14:nvPr/>
              </p14:nvContentPartPr>
              <p14:xfrm>
                <a:off x="10275663" y="829112"/>
                <a:ext cx="177120" cy="334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2CBB923-9513-4134-B22E-57D6E3565D2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271343" y="824792"/>
                  <a:ext cx="1857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0B775CF3-2602-4B7A-A177-D1EA0D927D33}"/>
                    </a:ext>
                  </a:extLst>
                </p14:cNvPr>
                <p14:cNvContentPartPr/>
                <p14:nvPr/>
              </p14:nvContentPartPr>
              <p14:xfrm>
                <a:off x="10277103" y="926672"/>
                <a:ext cx="88200" cy="1108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0B775CF3-2602-4B7A-A177-D1EA0D927D3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272783" y="922352"/>
                  <a:ext cx="968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02EC24B-E4D9-41B0-B745-6206E61C44EC}"/>
                    </a:ext>
                  </a:extLst>
                </p14:cNvPr>
                <p14:cNvContentPartPr/>
                <p14:nvPr/>
              </p14:nvContentPartPr>
              <p14:xfrm>
                <a:off x="10415703" y="643712"/>
                <a:ext cx="118080" cy="3862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02EC24B-E4D9-41B0-B745-6206E61C44E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411383" y="639392"/>
                  <a:ext cx="12672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FCACC6F-81EE-412E-BD9A-0F9C9CE9E64A}"/>
                    </a:ext>
                  </a:extLst>
                </p14:cNvPr>
                <p14:cNvContentPartPr/>
                <p14:nvPr/>
              </p14:nvContentPartPr>
              <p14:xfrm>
                <a:off x="10154343" y="689432"/>
                <a:ext cx="119520" cy="3679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FCACC6F-81EE-412E-BD9A-0F9C9CE9E64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150023" y="685112"/>
                  <a:ext cx="12816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DB5D8BB-0D25-4F29-8B78-6D524D415608}"/>
                    </a:ext>
                  </a:extLst>
                </p14:cNvPr>
                <p14:cNvContentPartPr/>
                <p14:nvPr/>
              </p14:nvContentPartPr>
              <p14:xfrm>
                <a:off x="10496703" y="471632"/>
                <a:ext cx="106560" cy="1429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DB5D8BB-0D25-4F29-8B78-6D524D41560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492383" y="467312"/>
                  <a:ext cx="1152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6011342-E2D3-43E0-90AE-2C1D4D3F8C61}"/>
                    </a:ext>
                  </a:extLst>
                </p14:cNvPr>
                <p14:cNvContentPartPr/>
                <p14:nvPr/>
              </p14:nvContentPartPr>
              <p14:xfrm>
                <a:off x="10654743" y="809672"/>
                <a:ext cx="35280" cy="331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6011342-E2D3-43E0-90AE-2C1D4D3F8C6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650423" y="805352"/>
                  <a:ext cx="439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817C733-DD82-4F20-9211-D98B36D8AB68}"/>
                    </a:ext>
                  </a:extLst>
                </p14:cNvPr>
                <p14:cNvContentPartPr/>
                <p14:nvPr/>
              </p14:nvContentPartPr>
              <p14:xfrm>
                <a:off x="10856703" y="636512"/>
                <a:ext cx="86400" cy="954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817C733-DD82-4F20-9211-D98B36D8AB6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852383" y="632192"/>
                  <a:ext cx="950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ED22291-BBB3-4265-ADFF-1376D7F1F1D3}"/>
                    </a:ext>
                  </a:extLst>
                </p14:cNvPr>
                <p14:cNvContentPartPr/>
                <p14:nvPr/>
              </p14:nvContentPartPr>
              <p14:xfrm>
                <a:off x="10854183" y="588632"/>
                <a:ext cx="100800" cy="234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ED22291-BBB3-4265-ADFF-1376D7F1F1D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849863" y="584312"/>
                  <a:ext cx="1094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70CDAEE2-60CE-463A-8A31-FF0D93133189}"/>
                    </a:ext>
                  </a:extLst>
                </p14:cNvPr>
                <p14:cNvContentPartPr/>
                <p14:nvPr/>
              </p14:nvContentPartPr>
              <p14:xfrm>
                <a:off x="10814223" y="750992"/>
                <a:ext cx="155160" cy="360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70CDAEE2-60CE-463A-8A31-FF0D9313318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809903" y="746672"/>
                  <a:ext cx="1638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5726B756-5FBD-4ED7-B948-CFE22EB92BD5}"/>
                    </a:ext>
                  </a:extLst>
                </p14:cNvPr>
                <p14:cNvContentPartPr/>
                <p14:nvPr/>
              </p14:nvContentPartPr>
              <p14:xfrm>
                <a:off x="10822143" y="858632"/>
                <a:ext cx="89640" cy="1180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5726B756-5FBD-4ED7-B948-CFE22EB92BD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817823" y="854312"/>
                  <a:ext cx="982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D813028-4AC4-4A15-9931-4922DCCCCBEA}"/>
                    </a:ext>
                  </a:extLst>
                </p14:cNvPr>
                <p14:cNvContentPartPr/>
                <p14:nvPr/>
              </p14:nvContentPartPr>
              <p14:xfrm>
                <a:off x="10913223" y="577832"/>
                <a:ext cx="167040" cy="4006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D813028-4AC4-4A15-9931-4922DCCCCBE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908903" y="573512"/>
                  <a:ext cx="17568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13DC5D6-5830-4C60-8DF0-13BD1321534B}"/>
                    </a:ext>
                  </a:extLst>
                </p14:cNvPr>
                <p14:cNvContentPartPr/>
                <p14:nvPr/>
              </p14:nvContentPartPr>
              <p14:xfrm>
                <a:off x="10679943" y="597632"/>
                <a:ext cx="142920" cy="4064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13DC5D6-5830-4C60-8DF0-13BD1321534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675623" y="593312"/>
                  <a:ext cx="15156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CEBBE524-1805-4854-B310-CB6BFB28DB78}"/>
                    </a:ext>
                  </a:extLst>
                </p14:cNvPr>
                <p14:cNvContentPartPr/>
                <p14:nvPr/>
              </p14:nvContentPartPr>
              <p14:xfrm>
                <a:off x="11034183" y="421952"/>
                <a:ext cx="129960" cy="1620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CEBBE524-1805-4854-B310-CB6BFB28DB7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029863" y="417632"/>
                  <a:ext cx="1386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6FF168D4-D1E3-4AE1-80B7-61835A44A58E}"/>
                    </a:ext>
                  </a:extLst>
                </p14:cNvPr>
                <p14:cNvContentPartPr/>
                <p14:nvPr/>
              </p14:nvContentPartPr>
              <p14:xfrm>
                <a:off x="11032023" y="505832"/>
                <a:ext cx="158400" cy="187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6FF168D4-D1E3-4AE1-80B7-61835A44A58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027703" y="501512"/>
                  <a:ext cx="1670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6B5440AE-05D5-4FDC-B07B-DD4CAD1FE9CF}"/>
                    </a:ext>
                  </a:extLst>
                </p14:cNvPr>
                <p14:cNvContentPartPr/>
                <p14:nvPr/>
              </p14:nvContentPartPr>
              <p14:xfrm>
                <a:off x="9389343" y="1497632"/>
                <a:ext cx="169560" cy="194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6B5440AE-05D5-4FDC-B07B-DD4CAD1FE9C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385023" y="1493312"/>
                  <a:ext cx="178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8690ADFE-6AC6-4B96-88A8-6A4909E51C42}"/>
                    </a:ext>
                  </a:extLst>
                </p14:cNvPr>
                <p14:cNvContentPartPr/>
                <p14:nvPr/>
              </p14:nvContentPartPr>
              <p14:xfrm>
                <a:off x="9379623" y="1554512"/>
                <a:ext cx="182160" cy="421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8690ADFE-6AC6-4B96-88A8-6A4909E51C4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375303" y="1550192"/>
                  <a:ext cx="1908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EA9C0C1-AC46-4993-A05F-67AE17E58553}"/>
                    </a:ext>
                  </a:extLst>
                </p14:cNvPr>
                <p14:cNvContentPartPr/>
                <p14:nvPr/>
              </p14:nvContentPartPr>
              <p14:xfrm>
                <a:off x="9755463" y="1340672"/>
                <a:ext cx="103680" cy="1044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EA9C0C1-AC46-4993-A05F-67AE17E5855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751143" y="1336352"/>
                  <a:ext cx="1123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6813DD7-9182-45AB-909D-41EEF63399AB}"/>
                    </a:ext>
                  </a:extLst>
                </p14:cNvPr>
                <p14:cNvContentPartPr/>
                <p14:nvPr/>
              </p14:nvContentPartPr>
              <p14:xfrm>
                <a:off x="9993063" y="1389272"/>
                <a:ext cx="360" cy="3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6813DD7-9182-45AB-909D-41EEF63399A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988743" y="138495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627F0ED-CF0F-4E35-B12D-3FA1D18E6BEC}"/>
                    </a:ext>
                  </a:extLst>
                </p14:cNvPr>
                <p14:cNvContentPartPr/>
                <p14:nvPr/>
              </p14:nvContentPartPr>
              <p14:xfrm>
                <a:off x="10212663" y="1393232"/>
                <a:ext cx="85320" cy="223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627F0ED-CF0F-4E35-B12D-3FA1D18E6BE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208343" y="1388912"/>
                  <a:ext cx="93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7A4FAE85-73FB-4632-839C-64A2EB62B707}"/>
                    </a:ext>
                  </a:extLst>
                </p14:cNvPr>
                <p14:cNvContentPartPr/>
                <p14:nvPr/>
              </p14:nvContentPartPr>
              <p14:xfrm>
                <a:off x="10444863" y="1361552"/>
                <a:ext cx="178920" cy="208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7A4FAE85-73FB-4632-839C-64A2EB62B70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440543" y="1357232"/>
                  <a:ext cx="1875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3B33426-519E-4361-A8AE-03E46EE67174}"/>
                    </a:ext>
                  </a:extLst>
                </p14:cNvPr>
                <p14:cNvContentPartPr/>
                <p14:nvPr/>
              </p14:nvContentPartPr>
              <p14:xfrm>
                <a:off x="10740423" y="1256792"/>
                <a:ext cx="117360" cy="856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3B33426-519E-4361-A8AE-03E46EE6717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736103" y="1252472"/>
                  <a:ext cx="1260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33FD610B-AAED-4920-9E05-8F064DFFABFE}"/>
                    </a:ext>
                  </a:extLst>
                </p14:cNvPr>
                <p14:cNvContentPartPr/>
                <p14:nvPr/>
              </p14:nvContentPartPr>
              <p14:xfrm>
                <a:off x="10864263" y="1237712"/>
                <a:ext cx="78480" cy="972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33FD610B-AAED-4920-9E05-8F064DFFABF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859943" y="1233392"/>
                  <a:ext cx="871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7A1FA4B1-795A-4F39-AFC6-024C114B70EB}"/>
                    </a:ext>
                  </a:extLst>
                </p14:cNvPr>
                <p14:cNvContentPartPr/>
                <p14:nvPr/>
              </p14:nvContentPartPr>
              <p14:xfrm>
                <a:off x="9757983" y="1407632"/>
                <a:ext cx="1294920" cy="1663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7A1FA4B1-795A-4F39-AFC6-024C114B70E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753663" y="1403312"/>
                  <a:ext cx="13035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A5C56F8-588C-4CC8-860A-AB2A1C344597}"/>
                    </a:ext>
                  </a:extLst>
                </p14:cNvPr>
                <p14:cNvContentPartPr/>
                <p14:nvPr/>
              </p14:nvContentPartPr>
              <p14:xfrm>
                <a:off x="9827823" y="1661432"/>
                <a:ext cx="100800" cy="1011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A5C56F8-588C-4CC8-860A-AB2A1C34459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823503" y="1657112"/>
                  <a:ext cx="1094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473F054-3500-4A60-8C84-3C55C2F21207}"/>
                    </a:ext>
                  </a:extLst>
                </p14:cNvPr>
                <p14:cNvContentPartPr/>
                <p14:nvPr/>
              </p14:nvContentPartPr>
              <p14:xfrm>
                <a:off x="9983343" y="1714352"/>
                <a:ext cx="28800" cy="100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473F054-3500-4A60-8C84-3C55C2F2120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979023" y="1710032"/>
                  <a:ext cx="374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640F660F-60DF-4CCC-9E8F-A2982AF77EDD}"/>
                    </a:ext>
                  </a:extLst>
                </p14:cNvPr>
                <p14:cNvContentPartPr/>
                <p14:nvPr/>
              </p14:nvContentPartPr>
              <p14:xfrm>
                <a:off x="10127343" y="1652072"/>
                <a:ext cx="125640" cy="1404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640F660F-60DF-4CCC-9E8F-A2982AF77ED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123023" y="1647752"/>
                  <a:ext cx="1342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CB4CE67-7110-435B-9318-9B4909DE4B35}"/>
                    </a:ext>
                  </a:extLst>
                </p14:cNvPr>
                <p14:cNvContentPartPr/>
                <p14:nvPr/>
              </p14:nvContentPartPr>
              <p14:xfrm>
                <a:off x="10299423" y="1623632"/>
                <a:ext cx="85680" cy="1886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CB4CE67-7110-435B-9318-9B4909DE4B3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295103" y="1619312"/>
                  <a:ext cx="943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E7D8F24-E486-436E-A895-52B3E970EDFF}"/>
                    </a:ext>
                  </a:extLst>
                </p14:cNvPr>
                <p14:cNvContentPartPr/>
                <p14:nvPr/>
              </p14:nvContentPartPr>
              <p14:xfrm>
                <a:off x="9725583" y="1608152"/>
                <a:ext cx="111240" cy="2498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E7D8F24-E486-436E-A895-52B3E970EDF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721263" y="1603832"/>
                  <a:ext cx="1198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3458CDA-745E-47C4-8E5C-CAEA469BD564}"/>
                    </a:ext>
                  </a:extLst>
                </p14:cNvPr>
                <p14:cNvContentPartPr/>
                <p14:nvPr/>
              </p14:nvContentPartPr>
              <p14:xfrm>
                <a:off x="10468623" y="1561712"/>
                <a:ext cx="68040" cy="2055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3458CDA-745E-47C4-8E5C-CAEA469BD56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464303" y="1557392"/>
                  <a:ext cx="766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0472F6A-3F9B-4B41-B2F3-381D49AE617E}"/>
                    </a:ext>
                  </a:extLst>
                </p14:cNvPr>
                <p14:cNvContentPartPr/>
                <p14:nvPr/>
              </p14:nvContentPartPr>
              <p14:xfrm>
                <a:off x="10591743" y="1585112"/>
                <a:ext cx="92160" cy="1306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0472F6A-3F9B-4B41-B2F3-381D49AE617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587423" y="1580792"/>
                  <a:ext cx="1008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C45FCCA6-5A43-4547-B3AF-394F87567647}"/>
                    </a:ext>
                  </a:extLst>
                </p14:cNvPr>
                <p14:cNvContentPartPr/>
                <p14:nvPr/>
              </p14:nvContentPartPr>
              <p14:xfrm>
                <a:off x="10799463" y="1644512"/>
                <a:ext cx="55080" cy="129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C45FCCA6-5A43-4547-B3AF-394F8756764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795143" y="1640192"/>
                  <a:ext cx="637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2130609C-6B3D-4BD2-BB90-145C49289F42}"/>
                    </a:ext>
                  </a:extLst>
                </p14:cNvPr>
                <p14:cNvContentPartPr/>
                <p14:nvPr/>
              </p14:nvContentPartPr>
              <p14:xfrm>
                <a:off x="10883703" y="1650272"/>
                <a:ext cx="129600" cy="68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2130609C-6B3D-4BD2-BB90-145C49289F4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879383" y="1645952"/>
                  <a:ext cx="1382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BF4FEEB-1821-4B57-9123-BA2249CBA278}"/>
                    </a:ext>
                  </a:extLst>
                </p14:cNvPr>
                <p14:cNvContentPartPr/>
                <p14:nvPr/>
              </p14:nvContentPartPr>
              <p14:xfrm>
                <a:off x="11095023" y="1521392"/>
                <a:ext cx="88200" cy="1353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BF4FEEB-1821-4B57-9123-BA2249CBA27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090703" y="1517072"/>
                  <a:ext cx="968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CF007E6A-8028-4747-A503-C950903E3EFB}"/>
                    </a:ext>
                  </a:extLst>
                </p14:cNvPr>
                <p14:cNvContentPartPr/>
                <p14:nvPr/>
              </p14:nvContentPartPr>
              <p14:xfrm>
                <a:off x="11093223" y="1585832"/>
                <a:ext cx="125640" cy="172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CF007E6A-8028-4747-A503-C950903E3EF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088903" y="1581512"/>
                  <a:ext cx="1342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B696E42D-ACDE-4EDD-9236-A6EAD1F459C7}"/>
                    </a:ext>
                  </a:extLst>
                </p14:cNvPr>
                <p14:cNvContentPartPr/>
                <p14:nvPr/>
              </p14:nvContentPartPr>
              <p14:xfrm>
                <a:off x="10639983" y="1550192"/>
                <a:ext cx="644400" cy="2620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B696E42D-ACDE-4EDD-9236-A6EAD1F459C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635663" y="1545872"/>
                  <a:ext cx="6530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8E1EBEB1-CF3D-49C7-8297-736510493480}"/>
                    </a:ext>
                  </a:extLst>
                </p14:cNvPr>
                <p14:cNvContentPartPr/>
                <p14:nvPr/>
              </p14:nvContentPartPr>
              <p14:xfrm>
                <a:off x="10432263" y="1272272"/>
                <a:ext cx="116280" cy="1454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8E1EBEB1-CF3D-49C7-8297-73651049348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427943" y="1267952"/>
                  <a:ext cx="1249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2BE4562D-4B80-4A8F-9366-D3B8AADE9840}"/>
                    </a:ext>
                  </a:extLst>
                </p14:cNvPr>
                <p14:cNvContentPartPr/>
                <p14:nvPr/>
              </p14:nvContentPartPr>
              <p14:xfrm>
                <a:off x="10572663" y="1236272"/>
                <a:ext cx="60480" cy="1389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2BE4562D-4B80-4A8F-9366-D3B8AADE984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568343" y="1231952"/>
                  <a:ext cx="691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D8973CF4-7AE1-4454-8183-7F2895E98F8A}"/>
                    </a:ext>
                  </a:extLst>
                </p14:cNvPr>
                <p14:cNvContentPartPr/>
                <p14:nvPr/>
              </p14:nvContentPartPr>
              <p14:xfrm>
                <a:off x="10068663" y="1690232"/>
                <a:ext cx="213120" cy="698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D8973CF4-7AE1-4454-8183-7F2895E98F8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064343" y="1685912"/>
                  <a:ext cx="2217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1DFD51F0-C2A3-4231-8419-D66BE6DD8922}"/>
                    </a:ext>
                  </a:extLst>
                </p14:cNvPr>
                <p14:cNvContentPartPr/>
                <p14:nvPr/>
              </p14:nvContentPartPr>
              <p14:xfrm>
                <a:off x="10529103" y="1249232"/>
                <a:ext cx="109080" cy="1155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1DFD51F0-C2A3-4231-8419-D66BE6DD892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524783" y="1244912"/>
                  <a:ext cx="1177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6CB1A78D-1F22-44DB-AEDC-F907ECC2F4C3}"/>
                    </a:ext>
                  </a:extLst>
                </p14:cNvPr>
                <p14:cNvContentPartPr/>
                <p14:nvPr/>
              </p14:nvContentPartPr>
              <p14:xfrm>
                <a:off x="10571943" y="1092632"/>
                <a:ext cx="85680" cy="943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6CB1A78D-1F22-44DB-AEDC-F907ECC2F4C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567623" y="1088312"/>
                  <a:ext cx="943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83BA0878-3DCB-4196-8543-C8726A17E0D4}"/>
                    </a:ext>
                  </a:extLst>
                </p14:cNvPr>
                <p14:cNvContentPartPr/>
                <p14:nvPr/>
              </p14:nvContentPartPr>
              <p14:xfrm>
                <a:off x="9975063" y="1641272"/>
                <a:ext cx="106200" cy="1324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83BA0878-3DCB-4196-8543-C8726A17E0D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970743" y="1636952"/>
                  <a:ext cx="1148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FEA8A9E1-7746-4AAD-BD1A-AF63755D3017}"/>
                    </a:ext>
                  </a:extLst>
                </p14:cNvPr>
                <p14:cNvContentPartPr/>
                <p14:nvPr/>
              </p14:nvContentPartPr>
              <p14:xfrm>
                <a:off x="10411383" y="1269392"/>
                <a:ext cx="156600" cy="896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FEA8A9E1-7746-4AAD-BD1A-AF63755D301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407063" y="1265072"/>
                  <a:ext cx="1652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8325CD8B-A991-40EE-ACDF-A56B0AE54480}"/>
                    </a:ext>
                  </a:extLst>
                </p14:cNvPr>
                <p14:cNvContentPartPr/>
                <p14:nvPr/>
              </p14:nvContentPartPr>
              <p14:xfrm>
                <a:off x="10417503" y="1098752"/>
                <a:ext cx="59760" cy="1101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8325CD8B-A991-40EE-ACDF-A56B0AE5448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413183" y="1094432"/>
                  <a:ext cx="684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D8096A6C-438B-4F3B-A924-A29C463156B1}"/>
                    </a:ext>
                  </a:extLst>
                </p14:cNvPr>
                <p14:cNvContentPartPr/>
                <p14:nvPr/>
              </p14:nvContentPartPr>
              <p14:xfrm>
                <a:off x="10449903" y="1149872"/>
                <a:ext cx="25560" cy="954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D8096A6C-438B-4F3B-A924-A29C463156B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445583" y="1145552"/>
                  <a:ext cx="342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437661AA-2B56-4B72-913C-8CFFC63B726C}"/>
                    </a:ext>
                  </a:extLst>
                </p14:cNvPr>
                <p14:cNvContentPartPr/>
                <p14:nvPr/>
              </p14:nvContentPartPr>
              <p14:xfrm>
                <a:off x="9942663" y="1657832"/>
                <a:ext cx="163080" cy="1054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437661AA-2B56-4B72-913C-8CFFC63B726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938343" y="1653512"/>
                  <a:ext cx="1717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FA29E670-AD78-4140-8430-9EE40F5E9C79}"/>
                    </a:ext>
                  </a:extLst>
                </p14:cNvPr>
                <p14:cNvContentPartPr/>
                <p14:nvPr/>
              </p14:nvContentPartPr>
              <p14:xfrm>
                <a:off x="11235423" y="1383512"/>
                <a:ext cx="28080" cy="176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FA29E670-AD78-4140-8430-9EE40F5E9C7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231103" y="1379192"/>
                  <a:ext cx="367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C8389171-ABC9-47F9-92BE-D0F63E1FDBA4}"/>
                    </a:ext>
                  </a:extLst>
                </p14:cNvPr>
                <p14:cNvContentPartPr/>
                <p14:nvPr/>
              </p14:nvContentPartPr>
              <p14:xfrm>
                <a:off x="11424423" y="1133312"/>
                <a:ext cx="99000" cy="1353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C8389171-ABC9-47F9-92BE-D0F63E1FDBA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420103" y="1128992"/>
                  <a:ext cx="1076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69230BE5-13D4-4889-80A1-642077B4318B}"/>
                    </a:ext>
                  </a:extLst>
                </p14:cNvPr>
                <p14:cNvContentPartPr/>
                <p14:nvPr/>
              </p14:nvContentPartPr>
              <p14:xfrm>
                <a:off x="11442783" y="1114232"/>
                <a:ext cx="95400" cy="129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69230BE5-13D4-4889-80A1-642077B4318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438463" y="1109912"/>
                  <a:ext cx="1040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25FB8144-B535-40BA-8D84-44B90647DA77}"/>
                    </a:ext>
                  </a:extLst>
                </p14:cNvPr>
                <p14:cNvContentPartPr/>
                <p14:nvPr/>
              </p14:nvContentPartPr>
              <p14:xfrm>
                <a:off x="11599023" y="1029632"/>
                <a:ext cx="89640" cy="1206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25FB8144-B535-40BA-8D84-44B90647DA7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594703" y="1025312"/>
                  <a:ext cx="982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96E410B4-3539-443C-8380-57E734833C98}"/>
                    </a:ext>
                  </a:extLst>
                </p14:cNvPr>
                <p14:cNvContentPartPr/>
                <p14:nvPr/>
              </p14:nvContentPartPr>
              <p14:xfrm>
                <a:off x="11294463" y="1301792"/>
                <a:ext cx="386280" cy="432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96E410B4-3539-443C-8380-57E734833C9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290143" y="1297472"/>
                  <a:ext cx="3949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9C265357-EB4C-484D-AF96-B0474CE318EB}"/>
                    </a:ext>
                  </a:extLst>
                </p14:cNvPr>
                <p14:cNvContentPartPr/>
                <p14:nvPr/>
              </p14:nvContentPartPr>
              <p14:xfrm>
                <a:off x="11471583" y="1461992"/>
                <a:ext cx="94680" cy="1418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9C265357-EB4C-484D-AF96-B0474CE318E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467263" y="1457672"/>
                  <a:ext cx="1033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55D90311-AC44-46B8-8B47-F6F43212652A}"/>
                    </a:ext>
                  </a:extLst>
                </p14:cNvPr>
                <p14:cNvContentPartPr/>
                <p14:nvPr/>
              </p14:nvContentPartPr>
              <p14:xfrm>
                <a:off x="11613063" y="1405472"/>
                <a:ext cx="98640" cy="745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55D90311-AC44-46B8-8B47-F6F43212652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608743" y="1401152"/>
                  <a:ext cx="1072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6C0C6928-30AF-43C1-AC24-41CFD6C503A4}"/>
                    </a:ext>
                  </a:extLst>
                </p14:cNvPr>
                <p14:cNvContentPartPr/>
                <p14:nvPr/>
              </p14:nvContentPartPr>
              <p14:xfrm>
                <a:off x="11730423" y="1402952"/>
                <a:ext cx="84240" cy="766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6C0C6928-30AF-43C1-AC24-41CFD6C503A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726103" y="1398632"/>
                  <a:ext cx="928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D05B966B-CC65-41E9-BD1B-191A7DCFB562}"/>
                    </a:ext>
                  </a:extLst>
                </p14:cNvPr>
                <p14:cNvContentPartPr/>
                <p14:nvPr/>
              </p14:nvContentPartPr>
              <p14:xfrm>
                <a:off x="9441543" y="2177672"/>
                <a:ext cx="182160" cy="216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D05B966B-CC65-41E9-BD1B-191A7DCFB56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437223" y="2173352"/>
                  <a:ext cx="1908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20D97F9E-2CE2-4D93-B881-E4C7B78B0CFF}"/>
                    </a:ext>
                  </a:extLst>
                </p14:cNvPr>
                <p14:cNvContentPartPr/>
                <p14:nvPr/>
              </p14:nvContentPartPr>
              <p14:xfrm>
                <a:off x="9492663" y="2221592"/>
                <a:ext cx="138600" cy="190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20D97F9E-2CE2-4D93-B881-E4C7B78B0CF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488343" y="2217272"/>
                  <a:ext cx="1472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297AAB6-8F5C-450B-86AD-052EEE038734}"/>
                    </a:ext>
                  </a:extLst>
                </p14:cNvPr>
                <p14:cNvContentPartPr/>
                <p14:nvPr/>
              </p14:nvContentPartPr>
              <p14:xfrm>
                <a:off x="9844383" y="2085152"/>
                <a:ext cx="114840" cy="1278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297AAB6-8F5C-450B-86AD-052EEE03873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840063" y="2080832"/>
                  <a:ext cx="1234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9DF7CC0-6B05-444C-93A3-1D5E2A73DE28}"/>
                    </a:ext>
                  </a:extLst>
                </p14:cNvPr>
                <p14:cNvContentPartPr/>
                <p14:nvPr/>
              </p14:nvContentPartPr>
              <p14:xfrm>
                <a:off x="10007823" y="2092712"/>
                <a:ext cx="114120" cy="1101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9DF7CC0-6B05-444C-93A3-1D5E2A73DE2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003503" y="2088392"/>
                  <a:ext cx="1227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CB5EA78D-14EA-4E45-9A6B-4208673ECC2B}"/>
                    </a:ext>
                  </a:extLst>
                </p14:cNvPr>
                <p14:cNvContentPartPr/>
                <p14:nvPr/>
              </p14:nvContentPartPr>
              <p14:xfrm>
                <a:off x="10175943" y="2090912"/>
                <a:ext cx="110160" cy="828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CB5EA78D-14EA-4E45-9A6B-4208673ECC2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171623" y="2086592"/>
                  <a:ext cx="1188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E81CEC1B-6E3D-499B-B219-184B5D98EF93}"/>
                    </a:ext>
                  </a:extLst>
                </p14:cNvPr>
                <p14:cNvContentPartPr/>
                <p14:nvPr/>
              </p14:nvContentPartPr>
              <p14:xfrm>
                <a:off x="10504623" y="2190992"/>
                <a:ext cx="33840" cy="100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E81CEC1B-6E3D-499B-B219-184B5D98EF9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500303" y="2186672"/>
                  <a:ext cx="424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283402B9-DFBD-4E12-BC34-2583EFA0C6B1}"/>
                    </a:ext>
                  </a:extLst>
                </p14:cNvPr>
                <p14:cNvContentPartPr/>
                <p14:nvPr/>
              </p14:nvContentPartPr>
              <p14:xfrm>
                <a:off x="10766703" y="2007032"/>
                <a:ext cx="116280" cy="11376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283402B9-DFBD-4E12-BC34-2583EFA0C6B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762383" y="2002712"/>
                  <a:ext cx="1249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096F557B-F891-414B-95DE-338E6377641C}"/>
                    </a:ext>
                  </a:extLst>
                </p14:cNvPr>
                <p14:cNvContentPartPr/>
                <p14:nvPr/>
              </p14:nvContentPartPr>
              <p14:xfrm>
                <a:off x="10791903" y="1979312"/>
                <a:ext cx="130680" cy="172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096F557B-F891-414B-95DE-338E6377641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787583" y="1974992"/>
                  <a:ext cx="1393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DD83ADAB-17FE-4A05-846B-F9A637FA1861}"/>
                    </a:ext>
                  </a:extLst>
                </p14:cNvPr>
                <p14:cNvContentPartPr/>
                <p14:nvPr/>
              </p14:nvContentPartPr>
              <p14:xfrm>
                <a:off x="11009703" y="1857992"/>
                <a:ext cx="100800" cy="13104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DD83ADAB-17FE-4A05-846B-F9A637FA186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005383" y="1853672"/>
                  <a:ext cx="1094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95AF2762-BDF3-418A-8673-553E015D5744}"/>
                    </a:ext>
                  </a:extLst>
                </p14:cNvPr>
                <p14:cNvContentPartPr/>
                <p14:nvPr/>
              </p14:nvContentPartPr>
              <p14:xfrm>
                <a:off x="11000703" y="1933232"/>
                <a:ext cx="112320" cy="68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95AF2762-BDF3-418A-8673-553E015D574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996383" y="1928912"/>
                  <a:ext cx="1209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5EBC4A97-20B2-47C5-9FCB-B3A1F9358E28}"/>
                    </a:ext>
                  </a:extLst>
                </p14:cNvPr>
                <p14:cNvContentPartPr/>
                <p14:nvPr/>
              </p14:nvContentPartPr>
              <p14:xfrm>
                <a:off x="10619823" y="2260472"/>
                <a:ext cx="444600" cy="374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5EBC4A97-20B2-47C5-9FCB-B3A1F9358E2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615503" y="2256152"/>
                  <a:ext cx="4532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F9B8E162-C9B1-4CC6-8488-2B4DA1A62331}"/>
                    </a:ext>
                  </a:extLst>
                </p14:cNvPr>
                <p14:cNvContentPartPr/>
                <p14:nvPr/>
              </p14:nvContentPartPr>
              <p14:xfrm>
                <a:off x="10746543" y="2446592"/>
                <a:ext cx="123480" cy="1364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F9B8E162-C9B1-4CC6-8488-2B4DA1A6233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742223" y="2442272"/>
                  <a:ext cx="1321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BFE54FD4-739B-4CA8-A772-CD9E913C8D8B}"/>
                    </a:ext>
                  </a:extLst>
                </p14:cNvPr>
                <p14:cNvContentPartPr/>
                <p14:nvPr/>
              </p14:nvContentPartPr>
              <p14:xfrm>
                <a:off x="10927263" y="2378552"/>
                <a:ext cx="102600" cy="702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BFE54FD4-739B-4CA8-A772-CD9E913C8D8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922943" y="2374232"/>
                  <a:ext cx="1112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E45158F5-932F-4CAD-8A55-EFE5D98D9E82}"/>
                    </a:ext>
                  </a:extLst>
                </p14:cNvPr>
                <p14:cNvContentPartPr/>
                <p14:nvPr/>
              </p14:nvContentPartPr>
              <p14:xfrm>
                <a:off x="11078103" y="2355152"/>
                <a:ext cx="92520" cy="680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E45158F5-932F-4CAD-8A55-EFE5D98D9E8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073783" y="2350832"/>
                  <a:ext cx="1011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0F82E4C0-34B2-48AA-BB6C-A9025AFC5F07}"/>
                    </a:ext>
                  </a:extLst>
                </p14:cNvPr>
                <p14:cNvContentPartPr/>
                <p14:nvPr/>
              </p14:nvContentPartPr>
              <p14:xfrm>
                <a:off x="9568623" y="2699312"/>
                <a:ext cx="105120" cy="158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0F82E4C0-34B2-48AA-BB6C-A9025AFC5F0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564303" y="2694992"/>
                  <a:ext cx="1137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F112F4FB-5596-4582-9451-6A18DCC83339}"/>
                    </a:ext>
                  </a:extLst>
                </p14:cNvPr>
                <p14:cNvContentPartPr/>
                <p14:nvPr/>
              </p14:nvContentPartPr>
              <p14:xfrm>
                <a:off x="9584823" y="2739272"/>
                <a:ext cx="106920" cy="154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F112F4FB-5596-4582-9451-6A18DCC8333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580503" y="2734952"/>
                  <a:ext cx="1155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C2A24079-B8B1-4B70-B743-8D50A7842F2A}"/>
                    </a:ext>
                  </a:extLst>
                </p14:cNvPr>
                <p14:cNvContentPartPr/>
                <p14:nvPr/>
              </p14:nvContentPartPr>
              <p14:xfrm>
                <a:off x="9773823" y="2622272"/>
                <a:ext cx="99360" cy="1479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C2A24079-B8B1-4B70-B743-8D50A7842F2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769503" y="2617952"/>
                  <a:ext cx="1080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19288939-6E5F-45CB-A6BD-C576294DC46D}"/>
                    </a:ext>
                  </a:extLst>
                </p14:cNvPr>
                <p14:cNvContentPartPr/>
                <p14:nvPr/>
              </p14:nvContentPartPr>
              <p14:xfrm>
                <a:off x="9897663" y="2613992"/>
                <a:ext cx="93960" cy="1418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19288939-6E5F-45CB-A6BD-C576294DC46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893343" y="2609672"/>
                  <a:ext cx="1026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D84EBC1C-F742-421B-877D-888607CF893C}"/>
                    </a:ext>
                  </a:extLst>
                </p14:cNvPr>
                <p14:cNvContentPartPr/>
                <p14:nvPr/>
              </p14:nvContentPartPr>
              <p14:xfrm>
                <a:off x="9934383" y="2592752"/>
                <a:ext cx="258840" cy="1339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D84EBC1C-F742-421B-877D-888607CF893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930063" y="2588432"/>
                  <a:ext cx="2674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FF267F8E-FFB6-4B98-B5C4-19EA93462F66}"/>
                    </a:ext>
                  </a:extLst>
                </p14:cNvPr>
                <p14:cNvContentPartPr/>
                <p14:nvPr/>
              </p14:nvContentPartPr>
              <p14:xfrm>
                <a:off x="10056423" y="2550272"/>
                <a:ext cx="93240" cy="622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FF267F8E-FFB6-4B98-B5C4-19EA93462F6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052103" y="2545952"/>
                  <a:ext cx="1018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BF0ED1DD-D49F-4D74-B3B9-01EAA809A140}"/>
                    </a:ext>
                  </a:extLst>
                </p14:cNvPr>
                <p14:cNvContentPartPr/>
                <p14:nvPr/>
              </p14:nvContentPartPr>
              <p14:xfrm>
                <a:off x="10215903" y="2663312"/>
                <a:ext cx="68400" cy="774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BF0ED1DD-D49F-4D74-B3B9-01EAA809A14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211583" y="2658992"/>
                  <a:ext cx="770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DF1DD212-11C5-462B-A845-8369BFBCA127}"/>
                    </a:ext>
                  </a:extLst>
                </p14:cNvPr>
                <p14:cNvContentPartPr/>
                <p14:nvPr/>
              </p14:nvContentPartPr>
              <p14:xfrm>
                <a:off x="10031583" y="2728112"/>
                <a:ext cx="10800" cy="1076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DF1DD212-11C5-462B-A845-8369BFBCA12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027263" y="2723792"/>
                  <a:ext cx="194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9A1D37A2-187C-47F4-B290-8CA410347EE2}"/>
                    </a:ext>
                  </a:extLst>
                </p14:cNvPr>
                <p14:cNvContentPartPr/>
                <p14:nvPr/>
              </p14:nvContentPartPr>
              <p14:xfrm>
                <a:off x="10037703" y="2664752"/>
                <a:ext cx="56880" cy="1047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9A1D37A2-187C-47F4-B290-8CA410347EE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033383" y="2660432"/>
                  <a:ext cx="655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FD314571-12D5-4420-97EB-4B05549DE462}"/>
                    </a:ext>
                  </a:extLst>
                </p14:cNvPr>
                <p14:cNvContentPartPr/>
                <p14:nvPr/>
              </p14:nvContentPartPr>
              <p14:xfrm>
                <a:off x="10037703" y="2618672"/>
                <a:ext cx="91080" cy="464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FD314571-12D5-4420-97EB-4B05549DE46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033383" y="2614352"/>
                  <a:ext cx="997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6E20264F-57BC-4399-A98C-B00FCCD3574E}"/>
                    </a:ext>
                  </a:extLst>
                </p14:cNvPr>
                <p14:cNvContentPartPr/>
                <p14:nvPr/>
              </p14:nvContentPartPr>
              <p14:xfrm>
                <a:off x="8785983" y="626072"/>
                <a:ext cx="72000" cy="954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6E20264F-57BC-4399-A98C-B00FCCD3574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781663" y="621752"/>
                  <a:ext cx="806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ECECDD74-128A-4109-BB5B-23D7C4A0787D}"/>
                    </a:ext>
                  </a:extLst>
                </p14:cNvPr>
                <p14:cNvContentPartPr/>
                <p14:nvPr/>
              </p14:nvContentPartPr>
              <p14:xfrm>
                <a:off x="8694183" y="544352"/>
                <a:ext cx="227880" cy="2383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ECECDD74-128A-4109-BB5B-23D7C4A0787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689863" y="540032"/>
                  <a:ext cx="236520" cy="246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89511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Examples</a:t>
            </a:r>
            <a:r>
              <a:rPr lang="de-DE" sz="3200" dirty="0"/>
              <a:t> </a:t>
            </a:r>
            <a:r>
              <a:rPr lang="de-DE" sz="3200" dirty="0" err="1"/>
              <a:t>Binomial</a:t>
            </a:r>
            <a:r>
              <a:rPr lang="de-DE" sz="3200" dirty="0"/>
              <a:t> 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B6ACB483-79FD-4EB1-92F1-9A849A03DB55}"/>
                  </a:ext>
                </a:extLst>
              </p14:cNvPr>
              <p14:cNvContentPartPr/>
              <p14:nvPr/>
            </p14:nvContentPartPr>
            <p14:xfrm>
              <a:off x="8155983" y="1081832"/>
              <a:ext cx="333000" cy="7992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B6ACB483-79FD-4EB1-92F1-9A849A03DB5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51663" y="1077512"/>
                <a:ext cx="341640" cy="8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09CFA2DE-9F5B-4245-A502-40FDF3F94594}"/>
              </a:ext>
            </a:extLst>
          </p:cNvPr>
          <p:cNvGrpSpPr/>
          <p:nvPr/>
        </p:nvGrpSpPr>
        <p:grpSpPr>
          <a:xfrm>
            <a:off x="272703" y="716432"/>
            <a:ext cx="241560" cy="400680"/>
            <a:chOff x="272703" y="716432"/>
            <a:chExt cx="241560" cy="40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26A83A6-4D30-47FE-8990-7ED557C3B53E}"/>
                    </a:ext>
                  </a:extLst>
                </p14:cNvPr>
                <p14:cNvContentPartPr/>
                <p14:nvPr/>
              </p14:nvContentPartPr>
              <p14:xfrm>
                <a:off x="272703" y="823712"/>
                <a:ext cx="164880" cy="1587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26A83A6-4D30-47FE-8990-7ED557C3B53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8383" y="819392"/>
                  <a:ext cx="1735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ED7BFA69-D4E9-4971-9888-1315310A8E29}"/>
                    </a:ext>
                  </a:extLst>
                </p14:cNvPr>
                <p14:cNvContentPartPr/>
                <p14:nvPr/>
              </p14:nvContentPartPr>
              <p14:xfrm>
                <a:off x="408423" y="716432"/>
                <a:ext cx="105840" cy="4006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ED7BFA69-D4E9-4971-9888-1315310A8E2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04103" y="712112"/>
                  <a:ext cx="114480" cy="40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uppieren 167">
            <a:extLst>
              <a:ext uri="{FF2B5EF4-FFF2-40B4-BE49-F238E27FC236}">
                <a16:creationId xmlns:a16="http://schemas.microsoft.com/office/drawing/2014/main" id="{456556D1-8EAC-4040-BF0F-3825F140208A}"/>
              </a:ext>
            </a:extLst>
          </p:cNvPr>
          <p:cNvGrpSpPr/>
          <p:nvPr/>
        </p:nvGrpSpPr>
        <p:grpSpPr>
          <a:xfrm>
            <a:off x="680943" y="649472"/>
            <a:ext cx="5337000" cy="802800"/>
            <a:chOff x="680943" y="649472"/>
            <a:chExt cx="5337000" cy="80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C8A9F294-6C03-4692-A8EF-51A9C20536B8}"/>
                    </a:ext>
                  </a:extLst>
                </p14:cNvPr>
                <p14:cNvContentPartPr/>
                <p14:nvPr/>
              </p14:nvContentPartPr>
              <p14:xfrm>
                <a:off x="761223" y="860432"/>
                <a:ext cx="1800" cy="712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C8A9F294-6C03-4692-A8EF-51A9C20536B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56903" y="856112"/>
                  <a:ext cx="104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0A4873C4-D3DB-451F-8A63-C803CF58C454}"/>
                    </a:ext>
                  </a:extLst>
                </p14:cNvPr>
                <p14:cNvContentPartPr/>
                <p14:nvPr/>
              </p14:nvContentPartPr>
              <p14:xfrm>
                <a:off x="784263" y="795992"/>
                <a:ext cx="72000" cy="1753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0A4873C4-D3DB-451F-8A63-C803CF58C45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79943" y="791672"/>
                  <a:ext cx="806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5FBBFD86-71AD-4954-A685-09DBDCF2D3B1}"/>
                    </a:ext>
                  </a:extLst>
                </p14:cNvPr>
                <p14:cNvContentPartPr/>
                <p14:nvPr/>
              </p14:nvContentPartPr>
              <p14:xfrm>
                <a:off x="711543" y="756032"/>
                <a:ext cx="7920" cy="129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5FBBFD86-71AD-4954-A685-09DBDCF2D3B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07223" y="751712"/>
                  <a:ext cx="165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B6A11DEC-D143-453D-9804-D885D026809F}"/>
                    </a:ext>
                  </a:extLst>
                </p14:cNvPr>
                <p14:cNvContentPartPr/>
                <p14:nvPr/>
              </p14:nvContentPartPr>
              <p14:xfrm>
                <a:off x="1049943" y="802472"/>
                <a:ext cx="12600" cy="1188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B6A11DEC-D143-453D-9804-D885D026809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45623" y="798152"/>
                  <a:ext cx="212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780F5489-B8C1-4F96-BD7B-5673634EB684}"/>
                    </a:ext>
                  </a:extLst>
                </p14:cNvPr>
                <p14:cNvContentPartPr/>
                <p14:nvPr/>
              </p14:nvContentPartPr>
              <p14:xfrm>
                <a:off x="988023" y="912272"/>
                <a:ext cx="114120" cy="298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780F5489-B8C1-4F96-BD7B-5673634EB68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83703" y="907952"/>
                  <a:ext cx="1227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0BBD6D24-2E08-4E11-80AC-F125E65601C1}"/>
                    </a:ext>
                  </a:extLst>
                </p14:cNvPr>
                <p14:cNvContentPartPr/>
                <p14:nvPr/>
              </p14:nvContentPartPr>
              <p14:xfrm>
                <a:off x="955263" y="802472"/>
                <a:ext cx="137160" cy="3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0BBD6D24-2E08-4E11-80AC-F125E65601C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50943" y="798152"/>
                  <a:ext cx="1458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36BD3FF7-F3D7-413F-A5B1-06D3125EF99D}"/>
                    </a:ext>
                  </a:extLst>
                </p14:cNvPr>
                <p14:cNvContentPartPr/>
                <p14:nvPr/>
              </p14:nvContentPartPr>
              <p14:xfrm>
                <a:off x="1126983" y="860432"/>
                <a:ext cx="168120" cy="5076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36BD3FF7-F3D7-413F-A5B1-06D3125EF99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22663" y="856112"/>
                  <a:ext cx="1767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DF160009-8A91-48C7-94A4-20019C53604B}"/>
                    </a:ext>
                  </a:extLst>
                </p14:cNvPr>
                <p14:cNvContentPartPr/>
                <p14:nvPr/>
              </p14:nvContentPartPr>
              <p14:xfrm>
                <a:off x="1429743" y="827312"/>
                <a:ext cx="204840" cy="885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DF160009-8A91-48C7-94A4-20019C53604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425423" y="822992"/>
                  <a:ext cx="2134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ACE6E408-E1B2-4537-ABF1-B3C58283F09B}"/>
                    </a:ext>
                  </a:extLst>
                </p14:cNvPr>
                <p14:cNvContentPartPr/>
                <p14:nvPr/>
              </p14:nvContentPartPr>
              <p14:xfrm>
                <a:off x="1649703" y="846752"/>
                <a:ext cx="63360" cy="7596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ACE6E408-E1B2-4537-ABF1-B3C58283F09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645383" y="842432"/>
                  <a:ext cx="720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C8FBC83B-CD13-4D1D-8741-22A737902A52}"/>
                    </a:ext>
                  </a:extLst>
                </p14:cNvPr>
                <p14:cNvContentPartPr/>
                <p14:nvPr/>
              </p14:nvContentPartPr>
              <p14:xfrm>
                <a:off x="1746543" y="763592"/>
                <a:ext cx="209520" cy="13212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C8FBC83B-CD13-4D1D-8741-22A737902A5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742223" y="759272"/>
                  <a:ext cx="2181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FF1FD447-C26B-446B-BC6A-BA4F27DE0BE2}"/>
                    </a:ext>
                  </a:extLst>
                </p14:cNvPr>
                <p14:cNvContentPartPr/>
                <p14:nvPr/>
              </p14:nvContentPartPr>
              <p14:xfrm>
                <a:off x="2131023" y="740192"/>
                <a:ext cx="203400" cy="12276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FF1FD447-C26B-446B-BC6A-BA4F27DE0BE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126703" y="735872"/>
                  <a:ext cx="2120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E9154269-5130-4983-BDA4-4DE180A7456A}"/>
                    </a:ext>
                  </a:extLst>
                </p14:cNvPr>
                <p14:cNvContentPartPr/>
                <p14:nvPr/>
              </p14:nvContentPartPr>
              <p14:xfrm>
                <a:off x="2380143" y="793832"/>
                <a:ext cx="149760" cy="428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E9154269-5130-4983-BDA4-4DE180A7456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375823" y="789512"/>
                  <a:ext cx="1584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5F9032F3-CB1D-41CD-96C8-377056BC9BEF}"/>
                    </a:ext>
                  </a:extLst>
                </p14:cNvPr>
                <p14:cNvContentPartPr/>
                <p14:nvPr/>
              </p14:nvContentPartPr>
              <p14:xfrm>
                <a:off x="2568063" y="729752"/>
                <a:ext cx="13680" cy="11772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5F9032F3-CB1D-41CD-96C8-377056BC9BE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563743" y="725432"/>
                  <a:ext cx="223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3408E701-3BFD-4548-97FE-91227B8C7FF4}"/>
                    </a:ext>
                  </a:extLst>
                </p14:cNvPr>
                <p14:cNvContentPartPr/>
                <p14:nvPr/>
              </p14:nvContentPartPr>
              <p14:xfrm>
                <a:off x="2551863" y="834512"/>
                <a:ext cx="88920" cy="9036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3408E701-3BFD-4548-97FE-91227B8C7FF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547543" y="830192"/>
                  <a:ext cx="975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CCACF723-C36B-4491-AC4C-34725C2F4873}"/>
                    </a:ext>
                  </a:extLst>
                </p14:cNvPr>
                <p14:cNvContentPartPr/>
                <p14:nvPr/>
              </p14:nvContentPartPr>
              <p14:xfrm>
                <a:off x="2847423" y="676832"/>
                <a:ext cx="159480" cy="13680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CCACF723-C36B-4491-AC4C-34725C2F487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43103" y="672512"/>
                  <a:ext cx="1681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9B5A64B6-A7A5-4D5B-B70C-63986124A936}"/>
                    </a:ext>
                  </a:extLst>
                </p14:cNvPr>
                <p14:cNvContentPartPr/>
                <p14:nvPr/>
              </p14:nvContentPartPr>
              <p14:xfrm>
                <a:off x="3002583" y="673232"/>
                <a:ext cx="96120" cy="15840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9B5A64B6-A7A5-4D5B-B70C-63986124A93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998263" y="668912"/>
                  <a:ext cx="1047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59DBD72E-E44B-464C-A610-E53526C425F3}"/>
                    </a:ext>
                  </a:extLst>
                </p14:cNvPr>
                <p14:cNvContentPartPr/>
                <p14:nvPr/>
              </p14:nvContentPartPr>
              <p14:xfrm>
                <a:off x="3068103" y="761432"/>
                <a:ext cx="105120" cy="13356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59DBD72E-E44B-464C-A610-E53526C425F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063783" y="757112"/>
                  <a:ext cx="1137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C3B3AF50-E922-4041-AE7B-33D1885DD7F8}"/>
                    </a:ext>
                  </a:extLst>
                </p14:cNvPr>
                <p14:cNvContentPartPr/>
                <p14:nvPr/>
              </p14:nvContentPartPr>
              <p14:xfrm>
                <a:off x="3614223" y="743792"/>
                <a:ext cx="109800" cy="16344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C3B3AF50-E922-4041-AE7B-33D1885DD7F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609903" y="739472"/>
                  <a:ext cx="1184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847434D2-50E1-4E75-B219-464979A29AAC}"/>
                    </a:ext>
                  </a:extLst>
                </p14:cNvPr>
                <p14:cNvContentPartPr/>
                <p14:nvPr/>
              </p14:nvContentPartPr>
              <p14:xfrm>
                <a:off x="3742743" y="796352"/>
                <a:ext cx="83880" cy="511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847434D2-50E1-4E75-B219-464979A29AA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738423" y="792032"/>
                  <a:ext cx="925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397E5BD6-9361-473E-8278-DC2EF845D8B8}"/>
                    </a:ext>
                  </a:extLst>
                </p14:cNvPr>
                <p14:cNvContentPartPr/>
                <p14:nvPr/>
              </p14:nvContentPartPr>
              <p14:xfrm>
                <a:off x="3943263" y="755672"/>
                <a:ext cx="102600" cy="39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397E5BD6-9361-473E-8278-DC2EF845D8B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938943" y="751352"/>
                  <a:ext cx="1112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2C01D18A-4C42-42B4-B9A4-C481EA470664}"/>
                    </a:ext>
                  </a:extLst>
                </p14:cNvPr>
                <p14:cNvContentPartPr/>
                <p14:nvPr/>
              </p14:nvContentPartPr>
              <p14:xfrm>
                <a:off x="3934983" y="782312"/>
                <a:ext cx="138600" cy="1728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2C01D18A-4C42-42B4-B9A4-C481EA47066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930663" y="777992"/>
                  <a:ext cx="1472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CC2C90AB-52E3-4658-AC67-A7630E237629}"/>
                    </a:ext>
                  </a:extLst>
                </p14:cNvPr>
                <p14:cNvContentPartPr/>
                <p14:nvPr/>
              </p14:nvContentPartPr>
              <p14:xfrm>
                <a:off x="4153503" y="649472"/>
                <a:ext cx="159120" cy="11484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CC2C90AB-52E3-4658-AC67-A7630E23762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149183" y="645152"/>
                  <a:ext cx="1677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B949A15F-9DD0-4D4C-B394-C308DB3D5560}"/>
                    </a:ext>
                  </a:extLst>
                </p14:cNvPr>
                <p14:cNvContentPartPr/>
                <p14:nvPr/>
              </p14:nvContentPartPr>
              <p14:xfrm>
                <a:off x="4168263" y="793832"/>
                <a:ext cx="97560" cy="13788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B949A15F-9DD0-4D4C-B394-C308DB3D556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163943" y="789512"/>
                  <a:ext cx="1062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7E3707B0-E84B-495F-8DDC-42C65678B395}"/>
                    </a:ext>
                  </a:extLst>
                </p14:cNvPr>
                <p14:cNvContentPartPr/>
                <p14:nvPr/>
              </p14:nvContentPartPr>
              <p14:xfrm>
                <a:off x="694983" y="1245992"/>
                <a:ext cx="22680" cy="7632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7E3707B0-E84B-495F-8DDC-42C65678B39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90663" y="1241672"/>
                  <a:ext cx="313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0AE2D128-FECF-4395-9282-682667E719D7}"/>
                    </a:ext>
                  </a:extLst>
                </p14:cNvPr>
                <p14:cNvContentPartPr/>
                <p14:nvPr/>
              </p14:nvContentPartPr>
              <p14:xfrm>
                <a:off x="680943" y="1181552"/>
                <a:ext cx="82080" cy="12564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0AE2D128-FECF-4395-9282-682667E719D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76623" y="1177232"/>
                  <a:ext cx="907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4949F41A-719A-4B89-816F-B99AF7B8C8AE}"/>
                    </a:ext>
                  </a:extLst>
                </p14:cNvPr>
                <p14:cNvContentPartPr/>
                <p14:nvPr/>
              </p14:nvContentPartPr>
              <p14:xfrm>
                <a:off x="770223" y="1171112"/>
                <a:ext cx="26640" cy="360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4949F41A-719A-4B89-816F-B99AF7B8C8A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65903" y="1166792"/>
                  <a:ext cx="352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DC9DB360-D694-4A50-B0EC-BCA03D6E64ED}"/>
                    </a:ext>
                  </a:extLst>
                </p14:cNvPr>
                <p14:cNvContentPartPr/>
                <p14:nvPr/>
              </p14:nvContentPartPr>
              <p14:xfrm>
                <a:off x="736743" y="1171112"/>
                <a:ext cx="106920" cy="28116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DC9DB360-D694-4A50-B0EC-BCA03D6E64E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32423" y="1166792"/>
                  <a:ext cx="1155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2367EA1C-90A2-43C3-974A-F0D81C1D0C2C}"/>
                    </a:ext>
                  </a:extLst>
                </p14:cNvPr>
                <p14:cNvContentPartPr/>
                <p14:nvPr/>
              </p14:nvContentPartPr>
              <p14:xfrm>
                <a:off x="962463" y="1172552"/>
                <a:ext cx="95400" cy="12852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2367EA1C-90A2-43C3-974A-F0D81C1D0C2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58143" y="1168232"/>
                  <a:ext cx="1040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103C0033-D6D9-448F-BF6C-A16615E25E17}"/>
                    </a:ext>
                  </a:extLst>
                </p14:cNvPr>
                <p14:cNvContentPartPr/>
                <p14:nvPr/>
              </p14:nvContentPartPr>
              <p14:xfrm>
                <a:off x="1089903" y="1149512"/>
                <a:ext cx="373680" cy="14652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103C0033-D6D9-448F-BF6C-A16615E25E1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85583" y="1145192"/>
                  <a:ext cx="3823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C644BCC2-C03A-483D-80CB-63303D139992}"/>
                    </a:ext>
                  </a:extLst>
                </p14:cNvPr>
                <p14:cNvContentPartPr/>
                <p14:nvPr/>
              </p14:nvContentPartPr>
              <p14:xfrm>
                <a:off x="1444143" y="1212152"/>
                <a:ext cx="138960" cy="6372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C644BCC2-C03A-483D-80CB-63303D13999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439823" y="1207832"/>
                  <a:ext cx="1476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E25B51C8-E421-4080-A21D-B50D64E9CEE7}"/>
                    </a:ext>
                  </a:extLst>
                </p14:cNvPr>
                <p14:cNvContentPartPr/>
                <p14:nvPr/>
              </p14:nvContentPartPr>
              <p14:xfrm>
                <a:off x="1334343" y="1077152"/>
                <a:ext cx="25920" cy="360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E25B51C8-E421-4080-A21D-B50D64E9CEE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330023" y="1072832"/>
                  <a:ext cx="345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52D2F446-FAEB-48FC-8699-08605AD2FF86}"/>
                    </a:ext>
                  </a:extLst>
                </p14:cNvPr>
                <p14:cNvContentPartPr/>
                <p14:nvPr/>
              </p14:nvContentPartPr>
              <p14:xfrm>
                <a:off x="1736823" y="1134032"/>
                <a:ext cx="186120" cy="13680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52D2F446-FAEB-48FC-8699-08605AD2FF8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732503" y="1129712"/>
                  <a:ext cx="1947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1720EB9B-1684-48CB-9E1F-D16CA4919613}"/>
                    </a:ext>
                  </a:extLst>
                </p14:cNvPr>
                <p14:cNvContentPartPr/>
                <p14:nvPr/>
              </p14:nvContentPartPr>
              <p14:xfrm>
                <a:off x="1949583" y="1158512"/>
                <a:ext cx="165240" cy="910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1720EB9B-1684-48CB-9E1F-D16CA491961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945263" y="1154192"/>
                  <a:ext cx="1738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2EF411C9-7C70-4811-A1BC-A0D92A55F646}"/>
                    </a:ext>
                  </a:extLst>
                </p14:cNvPr>
                <p14:cNvContentPartPr/>
                <p14:nvPr/>
              </p14:nvContentPartPr>
              <p14:xfrm>
                <a:off x="2093583" y="1132232"/>
                <a:ext cx="89640" cy="18684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2EF411C9-7C70-4811-A1BC-A0D92A55F64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089263" y="1127912"/>
                  <a:ext cx="982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0D57775E-7E29-46B4-BBC0-27DF6E0B7C6E}"/>
                    </a:ext>
                  </a:extLst>
                </p14:cNvPr>
                <p14:cNvContentPartPr/>
                <p14:nvPr/>
              </p14:nvContentPartPr>
              <p14:xfrm>
                <a:off x="2289063" y="1101632"/>
                <a:ext cx="334080" cy="25848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0D57775E-7E29-46B4-BBC0-27DF6E0B7C6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284743" y="1097312"/>
                  <a:ext cx="3427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9DE67252-659A-415D-AAB1-DB1B7971567C}"/>
                    </a:ext>
                  </a:extLst>
                </p14:cNvPr>
                <p14:cNvContentPartPr/>
                <p14:nvPr/>
              </p14:nvContentPartPr>
              <p14:xfrm>
                <a:off x="2481663" y="1051952"/>
                <a:ext cx="43920" cy="115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9DE67252-659A-415D-AAB1-DB1B7971567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477343" y="1047632"/>
                  <a:ext cx="525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50EB4F02-E617-496F-B7A9-7388D092E336}"/>
                    </a:ext>
                  </a:extLst>
                </p14:cNvPr>
                <p14:cNvContentPartPr/>
                <p14:nvPr/>
              </p14:nvContentPartPr>
              <p14:xfrm>
                <a:off x="2683623" y="1128632"/>
                <a:ext cx="92160" cy="7560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50EB4F02-E617-496F-B7A9-7388D092E33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679303" y="1124312"/>
                  <a:ext cx="1008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DFBF4A2A-60DF-470F-8F5A-E602A3A07A5C}"/>
                    </a:ext>
                  </a:extLst>
                </p14:cNvPr>
                <p14:cNvContentPartPr/>
                <p14:nvPr/>
              </p14:nvContentPartPr>
              <p14:xfrm>
                <a:off x="2790903" y="1118552"/>
                <a:ext cx="72360" cy="10080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DFBF4A2A-60DF-470F-8F5A-E602A3A07A5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786583" y="1114232"/>
                  <a:ext cx="810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BB1A4705-6D61-4203-B06E-C687FB90AEC5}"/>
                    </a:ext>
                  </a:extLst>
                </p14:cNvPr>
                <p14:cNvContentPartPr/>
                <p14:nvPr/>
              </p14:nvContentPartPr>
              <p14:xfrm>
                <a:off x="2980623" y="1127912"/>
                <a:ext cx="258840" cy="9468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BB1A4705-6D61-4203-B06E-C687FB90AEC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976303" y="1123592"/>
                  <a:ext cx="2674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9605EDC3-1A58-4055-BBFE-4DCDE80E8178}"/>
                    </a:ext>
                  </a:extLst>
                </p14:cNvPr>
                <p14:cNvContentPartPr/>
                <p14:nvPr/>
              </p14:nvContentPartPr>
              <p14:xfrm>
                <a:off x="3250983" y="1131152"/>
                <a:ext cx="208440" cy="5940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9605EDC3-1A58-4055-BBFE-4DCDE80E817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246663" y="1126832"/>
                  <a:ext cx="2170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205ACB1F-1349-46A9-B920-6DCBCD2F6DF6}"/>
                    </a:ext>
                  </a:extLst>
                </p14:cNvPr>
                <p14:cNvContentPartPr/>
                <p14:nvPr/>
              </p14:nvContentPartPr>
              <p14:xfrm>
                <a:off x="3501903" y="1150952"/>
                <a:ext cx="80640" cy="4104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205ACB1F-1349-46A9-B920-6DCBCD2F6DF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497583" y="1146632"/>
                  <a:ext cx="892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24BFC184-3C57-4B79-AA68-28A660CB5371}"/>
                    </a:ext>
                  </a:extLst>
                </p14:cNvPr>
                <p14:cNvContentPartPr/>
                <p14:nvPr/>
              </p14:nvContentPartPr>
              <p14:xfrm>
                <a:off x="3748143" y="1051232"/>
                <a:ext cx="127080" cy="9936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24BFC184-3C57-4B79-AA68-28A660CB537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743823" y="1046912"/>
                  <a:ext cx="1357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046281B8-FB0A-4F83-831F-59DEA3B312A3}"/>
                    </a:ext>
                  </a:extLst>
                </p14:cNvPr>
                <p14:cNvContentPartPr/>
                <p14:nvPr/>
              </p14:nvContentPartPr>
              <p14:xfrm>
                <a:off x="3819423" y="1132232"/>
                <a:ext cx="86400" cy="2232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046281B8-FB0A-4F83-831F-59DEA3B312A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815103" y="1127912"/>
                  <a:ext cx="950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9C74BDFA-EEBC-4A74-A550-0343C800206B}"/>
                    </a:ext>
                  </a:extLst>
                </p14:cNvPr>
                <p14:cNvContentPartPr/>
                <p14:nvPr/>
              </p14:nvContentPartPr>
              <p14:xfrm>
                <a:off x="3917703" y="1099112"/>
                <a:ext cx="272880" cy="5328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9C74BDFA-EEBC-4A74-A550-0343C800206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913383" y="1094792"/>
                  <a:ext cx="2815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73D6E30E-CC5F-498C-8E14-619BCB6ED2C7}"/>
                    </a:ext>
                  </a:extLst>
                </p14:cNvPr>
                <p14:cNvContentPartPr/>
                <p14:nvPr/>
              </p14:nvContentPartPr>
              <p14:xfrm>
                <a:off x="4129023" y="1066352"/>
                <a:ext cx="360" cy="36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73D6E30E-CC5F-498C-8E14-619BCB6ED2C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124703" y="106203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CA3DDE93-DC28-48D8-83D6-08A2AD64D44B}"/>
                    </a:ext>
                  </a:extLst>
                </p14:cNvPr>
                <p14:cNvContentPartPr/>
                <p14:nvPr/>
              </p14:nvContentPartPr>
              <p14:xfrm>
                <a:off x="4338903" y="1054832"/>
                <a:ext cx="64440" cy="8928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CA3DDE93-DC28-48D8-83D6-08A2AD64D44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334583" y="1050512"/>
                  <a:ext cx="730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A355D6D7-4452-4FEF-8277-01CC61E71D9C}"/>
                    </a:ext>
                  </a:extLst>
                </p14:cNvPr>
                <p14:cNvContentPartPr/>
                <p14:nvPr/>
              </p14:nvContentPartPr>
              <p14:xfrm>
                <a:off x="4528983" y="1090832"/>
                <a:ext cx="475920" cy="18900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A355D6D7-4452-4FEF-8277-01CC61E71D9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524663" y="1086512"/>
                  <a:ext cx="4845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7A5DCA69-1437-4BEC-BD9E-3DADD6EDE730}"/>
                    </a:ext>
                  </a:extLst>
                </p14:cNvPr>
                <p14:cNvContentPartPr/>
                <p14:nvPr/>
              </p14:nvContentPartPr>
              <p14:xfrm>
                <a:off x="5030823" y="992912"/>
                <a:ext cx="283320" cy="17532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7A5DCA69-1437-4BEC-BD9E-3DADD6EDE73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026503" y="988592"/>
                  <a:ext cx="2919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06216B70-FEC5-426E-A2DD-368AD9BD7DC5}"/>
                    </a:ext>
                  </a:extLst>
                </p14:cNvPr>
                <p14:cNvContentPartPr/>
                <p14:nvPr/>
              </p14:nvContentPartPr>
              <p14:xfrm>
                <a:off x="5259063" y="1049432"/>
                <a:ext cx="82080" cy="4320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06216B70-FEC5-426E-A2DD-368AD9BD7DC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254743" y="1045112"/>
                  <a:ext cx="907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CC46C505-F2B4-4C00-A225-DA467F15B24F}"/>
                    </a:ext>
                  </a:extLst>
                </p14:cNvPr>
                <p14:cNvContentPartPr/>
                <p14:nvPr/>
              </p14:nvContentPartPr>
              <p14:xfrm>
                <a:off x="5450583" y="1035392"/>
                <a:ext cx="252360" cy="8568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CC46C505-F2B4-4C00-A225-DA467F15B24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446263" y="1031072"/>
                  <a:ext cx="2610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07A6D214-2F51-46FC-8554-3201B4CAFCAE}"/>
                    </a:ext>
                  </a:extLst>
                </p14:cNvPr>
                <p14:cNvContentPartPr/>
                <p14:nvPr/>
              </p14:nvContentPartPr>
              <p14:xfrm>
                <a:off x="5720583" y="1034312"/>
                <a:ext cx="156600" cy="6084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07A6D214-2F51-46FC-8554-3201B4CAFCA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716263" y="1029992"/>
                  <a:ext cx="1652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15D1D194-8208-4A7A-AEA5-192B84F42A86}"/>
                    </a:ext>
                  </a:extLst>
                </p14:cNvPr>
                <p14:cNvContentPartPr/>
                <p14:nvPr/>
              </p14:nvContentPartPr>
              <p14:xfrm>
                <a:off x="5891223" y="980312"/>
                <a:ext cx="126720" cy="7740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15D1D194-8208-4A7A-AEA5-192B84F42A8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886903" y="975992"/>
                  <a:ext cx="135360" cy="8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699CE6D8-0432-4F25-ADD8-17FCA04AEA83}"/>
                  </a:ext>
                </a:extLst>
              </p14:cNvPr>
              <p14:cNvContentPartPr/>
              <p14:nvPr/>
            </p14:nvContentPartPr>
            <p14:xfrm>
              <a:off x="740343" y="1930352"/>
              <a:ext cx="27000" cy="100440"/>
            </p14:xfrm>
          </p:contentPart>
        </mc:Choice>
        <mc:Fallback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699CE6D8-0432-4F25-ADD8-17FCA04AEA83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36023" y="1926032"/>
                <a:ext cx="3564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C733781B-1E4F-4C24-BA89-04FACFF4C8F8}"/>
                  </a:ext>
                </a:extLst>
              </p14:cNvPr>
              <p14:cNvContentPartPr/>
              <p14:nvPr/>
            </p14:nvContentPartPr>
            <p14:xfrm>
              <a:off x="785703" y="1946912"/>
              <a:ext cx="22320" cy="60120"/>
            </p14:xfrm>
          </p:contentPart>
        </mc:Choice>
        <mc:Fallback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C733781B-1E4F-4C24-BA89-04FACFF4C8F8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81383" y="1942592"/>
                <a:ext cx="3096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0F4ED85E-90BB-4FCA-A6B9-8C71B8E56D8C}"/>
                  </a:ext>
                </a:extLst>
              </p14:cNvPr>
              <p14:cNvContentPartPr/>
              <p14:nvPr/>
            </p14:nvContentPartPr>
            <p14:xfrm>
              <a:off x="862023" y="1941152"/>
              <a:ext cx="4680" cy="29520"/>
            </p14:xfrm>
          </p:contentPart>
        </mc:Choice>
        <mc:Fallback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0F4ED85E-90BB-4FCA-A6B9-8C71B8E56D8C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857703" y="1936832"/>
                <a:ext cx="133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C9F1AC41-A7FB-4773-8FB7-4C8D7B1DB3D2}"/>
                  </a:ext>
                </a:extLst>
              </p14:cNvPr>
              <p14:cNvContentPartPr/>
              <p14:nvPr/>
            </p14:nvContentPartPr>
            <p14:xfrm>
              <a:off x="729543" y="1862672"/>
              <a:ext cx="87840" cy="20160"/>
            </p14:xfrm>
          </p:contentPart>
        </mc:Choice>
        <mc:Fallback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C9F1AC41-A7FB-4773-8FB7-4C8D7B1DB3D2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25223" y="1858352"/>
                <a:ext cx="9648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8FA2FA05-DC5E-45BE-BA4C-AD3DAF44BF3E}"/>
                  </a:ext>
                </a:extLst>
              </p14:cNvPr>
              <p14:cNvContentPartPr/>
              <p14:nvPr/>
            </p14:nvContentPartPr>
            <p14:xfrm>
              <a:off x="834303" y="1875272"/>
              <a:ext cx="7920" cy="2880"/>
            </p14:xfrm>
          </p:contentPart>
        </mc:Choice>
        <mc:Fallback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8FA2FA05-DC5E-45BE-BA4C-AD3DAF44BF3E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829983" y="1870952"/>
                <a:ext cx="16560" cy="1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4CCAEE24-C672-43A5-8F97-CC8D0C36BC1A}"/>
                  </a:ext>
                </a:extLst>
              </p14:cNvPr>
              <p14:cNvContentPartPr/>
              <p14:nvPr/>
            </p14:nvContentPartPr>
            <p14:xfrm>
              <a:off x="858063" y="1857992"/>
              <a:ext cx="56880" cy="243000"/>
            </p14:xfrm>
          </p:contentPart>
        </mc:Choice>
        <mc:Fallback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4CCAEE24-C672-43A5-8F97-CC8D0C36BC1A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853743" y="1853672"/>
                <a:ext cx="6552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4A2C86B6-A176-4F32-A678-FF0E7B827E84}"/>
                  </a:ext>
                </a:extLst>
              </p14:cNvPr>
              <p14:cNvContentPartPr/>
              <p14:nvPr/>
            </p14:nvContentPartPr>
            <p14:xfrm>
              <a:off x="4417743" y="1789952"/>
              <a:ext cx="159120" cy="70920"/>
            </p14:xfrm>
          </p:contentPart>
        </mc:Choice>
        <mc:Fallback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4A2C86B6-A176-4F32-A678-FF0E7B827E84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413423" y="1785632"/>
                <a:ext cx="16776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8B4E2FAB-43DE-46DA-99D3-C1ED68D9522B}"/>
                  </a:ext>
                </a:extLst>
              </p14:cNvPr>
              <p14:cNvContentPartPr/>
              <p14:nvPr/>
            </p14:nvContentPartPr>
            <p14:xfrm>
              <a:off x="4587303" y="1775552"/>
              <a:ext cx="218880" cy="198720"/>
            </p14:xfrm>
          </p:contentPart>
        </mc:Choice>
        <mc:Fallback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8B4E2FAB-43DE-46DA-99D3-C1ED68D9522B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582983" y="1771232"/>
                <a:ext cx="22752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FC3B91B2-89DF-461B-8B34-B8C1C3EF4FED}"/>
                  </a:ext>
                </a:extLst>
              </p14:cNvPr>
              <p14:cNvContentPartPr/>
              <p14:nvPr/>
            </p14:nvContentPartPr>
            <p14:xfrm>
              <a:off x="4798263" y="1689872"/>
              <a:ext cx="69120" cy="130320"/>
            </p14:xfrm>
          </p:contentPart>
        </mc:Choice>
        <mc:Fallback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FC3B91B2-89DF-461B-8B34-B8C1C3EF4FED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793943" y="1685552"/>
                <a:ext cx="7776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3490CBAE-51D8-4932-A961-33F6A3F2C794}"/>
                  </a:ext>
                </a:extLst>
              </p14:cNvPr>
              <p14:cNvContentPartPr/>
              <p14:nvPr/>
            </p14:nvContentPartPr>
            <p14:xfrm>
              <a:off x="4890783" y="1688432"/>
              <a:ext cx="74160" cy="129600"/>
            </p14:xfrm>
          </p:contentPart>
        </mc:Choice>
        <mc:Fallback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3490CBAE-51D8-4932-A961-33F6A3F2C794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886463" y="1684112"/>
                <a:ext cx="8280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4DB08FCB-9974-46E8-8610-F854F14739EA}"/>
                  </a:ext>
                </a:extLst>
              </p14:cNvPr>
              <p14:cNvContentPartPr/>
              <p14:nvPr/>
            </p14:nvContentPartPr>
            <p14:xfrm>
              <a:off x="4796823" y="1615352"/>
              <a:ext cx="31320" cy="18000"/>
            </p14:xfrm>
          </p:contentPart>
        </mc:Choice>
        <mc:Fallback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4DB08FCB-9974-46E8-8610-F854F14739EA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4792503" y="1611032"/>
                <a:ext cx="3996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42733BD8-1A95-4955-B0DA-54161FB5E600}"/>
                  </a:ext>
                </a:extLst>
              </p14:cNvPr>
              <p14:cNvContentPartPr/>
              <p14:nvPr/>
            </p14:nvContentPartPr>
            <p14:xfrm>
              <a:off x="5127663" y="1721912"/>
              <a:ext cx="166680" cy="108000"/>
            </p14:xfrm>
          </p:contentPart>
        </mc:Choice>
        <mc:Fallback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42733BD8-1A95-4955-B0DA-54161FB5E600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123343" y="1717592"/>
                <a:ext cx="17532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45479774-B68E-4A59-890D-A47F261354F7}"/>
                  </a:ext>
                </a:extLst>
              </p14:cNvPr>
              <p14:cNvContentPartPr/>
              <p14:nvPr/>
            </p14:nvContentPartPr>
            <p14:xfrm>
              <a:off x="5281743" y="1689152"/>
              <a:ext cx="33120" cy="21240"/>
            </p14:xfrm>
          </p:contentPart>
        </mc:Choice>
        <mc:Fallback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45479774-B68E-4A59-890D-A47F261354F7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277423" y="1684832"/>
                <a:ext cx="417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26FC4359-EE3E-49A8-8930-68C951C44150}"/>
                  </a:ext>
                </a:extLst>
              </p14:cNvPr>
              <p14:cNvContentPartPr/>
              <p14:nvPr/>
            </p14:nvContentPartPr>
            <p14:xfrm>
              <a:off x="5341143" y="1638752"/>
              <a:ext cx="131760" cy="149400"/>
            </p14:xfrm>
          </p:contentPart>
        </mc:Choice>
        <mc:Fallback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26FC4359-EE3E-49A8-8930-68C951C44150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336823" y="1634432"/>
                <a:ext cx="14040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92883D98-C795-4A70-8EE9-3B9E63862B9C}"/>
                  </a:ext>
                </a:extLst>
              </p14:cNvPr>
              <p14:cNvContentPartPr/>
              <p14:nvPr/>
            </p14:nvContentPartPr>
            <p14:xfrm>
              <a:off x="5638143" y="1667552"/>
              <a:ext cx="169920" cy="119880"/>
            </p14:xfrm>
          </p:contentPart>
        </mc:Choice>
        <mc:Fallback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92883D98-C795-4A70-8EE9-3B9E63862B9C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633823" y="1663232"/>
                <a:ext cx="17856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FFE6AA93-1EFB-4572-A63E-F65B2579AB10}"/>
                  </a:ext>
                </a:extLst>
              </p14:cNvPr>
              <p14:cNvContentPartPr/>
              <p14:nvPr/>
            </p14:nvContentPartPr>
            <p14:xfrm>
              <a:off x="5777823" y="1705352"/>
              <a:ext cx="243000" cy="59040"/>
            </p14:xfrm>
          </p:contentPart>
        </mc:Choice>
        <mc:Fallback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FFE6AA93-1EFB-4572-A63E-F65B2579AB10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773503" y="1701032"/>
                <a:ext cx="2516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97CC1BD1-5FF2-4948-BC43-559B7ADD03B1}"/>
                  </a:ext>
                </a:extLst>
              </p14:cNvPr>
              <p14:cNvContentPartPr/>
              <p14:nvPr/>
            </p14:nvContentPartPr>
            <p14:xfrm>
              <a:off x="6076623" y="1734512"/>
              <a:ext cx="117360" cy="30600"/>
            </p14:xfrm>
          </p:contentPart>
        </mc:Choice>
        <mc:Fallback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97CC1BD1-5FF2-4948-BC43-559B7ADD03B1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6072303" y="1730192"/>
                <a:ext cx="12600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EDDADBDF-97C8-4E98-962A-73DD9851425D}"/>
                  </a:ext>
                </a:extLst>
              </p14:cNvPr>
              <p14:cNvContentPartPr/>
              <p14:nvPr/>
            </p14:nvContentPartPr>
            <p14:xfrm>
              <a:off x="6330783" y="1673672"/>
              <a:ext cx="327240" cy="93960"/>
            </p14:xfrm>
          </p:contentPart>
        </mc:Choice>
        <mc:Fallback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EDDADBDF-97C8-4E98-962A-73DD9851425D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326463" y="1669352"/>
                <a:ext cx="33588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14CC1219-E6A7-4798-9FC3-DC91A32D0354}"/>
                  </a:ext>
                </a:extLst>
              </p14:cNvPr>
              <p14:cNvContentPartPr/>
              <p14:nvPr/>
            </p14:nvContentPartPr>
            <p14:xfrm>
              <a:off x="6624183" y="1608512"/>
              <a:ext cx="360" cy="360"/>
            </p14:xfrm>
          </p:contentPart>
        </mc:Choice>
        <mc:Fallback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14CC1219-E6A7-4798-9FC3-DC91A32D035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619863" y="1604192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85785015-D48E-49A4-9F89-DFD3BEF29B75}"/>
                  </a:ext>
                </a:extLst>
              </p14:cNvPr>
              <p14:cNvContentPartPr/>
              <p14:nvPr/>
            </p14:nvContentPartPr>
            <p14:xfrm>
              <a:off x="1184583" y="1475312"/>
              <a:ext cx="99360" cy="108000"/>
            </p14:xfrm>
          </p:contentPart>
        </mc:Choice>
        <mc:Fallback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85785015-D48E-49A4-9F89-DFD3BEF29B75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180263" y="1470992"/>
                <a:ext cx="10800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CCA9D6C6-90F6-4A63-A9D2-AB78217699FC}"/>
                  </a:ext>
                </a:extLst>
              </p14:cNvPr>
              <p14:cNvContentPartPr/>
              <p14:nvPr/>
            </p14:nvContentPartPr>
            <p14:xfrm>
              <a:off x="1189983" y="1432832"/>
              <a:ext cx="119880" cy="13320"/>
            </p14:xfrm>
          </p:contentPart>
        </mc:Choice>
        <mc:Fallback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CCA9D6C6-90F6-4A63-A9D2-AB78217699FC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185663" y="1428512"/>
                <a:ext cx="12852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B5CE142F-279A-4266-8028-FF1755F7D0DF}"/>
                  </a:ext>
                </a:extLst>
              </p14:cNvPr>
              <p14:cNvContentPartPr/>
              <p14:nvPr/>
            </p14:nvContentPartPr>
            <p14:xfrm>
              <a:off x="1092063" y="1622912"/>
              <a:ext cx="279360" cy="32400"/>
            </p14:xfrm>
          </p:contentPart>
        </mc:Choice>
        <mc:Fallback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B5CE142F-279A-4266-8028-FF1755F7D0DF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087743" y="1618592"/>
                <a:ext cx="28800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8C5C66BB-F24A-4158-AFDA-D52270986CF1}"/>
                  </a:ext>
                </a:extLst>
              </p14:cNvPr>
              <p14:cNvContentPartPr/>
              <p14:nvPr/>
            </p14:nvContentPartPr>
            <p14:xfrm>
              <a:off x="1171263" y="1697792"/>
              <a:ext cx="108720" cy="133200"/>
            </p14:xfrm>
          </p:contentPart>
        </mc:Choice>
        <mc:Fallback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8C5C66BB-F24A-4158-AFDA-D52270986CF1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166943" y="1693472"/>
                <a:ext cx="11736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D9B50514-2D3E-4D5F-8F3A-DF039112931E}"/>
                  </a:ext>
                </a:extLst>
              </p14:cNvPr>
              <p14:cNvContentPartPr/>
              <p14:nvPr/>
            </p14:nvContentPartPr>
            <p14:xfrm>
              <a:off x="1485183" y="1593032"/>
              <a:ext cx="38160" cy="23040"/>
            </p14:xfrm>
          </p:contentPart>
        </mc:Choice>
        <mc:Fallback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D9B50514-2D3E-4D5F-8F3A-DF039112931E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1480863" y="1588712"/>
                <a:ext cx="4680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B51739B4-8ADC-497E-97F2-AE2FE544986D}"/>
                  </a:ext>
                </a:extLst>
              </p14:cNvPr>
              <p14:cNvContentPartPr/>
              <p14:nvPr/>
            </p14:nvContentPartPr>
            <p14:xfrm>
              <a:off x="1590663" y="1431032"/>
              <a:ext cx="149760" cy="126360"/>
            </p14:xfrm>
          </p:contentPart>
        </mc:Choice>
        <mc:Fallback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B51739B4-8ADC-497E-97F2-AE2FE544986D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586343" y="1426712"/>
                <a:ext cx="1584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7344C1E9-7DF4-456D-918F-453D7E44B4B0}"/>
                  </a:ext>
                </a:extLst>
              </p14:cNvPr>
              <p14:cNvContentPartPr/>
              <p14:nvPr/>
            </p14:nvContentPartPr>
            <p14:xfrm>
              <a:off x="1615863" y="1585472"/>
              <a:ext cx="177120" cy="11880"/>
            </p14:xfrm>
          </p:contentPart>
        </mc:Choice>
        <mc:Fallback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7344C1E9-7DF4-456D-918F-453D7E44B4B0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611543" y="1581152"/>
                <a:ext cx="18576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C9D7DEEA-E0C4-48F0-9EAF-C6B0F7C18648}"/>
                  </a:ext>
                </a:extLst>
              </p14:cNvPr>
              <p14:cNvContentPartPr/>
              <p14:nvPr/>
            </p14:nvContentPartPr>
            <p14:xfrm>
              <a:off x="1615863" y="1644152"/>
              <a:ext cx="130680" cy="153000"/>
            </p14:xfrm>
          </p:contentPart>
        </mc:Choice>
        <mc:Fallback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C9D7DEEA-E0C4-48F0-9EAF-C6B0F7C18648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611543" y="1639832"/>
                <a:ext cx="13932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B543C677-E6F5-41C2-9FA5-A94038C2C608}"/>
                  </a:ext>
                </a:extLst>
              </p14:cNvPr>
              <p14:cNvContentPartPr/>
              <p14:nvPr/>
            </p14:nvContentPartPr>
            <p14:xfrm>
              <a:off x="1915383" y="1586912"/>
              <a:ext cx="180360" cy="7560"/>
            </p14:xfrm>
          </p:contentPart>
        </mc:Choice>
        <mc:Fallback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B543C677-E6F5-41C2-9FA5-A94038C2C608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911063" y="1582592"/>
                <a:ext cx="18900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E24182AC-960A-422C-A62C-410037D9199F}"/>
                  </a:ext>
                </a:extLst>
              </p14:cNvPr>
              <p14:cNvContentPartPr/>
              <p14:nvPr/>
            </p14:nvContentPartPr>
            <p14:xfrm>
              <a:off x="1955343" y="1623632"/>
              <a:ext cx="151560" cy="17640"/>
            </p14:xfrm>
          </p:contentPart>
        </mc:Choice>
        <mc:Fallback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E24182AC-960A-422C-A62C-410037D9199F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951023" y="1619312"/>
                <a:ext cx="16020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F2339C42-5B67-415D-9F87-C70F0D41365A}"/>
                  </a:ext>
                </a:extLst>
              </p14:cNvPr>
              <p14:cNvContentPartPr/>
              <p14:nvPr/>
            </p14:nvContentPartPr>
            <p14:xfrm>
              <a:off x="2362143" y="1443632"/>
              <a:ext cx="91800" cy="114480"/>
            </p14:xfrm>
          </p:contentPart>
        </mc:Choice>
        <mc:Fallback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F2339C42-5B67-415D-9F87-C70F0D41365A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2357823" y="1439312"/>
                <a:ext cx="10044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761966FC-B50E-49B9-A8E6-3CF98FF63F75}"/>
                  </a:ext>
                </a:extLst>
              </p14:cNvPr>
              <p14:cNvContentPartPr/>
              <p14:nvPr/>
            </p14:nvContentPartPr>
            <p14:xfrm>
              <a:off x="2375103" y="1425992"/>
              <a:ext cx="129600" cy="18720"/>
            </p14:xfrm>
          </p:contentPart>
        </mc:Choice>
        <mc:Fallback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761966FC-B50E-49B9-A8E6-3CF98FF63F75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2370783" y="1421672"/>
                <a:ext cx="13824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F8C64B52-A645-4C44-9E1F-9FE052FE4063}"/>
                  </a:ext>
                </a:extLst>
              </p14:cNvPr>
              <p14:cNvContentPartPr/>
              <p14:nvPr/>
            </p14:nvContentPartPr>
            <p14:xfrm>
              <a:off x="2303823" y="1566032"/>
              <a:ext cx="237600" cy="39960"/>
            </p14:xfrm>
          </p:contentPart>
        </mc:Choice>
        <mc:Fallback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F8C64B52-A645-4C44-9E1F-9FE052FE4063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2299503" y="1561712"/>
                <a:ext cx="24624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38EAAFD6-57A4-4EA5-9D54-C84CACAB4E92}"/>
                  </a:ext>
                </a:extLst>
              </p14:cNvPr>
              <p14:cNvContentPartPr/>
              <p14:nvPr/>
            </p14:nvContentPartPr>
            <p14:xfrm>
              <a:off x="2331903" y="1665752"/>
              <a:ext cx="92160" cy="112320"/>
            </p14:xfrm>
          </p:contentPart>
        </mc:Choice>
        <mc:Fallback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38EAAFD6-57A4-4EA5-9D54-C84CACAB4E92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2327583" y="1661432"/>
                <a:ext cx="10080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77D79F05-49C0-495E-B71A-D5DE03EAA7F1}"/>
                  </a:ext>
                </a:extLst>
              </p14:cNvPr>
              <p14:cNvContentPartPr/>
              <p14:nvPr/>
            </p14:nvContentPartPr>
            <p14:xfrm>
              <a:off x="2452863" y="1655672"/>
              <a:ext cx="85680" cy="120600"/>
            </p14:xfrm>
          </p:contentPart>
        </mc:Choice>
        <mc:Fallback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77D79F05-49C0-495E-B71A-D5DE03EAA7F1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2448543" y="1651352"/>
                <a:ext cx="9432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4CEDD045-0088-4626-8E41-34D083C70073}"/>
                  </a:ext>
                </a:extLst>
              </p14:cNvPr>
              <p14:cNvContentPartPr/>
              <p14:nvPr/>
            </p14:nvContentPartPr>
            <p14:xfrm>
              <a:off x="2682903" y="1544072"/>
              <a:ext cx="114120" cy="6480"/>
            </p14:xfrm>
          </p:contentPart>
        </mc:Choice>
        <mc:Fallback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4CEDD045-0088-4626-8E41-34D083C70073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2678583" y="1539752"/>
                <a:ext cx="12276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D8FD202D-19B4-4B80-BB1C-B6D22CF7F139}"/>
                  </a:ext>
                </a:extLst>
              </p14:cNvPr>
              <p14:cNvContentPartPr/>
              <p14:nvPr/>
            </p14:nvContentPartPr>
            <p14:xfrm>
              <a:off x="2700183" y="1574312"/>
              <a:ext cx="142560" cy="11880"/>
            </p14:xfrm>
          </p:contentPart>
        </mc:Choice>
        <mc:Fallback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D8FD202D-19B4-4B80-BB1C-B6D22CF7F139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2695863" y="1569992"/>
                <a:ext cx="1512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B43AF849-FEFC-4B79-95FE-9336B35A558F}"/>
                  </a:ext>
                </a:extLst>
              </p14:cNvPr>
              <p14:cNvContentPartPr/>
              <p14:nvPr/>
            </p14:nvContentPartPr>
            <p14:xfrm>
              <a:off x="2918703" y="1500152"/>
              <a:ext cx="100440" cy="149040"/>
            </p14:xfrm>
          </p:contentPart>
        </mc:Choice>
        <mc:Fallback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B43AF849-FEFC-4B79-95FE-9336B35A558F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2914383" y="1495832"/>
                <a:ext cx="10908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6E39656A-B4CA-4C98-9716-A45E5B935682}"/>
                  </a:ext>
                </a:extLst>
              </p14:cNvPr>
              <p14:cNvContentPartPr/>
              <p14:nvPr/>
            </p14:nvContentPartPr>
            <p14:xfrm>
              <a:off x="3054423" y="1575032"/>
              <a:ext cx="71280" cy="69480"/>
            </p14:xfrm>
          </p:contentPart>
        </mc:Choice>
        <mc:Fallback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6E39656A-B4CA-4C98-9716-A45E5B935682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3050103" y="1570712"/>
                <a:ext cx="7992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A552A6EF-178F-4B18-9528-F42C6D50641F}"/>
                  </a:ext>
                </a:extLst>
              </p14:cNvPr>
              <p14:cNvContentPartPr/>
              <p14:nvPr/>
            </p14:nvContentPartPr>
            <p14:xfrm>
              <a:off x="1070103" y="1862672"/>
              <a:ext cx="68040" cy="157680"/>
            </p14:xfrm>
          </p:contentPart>
        </mc:Choice>
        <mc:Fallback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A552A6EF-178F-4B18-9528-F42C6D50641F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1065783" y="1858352"/>
                <a:ext cx="7668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5E40226B-B84D-4E16-99B4-D8D92C3424BC}"/>
                  </a:ext>
                </a:extLst>
              </p14:cNvPr>
              <p14:cNvContentPartPr/>
              <p14:nvPr/>
            </p14:nvContentPartPr>
            <p14:xfrm>
              <a:off x="1180983" y="1901912"/>
              <a:ext cx="295200" cy="73800"/>
            </p14:xfrm>
          </p:contentPart>
        </mc:Choice>
        <mc:Fallback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5E40226B-B84D-4E16-99B4-D8D92C3424BC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1176663" y="1897592"/>
                <a:ext cx="30384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F985CCD9-C7A1-4B26-B4D6-2F5FC6D2661C}"/>
                  </a:ext>
                </a:extLst>
              </p14:cNvPr>
              <p14:cNvContentPartPr/>
              <p14:nvPr/>
            </p14:nvContentPartPr>
            <p14:xfrm>
              <a:off x="1484103" y="1869872"/>
              <a:ext cx="19080" cy="1800"/>
            </p14:xfrm>
          </p:contentPart>
        </mc:Choice>
        <mc:Fallback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F985CCD9-C7A1-4B26-B4D6-2F5FC6D2661C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1479783" y="1865552"/>
                <a:ext cx="27720" cy="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6C5F56A0-8BA0-4970-B9BD-FCE0B0B8A65C}"/>
                  </a:ext>
                </a:extLst>
              </p14:cNvPr>
              <p14:cNvContentPartPr/>
              <p14:nvPr/>
            </p14:nvContentPartPr>
            <p14:xfrm>
              <a:off x="1664823" y="1852232"/>
              <a:ext cx="82080" cy="108720"/>
            </p14:xfrm>
          </p:contentPart>
        </mc:Choice>
        <mc:Fallback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6C5F56A0-8BA0-4970-B9BD-FCE0B0B8A65C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1660503" y="1847912"/>
                <a:ext cx="9072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FAFF143A-E877-44C4-B64C-C23F7DF2E548}"/>
                  </a:ext>
                </a:extLst>
              </p14:cNvPr>
              <p14:cNvContentPartPr/>
              <p14:nvPr/>
            </p14:nvContentPartPr>
            <p14:xfrm>
              <a:off x="1794783" y="1947992"/>
              <a:ext cx="360" cy="360"/>
            </p14:xfrm>
          </p:contentPart>
        </mc:Choice>
        <mc:Fallback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FAFF143A-E877-44C4-B64C-C23F7DF2E548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790463" y="1943672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7308EE2D-1ED4-4233-AC8F-69CD3EE2DDB6}"/>
                  </a:ext>
                </a:extLst>
              </p14:cNvPr>
              <p14:cNvContentPartPr/>
              <p14:nvPr/>
            </p14:nvContentPartPr>
            <p14:xfrm>
              <a:off x="1894863" y="1839632"/>
              <a:ext cx="191160" cy="95760"/>
            </p14:xfrm>
          </p:contentPart>
        </mc:Choice>
        <mc:Fallback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7308EE2D-1ED4-4233-AC8F-69CD3EE2DDB6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1890543" y="1835312"/>
                <a:ext cx="19980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F57C35D2-9EB1-42A9-88EC-A9D649BC0517}"/>
                  </a:ext>
                </a:extLst>
              </p14:cNvPr>
              <p14:cNvContentPartPr/>
              <p14:nvPr/>
            </p14:nvContentPartPr>
            <p14:xfrm>
              <a:off x="2096463" y="1845752"/>
              <a:ext cx="239760" cy="218880"/>
            </p14:xfrm>
          </p:contentPart>
        </mc:Choice>
        <mc:Fallback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F57C35D2-9EB1-42A9-88EC-A9D649BC0517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2092143" y="1841432"/>
                <a:ext cx="24840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BAAB750F-F39B-4696-8E8C-3C413C52A7C5}"/>
                  </a:ext>
                </a:extLst>
              </p14:cNvPr>
              <p14:cNvContentPartPr/>
              <p14:nvPr/>
            </p14:nvContentPartPr>
            <p14:xfrm>
              <a:off x="2501823" y="1859432"/>
              <a:ext cx="82080" cy="91080"/>
            </p14:xfrm>
          </p:contentPart>
        </mc:Choice>
        <mc:Fallback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BAAB750F-F39B-4696-8E8C-3C413C52A7C5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2497503" y="1855112"/>
                <a:ext cx="9072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74681B82-851F-4E5A-B10D-4D26FC6359EB}"/>
                  </a:ext>
                </a:extLst>
              </p14:cNvPr>
              <p14:cNvContentPartPr/>
              <p14:nvPr/>
            </p14:nvContentPartPr>
            <p14:xfrm>
              <a:off x="2594703" y="1878872"/>
              <a:ext cx="176040" cy="49320"/>
            </p14:xfrm>
          </p:contentPart>
        </mc:Choice>
        <mc:Fallback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74681B82-851F-4E5A-B10D-4D26FC6359EB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2590383" y="1874552"/>
                <a:ext cx="18468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92EDD1B7-1BC7-4558-A693-9C1C146D4B0F}"/>
                  </a:ext>
                </a:extLst>
              </p14:cNvPr>
              <p14:cNvContentPartPr/>
              <p14:nvPr/>
            </p14:nvContentPartPr>
            <p14:xfrm>
              <a:off x="2816103" y="1871672"/>
              <a:ext cx="81000" cy="59040"/>
            </p14:xfrm>
          </p:contentPart>
        </mc:Choice>
        <mc:Fallback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92EDD1B7-1BC7-4558-A693-9C1C146D4B0F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2811783" y="1867352"/>
                <a:ext cx="896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7E0468EE-E061-4FC4-B484-EB3E1023C0BE}"/>
                  </a:ext>
                </a:extLst>
              </p14:cNvPr>
              <p14:cNvContentPartPr/>
              <p14:nvPr/>
            </p14:nvContentPartPr>
            <p14:xfrm>
              <a:off x="2970903" y="1821992"/>
              <a:ext cx="280440" cy="102960"/>
            </p14:xfrm>
          </p:contentPart>
        </mc:Choice>
        <mc:Fallback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7E0468EE-E061-4FC4-B484-EB3E1023C0BE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2966583" y="1817672"/>
                <a:ext cx="2890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0BEC3481-0D80-4E18-9175-C386AD7717A6}"/>
                  </a:ext>
                </a:extLst>
              </p14:cNvPr>
              <p14:cNvContentPartPr/>
              <p14:nvPr/>
            </p14:nvContentPartPr>
            <p14:xfrm>
              <a:off x="3291303" y="1776272"/>
              <a:ext cx="114480" cy="121680"/>
            </p14:xfrm>
          </p:contentPart>
        </mc:Choice>
        <mc:Fallback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0BEC3481-0D80-4E18-9175-C386AD7717A6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3286983" y="1771952"/>
                <a:ext cx="12312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B75C93D3-4566-4012-97B1-61023CC7B079}"/>
                  </a:ext>
                </a:extLst>
              </p14:cNvPr>
              <p14:cNvContentPartPr/>
              <p14:nvPr/>
            </p14:nvContentPartPr>
            <p14:xfrm>
              <a:off x="3347463" y="1877792"/>
              <a:ext cx="83880" cy="10440"/>
            </p14:xfrm>
          </p:contentPart>
        </mc:Choice>
        <mc:Fallback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B75C93D3-4566-4012-97B1-61023CC7B079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3343143" y="1873472"/>
                <a:ext cx="9252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3ACC418A-3D38-4BD3-95AC-13E8B5197369}"/>
                  </a:ext>
                </a:extLst>
              </p14:cNvPr>
              <p14:cNvContentPartPr/>
              <p14:nvPr/>
            </p14:nvContentPartPr>
            <p14:xfrm>
              <a:off x="3446103" y="1865912"/>
              <a:ext cx="233640" cy="21600"/>
            </p14:xfrm>
          </p:contentPart>
        </mc:Choice>
        <mc:Fallback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3ACC418A-3D38-4BD3-95AC-13E8B5197369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3441783" y="1861592"/>
                <a:ext cx="24228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5B5212EF-D331-4660-9145-E12033EB7ED0}"/>
                  </a:ext>
                </a:extLst>
              </p14:cNvPr>
              <p14:cNvContentPartPr/>
              <p14:nvPr/>
            </p14:nvContentPartPr>
            <p14:xfrm>
              <a:off x="3730503" y="1858352"/>
              <a:ext cx="204840" cy="29520"/>
            </p14:xfrm>
          </p:contentPart>
        </mc:Choice>
        <mc:Fallback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5B5212EF-D331-4660-9145-E12033EB7ED0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3726183" y="1854032"/>
                <a:ext cx="2134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B2DAE977-F34A-4B43-9E1D-EF12AF6AED7D}"/>
                  </a:ext>
                </a:extLst>
              </p14:cNvPr>
              <p14:cNvContentPartPr/>
              <p14:nvPr/>
            </p14:nvContentPartPr>
            <p14:xfrm>
              <a:off x="4029663" y="1823072"/>
              <a:ext cx="166680" cy="50400"/>
            </p14:xfrm>
          </p:contentPart>
        </mc:Choice>
        <mc:Fallback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B2DAE977-F34A-4B43-9E1D-EF12AF6AED7D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4025343" y="1818752"/>
                <a:ext cx="17532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D173F309-538D-4339-B8D2-8480124C8188}"/>
                  </a:ext>
                </a:extLst>
              </p14:cNvPr>
              <p14:cNvContentPartPr/>
              <p14:nvPr/>
            </p14:nvContentPartPr>
            <p14:xfrm>
              <a:off x="1080183" y="2124032"/>
              <a:ext cx="261000" cy="136800"/>
            </p14:xfrm>
          </p:contentPart>
        </mc:Choice>
        <mc:Fallback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D173F309-538D-4339-B8D2-8480124C8188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1075863" y="2119712"/>
                <a:ext cx="26964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B6A8F55B-C6EC-46D8-B724-521C37567055}"/>
                  </a:ext>
                </a:extLst>
              </p14:cNvPr>
              <p14:cNvContentPartPr/>
              <p14:nvPr/>
            </p14:nvContentPartPr>
            <p14:xfrm>
              <a:off x="1349823" y="2178392"/>
              <a:ext cx="98640" cy="47520"/>
            </p14:xfrm>
          </p:contentPart>
        </mc:Choice>
        <mc:Fallback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B6A8F55B-C6EC-46D8-B724-521C37567055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1345503" y="2174072"/>
                <a:ext cx="1072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1D697512-FC37-400D-9FF9-9005A9BB2A03}"/>
                  </a:ext>
                </a:extLst>
              </p14:cNvPr>
              <p14:cNvContentPartPr/>
              <p14:nvPr/>
            </p14:nvContentPartPr>
            <p14:xfrm>
              <a:off x="1471143" y="2111432"/>
              <a:ext cx="151200" cy="101520"/>
            </p14:xfrm>
          </p:contentPart>
        </mc:Choice>
        <mc:Fallback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1D697512-FC37-400D-9FF9-9005A9BB2A03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1466823" y="2107112"/>
                <a:ext cx="15984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D48144C6-C6C6-4034-B360-F21AE14D187D}"/>
                  </a:ext>
                </a:extLst>
              </p14:cNvPr>
              <p14:cNvContentPartPr/>
              <p14:nvPr/>
            </p14:nvContentPartPr>
            <p14:xfrm>
              <a:off x="1656543" y="2157152"/>
              <a:ext cx="59760" cy="54720"/>
            </p14:xfrm>
          </p:contentPart>
        </mc:Choice>
        <mc:Fallback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D48144C6-C6C6-4034-B360-F21AE14D187D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1652223" y="2152832"/>
                <a:ext cx="6840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5A02EE32-FCDA-4BFF-AFA5-C1379B224142}"/>
                  </a:ext>
                </a:extLst>
              </p14:cNvPr>
              <p14:cNvContentPartPr/>
              <p14:nvPr/>
            </p14:nvContentPartPr>
            <p14:xfrm>
              <a:off x="1737903" y="2092712"/>
              <a:ext cx="132480" cy="108360"/>
            </p14:xfrm>
          </p:contentPart>
        </mc:Choice>
        <mc:Fallback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5A02EE32-FCDA-4BFF-AFA5-C1379B224142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1733583" y="2088392"/>
                <a:ext cx="14112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4FB97DED-709F-4E53-97C8-8338FBB2C23C}"/>
                  </a:ext>
                </a:extLst>
              </p14:cNvPr>
              <p14:cNvContentPartPr/>
              <p14:nvPr/>
            </p14:nvContentPartPr>
            <p14:xfrm>
              <a:off x="1943103" y="2113592"/>
              <a:ext cx="191160" cy="89280"/>
            </p14:xfrm>
          </p:contentPart>
        </mc:Choice>
        <mc:Fallback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4FB97DED-709F-4E53-97C8-8338FBB2C23C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1938783" y="2109272"/>
                <a:ext cx="19980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57AC9A3B-A56A-4CC4-B8AC-5E4387A3983D}"/>
                  </a:ext>
                </a:extLst>
              </p14:cNvPr>
              <p14:cNvContentPartPr/>
              <p14:nvPr/>
            </p14:nvContentPartPr>
            <p14:xfrm>
              <a:off x="2123103" y="2094872"/>
              <a:ext cx="360" cy="360"/>
            </p14:xfrm>
          </p:contentPart>
        </mc:Choice>
        <mc:Fallback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57AC9A3B-A56A-4CC4-B8AC-5E4387A3983D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118783" y="2090552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11303C4D-7BD4-42DF-932F-B0E8187A71CF}"/>
                  </a:ext>
                </a:extLst>
              </p14:cNvPr>
              <p14:cNvContentPartPr/>
              <p14:nvPr/>
            </p14:nvContentPartPr>
            <p14:xfrm>
              <a:off x="2187183" y="2076512"/>
              <a:ext cx="126000" cy="124200"/>
            </p14:xfrm>
          </p:contentPart>
        </mc:Choice>
        <mc:Fallback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11303C4D-7BD4-42DF-932F-B0E8187A71CF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2182863" y="2072192"/>
                <a:ext cx="13464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2B689CC2-B019-44F1-9F66-3EB42D739B04}"/>
                  </a:ext>
                </a:extLst>
              </p14:cNvPr>
              <p14:cNvContentPartPr/>
              <p14:nvPr/>
            </p14:nvContentPartPr>
            <p14:xfrm>
              <a:off x="2265303" y="2102072"/>
              <a:ext cx="24840" cy="5040"/>
            </p14:xfrm>
          </p:contentPart>
        </mc:Choice>
        <mc:Fallback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2B689CC2-B019-44F1-9F66-3EB42D739B04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2260983" y="2097752"/>
                <a:ext cx="3348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179F05F4-2340-4DFE-99ED-05F5AC21BE0A}"/>
                  </a:ext>
                </a:extLst>
              </p14:cNvPr>
              <p14:cNvContentPartPr/>
              <p14:nvPr/>
            </p14:nvContentPartPr>
            <p14:xfrm>
              <a:off x="2329023" y="2058152"/>
              <a:ext cx="135720" cy="136440"/>
            </p14:xfrm>
          </p:contentPart>
        </mc:Choice>
        <mc:Fallback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179F05F4-2340-4DFE-99ED-05F5AC21BE0A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2324703" y="2053832"/>
                <a:ext cx="14436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4E792A3B-DA24-43C7-86EC-FCF5108AAF17}"/>
                  </a:ext>
                </a:extLst>
              </p14:cNvPr>
              <p14:cNvContentPartPr/>
              <p14:nvPr/>
            </p14:nvContentPartPr>
            <p14:xfrm>
              <a:off x="2498583" y="2057792"/>
              <a:ext cx="99000" cy="97920"/>
            </p14:xfrm>
          </p:contentPart>
        </mc:Choice>
        <mc:Fallback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4E792A3B-DA24-43C7-86EC-FCF5108AAF17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2494263" y="2053472"/>
                <a:ext cx="10764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951C1446-C289-4A76-8DB8-271205E233AD}"/>
                  </a:ext>
                </a:extLst>
              </p14:cNvPr>
              <p14:cNvContentPartPr/>
              <p14:nvPr/>
            </p14:nvContentPartPr>
            <p14:xfrm>
              <a:off x="2547903" y="2032952"/>
              <a:ext cx="262080" cy="142200"/>
            </p14:xfrm>
          </p:contentPart>
        </mc:Choice>
        <mc:Fallback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951C1446-C289-4A76-8DB8-271205E233AD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2543583" y="2028632"/>
                <a:ext cx="27072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12649050-770B-4AA2-A1C6-5C29D3289778}"/>
                  </a:ext>
                </a:extLst>
              </p14:cNvPr>
              <p14:cNvContentPartPr/>
              <p14:nvPr/>
            </p14:nvContentPartPr>
            <p14:xfrm>
              <a:off x="2694063" y="2040872"/>
              <a:ext cx="42840" cy="1440"/>
            </p14:xfrm>
          </p:contentPart>
        </mc:Choice>
        <mc:Fallback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12649050-770B-4AA2-A1C6-5C29D3289778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2689743" y="2036552"/>
                <a:ext cx="51480" cy="1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4866F1DE-FEE5-40BC-BF96-8F5081B5E208}"/>
                  </a:ext>
                </a:extLst>
              </p14:cNvPr>
              <p14:cNvContentPartPr/>
              <p14:nvPr/>
            </p14:nvContentPartPr>
            <p14:xfrm>
              <a:off x="2939583" y="2091632"/>
              <a:ext cx="259560" cy="71640"/>
            </p14:xfrm>
          </p:contentPart>
        </mc:Choice>
        <mc:Fallback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4866F1DE-FEE5-40BC-BF96-8F5081B5E208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2935263" y="2087312"/>
                <a:ext cx="26820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4050B5FD-07BB-4F7A-838E-D2A5FAD61930}"/>
                  </a:ext>
                </a:extLst>
              </p14:cNvPr>
              <p14:cNvContentPartPr/>
              <p14:nvPr/>
            </p14:nvContentPartPr>
            <p14:xfrm>
              <a:off x="3559143" y="2036192"/>
              <a:ext cx="68760" cy="100800"/>
            </p14:xfrm>
          </p:contentPart>
        </mc:Choice>
        <mc:Fallback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4050B5FD-07BB-4F7A-838E-D2A5FAD61930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3554823" y="2031872"/>
                <a:ext cx="7740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32A14B5E-C426-4C1C-AB23-75F29FA3EA64}"/>
                  </a:ext>
                </a:extLst>
              </p14:cNvPr>
              <p14:cNvContentPartPr/>
              <p14:nvPr/>
            </p14:nvContentPartPr>
            <p14:xfrm>
              <a:off x="3571383" y="2002712"/>
              <a:ext cx="110160" cy="24480"/>
            </p14:xfrm>
          </p:contentPart>
        </mc:Choice>
        <mc:Fallback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32A14B5E-C426-4C1C-AB23-75F29FA3EA64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3567063" y="1998392"/>
                <a:ext cx="11880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9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3FC04EA5-D6FB-481C-B773-69E7C4868DA7}"/>
                  </a:ext>
                </a:extLst>
              </p14:cNvPr>
              <p14:cNvContentPartPr/>
              <p14:nvPr/>
            </p14:nvContentPartPr>
            <p14:xfrm>
              <a:off x="3497943" y="2170112"/>
              <a:ext cx="189360" cy="20160"/>
            </p14:xfrm>
          </p:contentPart>
        </mc:Choice>
        <mc:Fallback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3FC04EA5-D6FB-481C-B773-69E7C4868DA7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3493623" y="2165792"/>
                <a:ext cx="19800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1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8588AF1A-4C1E-4968-83CF-63EA4921283E}"/>
                  </a:ext>
                </a:extLst>
              </p14:cNvPr>
              <p14:cNvContentPartPr/>
              <p14:nvPr/>
            </p14:nvContentPartPr>
            <p14:xfrm>
              <a:off x="3562023" y="2189912"/>
              <a:ext cx="100440" cy="120240"/>
            </p14:xfrm>
          </p:contentPart>
        </mc:Choice>
        <mc:Fallback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8588AF1A-4C1E-4968-83CF-63EA4921283E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3557703" y="2185592"/>
                <a:ext cx="10908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3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1A60DC45-AE2F-43F6-BC87-F19B99D69084}"/>
                  </a:ext>
                </a:extLst>
              </p14:cNvPr>
              <p14:cNvContentPartPr/>
              <p14:nvPr/>
            </p14:nvContentPartPr>
            <p14:xfrm>
              <a:off x="3796743" y="2141312"/>
              <a:ext cx="33120" cy="15120"/>
            </p14:xfrm>
          </p:contentPart>
        </mc:Choice>
        <mc:Fallback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1A60DC45-AE2F-43F6-BC87-F19B99D69084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3792423" y="2136992"/>
                <a:ext cx="417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5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32E521AC-E231-496B-BABD-0424B9E7A4A2}"/>
                  </a:ext>
                </a:extLst>
              </p14:cNvPr>
              <p14:cNvContentPartPr/>
              <p14:nvPr/>
            </p14:nvContentPartPr>
            <p14:xfrm>
              <a:off x="3906903" y="1998032"/>
              <a:ext cx="82080" cy="121320"/>
            </p14:xfrm>
          </p:contentPart>
        </mc:Choice>
        <mc:Fallback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32E521AC-E231-496B-BABD-0424B9E7A4A2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3902583" y="1993712"/>
                <a:ext cx="9072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7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3C4240E0-3396-4252-BB5C-3AD40F159398}"/>
                  </a:ext>
                </a:extLst>
              </p14:cNvPr>
              <p14:cNvContentPartPr/>
              <p14:nvPr/>
            </p14:nvContentPartPr>
            <p14:xfrm>
              <a:off x="3915903" y="1985072"/>
              <a:ext cx="105120" cy="16200"/>
            </p14:xfrm>
          </p:contentPart>
        </mc:Choice>
        <mc:Fallback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3C4240E0-3396-4252-BB5C-3AD40F159398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3911583" y="1980752"/>
                <a:ext cx="11376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9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D5A75D1D-3843-49DD-8841-D02CAAC8030A}"/>
                  </a:ext>
                </a:extLst>
              </p14:cNvPr>
              <p14:cNvContentPartPr/>
              <p14:nvPr/>
            </p14:nvContentPartPr>
            <p14:xfrm>
              <a:off x="3910503" y="2143112"/>
              <a:ext cx="100080" cy="15120"/>
            </p14:xfrm>
          </p:contentPart>
        </mc:Choice>
        <mc:Fallback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D5A75D1D-3843-49DD-8841-D02CAAC8030A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3906183" y="2138792"/>
                <a:ext cx="1087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1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6F19DBF0-358D-43C3-845A-8072B16C9BE1}"/>
                  </a:ext>
                </a:extLst>
              </p14:cNvPr>
              <p14:cNvContentPartPr/>
              <p14:nvPr/>
            </p14:nvContentPartPr>
            <p14:xfrm>
              <a:off x="3891423" y="2221952"/>
              <a:ext cx="86040" cy="115560"/>
            </p14:xfrm>
          </p:contentPart>
        </mc:Choice>
        <mc:Fallback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6F19DBF0-358D-43C3-845A-8072B16C9BE1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3887103" y="2217632"/>
                <a:ext cx="9468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3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7C26888A-C959-4145-9DB2-B1FC35808AF9}"/>
                  </a:ext>
                </a:extLst>
              </p14:cNvPr>
              <p14:cNvContentPartPr/>
              <p14:nvPr/>
            </p14:nvContentPartPr>
            <p14:xfrm>
              <a:off x="4085463" y="2157152"/>
              <a:ext cx="360" cy="360"/>
            </p14:xfrm>
          </p:contentPart>
        </mc:Choice>
        <mc:Fallback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7C26888A-C959-4145-9DB2-B1FC35808AF9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081143" y="2152832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3F2DE655-0C47-4D15-884A-74B632FE69D3}"/>
                  </a:ext>
                </a:extLst>
              </p14:cNvPr>
              <p14:cNvContentPartPr/>
              <p14:nvPr/>
            </p14:nvContentPartPr>
            <p14:xfrm>
              <a:off x="4210023" y="1991192"/>
              <a:ext cx="153360" cy="139320"/>
            </p14:xfrm>
          </p:contentPart>
        </mc:Choice>
        <mc:Fallback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3F2DE655-0C47-4D15-884A-74B632FE69D3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4205703" y="1986872"/>
                <a:ext cx="16200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C5B5CB8A-03C2-4CE4-BDC4-0541F213F1EF}"/>
                  </a:ext>
                </a:extLst>
              </p14:cNvPr>
              <p14:cNvContentPartPr/>
              <p14:nvPr/>
            </p14:nvContentPartPr>
            <p14:xfrm>
              <a:off x="4258263" y="2133032"/>
              <a:ext cx="139320" cy="3240"/>
            </p14:xfrm>
          </p:contentPart>
        </mc:Choice>
        <mc:Fallback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C5B5CB8A-03C2-4CE4-BDC4-0541F213F1EF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4253943" y="2128712"/>
                <a:ext cx="147960" cy="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797198DD-03CF-4F1B-971D-6663BD0DBA5A}"/>
                  </a:ext>
                </a:extLst>
              </p14:cNvPr>
              <p14:cNvContentPartPr/>
              <p14:nvPr/>
            </p14:nvContentPartPr>
            <p14:xfrm>
              <a:off x="4280583" y="2180192"/>
              <a:ext cx="81360" cy="106920"/>
            </p14:xfrm>
          </p:contentPart>
        </mc:Choice>
        <mc:Fallback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797198DD-03CF-4F1B-971D-6663BD0DBA5A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4276263" y="2175872"/>
                <a:ext cx="9000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209810D7-D7D9-428A-B636-858D2F453C4D}"/>
                  </a:ext>
                </a:extLst>
              </p14:cNvPr>
              <p14:cNvContentPartPr/>
              <p14:nvPr/>
            </p14:nvContentPartPr>
            <p14:xfrm>
              <a:off x="4519263" y="2120792"/>
              <a:ext cx="115560" cy="3600"/>
            </p14:xfrm>
          </p:contentPart>
        </mc:Choice>
        <mc:Fallback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209810D7-D7D9-428A-B636-858D2F453C4D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4514943" y="2116472"/>
                <a:ext cx="124200" cy="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5B95856A-A6E4-444A-858F-7A82B1CA90B7}"/>
                  </a:ext>
                </a:extLst>
              </p14:cNvPr>
              <p14:cNvContentPartPr/>
              <p14:nvPr/>
            </p14:nvContentPartPr>
            <p14:xfrm>
              <a:off x="4548783" y="2147072"/>
              <a:ext cx="106920" cy="8280"/>
            </p14:xfrm>
          </p:contentPart>
        </mc:Choice>
        <mc:Fallback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5B95856A-A6E4-444A-858F-7A82B1CA90B7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4544463" y="2142752"/>
                <a:ext cx="11556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4559421A-01E0-4459-91FA-50D40FE04F45}"/>
                  </a:ext>
                </a:extLst>
              </p14:cNvPr>
              <p14:cNvContentPartPr/>
              <p14:nvPr/>
            </p14:nvContentPartPr>
            <p14:xfrm>
              <a:off x="4798983" y="2007392"/>
              <a:ext cx="121320" cy="98640"/>
            </p14:xfrm>
          </p:contentPart>
        </mc:Choice>
        <mc:Fallback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4559421A-01E0-4459-91FA-50D40FE04F45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4794663" y="2003072"/>
                <a:ext cx="12996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936B60DC-1BFD-417D-B91B-B25508461B7E}"/>
                  </a:ext>
                </a:extLst>
              </p14:cNvPr>
              <p14:cNvContentPartPr/>
              <p14:nvPr/>
            </p14:nvContentPartPr>
            <p14:xfrm>
              <a:off x="4955943" y="1988312"/>
              <a:ext cx="161280" cy="100440"/>
            </p14:xfrm>
          </p:contentPart>
        </mc:Choice>
        <mc:Fallback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936B60DC-1BFD-417D-B91B-B25508461B7E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4951623" y="1983992"/>
                <a:ext cx="16992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59734467-725A-4CFE-A863-2FA78B2410CC}"/>
                  </a:ext>
                </a:extLst>
              </p14:cNvPr>
              <p14:cNvContentPartPr/>
              <p14:nvPr/>
            </p14:nvContentPartPr>
            <p14:xfrm>
              <a:off x="4793223" y="2118632"/>
              <a:ext cx="338400" cy="42120"/>
            </p14:xfrm>
          </p:contentPart>
        </mc:Choice>
        <mc:Fallback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59734467-725A-4CFE-A863-2FA78B2410CC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4788903" y="2114312"/>
                <a:ext cx="3470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E851619D-C1B9-43FE-BFCB-995DC380EBDF}"/>
                  </a:ext>
                </a:extLst>
              </p14:cNvPr>
              <p14:cNvContentPartPr/>
              <p14:nvPr/>
            </p14:nvContentPartPr>
            <p14:xfrm>
              <a:off x="4753263" y="2231672"/>
              <a:ext cx="109800" cy="88560"/>
            </p14:xfrm>
          </p:contentPart>
        </mc:Choice>
        <mc:Fallback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E851619D-C1B9-43FE-BFCB-995DC380EBDF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4748943" y="2227352"/>
                <a:ext cx="11844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219463C7-C7E0-45D3-97D5-AAFF588F2AF9}"/>
                  </a:ext>
                </a:extLst>
              </p14:cNvPr>
              <p14:cNvContentPartPr/>
              <p14:nvPr/>
            </p14:nvContentPartPr>
            <p14:xfrm>
              <a:off x="4910583" y="2216552"/>
              <a:ext cx="102600" cy="91440"/>
            </p14:xfrm>
          </p:contentPart>
        </mc:Choice>
        <mc:Fallback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219463C7-C7E0-45D3-97D5-AAFF588F2AF9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4906263" y="2212232"/>
                <a:ext cx="11124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4B9826D0-116A-47B1-9C07-F4573559DCE0}"/>
                  </a:ext>
                </a:extLst>
              </p14:cNvPr>
              <p14:cNvContentPartPr/>
              <p14:nvPr/>
            </p14:nvContentPartPr>
            <p14:xfrm>
              <a:off x="5060343" y="2186672"/>
              <a:ext cx="65160" cy="105840"/>
            </p14:xfrm>
          </p:contentPart>
        </mc:Choice>
        <mc:Fallback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4B9826D0-116A-47B1-9C07-F4573559DCE0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5056023" y="2182352"/>
                <a:ext cx="7380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3BD5B0DA-DD25-4DCC-8727-77FD6695E006}"/>
                  </a:ext>
                </a:extLst>
              </p14:cNvPr>
              <p14:cNvContentPartPr/>
              <p14:nvPr/>
            </p14:nvContentPartPr>
            <p14:xfrm>
              <a:off x="3290943" y="2430752"/>
              <a:ext cx="289440" cy="130320"/>
            </p14:xfrm>
          </p:contentPart>
        </mc:Choice>
        <mc:Fallback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3BD5B0DA-DD25-4DCC-8727-77FD6695E006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3286623" y="2426432"/>
                <a:ext cx="29808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4F362CC9-6FEE-4A33-BA0D-F773815C2BC3}"/>
                  </a:ext>
                </a:extLst>
              </p14:cNvPr>
              <p14:cNvContentPartPr/>
              <p14:nvPr/>
            </p14:nvContentPartPr>
            <p14:xfrm>
              <a:off x="3565623" y="2423552"/>
              <a:ext cx="360" cy="360"/>
            </p14:xfrm>
          </p:contentPart>
        </mc:Choice>
        <mc:Fallback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4F362CC9-6FEE-4A33-BA0D-F773815C2BC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561303" y="2419232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9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A5CB0F3F-96BA-4A66-B7E7-1772BC8AD361}"/>
                  </a:ext>
                </a:extLst>
              </p14:cNvPr>
              <p14:cNvContentPartPr/>
              <p14:nvPr/>
            </p14:nvContentPartPr>
            <p14:xfrm>
              <a:off x="3781263" y="2457032"/>
              <a:ext cx="232200" cy="114480"/>
            </p14:xfrm>
          </p:contentPart>
        </mc:Choice>
        <mc:Fallback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A5CB0F3F-96BA-4A66-B7E7-1772BC8AD361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3776943" y="2452712"/>
                <a:ext cx="24084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1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B317EF3D-8EEB-4FBD-8792-CB5A02F5D6E3}"/>
                  </a:ext>
                </a:extLst>
              </p14:cNvPr>
              <p14:cNvContentPartPr/>
              <p14:nvPr/>
            </p14:nvContentPartPr>
            <p14:xfrm>
              <a:off x="4045143" y="2505632"/>
              <a:ext cx="94680" cy="52560"/>
            </p14:xfrm>
          </p:contentPart>
        </mc:Choice>
        <mc:Fallback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B317EF3D-8EEB-4FBD-8792-CB5A02F5D6E3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4040823" y="2501312"/>
                <a:ext cx="10332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3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BDBFC2EA-8422-4483-9109-FE1AE0B7DAC9}"/>
                  </a:ext>
                </a:extLst>
              </p14:cNvPr>
              <p14:cNvContentPartPr/>
              <p14:nvPr/>
            </p14:nvContentPartPr>
            <p14:xfrm>
              <a:off x="4175103" y="2446592"/>
              <a:ext cx="172800" cy="110160"/>
            </p14:xfrm>
          </p:contentPart>
        </mc:Choice>
        <mc:Fallback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BDBFC2EA-8422-4483-9109-FE1AE0B7DAC9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4170783" y="2442272"/>
                <a:ext cx="18144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5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E687BC70-96E9-4AA7-83B6-873C17BDE95A}"/>
                  </a:ext>
                </a:extLst>
              </p14:cNvPr>
              <p14:cNvContentPartPr/>
              <p14:nvPr/>
            </p14:nvContentPartPr>
            <p14:xfrm>
              <a:off x="4356543" y="2498432"/>
              <a:ext cx="88200" cy="56880"/>
            </p14:xfrm>
          </p:contentPart>
        </mc:Choice>
        <mc:Fallback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E687BC70-96E9-4AA7-83B6-873C17BDE95A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4352223" y="2494112"/>
                <a:ext cx="9684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7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70F27729-6991-4278-88DF-CF8DD94E19C1}"/>
                  </a:ext>
                </a:extLst>
              </p14:cNvPr>
              <p14:cNvContentPartPr/>
              <p14:nvPr/>
            </p14:nvContentPartPr>
            <p14:xfrm>
              <a:off x="4453743" y="2434352"/>
              <a:ext cx="146160" cy="109440"/>
            </p14:xfrm>
          </p:contentPart>
        </mc:Choice>
        <mc:Fallback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70F27729-6991-4278-88DF-CF8DD94E19C1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4449423" y="2430032"/>
                <a:ext cx="15480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9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F56CEDAA-0707-48E1-AF6C-2E7DA0A71352}"/>
                  </a:ext>
                </a:extLst>
              </p14:cNvPr>
              <p14:cNvContentPartPr/>
              <p14:nvPr/>
            </p14:nvContentPartPr>
            <p14:xfrm>
              <a:off x="4654263" y="2463512"/>
              <a:ext cx="233280" cy="83160"/>
            </p14:xfrm>
          </p:contentPart>
        </mc:Choice>
        <mc:Fallback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F56CEDAA-0707-48E1-AF6C-2E7DA0A71352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4649943" y="2459192"/>
                <a:ext cx="24192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1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E11D91D8-ED0C-4AFF-8EF8-C36BD18840E5}"/>
                  </a:ext>
                </a:extLst>
              </p14:cNvPr>
              <p14:cNvContentPartPr/>
              <p14:nvPr/>
            </p14:nvContentPartPr>
            <p14:xfrm>
              <a:off x="4865223" y="2437952"/>
              <a:ext cx="30600" cy="14400"/>
            </p14:xfrm>
          </p:contentPart>
        </mc:Choice>
        <mc:Fallback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E11D91D8-ED0C-4AFF-8EF8-C36BD18840E5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4860903" y="2433632"/>
                <a:ext cx="392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3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8D17CD03-0D5E-4B12-8A41-5A61D9044E13}"/>
                  </a:ext>
                </a:extLst>
              </p14:cNvPr>
              <p14:cNvContentPartPr/>
              <p14:nvPr/>
            </p14:nvContentPartPr>
            <p14:xfrm>
              <a:off x="4924983" y="2422472"/>
              <a:ext cx="113400" cy="124560"/>
            </p14:xfrm>
          </p:contentPart>
        </mc:Choice>
        <mc:Fallback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8D17CD03-0D5E-4B12-8A41-5A61D9044E13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4920663" y="2418152"/>
                <a:ext cx="12204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5">
            <p14:nvContentPartPr>
              <p14:cNvPr id="299" name="Freihand 298">
                <a:extLst>
                  <a:ext uri="{FF2B5EF4-FFF2-40B4-BE49-F238E27FC236}">
                    <a16:creationId xmlns:a16="http://schemas.microsoft.com/office/drawing/2014/main" id="{64BDCA8C-A73A-435C-A5EA-CC2E37AB95DD}"/>
                  </a:ext>
                </a:extLst>
              </p14:cNvPr>
              <p14:cNvContentPartPr/>
              <p14:nvPr/>
            </p14:nvContentPartPr>
            <p14:xfrm>
              <a:off x="5047743" y="2401232"/>
              <a:ext cx="158760" cy="131760"/>
            </p14:xfrm>
          </p:contentPart>
        </mc:Choice>
        <mc:Fallback>
          <p:pic>
            <p:nvPicPr>
              <p:cNvPr id="299" name="Freihand 298">
                <a:extLst>
                  <a:ext uri="{FF2B5EF4-FFF2-40B4-BE49-F238E27FC236}">
                    <a16:creationId xmlns:a16="http://schemas.microsoft.com/office/drawing/2014/main" id="{64BDCA8C-A73A-435C-A5EA-CC2E37AB95DD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5043423" y="2396912"/>
                <a:ext cx="16740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7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D9D3CF16-23C8-46A2-BD70-DC8A3B153463}"/>
                  </a:ext>
                </a:extLst>
              </p14:cNvPr>
              <p14:cNvContentPartPr/>
              <p14:nvPr/>
            </p14:nvContentPartPr>
            <p14:xfrm>
              <a:off x="5267343" y="2379272"/>
              <a:ext cx="137880" cy="87120"/>
            </p14:xfrm>
          </p:contentPart>
        </mc:Choice>
        <mc:Fallback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D9D3CF16-23C8-46A2-BD70-DC8A3B153463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5263023" y="2374952"/>
                <a:ext cx="14652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9">
            <p14:nvContentPartPr>
              <p14:cNvPr id="301" name="Freihand 300">
                <a:extLst>
                  <a:ext uri="{FF2B5EF4-FFF2-40B4-BE49-F238E27FC236}">
                    <a16:creationId xmlns:a16="http://schemas.microsoft.com/office/drawing/2014/main" id="{FE8783C6-2839-4F0A-9E04-507BB55A8FB3}"/>
                  </a:ext>
                </a:extLst>
              </p14:cNvPr>
              <p14:cNvContentPartPr/>
              <p14:nvPr/>
            </p14:nvContentPartPr>
            <p14:xfrm>
              <a:off x="5316303" y="2455592"/>
              <a:ext cx="118080" cy="43920"/>
            </p14:xfrm>
          </p:contentPart>
        </mc:Choice>
        <mc:Fallback>
          <p:pic>
            <p:nvPicPr>
              <p:cNvPr id="301" name="Freihand 300">
                <a:extLst>
                  <a:ext uri="{FF2B5EF4-FFF2-40B4-BE49-F238E27FC236}">
                    <a16:creationId xmlns:a16="http://schemas.microsoft.com/office/drawing/2014/main" id="{FE8783C6-2839-4F0A-9E04-507BB55A8FB3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5311983" y="2451272"/>
                <a:ext cx="1267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1">
            <p14:nvContentPartPr>
              <p14:cNvPr id="302" name="Freihand 301">
                <a:extLst>
                  <a:ext uri="{FF2B5EF4-FFF2-40B4-BE49-F238E27FC236}">
                    <a16:creationId xmlns:a16="http://schemas.microsoft.com/office/drawing/2014/main" id="{85B52ECC-3623-49D6-AC76-E94DE51AAF1C}"/>
                  </a:ext>
                </a:extLst>
              </p14:cNvPr>
              <p14:cNvContentPartPr/>
              <p14:nvPr/>
            </p14:nvContentPartPr>
            <p14:xfrm>
              <a:off x="5383263" y="2337152"/>
              <a:ext cx="230400" cy="182160"/>
            </p14:xfrm>
          </p:contentPart>
        </mc:Choice>
        <mc:Fallback>
          <p:pic>
            <p:nvPicPr>
              <p:cNvPr id="302" name="Freihand 301">
                <a:extLst>
                  <a:ext uri="{FF2B5EF4-FFF2-40B4-BE49-F238E27FC236}">
                    <a16:creationId xmlns:a16="http://schemas.microsoft.com/office/drawing/2014/main" id="{85B52ECC-3623-49D6-AC76-E94DE51AAF1C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5378943" y="2332832"/>
                <a:ext cx="23904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3">
            <p14:nvContentPartPr>
              <p14:cNvPr id="303" name="Freihand 302">
                <a:extLst>
                  <a:ext uri="{FF2B5EF4-FFF2-40B4-BE49-F238E27FC236}">
                    <a16:creationId xmlns:a16="http://schemas.microsoft.com/office/drawing/2014/main" id="{4A87E379-089C-4942-B2BB-5FCF1D939D10}"/>
                  </a:ext>
                </a:extLst>
              </p14:cNvPr>
              <p14:cNvContentPartPr/>
              <p14:nvPr/>
            </p14:nvContentPartPr>
            <p14:xfrm>
              <a:off x="5517543" y="2306552"/>
              <a:ext cx="360" cy="360"/>
            </p14:xfrm>
          </p:contentPart>
        </mc:Choice>
        <mc:Fallback>
          <p:pic>
            <p:nvPicPr>
              <p:cNvPr id="303" name="Freihand 302">
                <a:extLst>
                  <a:ext uri="{FF2B5EF4-FFF2-40B4-BE49-F238E27FC236}">
                    <a16:creationId xmlns:a16="http://schemas.microsoft.com/office/drawing/2014/main" id="{4A87E379-089C-4942-B2BB-5FCF1D939D10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513223" y="2302232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390DB283-FC5C-4864-A4C7-1E59AE288257}"/>
                  </a:ext>
                </a:extLst>
              </p14:cNvPr>
              <p14:cNvContentPartPr/>
              <p14:nvPr/>
            </p14:nvContentPartPr>
            <p14:xfrm>
              <a:off x="5774583" y="2377832"/>
              <a:ext cx="484920" cy="86760"/>
            </p14:xfrm>
          </p:contentPart>
        </mc:Choice>
        <mc:Fallback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390DB283-FC5C-4864-A4C7-1E59AE288257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5770263" y="2373512"/>
                <a:ext cx="493560" cy="9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6" name="Gruppieren 315">
            <a:extLst>
              <a:ext uri="{FF2B5EF4-FFF2-40B4-BE49-F238E27FC236}">
                <a16:creationId xmlns:a16="http://schemas.microsoft.com/office/drawing/2014/main" id="{153714F1-51AC-4C17-A7AB-29AF194B11CA}"/>
              </a:ext>
            </a:extLst>
          </p:cNvPr>
          <p:cNvGrpSpPr/>
          <p:nvPr/>
        </p:nvGrpSpPr>
        <p:grpSpPr>
          <a:xfrm>
            <a:off x="602463" y="2362712"/>
            <a:ext cx="2516760" cy="607680"/>
            <a:chOff x="602463" y="2362712"/>
            <a:chExt cx="2516760" cy="60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9E44CF84-E73D-4542-96C3-AC87A30416C9}"/>
                    </a:ext>
                  </a:extLst>
                </p14:cNvPr>
                <p14:cNvContentPartPr/>
                <p14:nvPr/>
              </p14:nvContentPartPr>
              <p14:xfrm>
                <a:off x="608943" y="2580512"/>
                <a:ext cx="133920" cy="1692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9E44CF84-E73D-4542-96C3-AC87A30416C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04623" y="2576192"/>
                  <a:ext cx="142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33354F93-3AB0-4D0B-82B2-95CE9122BC5F}"/>
                    </a:ext>
                  </a:extLst>
                </p14:cNvPr>
                <p14:cNvContentPartPr/>
                <p14:nvPr/>
              </p14:nvContentPartPr>
              <p14:xfrm>
                <a:off x="602463" y="2608952"/>
                <a:ext cx="131400" cy="1296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33354F93-3AB0-4D0B-82B2-95CE9122BC5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98143" y="2604632"/>
                  <a:ext cx="1400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625B79FE-A37B-410F-9773-0D4C64B5770B}"/>
                    </a:ext>
                  </a:extLst>
                </p14:cNvPr>
                <p14:cNvContentPartPr/>
                <p14:nvPr/>
              </p14:nvContentPartPr>
              <p14:xfrm>
                <a:off x="750423" y="2522552"/>
                <a:ext cx="107280" cy="16236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625B79FE-A37B-410F-9773-0D4C64B5770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46103" y="2518232"/>
                  <a:ext cx="1159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83362A38-7246-4F99-A42A-83E829210AFE}"/>
                    </a:ext>
                  </a:extLst>
                </p14:cNvPr>
                <p14:cNvContentPartPr/>
                <p14:nvPr/>
              </p14:nvContentPartPr>
              <p14:xfrm>
                <a:off x="1031223" y="2552792"/>
                <a:ext cx="16920" cy="10548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83362A38-7246-4F99-A42A-83E829210AF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26903" y="2548472"/>
                  <a:ext cx="255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8B7C4B5F-E99C-4B72-970F-F9CEDA4DCEF6}"/>
                    </a:ext>
                  </a:extLst>
                </p14:cNvPr>
                <p14:cNvContentPartPr/>
                <p14:nvPr/>
              </p14:nvContentPartPr>
              <p14:xfrm>
                <a:off x="949503" y="2627672"/>
                <a:ext cx="155160" cy="3744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8B7C4B5F-E99C-4B72-970F-F9CEDA4DCEF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45183" y="2623352"/>
                  <a:ext cx="1638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654B51CA-5928-48AF-9BA2-5DF67D3D602D}"/>
                    </a:ext>
                  </a:extLst>
                </p14:cNvPr>
                <p14:cNvContentPartPr/>
                <p14:nvPr/>
              </p14:nvContentPartPr>
              <p14:xfrm>
                <a:off x="975783" y="2508152"/>
                <a:ext cx="141120" cy="648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654B51CA-5928-48AF-9BA2-5DF67D3D602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71463" y="2503832"/>
                  <a:ext cx="14976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202785B5-E337-4DE8-A3F1-976329F414B8}"/>
                    </a:ext>
                  </a:extLst>
                </p14:cNvPr>
                <p14:cNvContentPartPr/>
                <p14:nvPr/>
              </p14:nvContentPartPr>
              <p14:xfrm>
                <a:off x="1162983" y="2571152"/>
                <a:ext cx="89640" cy="6372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202785B5-E337-4DE8-A3F1-976329F414B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58663" y="2566832"/>
                  <a:ext cx="982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4EA87918-5B53-48B1-B921-AD3901069088}"/>
                    </a:ext>
                  </a:extLst>
                </p14:cNvPr>
                <p14:cNvContentPartPr/>
                <p14:nvPr/>
              </p14:nvContentPartPr>
              <p14:xfrm>
                <a:off x="1261263" y="2577632"/>
                <a:ext cx="73080" cy="6300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4EA87918-5B53-48B1-B921-AD390106908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256943" y="2573312"/>
                  <a:ext cx="817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6481F4C9-7387-4FA9-8A52-903C29DDEE75}"/>
                    </a:ext>
                  </a:extLst>
                </p14:cNvPr>
                <p14:cNvContentPartPr/>
                <p14:nvPr/>
              </p14:nvContentPartPr>
              <p14:xfrm>
                <a:off x="1358823" y="2561432"/>
                <a:ext cx="74160" cy="20592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6481F4C9-7387-4FA9-8A52-903C29DDEE7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354503" y="2557112"/>
                  <a:ext cx="828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74D47127-9CE8-4D80-A93A-7FB8A2FF7132}"/>
                    </a:ext>
                  </a:extLst>
                </p14:cNvPr>
                <p14:cNvContentPartPr/>
                <p14:nvPr/>
              </p14:nvContentPartPr>
              <p14:xfrm>
                <a:off x="1490223" y="2556392"/>
                <a:ext cx="69120" cy="7128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74D47127-9CE8-4D80-A93A-7FB8A2FF7132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485903" y="2552072"/>
                  <a:ext cx="777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B39FABE4-2A43-4B9E-9B77-BB10312D830A}"/>
                    </a:ext>
                  </a:extLst>
                </p14:cNvPr>
                <p14:cNvContentPartPr/>
                <p14:nvPr/>
              </p14:nvContentPartPr>
              <p14:xfrm>
                <a:off x="1578423" y="2545232"/>
                <a:ext cx="66240" cy="9504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B39FABE4-2A43-4B9E-9B77-BB10312D830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574103" y="2540912"/>
                  <a:ext cx="748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37A22EE9-5EA2-4E01-85BC-A32EA2866336}"/>
                    </a:ext>
                  </a:extLst>
                </p14:cNvPr>
                <p14:cNvContentPartPr/>
                <p14:nvPr/>
              </p14:nvContentPartPr>
              <p14:xfrm>
                <a:off x="1656543" y="2484392"/>
                <a:ext cx="291240" cy="12096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37A22EE9-5EA2-4E01-85BC-A32EA286633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652223" y="2480072"/>
                  <a:ext cx="2998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028D1C8C-9935-4E8F-9132-5B9B3C338584}"/>
                    </a:ext>
                  </a:extLst>
                </p14:cNvPr>
                <p14:cNvContentPartPr/>
                <p14:nvPr/>
              </p14:nvContentPartPr>
              <p14:xfrm>
                <a:off x="2083143" y="2501672"/>
                <a:ext cx="205920" cy="11376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028D1C8C-9935-4E8F-9132-5B9B3C33858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078823" y="2497352"/>
                  <a:ext cx="2145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C45B1360-35F5-4B77-AFE9-39DFD408EF5C}"/>
                    </a:ext>
                  </a:extLst>
                </p14:cNvPr>
                <p14:cNvContentPartPr/>
                <p14:nvPr/>
              </p14:nvContentPartPr>
              <p14:xfrm>
                <a:off x="2282583" y="2516072"/>
                <a:ext cx="143280" cy="18900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C45B1360-35F5-4B77-AFE9-39DFD408EF5C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278263" y="2511752"/>
                  <a:ext cx="1519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2E49B0F8-09B7-47F1-9F91-83989032CEFC}"/>
                    </a:ext>
                  </a:extLst>
                </p14:cNvPr>
                <p14:cNvContentPartPr/>
                <p14:nvPr/>
              </p14:nvContentPartPr>
              <p14:xfrm>
                <a:off x="2442783" y="2412752"/>
                <a:ext cx="63720" cy="15192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2E49B0F8-09B7-47F1-9F91-83989032CEF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438463" y="2408432"/>
                  <a:ext cx="723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CBE7F38E-8ED1-4202-AAC4-88DDBF732382}"/>
                    </a:ext>
                  </a:extLst>
                </p14:cNvPr>
                <p14:cNvContentPartPr/>
                <p14:nvPr/>
              </p14:nvContentPartPr>
              <p14:xfrm>
                <a:off x="2535303" y="2406632"/>
                <a:ext cx="67680" cy="14436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CBE7F38E-8ED1-4202-AAC4-88DDBF732382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530983" y="2402312"/>
                  <a:ext cx="763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81440BA6-1BC3-40E0-B2EA-F4DCBAC5768F}"/>
                    </a:ext>
                  </a:extLst>
                </p14:cNvPr>
                <p14:cNvContentPartPr/>
                <p14:nvPr/>
              </p14:nvContentPartPr>
              <p14:xfrm>
                <a:off x="2442063" y="2362712"/>
                <a:ext cx="33120" cy="432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81440BA6-1BC3-40E0-B2EA-F4DCBAC5768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437743" y="2358392"/>
                  <a:ext cx="4176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939F3EAD-91E1-4E84-90B7-24D8F159B777}"/>
                    </a:ext>
                  </a:extLst>
                </p14:cNvPr>
                <p14:cNvContentPartPr/>
                <p14:nvPr/>
              </p14:nvContentPartPr>
              <p14:xfrm>
                <a:off x="2826183" y="2467472"/>
                <a:ext cx="130320" cy="11844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939F3EAD-91E1-4E84-90B7-24D8F159B77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821863" y="2463152"/>
                  <a:ext cx="1389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BB8B2443-28DC-47F3-940C-E9640BE6316F}"/>
                    </a:ext>
                  </a:extLst>
                </p14:cNvPr>
                <p14:cNvContentPartPr/>
                <p14:nvPr/>
              </p14:nvContentPartPr>
              <p14:xfrm>
                <a:off x="2933103" y="2431112"/>
                <a:ext cx="360" cy="36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BB8B2443-28DC-47F3-940C-E9640BE6316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928783" y="242679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354A1C1A-E545-4787-A5BC-DD433342F7E5}"/>
                    </a:ext>
                  </a:extLst>
                </p14:cNvPr>
                <p14:cNvContentPartPr/>
                <p14:nvPr/>
              </p14:nvContentPartPr>
              <p14:xfrm>
                <a:off x="2975223" y="2439752"/>
                <a:ext cx="144000" cy="14256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354A1C1A-E545-4787-A5BC-DD433342F7E5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2970903" y="2435432"/>
                  <a:ext cx="1526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2F8E39EA-A715-4069-A430-59BCD85EA3D2}"/>
                    </a:ext>
                  </a:extLst>
                </p14:cNvPr>
                <p14:cNvContentPartPr/>
                <p14:nvPr/>
              </p14:nvContentPartPr>
              <p14:xfrm>
                <a:off x="1015023" y="2835392"/>
                <a:ext cx="115920" cy="9648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2F8E39EA-A715-4069-A430-59BCD85EA3D2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10703" y="2831072"/>
                  <a:ext cx="1245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EA872F72-DF5B-4E4B-AB48-94590A5EDD17}"/>
                    </a:ext>
                  </a:extLst>
                </p14:cNvPr>
                <p14:cNvContentPartPr/>
                <p14:nvPr/>
              </p14:nvContentPartPr>
              <p14:xfrm>
                <a:off x="1103223" y="2867432"/>
                <a:ext cx="196200" cy="6228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EA872F72-DF5B-4E4B-AB48-94590A5EDD17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098903" y="2863112"/>
                  <a:ext cx="2048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F85C7A29-47E3-4753-BBB4-399538EAE79D}"/>
                    </a:ext>
                  </a:extLst>
                </p14:cNvPr>
                <p14:cNvContentPartPr/>
                <p14:nvPr/>
              </p14:nvContentPartPr>
              <p14:xfrm>
                <a:off x="1295463" y="2844752"/>
                <a:ext cx="11880" cy="8388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F85C7A29-47E3-4753-BBB4-399538EAE79D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291143" y="2840432"/>
                  <a:ext cx="205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71D0D9A7-ACF7-4600-8A6B-65A717797610}"/>
                    </a:ext>
                  </a:extLst>
                </p14:cNvPr>
                <p14:cNvContentPartPr/>
                <p14:nvPr/>
              </p14:nvContentPartPr>
              <p14:xfrm>
                <a:off x="1006743" y="2787872"/>
                <a:ext cx="12600" cy="18252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71D0D9A7-ACF7-4600-8A6B-65A717797610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002423" y="2783552"/>
                  <a:ext cx="212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1B437D6D-EE93-4069-BBAE-029C795A52A3}"/>
                    </a:ext>
                  </a:extLst>
                </p14:cNvPr>
                <p14:cNvContentPartPr/>
                <p14:nvPr/>
              </p14:nvContentPartPr>
              <p14:xfrm>
                <a:off x="968223" y="2778872"/>
                <a:ext cx="181440" cy="15912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1B437D6D-EE93-4069-BBAE-029C795A52A3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63903" y="2774552"/>
                  <a:ext cx="1900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D21FB2C6-0AEF-4E40-91A1-A447D6648327}"/>
                    </a:ext>
                  </a:extLst>
                </p14:cNvPr>
                <p14:cNvContentPartPr/>
                <p14:nvPr/>
              </p14:nvContentPartPr>
              <p14:xfrm>
                <a:off x="1362063" y="2845832"/>
                <a:ext cx="50760" cy="8676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D21FB2C6-0AEF-4E40-91A1-A447D6648327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357743" y="2841512"/>
                  <a:ext cx="594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50E9C75E-96DC-4EB4-AE14-17C547F92E83}"/>
                    </a:ext>
                  </a:extLst>
                </p14:cNvPr>
                <p14:cNvContentPartPr/>
                <p14:nvPr/>
              </p14:nvContentPartPr>
              <p14:xfrm>
                <a:off x="1466103" y="2752592"/>
                <a:ext cx="124920" cy="15696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50E9C75E-96DC-4EB4-AE14-17C547F92E83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461783" y="2748272"/>
                  <a:ext cx="1335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07A9A6D2-8924-4EC5-B903-3A49A2002AC7}"/>
                    </a:ext>
                  </a:extLst>
                </p14:cNvPr>
                <p14:cNvContentPartPr/>
                <p14:nvPr/>
              </p14:nvContentPartPr>
              <p14:xfrm>
                <a:off x="1525503" y="2875712"/>
                <a:ext cx="85680" cy="1404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07A9A6D2-8924-4EC5-B903-3A49A2002AC7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521183" y="2871392"/>
                  <a:ext cx="943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A6534120-F06A-4276-927C-24C7A8CB9688}"/>
                    </a:ext>
                  </a:extLst>
                </p14:cNvPr>
                <p14:cNvContentPartPr/>
                <p14:nvPr/>
              </p14:nvContentPartPr>
              <p14:xfrm>
                <a:off x="1623063" y="2834312"/>
                <a:ext cx="633960" cy="4896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A6534120-F06A-4276-927C-24C7A8CB9688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618743" y="2829992"/>
                  <a:ext cx="6426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C2039A71-462F-4461-95E3-49072ACC904C}"/>
                    </a:ext>
                  </a:extLst>
                </p14:cNvPr>
                <p14:cNvContentPartPr/>
                <p14:nvPr/>
              </p14:nvContentPartPr>
              <p14:xfrm>
                <a:off x="2668863" y="2776352"/>
                <a:ext cx="283680" cy="8856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C2039A71-462F-4461-95E3-49072ACC904C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2664543" y="2772032"/>
                  <a:ext cx="292320" cy="9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5" name="Gruppieren 344">
            <a:extLst>
              <a:ext uri="{FF2B5EF4-FFF2-40B4-BE49-F238E27FC236}">
                <a16:creationId xmlns:a16="http://schemas.microsoft.com/office/drawing/2014/main" id="{96D6DA7C-377D-42F1-A0D4-17CF816D5274}"/>
              </a:ext>
            </a:extLst>
          </p:cNvPr>
          <p:cNvGrpSpPr/>
          <p:nvPr/>
        </p:nvGrpSpPr>
        <p:grpSpPr>
          <a:xfrm>
            <a:off x="3168903" y="2667992"/>
            <a:ext cx="2308320" cy="321480"/>
            <a:chOff x="3168903" y="2667992"/>
            <a:chExt cx="2308320" cy="32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2FD4A16A-8C05-4B0E-909C-320C7801DF10}"/>
                    </a:ext>
                  </a:extLst>
                </p14:cNvPr>
                <p14:cNvContentPartPr/>
                <p14:nvPr/>
              </p14:nvContentPartPr>
              <p14:xfrm>
                <a:off x="3176103" y="2674832"/>
                <a:ext cx="125280" cy="14544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2FD4A16A-8C05-4B0E-909C-320C7801DF10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3171783" y="2670512"/>
                  <a:ext cx="1339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715F9738-63D5-4288-81B7-3FF4081E4067}"/>
                    </a:ext>
                  </a:extLst>
                </p14:cNvPr>
                <p14:cNvContentPartPr/>
                <p14:nvPr/>
              </p14:nvContentPartPr>
              <p14:xfrm>
                <a:off x="3168903" y="2818832"/>
                <a:ext cx="171360" cy="2160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715F9738-63D5-4288-81B7-3FF4081E4067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3164583" y="2814512"/>
                  <a:ext cx="1800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00DD33E3-0506-4470-885F-745BA7053247}"/>
                    </a:ext>
                  </a:extLst>
                </p14:cNvPr>
                <p14:cNvContentPartPr/>
                <p14:nvPr/>
              </p14:nvContentPartPr>
              <p14:xfrm>
                <a:off x="3189063" y="2861312"/>
                <a:ext cx="115920" cy="12456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00DD33E3-0506-4470-885F-745BA7053247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3184743" y="2856992"/>
                  <a:ext cx="1245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29B08D4E-5AAB-41D4-8896-BB7DC53595BA}"/>
                    </a:ext>
                  </a:extLst>
                </p14:cNvPr>
                <p14:cNvContentPartPr/>
                <p14:nvPr/>
              </p14:nvContentPartPr>
              <p14:xfrm>
                <a:off x="3412983" y="2822072"/>
                <a:ext cx="114840" cy="6696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29B08D4E-5AAB-41D4-8896-BB7DC53595BA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3408663" y="2817752"/>
                  <a:ext cx="1234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18A2344E-46C1-4FF0-A9F6-8EE1009E7CFC}"/>
                    </a:ext>
                  </a:extLst>
                </p14:cNvPr>
                <p14:cNvContentPartPr/>
                <p14:nvPr/>
              </p14:nvContentPartPr>
              <p14:xfrm>
                <a:off x="3673623" y="2694992"/>
                <a:ext cx="83160" cy="10116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18A2344E-46C1-4FF0-A9F6-8EE1009E7CFC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669303" y="2690672"/>
                  <a:ext cx="918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04448169-F55E-4B54-8762-175BA152DAF0}"/>
                    </a:ext>
                  </a:extLst>
                </p14:cNvPr>
                <p14:cNvContentPartPr/>
                <p14:nvPr/>
              </p14:nvContentPartPr>
              <p14:xfrm>
                <a:off x="3693423" y="2675552"/>
                <a:ext cx="110160" cy="1188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04448169-F55E-4B54-8762-175BA152DAF0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689103" y="2671232"/>
                  <a:ext cx="1188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90CCBC98-B826-4E9F-A7EC-795C942F424B}"/>
                    </a:ext>
                  </a:extLst>
                </p14:cNvPr>
                <p14:cNvContentPartPr/>
                <p14:nvPr/>
              </p14:nvContentPartPr>
              <p14:xfrm>
                <a:off x="3663183" y="2812352"/>
                <a:ext cx="152640" cy="1224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90CCBC98-B826-4E9F-A7EC-795C942F424B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658863" y="2808032"/>
                  <a:ext cx="1612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D532AA2A-8B2F-46FD-91BB-22718E9A686D}"/>
                    </a:ext>
                  </a:extLst>
                </p14:cNvPr>
                <p14:cNvContentPartPr/>
                <p14:nvPr/>
              </p14:nvContentPartPr>
              <p14:xfrm>
                <a:off x="3636183" y="2868872"/>
                <a:ext cx="84240" cy="11664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D532AA2A-8B2F-46FD-91BB-22718E9A686D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631863" y="2864552"/>
                  <a:ext cx="928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0AAF4156-113E-4E7A-8805-49F87883B23F}"/>
                    </a:ext>
                  </a:extLst>
                </p14:cNvPr>
                <p14:cNvContentPartPr/>
                <p14:nvPr/>
              </p14:nvContentPartPr>
              <p14:xfrm>
                <a:off x="3734103" y="2893352"/>
                <a:ext cx="79560" cy="9612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0AAF4156-113E-4E7A-8805-49F87883B23F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729783" y="2889032"/>
                  <a:ext cx="882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35E20093-6FCE-4D9A-980D-2952B406EF71}"/>
                    </a:ext>
                  </a:extLst>
                </p14:cNvPr>
                <p14:cNvContentPartPr/>
                <p14:nvPr/>
              </p14:nvContentPartPr>
              <p14:xfrm>
                <a:off x="3927423" y="2815232"/>
                <a:ext cx="123120" cy="7884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35E20093-6FCE-4D9A-980D-2952B406EF71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923103" y="2810912"/>
                  <a:ext cx="1317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42B536AC-AF44-4A4E-90AF-3208CB3AE7B1}"/>
                    </a:ext>
                  </a:extLst>
                </p14:cNvPr>
                <p14:cNvContentPartPr/>
                <p14:nvPr/>
              </p14:nvContentPartPr>
              <p14:xfrm>
                <a:off x="4233783" y="2695712"/>
                <a:ext cx="115920" cy="8856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42B536AC-AF44-4A4E-90AF-3208CB3AE7B1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4229463" y="2691392"/>
                  <a:ext cx="1245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A162ED8C-F109-4FD0-8085-FDAF7CB5AF4A}"/>
                    </a:ext>
                  </a:extLst>
                </p14:cNvPr>
                <p14:cNvContentPartPr/>
                <p14:nvPr/>
              </p14:nvContentPartPr>
              <p14:xfrm>
                <a:off x="4382463" y="2679872"/>
                <a:ext cx="75960" cy="9684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A162ED8C-F109-4FD0-8085-FDAF7CB5AF4A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4378143" y="2675552"/>
                  <a:ext cx="846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33D305D9-0F4A-479E-AB18-13F76F4DD019}"/>
                    </a:ext>
                  </a:extLst>
                </p14:cNvPr>
                <p14:cNvContentPartPr/>
                <p14:nvPr/>
              </p14:nvContentPartPr>
              <p14:xfrm>
                <a:off x="4402983" y="2667992"/>
                <a:ext cx="112680" cy="36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33D305D9-0F4A-479E-AB18-13F76F4DD019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398663" y="2663672"/>
                  <a:ext cx="12132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53D2106D-48AB-4FF4-9C35-385B39919C42}"/>
                    </a:ext>
                  </a:extLst>
                </p14:cNvPr>
                <p14:cNvContentPartPr/>
                <p14:nvPr/>
              </p14:nvContentPartPr>
              <p14:xfrm>
                <a:off x="4200663" y="2791832"/>
                <a:ext cx="365400" cy="3924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53D2106D-48AB-4FF4-9C35-385B39919C42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196343" y="2787512"/>
                  <a:ext cx="3740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C4284D85-B97F-4615-9728-A34646215BAC}"/>
                    </a:ext>
                  </a:extLst>
                </p14:cNvPr>
                <p14:cNvContentPartPr/>
                <p14:nvPr/>
              </p14:nvContentPartPr>
              <p14:xfrm>
                <a:off x="4187703" y="2900552"/>
                <a:ext cx="139320" cy="8064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C4284D85-B97F-4615-9728-A34646215BAC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183383" y="2896232"/>
                  <a:ext cx="1479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94FCEA78-27E5-43EA-A090-5A79CD77EE8D}"/>
                    </a:ext>
                  </a:extLst>
                </p14:cNvPr>
                <p14:cNvContentPartPr/>
                <p14:nvPr/>
              </p14:nvContentPartPr>
              <p14:xfrm>
                <a:off x="4335303" y="2873192"/>
                <a:ext cx="111240" cy="10224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94FCEA78-27E5-43EA-A090-5A79CD77EE8D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330983" y="2868872"/>
                  <a:ext cx="1198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A3E53AAC-6FD5-4CC1-9EEA-E3B12C6074A6}"/>
                    </a:ext>
                  </a:extLst>
                </p14:cNvPr>
                <p14:cNvContentPartPr/>
                <p14:nvPr/>
              </p14:nvContentPartPr>
              <p14:xfrm>
                <a:off x="4472463" y="2860232"/>
                <a:ext cx="92880" cy="9684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A3E53AAC-6FD5-4CC1-9EEA-E3B12C6074A6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4468143" y="2855912"/>
                  <a:ext cx="1015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E0BE9E0A-8ABB-4058-970A-CE22497798CC}"/>
                    </a:ext>
                  </a:extLst>
                </p14:cNvPr>
                <p14:cNvContentPartPr/>
                <p14:nvPr/>
              </p14:nvContentPartPr>
              <p14:xfrm>
                <a:off x="4704303" y="2797592"/>
                <a:ext cx="154440" cy="5652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E0BE9E0A-8ABB-4058-970A-CE22497798CC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4699983" y="2793272"/>
                  <a:ext cx="1630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84BC84A2-FE50-40E3-9749-FAF81F29F67C}"/>
                    </a:ext>
                  </a:extLst>
                </p14:cNvPr>
                <p14:cNvContentPartPr/>
                <p14:nvPr/>
              </p14:nvContentPartPr>
              <p14:xfrm>
                <a:off x="4714023" y="2796872"/>
                <a:ext cx="142560" cy="4896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84BC84A2-FE50-40E3-9749-FAF81F29F67C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4709703" y="2792552"/>
                  <a:ext cx="1512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D3CA0280-A5CF-4BF5-8D57-0CC6AA43F567}"/>
                    </a:ext>
                  </a:extLst>
                </p14:cNvPr>
                <p14:cNvContentPartPr/>
                <p14:nvPr/>
              </p14:nvContentPartPr>
              <p14:xfrm>
                <a:off x="4746063" y="2844752"/>
                <a:ext cx="147600" cy="1836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D3CA0280-A5CF-4BF5-8D57-0CC6AA43F567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4741743" y="2840432"/>
                  <a:ext cx="1562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772FC923-909A-4897-828A-97C6B910D00B}"/>
                    </a:ext>
                  </a:extLst>
                </p14:cNvPr>
                <p14:cNvContentPartPr/>
                <p14:nvPr/>
              </p14:nvContentPartPr>
              <p14:xfrm>
                <a:off x="4960983" y="2691392"/>
                <a:ext cx="97200" cy="11844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772FC923-909A-4897-828A-97C6B910D00B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4956663" y="2687072"/>
                  <a:ext cx="1058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A87D35DA-3CDE-427F-AE2F-B3975733FEDE}"/>
                    </a:ext>
                  </a:extLst>
                </p14:cNvPr>
                <p14:cNvContentPartPr/>
                <p14:nvPr/>
              </p14:nvContentPartPr>
              <p14:xfrm>
                <a:off x="5037303" y="2751872"/>
                <a:ext cx="51840" cy="9540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A87D35DA-3CDE-427F-AE2F-B3975733FEDE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5032983" y="2747552"/>
                  <a:ext cx="604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E290371F-763E-44A7-8664-3CF34C6CF888}"/>
                    </a:ext>
                  </a:extLst>
                </p14:cNvPr>
                <p14:cNvContentPartPr/>
                <p14:nvPr/>
              </p14:nvContentPartPr>
              <p14:xfrm>
                <a:off x="5135223" y="2695352"/>
                <a:ext cx="265680" cy="15264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E290371F-763E-44A7-8664-3CF34C6CF888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5130903" y="2691032"/>
                  <a:ext cx="2743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A694FDAB-948E-443F-96D4-1A8886D53816}"/>
                    </a:ext>
                  </a:extLst>
                </p14:cNvPr>
                <p14:cNvContentPartPr/>
                <p14:nvPr/>
              </p14:nvContentPartPr>
              <p14:xfrm>
                <a:off x="5220183" y="2669432"/>
                <a:ext cx="119160" cy="7020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A694FDAB-948E-443F-96D4-1A8886D53816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5215863" y="2665112"/>
                  <a:ext cx="1278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A74043E0-1408-4B4F-815C-CC8FD1661515}"/>
                    </a:ext>
                  </a:extLst>
                </p14:cNvPr>
                <p14:cNvContentPartPr/>
                <p14:nvPr/>
              </p14:nvContentPartPr>
              <p14:xfrm>
                <a:off x="5353383" y="2816312"/>
                <a:ext cx="123840" cy="6264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A74043E0-1408-4B4F-815C-CC8FD1661515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5349063" y="2811992"/>
                  <a:ext cx="132480" cy="71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90738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5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98" name="Textfeld 97">
            <a:extLst>
              <a:ext uri="{FF2B5EF4-FFF2-40B4-BE49-F238E27FC236}">
                <a16:creationId xmlns:a16="http://schemas.microsoft.com/office/drawing/2014/main" id="{976F4E9D-3C66-44C9-A7AD-6485C7E07DC6}"/>
              </a:ext>
            </a:extLst>
          </p:cNvPr>
          <p:cNvSpPr txBox="1"/>
          <p:nvPr/>
        </p:nvSpPr>
        <p:spPr>
          <a:xfrm>
            <a:off x="168441" y="12680"/>
            <a:ext cx="1017871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play</a:t>
            </a:r>
            <a:r>
              <a:rPr lang="de-DE" dirty="0"/>
              <a:t> </a:t>
            </a:r>
            <a:r>
              <a:rPr lang="de-DE" dirty="0" err="1"/>
              <a:t>four</a:t>
            </a:r>
            <a:r>
              <a:rPr lang="de-DE" dirty="0"/>
              <a:t> different </a:t>
            </a:r>
            <a:r>
              <a:rPr lang="de-DE" dirty="0" err="1"/>
              <a:t>statistically</a:t>
            </a:r>
            <a:r>
              <a:rPr lang="de-DE" dirty="0"/>
              <a:t> </a:t>
            </a:r>
            <a:r>
              <a:rPr lang="de-DE" dirty="0" err="1"/>
              <a:t>independent</a:t>
            </a:r>
            <a:r>
              <a:rPr lang="de-DE" dirty="0"/>
              <a:t> </a:t>
            </a:r>
            <a:r>
              <a:rPr lang="de-DE" dirty="0" err="1"/>
              <a:t>Lotteries</a:t>
            </a:r>
            <a:r>
              <a:rPr lang="de-DE" dirty="0"/>
              <a:t>. The </a:t>
            </a:r>
            <a:r>
              <a:rPr lang="de-DE" dirty="0" err="1"/>
              <a:t>probability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success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always</a:t>
            </a:r>
            <a:r>
              <a:rPr lang="de-DE" dirty="0"/>
              <a:t> 20 %.</a:t>
            </a:r>
          </a:p>
          <a:p>
            <a:pPr marL="457200" indent="-457200">
              <a:buFont typeface="+mj-lt"/>
              <a:buAutoNum type="arabicPeriod"/>
            </a:pPr>
            <a:endParaRPr lang="de-DE" dirty="0"/>
          </a:p>
          <a:p>
            <a:pPr marL="914400" lvl="1" indent="-457200">
              <a:buFont typeface="+mj-lt"/>
              <a:buAutoNum type="alphaLcParenR"/>
            </a:pP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expectated</a:t>
            </a:r>
            <a:r>
              <a:rPr lang="de-DE" dirty="0"/>
              <a:t> </a:t>
            </a:r>
            <a:r>
              <a:rPr lang="de-DE" dirty="0" err="1"/>
              <a:t>value</a:t>
            </a:r>
            <a:r>
              <a:rPr lang="de-DE" dirty="0"/>
              <a:t> and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variance</a:t>
            </a:r>
            <a:r>
              <a:rPr lang="de-DE" dirty="0"/>
              <a:t> and </a:t>
            </a:r>
            <a:r>
              <a:rPr lang="de-DE" dirty="0" err="1"/>
              <a:t>standard</a:t>
            </a:r>
            <a:r>
              <a:rPr lang="de-DE" dirty="0"/>
              <a:t> </a:t>
            </a:r>
            <a:r>
              <a:rPr lang="de-DE" dirty="0" err="1"/>
              <a:t>deviation</a:t>
            </a:r>
            <a:r>
              <a:rPr lang="de-DE" dirty="0"/>
              <a:t>?</a:t>
            </a:r>
          </a:p>
          <a:p>
            <a:pPr marL="914400" lvl="1" indent="-457200">
              <a:buFont typeface="+mj-lt"/>
              <a:buAutoNum type="alphaLcParenR"/>
            </a:pP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expected</a:t>
            </a:r>
            <a:r>
              <a:rPr lang="de-DE" dirty="0"/>
              <a:t> </a:t>
            </a:r>
            <a:r>
              <a:rPr lang="de-DE" dirty="0" err="1"/>
              <a:t>payoff</a:t>
            </a:r>
            <a:r>
              <a:rPr lang="de-DE" dirty="0"/>
              <a:t>,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every</a:t>
            </a:r>
            <a:r>
              <a:rPr lang="de-DE" dirty="0"/>
              <a:t> </a:t>
            </a:r>
            <a:r>
              <a:rPr lang="de-DE" dirty="0" err="1"/>
              <a:t>successs</a:t>
            </a:r>
            <a:r>
              <a:rPr lang="de-DE" dirty="0"/>
              <a:t> </a:t>
            </a:r>
            <a:r>
              <a:rPr lang="de-DE" dirty="0" err="1"/>
              <a:t>counts</a:t>
            </a:r>
            <a:r>
              <a:rPr lang="de-DE" dirty="0"/>
              <a:t> 10 Euros?</a:t>
            </a:r>
          </a:p>
          <a:p>
            <a:pPr marL="914400" lvl="1" indent="-457200">
              <a:buFont typeface="+mj-lt"/>
              <a:buAutoNum type="alphaLcParenR"/>
            </a:pPr>
            <a:r>
              <a:rPr lang="de-DE" dirty="0" err="1"/>
              <a:t>Calculate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probability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win</a:t>
            </a:r>
            <a:r>
              <a:rPr lang="de-DE" dirty="0"/>
              <a:t> </a:t>
            </a:r>
            <a:r>
              <a:rPr lang="de-DE" dirty="0" err="1"/>
              <a:t>exactly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times</a:t>
            </a:r>
            <a:endParaRPr lang="de-DE" dirty="0"/>
          </a:p>
          <a:p>
            <a:pPr marL="914400" lvl="1" indent="-457200">
              <a:buFont typeface="+mj-lt"/>
              <a:buAutoNum type="alphaLcParenR"/>
            </a:pPr>
            <a:r>
              <a:rPr lang="de-DE" dirty="0" err="1"/>
              <a:t>Calculate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probability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loose</a:t>
            </a:r>
            <a:r>
              <a:rPr lang="de-DE" dirty="0"/>
              <a:t> at least </a:t>
            </a:r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times</a:t>
            </a:r>
            <a:endParaRPr lang="de-DE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8034B284-6A19-4EBE-95D0-A431E438ECC7}"/>
                  </a:ext>
                </a:extLst>
              </p14:cNvPr>
              <p14:cNvContentPartPr/>
              <p14:nvPr/>
            </p14:nvContentPartPr>
            <p14:xfrm>
              <a:off x="603903" y="1950872"/>
              <a:ext cx="104040" cy="8964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8034B284-6A19-4EBE-95D0-A431E438ECC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9583" y="1946552"/>
                <a:ext cx="112680" cy="9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640F70F0-4187-4A07-A14A-7C15C85235E8}"/>
              </a:ext>
            </a:extLst>
          </p:cNvPr>
          <p:cNvGrpSpPr/>
          <p:nvPr/>
        </p:nvGrpSpPr>
        <p:grpSpPr>
          <a:xfrm>
            <a:off x="864543" y="1971752"/>
            <a:ext cx="91080" cy="60120"/>
            <a:chOff x="864543" y="1971752"/>
            <a:chExt cx="91080" cy="6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465FF93-904C-4EE1-9F81-8250B1D01ECF}"/>
                    </a:ext>
                  </a:extLst>
                </p14:cNvPr>
                <p14:cNvContentPartPr/>
                <p14:nvPr/>
              </p14:nvContentPartPr>
              <p14:xfrm>
                <a:off x="864543" y="1971752"/>
                <a:ext cx="78840" cy="219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465FF93-904C-4EE1-9F81-8250B1D01EC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60223" y="1967432"/>
                  <a:ext cx="874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1A0A399-A57E-4176-81B3-FDD27927BC7F}"/>
                    </a:ext>
                  </a:extLst>
                </p14:cNvPr>
                <p14:cNvContentPartPr/>
                <p14:nvPr/>
              </p14:nvContentPartPr>
              <p14:xfrm>
                <a:off x="874983" y="2010272"/>
                <a:ext cx="80640" cy="216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1A0A399-A57E-4176-81B3-FDD27927BC7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70663" y="2005952"/>
                  <a:ext cx="8928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94EBF844-77ED-4BCE-9ED6-8DE75C3D6007}"/>
              </a:ext>
            </a:extLst>
          </p:cNvPr>
          <p:cNvGrpSpPr/>
          <p:nvPr/>
        </p:nvGrpSpPr>
        <p:grpSpPr>
          <a:xfrm>
            <a:off x="1101783" y="1873472"/>
            <a:ext cx="93600" cy="169920"/>
            <a:chOff x="1101783" y="1873472"/>
            <a:chExt cx="93600" cy="16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3D22668-9409-4B6F-838B-22B670C0B3E0}"/>
                    </a:ext>
                  </a:extLst>
                </p14:cNvPr>
                <p14:cNvContentPartPr/>
                <p14:nvPr/>
              </p14:nvContentPartPr>
              <p14:xfrm>
                <a:off x="1101783" y="1873472"/>
                <a:ext cx="93600" cy="1299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3D22668-9409-4B6F-838B-22B670C0B3E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97463" y="1869152"/>
                  <a:ext cx="1022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DDBDC9A6-145D-4948-90D9-804367725E65}"/>
                    </a:ext>
                  </a:extLst>
                </p14:cNvPr>
                <p14:cNvContentPartPr/>
                <p14:nvPr/>
              </p14:nvContentPartPr>
              <p14:xfrm>
                <a:off x="1152543" y="1936112"/>
                <a:ext cx="37080" cy="1072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DDBDC9A6-145D-4948-90D9-804367725E6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48223" y="1931792"/>
                  <a:ext cx="45720" cy="11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0779A416-CF58-4259-A86B-26CB6018B45B}"/>
              </a:ext>
            </a:extLst>
          </p:cNvPr>
          <p:cNvGrpSpPr/>
          <p:nvPr/>
        </p:nvGrpSpPr>
        <p:grpSpPr>
          <a:xfrm>
            <a:off x="1569783" y="1905512"/>
            <a:ext cx="800280" cy="198720"/>
            <a:chOff x="1569783" y="1905512"/>
            <a:chExt cx="800280" cy="19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7F23EFF7-1841-4D8D-A262-4A32E2775F1F}"/>
                    </a:ext>
                  </a:extLst>
                </p14:cNvPr>
                <p14:cNvContentPartPr/>
                <p14:nvPr/>
              </p14:nvContentPartPr>
              <p14:xfrm>
                <a:off x="1569783" y="1950152"/>
                <a:ext cx="131040" cy="1540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7F23EFF7-1841-4D8D-A262-4A32E2775F1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65463" y="1945832"/>
                  <a:ext cx="1396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0E7A2595-A16A-4C48-9FBB-A4D322973ADB}"/>
                    </a:ext>
                  </a:extLst>
                </p14:cNvPr>
                <p14:cNvContentPartPr/>
                <p14:nvPr/>
              </p14:nvContentPartPr>
              <p14:xfrm>
                <a:off x="1813503" y="1954112"/>
                <a:ext cx="97920" cy="75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0E7A2595-A16A-4C48-9FBB-A4D322973AD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809183" y="1949792"/>
                  <a:ext cx="1065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59F41722-1A2C-4EE6-BF32-486479C0A57B}"/>
                    </a:ext>
                  </a:extLst>
                </p14:cNvPr>
                <p14:cNvContentPartPr/>
                <p14:nvPr/>
              </p14:nvContentPartPr>
              <p14:xfrm>
                <a:off x="1807743" y="1988672"/>
                <a:ext cx="104400" cy="1044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59F41722-1A2C-4EE6-BF32-486479C0A57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803423" y="1984352"/>
                  <a:ext cx="1130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08355D74-AE07-4FD7-8DDE-5C69FDD74E28}"/>
                    </a:ext>
                  </a:extLst>
                </p14:cNvPr>
                <p14:cNvContentPartPr/>
                <p14:nvPr/>
              </p14:nvContentPartPr>
              <p14:xfrm>
                <a:off x="2065863" y="1919552"/>
                <a:ext cx="95400" cy="709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08355D74-AE07-4FD7-8DDE-5C69FDD74E2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061543" y="1915232"/>
                  <a:ext cx="1040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0C958538-38D6-4A86-9815-3D5886C04F9B}"/>
                    </a:ext>
                  </a:extLst>
                </p14:cNvPr>
                <p14:cNvContentPartPr/>
                <p14:nvPr/>
              </p14:nvContentPartPr>
              <p14:xfrm>
                <a:off x="2187543" y="1989032"/>
                <a:ext cx="20160" cy="716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0C958538-38D6-4A86-9815-3D5886C04F9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183223" y="1984712"/>
                  <a:ext cx="288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6A99E897-65CB-4A3D-B205-2D494A932855}"/>
                    </a:ext>
                  </a:extLst>
                </p14:cNvPr>
                <p14:cNvContentPartPr/>
                <p14:nvPr/>
              </p14:nvContentPartPr>
              <p14:xfrm>
                <a:off x="2256663" y="1905512"/>
                <a:ext cx="113400" cy="961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6A99E897-65CB-4A3D-B205-2D494A93285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252343" y="1901192"/>
                  <a:ext cx="122040" cy="10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uppieren 132">
            <a:extLst>
              <a:ext uri="{FF2B5EF4-FFF2-40B4-BE49-F238E27FC236}">
                <a16:creationId xmlns:a16="http://schemas.microsoft.com/office/drawing/2014/main" id="{44901157-C6C6-48CF-AAFC-7AF56F09F4F5}"/>
              </a:ext>
            </a:extLst>
          </p:cNvPr>
          <p:cNvGrpSpPr/>
          <p:nvPr/>
        </p:nvGrpSpPr>
        <p:grpSpPr>
          <a:xfrm>
            <a:off x="5162223" y="1842152"/>
            <a:ext cx="318960" cy="121320"/>
            <a:chOff x="5162223" y="1842152"/>
            <a:chExt cx="318960" cy="12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CF99AD93-9B46-4468-B39E-EE628E877FD9}"/>
                    </a:ext>
                  </a:extLst>
                </p14:cNvPr>
                <p14:cNvContentPartPr/>
                <p14:nvPr/>
              </p14:nvContentPartPr>
              <p14:xfrm>
                <a:off x="5162223" y="1842152"/>
                <a:ext cx="105480" cy="12132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CF99AD93-9B46-4468-B39E-EE628E877FD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157903" y="1837832"/>
                  <a:ext cx="1141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C5958477-7BA8-4FFC-9820-BDA47EFC6A85}"/>
                    </a:ext>
                  </a:extLst>
                </p14:cNvPr>
                <p14:cNvContentPartPr/>
                <p14:nvPr/>
              </p14:nvContentPartPr>
              <p14:xfrm>
                <a:off x="5282823" y="1882112"/>
                <a:ext cx="198360" cy="6912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C5958477-7BA8-4FFC-9820-BDA47EFC6A8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278503" y="1877792"/>
                  <a:ext cx="207000" cy="7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5E9A57A2-EA87-4B33-88F0-6684680AD139}"/>
              </a:ext>
            </a:extLst>
          </p:cNvPr>
          <p:cNvGrpSpPr/>
          <p:nvPr/>
        </p:nvGrpSpPr>
        <p:grpSpPr>
          <a:xfrm>
            <a:off x="5657583" y="1906592"/>
            <a:ext cx="168120" cy="47160"/>
            <a:chOff x="5657583" y="1906592"/>
            <a:chExt cx="168120" cy="4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886E3F84-C2A1-45F4-AB31-DCFC29ED031F}"/>
                    </a:ext>
                  </a:extLst>
                </p14:cNvPr>
                <p14:cNvContentPartPr/>
                <p14:nvPr/>
              </p14:nvContentPartPr>
              <p14:xfrm>
                <a:off x="5657583" y="1906592"/>
                <a:ext cx="150120" cy="133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886E3F84-C2A1-45F4-AB31-DCFC29ED031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653263" y="1902272"/>
                  <a:ext cx="1587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14144574-CCAB-495B-B539-F3512995738A}"/>
                    </a:ext>
                  </a:extLst>
                </p14:cNvPr>
                <p14:cNvContentPartPr/>
                <p14:nvPr/>
              </p14:nvContentPartPr>
              <p14:xfrm>
                <a:off x="5685303" y="1946552"/>
                <a:ext cx="140400" cy="720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14144574-CCAB-495B-B539-F3512995738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680983" y="1942232"/>
                  <a:ext cx="149040" cy="1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370E88C9-C816-415B-8B55-1B2B28A4FF1D}"/>
                  </a:ext>
                </a:extLst>
              </p14:cNvPr>
              <p14:cNvContentPartPr/>
              <p14:nvPr/>
            </p14:nvContentPartPr>
            <p14:xfrm>
              <a:off x="5998143" y="1901192"/>
              <a:ext cx="108360" cy="5832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370E88C9-C816-415B-8B55-1B2B28A4FF1D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993823" y="1896872"/>
                <a:ext cx="117000" cy="6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uppieren 185">
            <a:extLst>
              <a:ext uri="{FF2B5EF4-FFF2-40B4-BE49-F238E27FC236}">
                <a16:creationId xmlns:a16="http://schemas.microsoft.com/office/drawing/2014/main" id="{D9B9D284-7197-4717-94C7-50CA9DD361F4}"/>
              </a:ext>
            </a:extLst>
          </p:cNvPr>
          <p:cNvGrpSpPr/>
          <p:nvPr/>
        </p:nvGrpSpPr>
        <p:grpSpPr>
          <a:xfrm>
            <a:off x="9336783" y="1462712"/>
            <a:ext cx="1148760" cy="387000"/>
            <a:chOff x="9336783" y="1462712"/>
            <a:chExt cx="1148760" cy="38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AD403AC3-7068-4FE5-AA70-8FDC038D2147}"/>
                    </a:ext>
                  </a:extLst>
                </p14:cNvPr>
                <p14:cNvContentPartPr/>
                <p14:nvPr/>
              </p14:nvContentPartPr>
              <p14:xfrm>
                <a:off x="9336783" y="1749992"/>
                <a:ext cx="97200" cy="9972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AD403AC3-7068-4FE5-AA70-8FDC038D214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332463" y="1745672"/>
                  <a:ext cx="1058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7E239CB4-96CB-494C-AE7A-F1785E3DCFB5}"/>
                    </a:ext>
                  </a:extLst>
                </p14:cNvPr>
                <p14:cNvContentPartPr/>
                <p14:nvPr/>
              </p14:nvContentPartPr>
              <p14:xfrm>
                <a:off x="9409143" y="1653152"/>
                <a:ext cx="86040" cy="18756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7E239CB4-96CB-494C-AE7A-F1785E3DCFB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404823" y="1648832"/>
                  <a:ext cx="946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85DE4084-E9D8-4754-92E8-59D410A8770D}"/>
                    </a:ext>
                  </a:extLst>
                </p14:cNvPr>
                <p14:cNvContentPartPr/>
                <p14:nvPr/>
              </p14:nvContentPartPr>
              <p14:xfrm>
                <a:off x="9520743" y="1747112"/>
                <a:ext cx="52560" cy="5616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85DE4084-E9D8-4754-92E8-59D410A8770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516423" y="1742792"/>
                  <a:ext cx="612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B6D1C102-2FEF-4659-A75A-CF1EDDFD7A3A}"/>
                    </a:ext>
                  </a:extLst>
                </p14:cNvPr>
                <p14:cNvContentPartPr/>
                <p14:nvPr/>
              </p14:nvContentPartPr>
              <p14:xfrm>
                <a:off x="9594543" y="1652072"/>
                <a:ext cx="84600" cy="14292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B6D1C102-2FEF-4659-A75A-CF1EDDFD7A3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590223" y="1647752"/>
                  <a:ext cx="932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2B64C624-7A13-470D-9955-4EBEA0EB4B2F}"/>
                    </a:ext>
                  </a:extLst>
                </p14:cNvPr>
                <p14:cNvContentPartPr/>
                <p14:nvPr/>
              </p14:nvContentPartPr>
              <p14:xfrm>
                <a:off x="9691383" y="1735592"/>
                <a:ext cx="126360" cy="4248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2B64C624-7A13-470D-9955-4EBEA0EB4B2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687063" y="1731272"/>
                  <a:ext cx="1350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0031C686-8DC4-4884-A7E1-222E95FFFCB3}"/>
                    </a:ext>
                  </a:extLst>
                </p14:cNvPr>
                <p14:cNvContentPartPr/>
                <p14:nvPr/>
              </p14:nvContentPartPr>
              <p14:xfrm>
                <a:off x="9931863" y="1710392"/>
                <a:ext cx="78120" cy="1116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0031C686-8DC4-4884-A7E1-222E95FFFCB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927543" y="1706072"/>
                  <a:ext cx="867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F125549D-34E8-4A01-9E43-AD405FF46B1D}"/>
                    </a:ext>
                  </a:extLst>
                </p14:cNvPr>
                <p14:cNvContentPartPr/>
                <p14:nvPr/>
              </p14:nvContentPartPr>
              <p14:xfrm>
                <a:off x="9922143" y="1739552"/>
                <a:ext cx="91800" cy="828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F125549D-34E8-4A01-9E43-AD405FF46B1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917823" y="1735232"/>
                  <a:ext cx="1004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F88E7893-1A92-4880-931A-985C69C8C428}"/>
                    </a:ext>
                  </a:extLst>
                </p14:cNvPr>
                <p14:cNvContentPartPr/>
                <p14:nvPr/>
              </p14:nvContentPartPr>
              <p14:xfrm>
                <a:off x="10057863" y="1462712"/>
                <a:ext cx="427680" cy="32544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F88E7893-1A92-4880-931A-985C69C8C42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053543" y="1458392"/>
                  <a:ext cx="43632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1C36FD37-D427-4C1F-B818-29F2F5F427C7}"/>
                    </a:ext>
                  </a:extLst>
                </p14:cNvPr>
                <p14:cNvContentPartPr/>
                <p14:nvPr/>
              </p14:nvContentPartPr>
              <p14:xfrm>
                <a:off x="10140663" y="1574312"/>
                <a:ext cx="76680" cy="17208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1C36FD37-D427-4C1F-B818-29F2F5F427C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136343" y="1569992"/>
                  <a:ext cx="853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B366C276-9AB4-40C8-8E85-0CB47EBCFD78}"/>
                    </a:ext>
                  </a:extLst>
                </p14:cNvPr>
                <p14:cNvContentPartPr/>
                <p14:nvPr/>
              </p14:nvContentPartPr>
              <p14:xfrm>
                <a:off x="10230663" y="1636592"/>
                <a:ext cx="142920" cy="6624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B366C276-9AB4-40C8-8E85-0CB47EBCFD7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226343" y="1632272"/>
                  <a:ext cx="151560" cy="7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uppieren 195">
            <a:extLst>
              <a:ext uri="{FF2B5EF4-FFF2-40B4-BE49-F238E27FC236}">
                <a16:creationId xmlns:a16="http://schemas.microsoft.com/office/drawing/2014/main" id="{8D5544D0-15F9-49AC-BD14-093B901A8824}"/>
              </a:ext>
            </a:extLst>
          </p:cNvPr>
          <p:cNvGrpSpPr/>
          <p:nvPr/>
        </p:nvGrpSpPr>
        <p:grpSpPr>
          <a:xfrm>
            <a:off x="10584903" y="1545512"/>
            <a:ext cx="546120" cy="171000"/>
            <a:chOff x="10584903" y="1545512"/>
            <a:chExt cx="546120" cy="17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A1444ED9-08F0-4BB4-87A4-4D667E3D0E83}"/>
                    </a:ext>
                  </a:extLst>
                </p14:cNvPr>
                <p14:cNvContentPartPr/>
                <p14:nvPr/>
              </p14:nvContentPartPr>
              <p14:xfrm>
                <a:off x="10584903" y="1619672"/>
                <a:ext cx="155880" cy="1512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A1444ED9-08F0-4BB4-87A4-4D667E3D0E8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580583" y="1615352"/>
                  <a:ext cx="1645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12CC7EC3-F59A-4677-B64A-27656B45B17D}"/>
                    </a:ext>
                  </a:extLst>
                </p14:cNvPr>
                <p14:cNvContentPartPr/>
                <p14:nvPr/>
              </p14:nvContentPartPr>
              <p14:xfrm>
                <a:off x="10591743" y="1664312"/>
                <a:ext cx="141120" cy="1008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12CC7EC3-F59A-4677-B64A-27656B45B17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587423" y="1659992"/>
                  <a:ext cx="1497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E6979204-5AFC-4987-B4BA-E7E02E22BDB5}"/>
                    </a:ext>
                  </a:extLst>
                </p14:cNvPr>
                <p14:cNvContentPartPr/>
                <p14:nvPr/>
              </p14:nvContentPartPr>
              <p14:xfrm>
                <a:off x="10856703" y="1569272"/>
                <a:ext cx="68400" cy="8208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E6979204-5AFC-4987-B4BA-E7E02E22BDB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852383" y="1564952"/>
                  <a:ext cx="770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CC44E6CA-7F34-4D07-8367-CB66DC5A9ABB}"/>
                    </a:ext>
                  </a:extLst>
                </p14:cNvPr>
                <p14:cNvContentPartPr/>
                <p14:nvPr/>
              </p14:nvContentPartPr>
              <p14:xfrm>
                <a:off x="10949943" y="1672232"/>
                <a:ext cx="7560" cy="4428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CC44E6CA-7F34-4D07-8367-CB66DC5A9AB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945623" y="1667912"/>
                  <a:ext cx="162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552EEA06-4ED2-4E59-BDD6-E63BFAAFE37C}"/>
                    </a:ext>
                  </a:extLst>
                </p14:cNvPr>
                <p14:cNvContentPartPr/>
                <p14:nvPr/>
              </p14:nvContentPartPr>
              <p14:xfrm>
                <a:off x="11007903" y="1545512"/>
                <a:ext cx="123120" cy="12564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552EEA06-4ED2-4E59-BDD6-E63BFAAFE37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003583" y="1541192"/>
                  <a:ext cx="131760" cy="13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uppieren 199">
            <a:extLst>
              <a:ext uri="{FF2B5EF4-FFF2-40B4-BE49-F238E27FC236}">
                <a16:creationId xmlns:a16="http://schemas.microsoft.com/office/drawing/2014/main" id="{0677A09B-0D87-4A70-B728-774EB175E964}"/>
              </a:ext>
            </a:extLst>
          </p:cNvPr>
          <p:cNvGrpSpPr/>
          <p:nvPr/>
        </p:nvGrpSpPr>
        <p:grpSpPr>
          <a:xfrm>
            <a:off x="213663" y="1871672"/>
            <a:ext cx="161640" cy="299160"/>
            <a:chOff x="213663" y="1871672"/>
            <a:chExt cx="161640" cy="29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AFF9665-2E00-4BF9-A821-E0855EBB8176}"/>
                    </a:ext>
                  </a:extLst>
                </p14:cNvPr>
                <p14:cNvContentPartPr/>
                <p14:nvPr/>
              </p14:nvContentPartPr>
              <p14:xfrm>
                <a:off x="213663" y="1977872"/>
                <a:ext cx="130320" cy="637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AFF9665-2E00-4BF9-A821-E0855EBB817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09343" y="1973552"/>
                  <a:ext cx="1389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C2326F52-3AB6-46FF-8AA6-F718B309D6A1}"/>
                    </a:ext>
                  </a:extLst>
                </p14:cNvPr>
                <p14:cNvContentPartPr/>
                <p14:nvPr/>
              </p14:nvContentPartPr>
              <p14:xfrm>
                <a:off x="301143" y="1904072"/>
                <a:ext cx="74160" cy="2667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C2326F52-3AB6-46FF-8AA6-F718B309D6A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96823" y="1899752"/>
                  <a:ext cx="828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61377431-B7DB-490B-9EA8-A41B132B4BE9}"/>
                    </a:ext>
                  </a:extLst>
                </p14:cNvPr>
                <p14:cNvContentPartPr/>
                <p14:nvPr/>
              </p14:nvContentPartPr>
              <p14:xfrm>
                <a:off x="302583" y="1910192"/>
                <a:ext cx="48960" cy="10512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61377431-B7DB-490B-9EA8-A41B132B4BE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98263" y="1905872"/>
                  <a:ext cx="576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33024920-9FC2-4869-9015-4B507FFE50BD}"/>
                    </a:ext>
                  </a:extLst>
                </p14:cNvPr>
                <p14:cNvContentPartPr/>
                <p14:nvPr/>
              </p14:nvContentPartPr>
              <p14:xfrm>
                <a:off x="346503" y="1883912"/>
                <a:ext cx="2160" cy="1080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33024920-9FC2-4869-9015-4B507FFE50B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42183" y="1879592"/>
                  <a:ext cx="108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3D24983D-39E2-42BE-9ECC-B0F41159B7B7}"/>
                    </a:ext>
                  </a:extLst>
                </p14:cNvPr>
                <p14:cNvContentPartPr/>
                <p14:nvPr/>
              </p14:nvContentPartPr>
              <p14:xfrm>
                <a:off x="274503" y="1871672"/>
                <a:ext cx="49320" cy="21312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3D24983D-39E2-42BE-9ECC-B0F41159B7B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70183" y="1867352"/>
                  <a:ext cx="579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76AD8A12-A605-4930-A1CB-7A92B10EBD5F}"/>
                    </a:ext>
                  </a:extLst>
                </p14:cNvPr>
                <p14:cNvContentPartPr/>
                <p14:nvPr/>
              </p14:nvContentPartPr>
              <p14:xfrm>
                <a:off x="227703" y="1929272"/>
                <a:ext cx="122400" cy="9180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76AD8A12-A605-4930-A1CB-7A92B10EBD5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23383" y="1924952"/>
                  <a:ext cx="131040" cy="10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uppieren 198">
            <a:extLst>
              <a:ext uri="{FF2B5EF4-FFF2-40B4-BE49-F238E27FC236}">
                <a16:creationId xmlns:a16="http://schemas.microsoft.com/office/drawing/2014/main" id="{3C008415-D78F-45CB-9654-68F747EAA52F}"/>
              </a:ext>
            </a:extLst>
          </p:cNvPr>
          <p:cNvGrpSpPr/>
          <p:nvPr/>
        </p:nvGrpSpPr>
        <p:grpSpPr>
          <a:xfrm>
            <a:off x="196023" y="2307992"/>
            <a:ext cx="187920" cy="279360"/>
            <a:chOff x="196023" y="2307992"/>
            <a:chExt cx="187920" cy="27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F231ED6C-75B4-45C6-8930-08BDE85A7DFE}"/>
                    </a:ext>
                  </a:extLst>
                </p14:cNvPr>
                <p14:cNvContentPartPr/>
                <p14:nvPr/>
              </p14:nvContentPartPr>
              <p14:xfrm>
                <a:off x="202863" y="2414552"/>
                <a:ext cx="141480" cy="7920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F231ED6C-75B4-45C6-8930-08BDE85A7DF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98543" y="2410232"/>
                  <a:ext cx="1501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E9C69248-3145-41E8-9680-BF28A73C6FAF}"/>
                    </a:ext>
                  </a:extLst>
                </p14:cNvPr>
                <p14:cNvContentPartPr/>
                <p14:nvPr/>
              </p14:nvContentPartPr>
              <p14:xfrm>
                <a:off x="325263" y="2307992"/>
                <a:ext cx="58680" cy="27936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E9C69248-3145-41E8-9680-BF28A73C6FA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20943" y="2303672"/>
                  <a:ext cx="673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64ED2E55-EED8-4C0D-AD45-539E3A643FFF}"/>
                    </a:ext>
                  </a:extLst>
                </p14:cNvPr>
                <p14:cNvContentPartPr/>
                <p14:nvPr/>
              </p14:nvContentPartPr>
              <p14:xfrm>
                <a:off x="196023" y="2330672"/>
                <a:ext cx="135720" cy="18900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64ED2E55-EED8-4C0D-AD45-539E3A643FF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91703" y="2326352"/>
                  <a:ext cx="14436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uppieren 205">
            <a:extLst>
              <a:ext uri="{FF2B5EF4-FFF2-40B4-BE49-F238E27FC236}">
                <a16:creationId xmlns:a16="http://schemas.microsoft.com/office/drawing/2014/main" id="{2CD6DBF9-0060-457F-AC99-81EC33CDA25A}"/>
              </a:ext>
            </a:extLst>
          </p:cNvPr>
          <p:cNvGrpSpPr/>
          <p:nvPr/>
        </p:nvGrpSpPr>
        <p:grpSpPr>
          <a:xfrm>
            <a:off x="570783" y="2219432"/>
            <a:ext cx="304560" cy="237960"/>
            <a:chOff x="570783" y="2219432"/>
            <a:chExt cx="304560" cy="23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26162CD3-136F-430E-A8B9-09B3451726FA}"/>
                    </a:ext>
                  </a:extLst>
                </p14:cNvPr>
                <p14:cNvContentPartPr/>
                <p14:nvPr/>
              </p14:nvContentPartPr>
              <p14:xfrm>
                <a:off x="596703" y="2322032"/>
                <a:ext cx="11880" cy="12780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26162CD3-136F-430E-A8B9-09B3451726F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92383" y="2317712"/>
                  <a:ext cx="205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69C7F3D6-A526-40F5-9316-C7DF5757E300}"/>
                    </a:ext>
                  </a:extLst>
                </p14:cNvPr>
                <p14:cNvContentPartPr/>
                <p14:nvPr/>
              </p14:nvContentPartPr>
              <p14:xfrm>
                <a:off x="570783" y="2296112"/>
                <a:ext cx="156960" cy="1080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69C7F3D6-A526-40F5-9316-C7DF5757E30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66463" y="2291792"/>
                  <a:ext cx="1656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A7248A98-73B5-4EDF-B044-7298A7227266}"/>
                    </a:ext>
                  </a:extLst>
                </p14:cNvPr>
                <p14:cNvContentPartPr/>
                <p14:nvPr/>
              </p14:nvContentPartPr>
              <p14:xfrm>
                <a:off x="596703" y="2352992"/>
                <a:ext cx="133560" cy="10440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A7248A98-73B5-4EDF-B044-7298A722726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92383" y="2348672"/>
                  <a:ext cx="1422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077C2C0C-0756-47D9-8BF8-C3D004369CC2}"/>
                    </a:ext>
                  </a:extLst>
                </p14:cNvPr>
                <p14:cNvContentPartPr/>
                <p14:nvPr/>
              </p14:nvContentPartPr>
              <p14:xfrm>
                <a:off x="820263" y="2219432"/>
                <a:ext cx="55080" cy="23364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077C2C0C-0756-47D9-8BF8-C3D004369CC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15943" y="2215112"/>
                  <a:ext cx="63720" cy="24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uppieren 215">
            <a:extLst>
              <a:ext uri="{FF2B5EF4-FFF2-40B4-BE49-F238E27FC236}">
                <a16:creationId xmlns:a16="http://schemas.microsoft.com/office/drawing/2014/main" id="{9FD318D6-B80D-4ED6-9075-95C3296F423F}"/>
              </a:ext>
            </a:extLst>
          </p:cNvPr>
          <p:cNvGrpSpPr/>
          <p:nvPr/>
        </p:nvGrpSpPr>
        <p:grpSpPr>
          <a:xfrm>
            <a:off x="936183" y="2245352"/>
            <a:ext cx="600840" cy="200160"/>
            <a:chOff x="936183" y="2245352"/>
            <a:chExt cx="600840" cy="20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54ED64C1-1D1B-408B-8A02-E8E3CEC86995}"/>
                    </a:ext>
                  </a:extLst>
                </p14:cNvPr>
                <p14:cNvContentPartPr/>
                <p14:nvPr/>
              </p14:nvContentPartPr>
              <p14:xfrm>
                <a:off x="936183" y="2309792"/>
                <a:ext cx="126360" cy="6588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54ED64C1-1D1B-408B-8A02-E8E3CEC8699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31863" y="2305472"/>
                  <a:ext cx="1350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969ED3EF-BABE-4342-AA88-BF42F01CC5F9}"/>
                    </a:ext>
                  </a:extLst>
                </p14:cNvPr>
                <p14:cNvContentPartPr/>
                <p14:nvPr/>
              </p14:nvContentPartPr>
              <p14:xfrm>
                <a:off x="1074063" y="2277392"/>
                <a:ext cx="87840" cy="12024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969ED3EF-BABE-4342-AA88-BF42F01CC5F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69743" y="2273072"/>
                  <a:ext cx="964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2A5EA20C-B406-4818-9C2B-0831870C278B}"/>
                    </a:ext>
                  </a:extLst>
                </p14:cNvPr>
                <p14:cNvContentPartPr/>
                <p14:nvPr/>
              </p14:nvContentPartPr>
              <p14:xfrm>
                <a:off x="1060743" y="2274152"/>
                <a:ext cx="123480" cy="12024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2A5EA20C-B406-4818-9C2B-0831870C278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56423" y="2269832"/>
                  <a:ext cx="1321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45EAE0CC-6B69-4184-B704-E4C75034079A}"/>
                    </a:ext>
                  </a:extLst>
                </p14:cNvPr>
                <p14:cNvContentPartPr/>
                <p14:nvPr/>
              </p14:nvContentPartPr>
              <p14:xfrm>
                <a:off x="1288983" y="2332472"/>
                <a:ext cx="6120" cy="8388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45EAE0CC-6B69-4184-B704-E4C75034079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284663" y="2328152"/>
                  <a:ext cx="147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58AAEAAD-8C23-494E-BA1B-AFF821561018}"/>
                    </a:ext>
                  </a:extLst>
                </p14:cNvPr>
                <p14:cNvContentPartPr/>
                <p14:nvPr/>
              </p14:nvContentPartPr>
              <p14:xfrm>
                <a:off x="1254783" y="2341832"/>
                <a:ext cx="105120" cy="2520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58AAEAAD-8C23-494E-BA1B-AFF82156101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250463" y="2337512"/>
                  <a:ext cx="1137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8B142A6A-380E-4A33-904B-C070FBD149AF}"/>
                    </a:ext>
                  </a:extLst>
                </p14:cNvPr>
                <p14:cNvContentPartPr/>
                <p14:nvPr/>
              </p14:nvContentPartPr>
              <p14:xfrm>
                <a:off x="1376823" y="2275952"/>
                <a:ext cx="85680" cy="11520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8B142A6A-380E-4A33-904B-C070FBD149A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372503" y="2271632"/>
                  <a:ext cx="943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5BFCDDC0-5D17-416D-83D3-9531082350F1}"/>
                    </a:ext>
                  </a:extLst>
                </p14:cNvPr>
                <p14:cNvContentPartPr/>
                <p14:nvPr/>
              </p14:nvContentPartPr>
              <p14:xfrm>
                <a:off x="1457103" y="2245352"/>
                <a:ext cx="79920" cy="20016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5BFCDDC0-5D17-416D-83D3-9531082350F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452783" y="2241032"/>
                  <a:ext cx="88560" cy="20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8B946460-CD57-406F-BF60-D19A8148DBCD}"/>
                  </a:ext>
                </a:extLst>
              </p14:cNvPr>
              <p14:cNvContentPartPr/>
              <p14:nvPr/>
            </p14:nvContentPartPr>
            <p14:xfrm>
              <a:off x="1708023" y="2320592"/>
              <a:ext cx="160560" cy="52560"/>
            </p14:xfrm>
          </p:contentPart>
        </mc:Choice>
        <mc:Fallback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8B946460-CD57-406F-BF60-D19A8148DBCD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703703" y="2316272"/>
                <a:ext cx="169200" cy="6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8" name="Gruppieren 227">
            <a:extLst>
              <a:ext uri="{FF2B5EF4-FFF2-40B4-BE49-F238E27FC236}">
                <a16:creationId xmlns:a16="http://schemas.microsoft.com/office/drawing/2014/main" id="{963C6F1F-CDBA-414D-AA87-1D9393384CCB}"/>
              </a:ext>
            </a:extLst>
          </p:cNvPr>
          <p:cNvGrpSpPr/>
          <p:nvPr/>
        </p:nvGrpSpPr>
        <p:grpSpPr>
          <a:xfrm>
            <a:off x="2095743" y="2174792"/>
            <a:ext cx="1050480" cy="218880"/>
            <a:chOff x="2095743" y="2174792"/>
            <a:chExt cx="1050480" cy="21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D682FED2-3B43-4266-8AAF-00DC254D1FA1}"/>
                    </a:ext>
                  </a:extLst>
                </p14:cNvPr>
                <p14:cNvContentPartPr/>
                <p14:nvPr/>
              </p14:nvContentPartPr>
              <p14:xfrm>
                <a:off x="2095743" y="2294312"/>
                <a:ext cx="155160" cy="8172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D682FED2-3B43-4266-8AAF-00DC254D1FA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091423" y="2289992"/>
                  <a:ext cx="1638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0F357EAE-EAA3-43D9-8699-6299569EC705}"/>
                    </a:ext>
                  </a:extLst>
                </p14:cNvPr>
                <p14:cNvContentPartPr/>
                <p14:nvPr/>
              </p14:nvContentPartPr>
              <p14:xfrm>
                <a:off x="2367183" y="2224832"/>
                <a:ext cx="22680" cy="12024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0F357EAE-EAA3-43D9-8699-6299569EC70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362863" y="2220512"/>
                  <a:ext cx="313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47637D7B-58CF-48A8-B8AE-B87F77EA217C}"/>
                    </a:ext>
                  </a:extLst>
                </p14:cNvPr>
                <p14:cNvContentPartPr/>
                <p14:nvPr/>
              </p14:nvContentPartPr>
              <p14:xfrm>
                <a:off x="2373663" y="2213672"/>
                <a:ext cx="110520" cy="2484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47637D7B-58CF-48A8-B8AE-B87F77EA217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369343" y="2209352"/>
                  <a:ext cx="1191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1092C0E0-DCBF-4122-BE90-3CC8B2218919}"/>
                    </a:ext>
                  </a:extLst>
                </p14:cNvPr>
                <p14:cNvContentPartPr/>
                <p14:nvPr/>
              </p14:nvContentPartPr>
              <p14:xfrm>
                <a:off x="2367903" y="2266232"/>
                <a:ext cx="134640" cy="7596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1092C0E0-DCBF-4122-BE90-3CC8B221891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363583" y="2261912"/>
                  <a:ext cx="1432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AD3C2D47-7764-4499-AA6B-3ADDFE793A63}"/>
                    </a:ext>
                  </a:extLst>
                </p14:cNvPr>
                <p14:cNvContentPartPr/>
                <p14:nvPr/>
              </p14:nvContentPartPr>
              <p14:xfrm>
                <a:off x="2515503" y="2196392"/>
                <a:ext cx="73440" cy="14688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AD3C2D47-7764-4499-AA6B-3ADDFE793A6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511183" y="2192072"/>
                  <a:ext cx="820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0C341382-42E2-4CF8-ACEF-723842B3C531}"/>
                    </a:ext>
                  </a:extLst>
                </p14:cNvPr>
                <p14:cNvContentPartPr/>
                <p14:nvPr/>
              </p14:nvContentPartPr>
              <p14:xfrm>
                <a:off x="2611263" y="2197832"/>
                <a:ext cx="97200" cy="13644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0C341382-42E2-4CF8-ACEF-723842B3C53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606943" y="2193512"/>
                  <a:ext cx="1058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3515325E-4748-48FA-BE61-079148FC3F26}"/>
                    </a:ext>
                  </a:extLst>
                </p14:cNvPr>
                <p14:cNvContentPartPr/>
                <p14:nvPr/>
              </p14:nvContentPartPr>
              <p14:xfrm>
                <a:off x="2619903" y="2232752"/>
                <a:ext cx="112320" cy="8280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3515325E-4748-48FA-BE61-079148FC3F2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615583" y="2228432"/>
                  <a:ext cx="1209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22B2738E-4BC8-4AEE-98B2-54D7957A2BD3}"/>
                    </a:ext>
                  </a:extLst>
                </p14:cNvPr>
                <p14:cNvContentPartPr/>
                <p14:nvPr/>
              </p14:nvContentPartPr>
              <p14:xfrm>
                <a:off x="2730423" y="2174792"/>
                <a:ext cx="82800" cy="21888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22B2738E-4BC8-4AEE-98B2-54D7957A2BD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726103" y="2170472"/>
                  <a:ext cx="914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4DB843EF-0F25-4D93-A471-C3776B6EB14A}"/>
                    </a:ext>
                  </a:extLst>
                </p14:cNvPr>
                <p14:cNvContentPartPr/>
                <p14:nvPr/>
              </p14:nvContentPartPr>
              <p14:xfrm>
                <a:off x="2936343" y="2245352"/>
                <a:ext cx="10440" cy="10440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4DB843EF-0F25-4D93-A471-C3776B6EB14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932023" y="2241032"/>
                  <a:ext cx="190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158CD932-77B7-4618-B50C-77CF30FFBE0F}"/>
                    </a:ext>
                  </a:extLst>
                </p14:cNvPr>
                <p14:cNvContentPartPr/>
                <p14:nvPr/>
              </p14:nvContentPartPr>
              <p14:xfrm>
                <a:off x="2890623" y="2275952"/>
                <a:ext cx="139320" cy="792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158CD932-77B7-4618-B50C-77CF30FFBE0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886303" y="2271632"/>
                  <a:ext cx="1479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E158CB4F-9F2E-490A-B7B6-45A2F26BDBB0}"/>
                    </a:ext>
                  </a:extLst>
                </p14:cNvPr>
                <p14:cNvContentPartPr/>
                <p14:nvPr/>
              </p14:nvContentPartPr>
              <p14:xfrm>
                <a:off x="3049743" y="2186672"/>
                <a:ext cx="96480" cy="12528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E158CB4F-9F2E-490A-B7B6-45A2F26BDBB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045423" y="2182352"/>
                  <a:ext cx="105120" cy="13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uppieren 246">
            <a:extLst>
              <a:ext uri="{FF2B5EF4-FFF2-40B4-BE49-F238E27FC236}">
                <a16:creationId xmlns:a16="http://schemas.microsoft.com/office/drawing/2014/main" id="{968100FE-D5A0-42A9-B277-7CF0104AA3B1}"/>
              </a:ext>
            </a:extLst>
          </p:cNvPr>
          <p:cNvGrpSpPr/>
          <p:nvPr/>
        </p:nvGrpSpPr>
        <p:grpSpPr>
          <a:xfrm>
            <a:off x="3793503" y="2149592"/>
            <a:ext cx="622800" cy="180000"/>
            <a:chOff x="3793503" y="2149592"/>
            <a:chExt cx="622800" cy="18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3B81BA5D-D78A-400D-B31A-FB26A7F58DE1}"/>
                    </a:ext>
                  </a:extLst>
                </p14:cNvPr>
                <p14:cNvContentPartPr/>
                <p14:nvPr/>
              </p14:nvContentPartPr>
              <p14:xfrm>
                <a:off x="3793503" y="2154992"/>
                <a:ext cx="92880" cy="17460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3B81BA5D-D78A-400D-B31A-FB26A7F58DE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789183" y="2150672"/>
                  <a:ext cx="1015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5FAD0136-BDA3-4A65-A483-18724585E062}"/>
                    </a:ext>
                  </a:extLst>
                </p14:cNvPr>
                <p14:cNvContentPartPr/>
                <p14:nvPr/>
              </p14:nvContentPartPr>
              <p14:xfrm>
                <a:off x="3958383" y="2149592"/>
                <a:ext cx="106200" cy="14436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5FAD0136-BDA3-4A65-A483-18724585E06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954063" y="2145272"/>
                  <a:ext cx="1148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05E2C07A-AAE2-41FB-A056-60BE6ACEA7BA}"/>
                    </a:ext>
                  </a:extLst>
                </p14:cNvPr>
                <p14:cNvContentPartPr/>
                <p14:nvPr/>
              </p14:nvContentPartPr>
              <p14:xfrm>
                <a:off x="4165743" y="2239232"/>
                <a:ext cx="77400" cy="936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05E2C07A-AAE2-41FB-A056-60BE6ACEA7B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161423" y="2234912"/>
                  <a:ext cx="86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DBB06A09-A808-4181-9F71-9B1913FD6D64}"/>
                    </a:ext>
                  </a:extLst>
                </p14:cNvPr>
                <p14:cNvContentPartPr/>
                <p14:nvPr/>
              </p14:nvContentPartPr>
              <p14:xfrm>
                <a:off x="4150983" y="2275952"/>
                <a:ext cx="114840" cy="504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DBB06A09-A808-4181-9F71-9B1913FD6D6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146663" y="2271632"/>
                  <a:ext cx="1234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B946FC19-0001-42C8-B6E0-AF1F97DFCD9B}"/>
                    </a:ext>
                  </a:extLst>
                </p14:cNvPr>
                <p14:cNvContentPartPr/>
                <p14:nvPr/>
              </p14:nvContentPartPr>
              <p14:xfrm>
                <a:off x="4316223" y="2214752"/>
                <a:ext cx="100080" cy="6912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B946FC19-0001-42C8-B6E0-AF1F97DFCD9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311903" y="2210432"/>
                  <a:ext cx="108720" cy="7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uppieren 245">
            <a:extLst>
              <a:ext uri="{FF2B5EF4-FFF2-40B4-BE49-F238E27FC236}">
                <a16:creationId xmlns:a16="http://schemas.microsoft.com/office/drawing/2014/main" id="{BB24EA59-1FA0-4EDE-A848-B55D63A6F521}"/>
              </a:ext>
            </a:extLst>
          </p:cNvPr>
          <p:cNvGrpSpPr/>
          <p:nvPr/>
        </p:nvGrpSpPr>
        <p:grpSpPr>
          <a:xfrm>
            <a:off x="4580463" y="2176952"/>
            <a:ext cx="378360" cy="91800"/>
            <a:chOff x="4580463" y="2176952"/>
            <a:chExt cx="378360" cy="9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E4B83751-4726-4B3D-967C-D5ABDD44B7F2}"/>
                    </a:ext>
                  </a:extLst>
                </p14:cNvPr>
                <p14:cNvContentPartPr/>
                <p14:nvPr/>
              </p14:nvContentPartPr>
              <p14:xfrm>
                <a:off x="4580463" y="2221592"/>
                <a:ext cx="178920" cy="4716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E4B83751-4726-4B3D-967C-D5ABDD44B7F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576143" y="2217272"/>
                  <a:ext cx="1875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3EB153FF-E065-42F6-81BF-B962341D3027}"/>
                    </a:ext>
                  </a:extLst>
                </p14:cNvPr>
                <p14:cNvContentPartPr/>
                <p14:nvPr/>
              </p14:nvContentPartPr>
              <p14:xfrm>
                <a:off x="4791423" y="2176952"/>
                <a:ext cx="167400" cy="8352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3EB153FF-E065-42F6-81BF-B962341D302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787103" y="2172632"/>
                  <a:ext cx="176040" cy="9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uppieren 244">
            <a:extLst>
              <a:ext uri="{FF2B5EF4-FFF2-40B4-BE49-F238E27FC236}">
                <a16:creationId xmlns:a16="http://schemas.microsoft.com/office/drawing/2014/main" id="{2C0F99C0-E42C-4AD7-B73A-FD05448217B2}"/>
              </a:ext>
            </a:extLst>
          </p:cNvPr>
          <p:cNvGrpSpPr/>
          <p:nvPr/>
        </p:nvGrpSpPr>
        <p:grpSpPr>
          <a:xfrm>
            <a:off x="5163663" y="2124032"/>
            <a:ext cx="821520" cy="185040"/>
            <a:chOff x="5163663" y="2124032"/>
            <a:chExt cx="821520" cy="18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3BAE6E99-3891-40CE-A2E5-4C0BB946A22F}"/>
                    </a:ext>
                  </a:extLst>
                </p14:cNvPr>
                <p14:cNvContentPartPr/>
                <p14:nvPr/>
              </p14:nvContentPartPr>
              <p14:xfrm>
                <a:off x="5163663" y="2233112"/>
                <a:ext cx="134280" cy="5724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3BAE6E99-3891-40CE-A2E5-4C0BB946A22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159343" y="2228792"/>
                  <a:ext cx="1429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90B37D7C-1709-4B10-9787-9B6BDCD6D3A9}"/>
                    </a:ext>
                  </a:extLst>
                </p14:cNvPr>
                <p14:cNvContentPartPr/>
                <p14:nvPr/>
              </p14:nvContentPartPr>
              <p14:xfrm>
                <a:off x="5393343" y="2220152"/>
                <a:ext cx="136080" cy="1332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90B37D7C-1709-4B10-9787-9B6BDCD6D3A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389023" y="2215832"/>
                  <a:ext cx="1447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5CD1ECC5-E875-446C-93A9-4E05281BEABE}"/>
                    </a:ext>
                  </a:extLst>
                </p14:cNvPr>
                <p14:cNvContentPartPr/>
                <p14:nvPr/>
              </p14:nvContentPartPr>
              <p14:xfrm>
                <a:off x="5411343" y="2257592"/>
                <a:ext cx="116640" cy="1044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5CD1ECC5-E875-446C-93A9-4E05281BEAB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407023" y="2253272"/>
                  <a:ext cx="1252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5EF8BD58-297F-490B-9423-8AF34E5C7114}"/>
                    </a:ext>
                  </a:extLst>
                </p14:cNvPr>
                <p14:cNvContentPartPr/>
                <p14:nvPr/>
              </p14:nvContentPartPr>
              <p14:xfrm>
                <a:off x="5590263" y="2193152"/>
                <a:ext cx="148680" cy="7560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5EF8BD58-297F-490B-9423-8AF34E5C711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585943" y="2188832"/>
                  <a:ext cx="1573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8881A9B1-80C8-47D1-9967-AD8516563BD2}"/>
                    </a:ext>
                  </a:extLst>
                </p14:cNvPr>
                <p14:cNvContentPartPr/>
                <p14:nvPr/>
              </p14:nvContentPartPr>
              <p14:xfrm>
                <a:off x="5783223" y="2187752"/>
                <a:ext cx="91080" cy="7812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8881A9B1-80C8-47D1-9967-AD8516563BD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778903" y="2183432"/>
                  <a:ext cx="997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422960E7-B425-4FAB-B9FE-BF1DCEC53F27}"/>
                    </a:ext>
                  </a:extLst>
                </p14:cNvPr>
                <p14:cNvContentPartPr/>
                <p14:nvPr/>
              </p14:nvContentPartPr>
              <p14:xfrm>
                <a:off x="5893383" y="2124032"/>
                <a:ext cx="91800" cy="18504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422960E7-B425-4FAB-B9FE-BF1DCEC53F2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889063" y="2119712"/>
                  <a:ext cx="100440" cy="19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uppieren 275">
            <a:extLst>
              <a:ext uri="{FF2B5EF4-FFF2-40B4-BE49-F238E27FC236}">
                <a16:creationId xmlns:a16="http://schemas.microsoft.com/office/drawing/2014/main" id="{625C3617-4B39-4E52-8CC7-EF638B7A8D30}"/>
              </a:ext>
            </a:extLst>
          </p:cNvPr>
          <p:cNvGrpSpPr/>
          <p:nvPr/>
        </p:nvGrpSpPr>
        <p:grpSpPr>
          <a:xfrm>
            <a:off x="170463" y="2685992"/>
            <a:ext cx="203400" cy="322560"/>
            <a:chOff x="170463" y="2685992"/>
            <a:chExt cx="203400" cy="32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A5FE334B-DC70-4D12-88B6-CC1A64C3FBC5}"/>
                    </a:ext>
                  </a:extLst>
                </p14:cNvPr>
                <p14:cNvContentPartPr/>
                <p14:nvPr/>
              </p14:nvContentPartPr>
              <p14:xfrm>
                <a:off x="170463" y="2755832"/>
                <a:ext cx="143640" cy="8964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A5FE334B-DC70-4D12-88B6-CC1A64C3FBC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66143" y="2751512"/>
                  <a:ext cx="1522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79E672EB-5B60-452E-A7D0-663B52E910AC}"/>
                    </a:ext>
                  </a:extLst>
                </p14:cNvPr>
                <p14:cNvContentPartPr/>
                <p14:nvPr/>
              </p14:nvContentPartPr>
              <p14:xfrm>
                <a:off x="262263" y="2685992"/>
                <a:ext cx="111600" cy="32256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79E672EB-5B60-452E-A7D0-663B52E910A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57943" y="2681672"/>
                  <a:ext cx="120240" cy="33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uppieren 277">
            <a:extLst>
              <a:ext uri="{FF2B5EF4-FFF2-40B4-BE49-F238E27FC236}">
                <a16:creationId xmlns:a16="http://schemas.microsoft.com/office/drawing/2014/main" id="{602E0D40-1786-484A-B8FA-410D2B7EC2D8}"/>
              </a:ext>
            </a:extLst>
          </p:cNvPr>
          <p:cNvGrpSpPr/>
          <p:nvPr/>
        </p:nvGrpSpPr>
        <p:grpSpPr>
          <a:xfrm>
            <a:off x="2938143" y="1853312"/>
            <a:ext cx="1716480" cy="232920"/>
            <a:chOff x="2938143" y="1853312"/>
            <a:chExt cx="1716480" cy="23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6DA70D20-A9D1-4FF6-BCF6-FE69F2AF055C}"/>
                    </a:ext>
                  </a:extLst>
                </p14:cNvPr>
                <p14:cNvContentPartPr/>
                <p14:nvPr/>
              </p14:nvContentPartPr>
              <p14:xfrm>
                <a:off x="2962623" y="1857632"/>
                <a:ext cx="30600" cy="1450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6DA70D20-A9D1-4FF6-BCF6-FE69F2AF055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958303" y="1853312"/>
                  <a:ext cx="392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4D261184-D1C3-4AF1-8F8F-E1EE94A058C6}"/>
                    </a:ext>
                  </a:extLst>
                </p14:cNvPr>
                <p14:cNvContentPartPr/>
                <p14:nvPr/>
              </p14:nvContentPartPr>
              <p14:xfrm>
                <a:off x="2967663" y="1853312"/>
                <a:ext cx="167400" cy="162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4D261184-D1C3-4AF1-8F8F-E1EE94A058C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963343" y="1848992"/>
                  <a:ext cx="1760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69D6AB78-8135-40BA-8FD2-17DFB2827BB1}"/>
                    </a:ext>
                  </a:extLst>
                </p14:cNvPr>
                <p14:cNvContentPartPr/>
                <p14:nvPr/>
              </p14:nvContentPartPr>
              <p14:xfrm>
                <a:off x="2938143" y="1884272"/>
                <a:ext cx="186120" cy="11736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69D6AB78-8135-40BA-8FD2-17DFB2827BB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933823" y="1879952"/>
                  <a:ext cx="1947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2619F9F3-8B03-48F0-B121-B2F370D230A1}"/>
                    </a:ext>
                  </a:extLst>
                </p14:cNvPr>
                <p14:cNvContentPartPr/>
                <p14:nvPr/>
              </p14:nvContentPartPr>
              <p14:xfrm>
                <a:off x="3286623" y="1910192"/>
                <a:ext cx="118800" cy="86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2619F9F3-8B03-48F0-B121-B2F370D230A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282303" y="1905872"/>
                  <a:ext cx="1274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BA04A542-EB70-4896-AC8B-B0B949D286F7}"/>
                    </a:ext>
                  </a:extLst>
                </p14:cNvPr>
                <p14:cNvContentPartPr/>
                <p14:nvPr/>
              </p14:nvContentPartPr>
              <p14:xfrm>
                <a:off x="3294903" y="1946552"/>
                <a:ext cx="124920" cy="72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BA04A542-EB70-4896-AC8B-B0B949D286F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290583" y="1942232"/>
                  <a:ext cx="1335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F6BCF4A7-B658-4D6F-A114-BFF99ACC2535}"/>
                    </a:ext>
                  </a:extLst>
                </p14:cNvPr>
                <p14:cNvContentPartPr/>
                <p14:nvPr/>
              </p14:nvContentPartPr>
              <p14:xfrm>
                <a:off x="3551583" y="1884992"/>
                <a:ext cx="103680" cy="8172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F6BCF4A7-B658-4D6F-A114-BFF99ACC253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547263" y="1880672"/>
                  <a:ext cx="1123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C4412868-0ED1-49A7-ABCA-8B81B7E8E611}"/>
                    </a:ext>
                  </a:extLst>
                </p14:cNvPr>
                <p14:cNvContentPartPr/>
                <p14:nvPr/>
              </p14:nvContentPartPr>
              <p14:xfrm>
                <a:off x="3739143" y="1922432"/>
                <a:ext cx="26640" cy="1512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C4412868-0ED1-49A7-ABCA-8B81B7E8E61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734823" y="1918112"/>
                  <a:ext cx="352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BFAEBA86-AB01-4494-A7AF-1F968B1874F0}"/>
                    </a:ext>
                  </a:extLst>
                </p14:cNvPr>
                <p14:cNvContentPartPr/>
                <p14:nvPr/>
              </p14:nvContentPartPr>
              <p14:xfrm>
                <a:off x="3816543" y="1884992"/>
                <a:ext cx="127800" cy="2012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BFAEBA86-AB01-4494-A7AF-1F968B1874F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812223" y="1880672"/>
                  <a:ext cx="1364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9CEB149B-4BA8-41D1-B53C-2BCE8053727C}"/>
                    </a:ext>
                  </a:extLst>
                </p14:cNvPr>
                <p14:cNvContentPartPr/>
                <p14:nvPr/>
              </p14:nvContentPartPr>
              <p14:xfrm>
                <a:off x="4094463" y="1899392"/>
                <a:ext cx="69120" cy="104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9CEB149B-4BA8-41D1-B53C-2BCE8053727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090143" y="1895072"/>
                  <a:ext cx="777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73B4B6E1-A04E-4C1B-9BEF-65251C150320}"/>
                    </a:ext>
                  </a:extLst>
                </p14:cNvPr>
                <p14:cNvContentPartPr/>
                <p14:nvPr/>
              </p14:nvContentPartPr>
              <p14:xfrm>
                <a:off x="4073223" y="1941152"/>
                <a:ext cx="96840" cy="288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73B4B6E1-A04E-4C1B-9BEF-65251C15032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068903" y="1936832"/>
                  <a:ext cx="10548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6E8BBD15-80D6-4AAC-8FFF-18F84D9A99F3}"/>
                    </a:ext>
                  </a:extLst>
                </p14:cNvPr>
                <p14:cNvContentPartPr/>
                <p14:nvPr/>
              </p14:nvContentPartPr>
              <p14:xfrm>
                <a:off x="4293903" y="1875272"/>
                <a:ext cx="107640" cy="7344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6E8BBD15-80D6-4AAC-8FFF-18F84D9A99F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289583" y="1870952"/>
                  <a:ext cx="1162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D3E6ED62-45DF-4D4B-A9D6-D9C6AC94A76A}"/>
                    </a:ext>
                  </a:extLst>
                </p14:cNvPr>
                <p14:cNvContentPartPr/>
                <p14:nvPr/>
              </p14:nvContentPartPr>
              <p14:xfrm>
                <a:off x="4456263" y="1934312"/>
                <a:ext cx="10080" cy="7812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D3E6ED62-45DF-4D4B-A9D6-D9C6AC94A76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451943" y="1929992"/>
                  <a:ext cx="187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C18DC7BC-6039-4EA4-BA8E-D53F1BB0A3CC}"/>
                    </a:ext>
                  </a:extLst>
                </p14:cNvPr>
                <p14:cNvContentPartPr/>
                <p14:nvPr/>
              </p14:nvContentPartPr>
              <p14:xfrm>
                <a:off x="4518903" y="1864472"/>
                <a:ext cx="84600" cy="810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C18DC7BC-6039-4EA4-BA8E-D53F1BB0A3C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514583" y="1860152"/>
                  <a:ext cx="932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8B939442-F97E-47F1-8B9A-9F7CAA3A7FE0}"/>
                    </a:ext>
                  </a:extLst>
                </p14:cNvPr>
                <p14:cNvContentPartPr/>
                <p14:nvPr/>
              </p14:nvContentPartPr>
              <p14:xfrm>
                <a:off x="4594503" y="1885712"/>
                <a:ext cx="30600" cy="889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8B939442-F97E-47F1-8B9A-9F7CAA3A7FE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590183" y="1881392"/>
                  <a:ext cx="392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C862F76F-18AA-4766-96C3-088C9FB47A76}"/>
                    </a:ext>
                  </a:extLst>
                </p14:cNvPr>
                <p14:cNvContentPartPr/>
                <p14:nvPr/>
              </p14:nvContentPartPr>
              <p14:xfrm>
                <a:off x="4506303" y="1861952"/>
                <a:ext cx="148320" cy="15732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C862F76F-18AA-4766-96C3-088C9FB47A7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501983" y="1857632"/>
                  <a:ext cx="15696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0" name="Gruppieren 279">
            <a:extLst>
              <a:ext uri="{FF2B5EF4-FFF2-40B4-BE49-F238E27FC236}">
                <a16:creationId xmlns:a16="http://schemas.microsoft.com/office/drawing/2014/main" id="{ED264E0C-9670-4346-A76C-1C43ADD1BB39}"/>
              </a:ext>
            </a:extLst>
          </p:cNvPr>
          <p:cNvGrpSpPr/>
          <p:nvPr/>
        </p:nvGrpSpPr>
        <p:grpSpPr>
          <a:xfrm>
            <a:off x="6163383" y="1730192"/>
            <a:ext cx="3045600" cy="562320"/>
            <a:chOff x="6163383" y="1730192"/>
            <a:chExt cx="3045600" cy="56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0488FD13-C998-48E6-9EE3-ECF3805AD777}"/>
                    </a:ext>
                  </a:extLst>
                </p14:cNvPr>
                <p14:cNvContentPartPr/>
                <p14:nvPr/>
              </p14:nvContentPartPr>
              <p14:xfrm>
                <a:off x="6195783" y="1893272"/>
                <a:ext cx="113040" cy="12672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0488FD13-C998-48E6-9EE3-ECF3805AD77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191463" y="1888952"/>
                  <a:ext cx="1216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396E1640-6FE1-4A9A-B0B1-BB1890C90EDE}"/>
                    </a:ext>
                  </a:extLst>
                </p14:cNvPr>
                <p14:cNvContentPartPr/>
                <p14:nvPr/>
              </p14:nvContentPartPr>
              <p14:xfrm>
                <a:off x="6357063" y="1833152"/>
                <a:ext cx="69840" cy="13608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396E1640-6FE1-4A9A-B0B1-BB1890C90ED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352743" y="1828832"/>
                  <a:ext cx="784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B3874406-B548-41A9-90EB-0215B3599100}"/>
                    </a:ext>
                  </a:extLst>
                </p14:cNvPr>
                <p14:cNvContentPartPr/>
                <p14:nvPr/>
              </p14:nvContentPartPr>
              <p14:xfrm>
                <a:off x="6461823" y="1844672"/>
                <a:ext cx="85320" cy="6480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B3874406-B548-41A9-90EB-0215B359910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457503" y="1840352"/>
                  <a:ext cx="939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219CC5FD-6965-45CA-9B67-3884594C92F2}"/>
                    </a:ext>
                  </a:extLst>
                </p14:cNvPr>
                <p14:cNvContentPartPr/>
                <p14:nvPr/>
              </p14:nvContentPartPr>
              <p14:xfrm>
                <a:off x="6594663" y="1887152"/>
                <a:ext cx="81360" cy="756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219CC5FD-6965-45CA-9B67-3884594C92F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590343" y="1882832"/>
                  <a:ext cx="900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F9E1318D-54DD-4B48-9E55-D6B33E99F4B3}"/>
                    </a:ext>
                  </a:extLst>
                </p14:cNvPr>
                <p14:cNvContentPartPr/>
                <p14:nvPr/>
              </p14:nvContentPartPr>
              <p14:xfrm>
                <a:off x="6701943" y="1851512"/>
                <a:ext cx="100080" cy="13788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F9E1318D-54DD-4B48-9E55-D6B33E99F4B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697623" y="1847192"/>
                  <a:ext cx="1087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42F3D087-5D67-434C-B977-59A6782EBADB}"/>
                    </a:ext>
                  </a:extLst>
                </p14:cNvPr>
                <p14:cNvContentPartPr/>
                <p14:nvPr/>
              </p14:nvContentPartPr>
              <p14:xfrm>
                <a:off x="6788703" y="1820192"/>
                <a:ext cx="72360" cy="14184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42F3D087-5D67-434C-B977-59A6782EBAD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784383" y="1815872"/>
                  <a:ext cx="810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0C0808DE-FD45-450C-ADE1-822D2DF3B042}"/>
                    </a:ext>
                  </a:extLst>
                </p14:cNvPr>
                <p14:cNvContentPartPr/>
                <p14:nvPr/>
              </p14:nvContentPartPr>
              <p14:xfrm>
                <a:off x="7041423" y="1871672"/>
                <a:ext cx="137160" cy="1296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0C0808DE-FD45-450C-ADE1-822D2DF3B04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037103" y="1867352"/>
                  <a:ext cx="1458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5063CB06-A12F-4C15-94D0-8AA834848B94}"/>
                    </a:ext>
                  </a:extLst>
                </p14:cNvPr>
                <p14:cNvContentPartPr/>
                <p14:nvPr/>
              </p14:nvContentPartPr>
              <p14:xfrm>
                <a:off x="7042143" y="1898312"/>
                <a:ext cx="137880" cy="1548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5063CB06-A12F-4C15-94D0-8AA834848B9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037823" y="1893992"/>
                  <a:ext cx="146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D492A926-6280-4367-A9B3-3302B5CFDD36}"/>
                    </a:ext>
                  </a:extLst>
                </p14:cNvPr>
                <p14:cNvContentPartPr/>
                <p14:nvPr/>
              </p14:nvContentPartPr>
              <p14:xfrm>
                <a:off x="7294143" y="1783472"/>
                <a:ext cx="85320" cy="1108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D492A926-6280-4367-A9B3-3302B5CFDD3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289823" y="1779152"/>
                  <a:ext cx="939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7F82EB33-CBD7-4007-9BCB-93B0EC9D6BAB}"/>
                    </a:ext>
                  </a:extLst>
                </p14:cNvPr>
                <p14:cNvContentPartPr/>
                <p14:nvPr/>
              </p14:nvContentPartPr>
              <p14:xfrm>
                <a:off x="7346703" y="1835672"/>
                <a:ext cx="29880" cy="990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7F82EB33-CBD7-4007-9BCB-93B0EC9D6BA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342383" y="1831352"/>
                  <a:ext cx="385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C637B89F-2F71-4140-A0E9-096FC1F16A97}"/>
                    </a:ext>
                  </a:extLst>
                </p14:cNvPr>
                <p14:cNvContentPartPr/>
                <p14:nvPr/>
              </p14:nvContentPartPr>
              <p14:xfrm>
                <a:off x="7458663" y="1871672"/>
                <a:ext cx="29880" cy="468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C637B89F-2F71-4140-A0E9-096FC1F16A9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454343" y="1867352"/>
                  <a:ext cx="3852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4CED850E-1F3F-4164-A683-D015534B3875}"/>
                    </a:ext>
                  </a:extLst>
                </p14:cNvPr>
                <p14:cNvContentPartPr/>
                <p14:nvPr/>
              </p14:nvContentPartPr>
              <p14:xfrm>
                <a:off x="7512303" y="1809392"/>
                <a:ext cx="89280" cy="694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4CED850E-1F3F-4164-A683-D015534B387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507983" y="1805072"/>
                  <a:ext cx="979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5DACE113-430C-4394-9294-55D8C59EBEDD}"/>
                    </a:ext>
                  </a:extLst>
                </p14:cNvPr>
                <p14:cNvContentPartPr/>
                <p14:nvPr/>
              </p14:nvContentPartPr>
              <p14:xfrm>
                <a:off x="7608783" y="1881752"/>
                <a:ext cx="24840" cy="6084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5DACE113-430C-4394-9294-55D8C59EBED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604463" y="1877432"/>
                  <a:ext cx="334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2CD32234-2813-4531-A2F5-F75F987EEB15}"/>
                    </a:ext>
                  </a:extLst>
                </p14:cNvPr>
                <p14:cNvContentPartPr/>
                <p14:nvPr/>
              </p14:nvContentPartPr>
              <p14:xfrm>
                <a:off x="7677183" y="1793912"/>
                <a:ext cx="94320" cy="7812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2CD32234-2813-4531-A2F5-F75F987EEB1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672863" y="1789592"/>
                  <a:ext cx="1029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D2659DA5-9B38-492E-A5B2-E9A0B14236F2}"/>
                    </a:ext>
                  </a:extLst>
                </p14:cNvPr>
                <p14:cNvContentPartPr/>
                <p14:nvPr/>
              </p14:nvContentPartPr>
              <p14:xfrm>
                <a:off x="7837743" y="1830632"/>
                <a:ext cx="23400" cy="756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D2659DA5-9B38-492E-A5B2-E9A0B14236F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833423" y="1826312"/>
                  <a:ext cx="320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6AD19FB2-ED39-450B-B428-E83E6B9A65F3}"/>
                    </a:ext>
                  </a:extLst>
                </p14:cNvPr>
                <p14:cNvContentPartPr/>
                <p14:nvPr/>
              </p14:nvContentPartPr>
              <p14:xfrm>
                <a:off x="7933503" y="1777712"/>
                <a:ext cx="86400" cy="9612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6AD19FB2-ED39-450B-B428-E83E6B9A65F3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929183" y="1773392"/>
                  <a:ext cx="950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8B3826F7-F50C-4C00-B6F5-64F24289336D}"/>
                    </a:ext>
                  </a:extLst>
                </p14:cNvPr>
                <p14:cNvContentPartPr/>
                <p14:nvPr/>
              </p14:nvContentPartPr>
              <p14:xfrm>
                <a:off x="8024943" y="1845392"/>
                <a:ext cx="31680" cy="9468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8B3826F7-F50C-4C00-B6F5-64F24289336D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020623" y="1841072"/>
                  <a:ext cx="403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22960EB6-B375-49D2-B2CC-9E18FAF89235}"/>
                    </a:ext>
                  </a:extLst>
                </p14:cNvPr>
                <p14:cNvContentPartPr/>
                <p14:nvPr/>
              </p14:nvContentPartPr>
              <p14:xfrm>
                <a:off x="8088663" y="1778072"/>
                <a:ext cx="79200" cy="10944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22960EB6-B375-49D2-B2CC-9E18FAF8923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084343" y="1773752"/>
                  <a:ext cx="878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9E14444E-FA96-459C-8F40-D3FAA31CDABB}"/>
                    </a:ext>
                  </a:extLst>
                </p14:cNvPr>
                <p14:cNvContentPartPr/>
                <p14:nvPr/>
              </p14:nvContentPartPr>
              <p14:xfrm>
                <a:off x="8297823" y="1816592"/>
                <a:ext cx="120600" cy="252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9E14444E-FA96-459C-8F40-D3FAA31CDAB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293503" y="1812272"/>
                  <a:ext cx="12924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A3D70162-8210-4101-A0E3-AEF9A982C824}"/>
                    </a:ext>
                  </a:extLst>
                </p14:cNvPr>
                <p14:cNvContentPartPr/>
                <p14:nvPr/>
              </p14:nvContentPartPr>
              <p14:xfrm>
                <a:off x="8309703" y="1842872"/>
                <a:ext cx="100800" cy="576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A3D70162-8210-4101-A0E3-AEF9A982C82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305383" y="1838552"/>
                  <a:ext cx="10944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B22E3EAC-02F9-4AFD-BE36-F335AAD0284D}"/>
                    </a:ext>
                  </a:extLst>
                </p14:cNvPr>
                <p14:cNvContentPartPr/>
                <p14:nvPr/>
              </p14:nvContentPartPr>
              <p14:xfrm>
                <a:off x="8514543" y="1775192"/>
                <a:ext cx="105120" cy="8604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B22E3EAC-02F9-4AFD-BE36-F335AAD0284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510223" y="1770872"/>
                  <a:ext cx="1137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85D579E2-1CB2-44B8-BA60-C500CE04079E}"/>
                    </a:ext>
                  </a:extLst>
                </p14:cNvPr>
                <p14:cNvContentPartPr/>
                <p14:nvPr/>
              </p14:nvContentPartPr>
              <p14:xfrm>
                <a:off x="8641983" y="1841432"/>
                <a:ext cx="25920" cy="8892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85D579E2-1CB2-44B8-BA60-C500CE04079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637663" y="1837112"/>
                  <a:ext cx="345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2AA006CB-6D5D-4746-A238-CB21AE47CBF6}"/>
                    </a:ext>
                  </a:extLst>
                </p14:cNvPr>
                <p14:cNvContentPartPr/>
                <p14:nvPr/>
              </p14:nvContentPartPr>
              <p14:xfrm>
                <a:off x="8732703" y="1738832"/>
                <a:ext cx="63000" cy="11412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2AA006CB-6D5D-4746-A238-CB21AE47CBF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728383" y="1734512"/>
                  <a:ext cx="716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238950CD-6A32-4716-B22C-98F47D165048}"/>
                    </a:ext>
                  </a:extLst>
                </p14:cNvPr>
                <p14:cNvContentPartPr/>
                <p14:nvPr/>
              </p14:nvContentPartPr>
              <p14:xfrm>
                <a:off x="8844663" y="1730192"/>
                <a:ext cx="58320" cy="8820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238950CD-6A32-4716-B22C-98F47D16504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840343" y="1725872"/>
                  <a:ext cx="669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ABF21F3F-E614-46B0-9574-52515AB5858A}"/>
                    </a:ext>
                  </a:extLst>
                </p14:cNvPr>
                <p14:cNvContentPartPr/>
                <p14:nvPr/>
              </p14:nvContentPartPr>
              <p14:xfrm>
                <a:off x="8871303" y="1778072"/>
                <a:ext cx="28800" cy="9792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ABF21F3F-E614-46B0-9574-52515AB5858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866983" y="1773752"/>
                  <a:ext cx="374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B6594485-BF25-4086-BAF4-74D261B26256}"/>
                    </a:ext>
                  </a:extLst>
                </p14:cNvPr>
                <p14:cNvContentPartPr/>
                <p14:nvPr/>
              </p14:nvContentPartPr>
              <p14:xfrm>
                <a:off x="6163383" y="2211152"/>
                <a:ext cx="211320" cy="828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B6594485-BF25-4086-BAF4-74D261B2625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159063" y="2206832"/>
                  <a:ext cx="2199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801BBA3D-6FF1-4735-9D62-499D0977CD5C}"/>
                    </a:ext>
                  </a:extLst>
                </p14:cNvPr>
                <p14:cNvContentPartPr/>
                <p14:nvPr/>
              </p14:nvContentPartPr>
              <p14:xfrm>
                <a:off x="6187143" y="2238152"/>
                <a:ext cx="211680" cy="1296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801BBA3D-6FF1-4735-9D62-499D0977CD5C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182823" y="2233832"/>
                  <a:ext cx="2203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EBA36499-3196-4482-98C5-6A27235A8512}"/>
                    </a:ext>
                  </a:extLst>
                </p14:cNvPr>
                <p14:cNvContentPartPr/>
                <p14:nvPr/>
              </p14:nvContentPartPr>
              <p14:xfrm>
                <a:off x="6442383" y="2141312"/>
                <a:ext cx="94320" cy="15120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EBA36499-3196-4482-98C5-6A27235A8512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438063" y="2136992"/>
                  <a:ext cx="1029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19A8C300-13D1-4E73-86FB-B9B306E36AEA}"/>
                    </a:ext>
                  </a:extLst>
                </p14:cNvPr>
                <p14:cNvContentPartPr/>
                <p14:nvPr/>
              </p14:nvContentPartPr>
              <p14:xfrm>
                <a:off x="6816423" y="2133032"/>
                <a:ext cx="24840" cy="11880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19A8C300-13D1-4E73-86FB-B9B306E36AE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812103" y="2128712"/>
                  <a:ext cx="334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88B0EFF7-C4B7-4C25-9EB7-38AE417B8983}"/>
                    </a:ext>
                  </a:extLst>
                </p14:cNvPr>
                <p14:cNvContentPartPr/>
                <p14:nvPr/>
              </p14:nvContentPartPr>
              <p14:xfrm>
                <a:off x="6804183" y="2134112"/>
                <a:ext cx="159840" cy="4968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88B0EFF7-C4B7-4C25-9EB7-38AE417B8983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799863" y="2129792"/>
                  <a:ext cx="1684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B5D00E98-2340-4565-B73D-9A83DC8CCA3C}"/>
                    </a:ext>
                  </a:extLst>
                </p14:cNvPr>
                <p14:cNvContentPartPr/>
                <p14:nvPr/>
              </p14:nvContentPartPr>
              <p14:xfrm>
                <a:off x="6788703" y="2241752"/>
                <a:ext cx="154080" cy="1692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B5D00E98-2340-4565-B73D-9A83DC8CCA3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784383" y="2237432"/>
                  <a:ext cx="1627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BE013B5A-F6D3-4F3A-8344-5AA7A07268E9}"/>
                    </a:ext>
                  </a:extLst>
                </p14:cNvPr>
                <p14:cNvContentPartPr/>
                <p14:nvPr/>
              </p14:nvContentPartPr>
              <p14:xfrm>
                <a:off x="7017663" y="2089832"/>
                <a:ext cx="88920" cy="16920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BE013B5A-F6D3-4F3A-8344-5AA7A07268E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013343" y="2085512"/>
                  <a:ext cx="975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EEA957E5-DA7E-400E-883C-FBE455046DC3}"/>
                    </a:ext>
                  </a:extLst>
                </p14:cNvPr>
                <p14:cNvContentPartPr/>
                <p14:nvPr/>
              </p14:nvContentPartPr>
              <p14:xfrm>
                <a:off x="7138623" y="2118272"/>
                <a:ext cx="135360" cy="8316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EEA957E5-DA7E-400E-883C-FBE455046DC3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134303" y="2113952"/>
                  <a:ext cx="1440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B326701E-E90F-48D3-85A9-539E2DF69068}"/>
                    </a:ext>
                  </a:extLst>
                </p14:cNvPr>
                <p14:cNvContentPartPr/>
                <p14:nvPr/>
              </p14:nvContentPartPr>
              <p14:xfrm>
                <a:off x="7283703" y="2107832"/>
                <a:ext cx="100800" cy="8208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B326701E-E90F-48D3-85A9-539E2DF6906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279383" y="2103512"/>
                  <a:ext cx="1094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0A8EF771-C8E7-48B8-8EE7-37F525F48312}"/>
                    </a:ext>
                  </a:extLst>
                </p14:cNvPr>
                <p14:cNvContentPartPr/>
                <p14:nvPr/>
              </p14:nvContentPartPr>
              <p14:xfrm>
                <a:off x="7429863" y="2094152"/>
                <a:ext cx="118440" cy="14328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0A8EF771-C8E7-48B8-8EE7-37F525F4831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425543" y="2089832"/>
                  <a:ext cx="1270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DD874EA5-7B50-4807-BEE3-A434F2414518}"/>
                    </a:ext>
                  </a:extLst>
                </p14:cNvPr>
                <p14:cNvContentPartPr/>
                <p14:nvPr/>
              </p14:nvContentPartPr>
              <p14:xfrm>
                <a:off x="7437423" y="2096312"/>
                <a:ext cx="103320" cy="10008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DD874EA5-7B50-4807-BEE3-A434F2414518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433103" y="2091992"/>
                  <a:ext cx="1119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54670718-68C7-454F-8DB8-A89FC42ADB9D}"/>
                    </a:ext>
                  </a:extLst>
                </p14:cNvPr>
                <p14:cNvContentPartPr/>
                <p14:nvPr/>
              </p14:nvContentPartPr>
              <p14:xfrm>
                <a:off x="7543983" y="2056352"/>
                <a:ext cx="111240" cy="22284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54670718-68C7-454F-8DB8-A89FC42ADB9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539663" y="2052032"/>
                  <a:ext cx="1198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3C13EB10-E95A-4DEF-9586-1CC18B1FA6D9}"/>
                    </a:ext>
                  </a:extLst>
                </p14:cNvPr>
                <p14:cNvContentPartPr/>
                <p14:nvPr/>
              </p14:nvContentPartPr>
              <p14:xfrm>
                <a:off x="7732983" y="2142032"/>
                <a:ext cx="178560" cy="468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3C13EB10-E95A-4DEF-9586-1CC18B1FA6D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728663" y="2137712"/>
                  <a:ext cx="1872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AF3D2638-1594-4273-B66E-346669EFBF66}"/>
                    </a:ext>
                  </a:extLst>
                </p14:cNvPr>
                <p14:cNvContentPartPr/>
                <p14:nvPr/>
              </p14:nvContentPartPr>
              <p14:xfrm>
                <a:off x="7755663" y="2172992"/>
                <a:ext cx="158400" cy="1008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AF3D2638-1594-4273-B66E-346669EFBF66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751343" y="2168672"/>
                  <a:ext cx="1670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105744E5-4C26-4DF2-A42E-3B2472090970}"/>
                    </a:ext>
                  </a:extLst>
                </p14:cNvPr>
                <p14:cNvContentPartPr/>
                <p14:nvPr/>
              </p14:nvContentPartPr>
              <p14:xfrm>
                <a:off x="8009463" y="2066432"/>
                <a:ext cx="135720" cy="11052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105744E5-4C26-4DF2-A42E-3B2472090970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005143" y="2062112"/>
                  <a:ext cx="1443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2C5C8382-BDEC-430B-8B3C-F3ED45B6FB04}"/>
                    </a:ext>
                  </a:extLst>
                </p14:cNvPr>
                <p14:cNvContentPartPr/>
                <p14:nvPr/>
              </p14:nvContentPartPr>
              <p14:xfrm>
                <a:off x="8157783" y="2085512"/>
                <a:ext cx="79560" cy="7812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2C5C8382-BDEC-430B-8B3C-F3ED45B6FB0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153463" y="2081192"/>
                  <a:ext cx="882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32CDE500-8B95-4785-8401-D200DB95C65D}"/>
                    </a:ext>
                  </a:extLst>
                </p14:cNvPr>
                <p14:cNvContentPartPr/>
                <p14:nvPr/>
              </p14:nvContentPartPr>
              <p14:xfrm>
                <a:off x="8308263" y="2130152"/>
                <a:ext cx="360" cy="36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32CDE500-8B95-4785-8401-D200DB95C65D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303943" y="212583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2E6DABBB-60AD-4DE8-ACEA-5D6C24063250}"/>
                    </a:ext>
                  </a:extLst>
                </p14:cNvPr>
                <p14:cNvContentPartPr/>
                <p14:nvPr/>
              </p14:nvContentPartPr>
              <p14:xfrm>
                <a:off x="8378103" y="2064272"/>
                <a:ext cx="90720" cy="9504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2E6DABBB-60AD-4DE8-ACEA-5D6C24063250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373783" y="2059952"/>
                  <a:ext cx="993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1871E063-C8BD-477B-99A8-4527DA5792A1}"/>
                    </a:ext>
                  </a:extLst>
                </p14:cNvPr>
                <p14:cNvContentPartPr/>
                <p14:nvPr/>
              </p14:nvContentPartPr>
              <p14:xfrm>
                <a:off x="8574303" y="2113232"/>
                <a:ext cx="40320" cy="288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1871E063-C8BD-477B-99A8-4527DA5792A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569983" y="2108912"/>
                  <a:ext cx="4896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B80AAC45-B5C6-4E4F-9CD6-545BEF03BDD5}"/>
                    </a:ext>
                  </a:extLst>
                </p14:cNvPr>
                <p14:cNvContentPartPr/>
                <p14:nvPr/>
              </p14:nvContentPartPr>
              <p14:xfrm>
                <a:off x="8637303" y="2072912"/>
                <a:ext cx="130320" cy="16920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B80AAC45-B5C6-4E4F-9CD6-545BEF03BDD5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632983" y="2068592"/>
                  <a:ext cx="1389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6C70C177-CFDB-4E5C-9DA4-866285479E1E}"/>
                    </a:ext>
                  </a:extLst>
                </p14:cNvPr>
                <p14:cNvContentPartPr/>
                <p14:nvPr/>
              </p14:nvContentPartPr>
              <p14:xfrm>
                <a:off x="8850063" y="2090192"/>
                <a:ext cx="128160" cy="432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6C70C177-CFDB-4E5C-9DA4-866285479E1E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845743" y="2085872"/>
                  <a:ext cx="13680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6008C34B-D3CC-4CA2-8622-DEDE15092088}"/>
                    </a:ext>
                  </a:extLst>
                </p14:cNvPr>
                <p14:cNvContentPartPr/>
                <p14:nvPr/>
              </p14:nvContentPartPr>
              <p14:xfrm>
                <a:off x="8859063" y="2114672"/>
                <a:ext cx="138600" cy="684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6008C34B-D3CC-4CA2-8622-DEDE1509208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854743" y="2110352"/>
                  <a:ext cx="1472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5766868D-3763-4E9E-9895-92BF698FDB46}"/>
                    </a:ext>
                  </a:extLst>
                </p14:cNvPr>
                <p14:cNvContentPartPr/>
                <p14:nvPr/>
              </p14:nvContentPartPr>
              <p14:xfrm>
                <a:off x="9086943" y="2005592"/>
                <a:ext cx="122040" cy="11196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5766868D-3763-4E9E-9895-92BF698FDB4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082623" y="2001272"/>
                  <a:ext cx="1306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0600F4A0-D3FC-4F18-8D9E-89B9B914D24F}"/>
                    </a:ext>
                  </a:extLst>
                </p14:cNvPr>
                <p14:cNvContentPartPr/>
                <p14:nvPr/>
              </p14:nvContentPartPr>
              <p14:xfrm>
                <a:off x="9157863" y="2028632"/>
                <a:ext cx="40320" cy="14436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0600F4A0-D3FC-4F18-8D9E-89B9B914D24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153543" y="2024312"/>
                  <a:ext cx="489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3A4011D4-44AF-4517-A571-97045BF9DF53}"/>
                    </a:ext>
                  </a:extLst>
                </p14:cNvPr>
                <p14:cNvContentPartPr/>
                <p14:nvPr/>
              </p14:nvContentPartPr>
              <p14:xfrm>
                <a:off x="9038343" y="2013152"/>
                <a:ext cx="166320" cy="19764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3A4011D4-44AF-4517-A571-97045BF9DF5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034023" y="2008832"/>
                  <a:ext cx="174960" cy="20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3" name="Gruppieren 282">
            <a:extLst>
              <a:ext uri="{FF2B5EF4-FFF2-40B4-BE49-F238E27FC236}">
                <a16:creationId xmlns:a16="http://schemas.microsoft.com/office/drawing/2014/main" id="{30345208-3BA2-49E4-832F-BFD6E76ECF91}"/>
              </a:ext>
            </a:extLst>
          </p:cNvPr>
          <p:cNvGrpSpPr/>
          <p:nvPr/>
        </p:nvGrpSpPr>
        <p:grpSpPr>
          <a:xfrm>
            <a:off x="585543" y="2667272"/>
            <a:ext cx="165240" cy="209880"/>
            <a:chOff x="585543" y="2667272"/>
            <a:chExt cx="165240" cy="20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C54E6C1E-CC6A-4650-A5CD-59677C6A740E}"/>
                    </a:ext>
                  </a:extLst>
                </p14:cNvPr>
                <p14:cNvContentPartPr/>
                <p14:nvPr/>
              </p14:nvContentPartPr>
              <p14:xfrm>
                <a:off x="663663" y="2716592"/>
                <a:ext cx="23040" cy="16056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C54E6C1E-CC6A-4650-A5CD-59677C6A740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59343" y="2712272"/>
                  <a:ext cx="316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B21C01DE-A046-4A01-AF21-B4DB35FA0FAE}"/>
                    </a:ext>
                  </a:extLst>
                </p14:cNvPr>
                <p14:cNvContentPartPr/>
                <p14:nvPr/>
              </p14:nvContentPartPr>
              <p14:xfrm>
                <a:off x="585543" y="2667272"/>
                <a:ext cx="165240" cy="7956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B21C01DE-A046-4A01-AF21-B4DB35FA0FA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81223" y="2662952"/>
                  <a:ext cx="173880" cy="8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3" name="Gruppieren 302">
            <a:extLst>
              <a:ext uri="{FF2B5EF4-FFF2-40B4-BE49-F238E27FC236}">
                <a16:creationId xmlns:a16="http://schemas.microsoft.com/office/drawing/2014/main" id="{4CFA759A-3F02-4927-B91F-B8306C169797}"/>
              </a:ext>
            </a:extLst>
          </p:cNvPr>
          <p:cNvGrpSpPr/>
          <p:nvPr/>
        </p:nvGrpSpPr>
        <p:grpSpPr>
          <a:xfrm>
            <a:off x="974703" y="2488352"/>
            <a:ext cx="1822320" cy="471240"/>
            <a:chOff x="974703" y="2488352"/>
            <a:chExt cx="1822320" cy="47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2C82DF99-7D80-4634-84D0-DEBA3D6FF21B}"/>
                    </a:ext>
                  </a:extLst>
                </p14:cNvPr>
                <p14:cNvContentPartPr/>
                <p14:nvPr/>
              </p14:nvContentPartPr>
              <p14:xfrm>
                <a:off x="974703" y="2741792"/>
                <a:ext cx="122400" cy="612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2C82DF99-7D80-4634-84D0-DEBA3D6FF21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70383" y="2737472"/>
                  <a:ext cx="1310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7A34D818-2CEC-441D-830A-5D5BD66C7B3D}"/>
                    </a:ext>
                  </a:extLst>
                </p14:cNvPr>
                <p14:cNvContentPartPr/>
                <p14:nvPr/>
              </p14:nvContentPartPr>
              <p14:xfrm>
                <a:off x="982263" y="2769152"/>
                <a:ext cx="136080" cy="792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7A34D818-2CEC-441D-830A-5D5BD66C7B3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77943" y="2764832"/>
                  <a:ext cx="1447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0D6E74EF-4A63-48C3-83CC-3EBBCE3CEB02}"/>
                    </a:ext>
                  </a:extLst>
                </p14:cNvPr>
                <p14:cNvContentPartPr/>
                <p14:nvPr/>
              </p14:nvContentPartPr>
              <p14:xfrm>
                <a:off x="1355223" y="2614352"/>
                <a:ext cx="77760" cy="11160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0D6E74EF-4A63-48C3-83CC-3EBBCE3CEB0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350903" y="2610032"/>
                  <a:ext cx="864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8DF348C0-3A8E-4597-BB2D-469357328FC7}"/>
                    </a:ext>
                  </a:extLst>
                </p14:cNvPr>
                <p14:cNvContentPartPr/>
                <p14:nvPr/>
              </p14:nvContentPartPr>
              <p14:xfrm>
                <a:off x="1360623" y="2798672"/>
                <a:ext cx="99720" cy="5364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8DF348C0-3A8E-4597-BB2D-469357328FC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356303" y="2794352"/>
                  <a:ext cx="1083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A7469ED0-9720-411C-B600-9FBAB0D4989A}"/>
                    </a:ext>
                  </a:extLst>
                </p14:cNvPr>
                <p14:cNvContentPartPr/>
                <p14:nvPr/>
              </p14:nvContentPartPr>
              <p14:xfrm>
                <a:off x="1409583" y="2611832"/>
                <a:ext cx="161640" cy="27612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A7469ED0-9720-411C-B600-9FBAB0D4989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405263" y="2607512"/>
                  <a:ext cx="1702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28718AF5-6DE6-4AE0-BE5C-945BAA58321F}"/>
                    </a:ext>
                  </a:extLst>
                </p14:cNvPr>
                <p14:cNvContentPartPr/>
                <p14:nvPr/>
              </p14:nvContentPartPr>
              <p14:xfrm>
                <a:off x="1201503" y="2567912"/>
                <a:ext cx="113040" cy="39168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28718AF5-6DE6-4AE0-BE5C-945BAA58321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97183" y="2563592"/>
                  <a:ext cx="12168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B1DB1C63-A371-4385-98EC-501A04C984BD}"/>
                    </a:ext>
                  </a:extLst>
                </p14:cNvPr>
                <p14:cNvContentPartPr/>
                <p14:nvPr/>
              </p14:nvContentPartPr>
              <p14:xfrm>
                <a:off x="1744023" y="2697872"/>
                <a:ext cx="68760" cy="7020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B1DB1C63-A371-4385-98EC-501A04C984B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739703" y="2693552"/>
                  <a:ext cx="774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8E10985B-0AE7-4ABE-BBD2-CCF430E8EF5D}"/>
                    </a:ext>
                  </a:extLst>
                </p14:cNvPr>
                <p14:cNvContentPartPr/>
                <p14:nvPr/>
              </p14:nvContentPartPr>
              <p14:xfrm>
                <a:off x="1835103" y="2752232"/>
                <a:ext cx="19800" cy="7380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8E10985B-0AE7-4ABE-BBD2-CCF430E8EF5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830783" y="2747912"/>
                  <a:ext cx="284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3A65127A-0A51-4735-8EB5-299695428784}"/>
                    </a:ext>
                  </a:extLst>
                </p14:cNvPr>
                <p14:cNvContentPartPr/>
                <p14:nvPr/>
              </p14:nvContentPartPr>
              <p14:xfrm>
                <a:off x="1903503" y="2671232"/>
                <a:ext cx="83880" cy="7488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3A65127A-0A51-4735-8EB5-29969542878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899183" y="2666912"/>
                  <a:ext cx="925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232A1FB9-73EF-409A-B7E0-1E3F06819E39}"/>
                    </a:ext>
                  </a:extLst>
                </p14:cNvPr>
                <p14:cNvContentPartPr/>
                <p14:nvPr/>
              </p14:nvContentPartPr>
              <p14:xfrm>
                <a:off x="1947063" y="2626592"/>
                <a:ext cx="122040" cy="18864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232A1FB9-73EF-409A-B7E0-1E3F06819E3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942743" y="2622272"/>
                  <a:ext cx="1306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94B3937F-A036-47B6-B9A6-2FF8BCE5E318}"/>
                    </a:ext>
                  </a:extLst>
                </p14:cNvPr>
                <p14:cNvContentPartPr/>
                <p14:nvPr/>
              </p14:nvContentPartPr>
              <p14:xfrm>
                <a:off x="1663743" y="2619752"/>
                <a:ext cx="71640" cy="22176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94B3937F-A036-47B6-B9A6-2FF8BCE5E31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659423" y="2615432"/>
                  <a:ext cx="802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CBDC543A-CD6E-484F-85B7-DBB2A90B3FE0}"/>
                    </a:ext>
                  </a:extLst>
                </p14:cNvPr>
                <p14:cNvContentPartPr/>
                <p14:nvPr/>
              </p14:nvContentPartPr>
              <p14:xfrm>
                <a:off x="2087823" y="2518232"/>
                <a:ext cx="78120" cy="10548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CBDC543A-CD6E-484F-85B7-DBB2A90B3FE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083503" y="2513912"/>
                  <a:ext cx="867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14C6D394-12FA-443E-B4B5-FF776333C2AB}"/>
                    </a:ext>
                  </a:extLst>
                </p14:cNvPr>
                <p14:cNvContentPartPr/>
                <p14:nvPr/>
              </p14:nvContentPartPr>
              <p14:xfrm>
                <a:off x="2228583" y="2686352"/>
                <a:ext cx="50400" cy="1224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14C6D394-12FA-443E-B4B5-FF776333C2A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224263" y="2682032"/>
                  <a:ext cx="590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8B4F4A5E-3826-45AB-97BB-4A76BFAB4C6E}"/>
                    </a:ext>
                  </a:extLst>
                </p14:cNvPr>
                <p14:cNvContentPartPr/>
                <p14:nvPr/>
              </p14:nvContentPartPr>
              <p14:xfrm>
                <a:off x="2336583" y="2636312"/>
                <a:ext cx="92880" cy="8100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8B4F4A5E-3826-45AB-97BB-4A76BFAB4C6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332263" y="2631992"/>
                  <a:ext cx="1015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7CF7F29A-B683-483A-801E-77054207237C}"/>
                    </a:ext>
                  </a:extLst>
                </p14:cNvPr>
                <p14:cNvContentPartPr/>
                <p14:nvPr/>
              </p14:nvContentPartPr>
              <p14:xfrm>
                <a:off x="2457543" y="2697152"/>
                <a:ext cx="15120" cy="7524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7CF7F29A-B683-483A-801E-77054207237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453223" y="2692832"/>
                  <a:ext cx="237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B93A863F-8DF5-4B53-B3B8-46F06DA579CF}"/>
                    </a:ext>
                  </a:extLst>
                </p14:cNvPr>
                <p14:cNvContentPartPr/>
                <p14:nvPr/>
              </p14:nvContentPartPr>
              <p14:xfrm>
                <a:off x="2516223" y="2611112"/>
                <a:ext cx="101160" cy="12744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B93A863F-8DF5-4B53-B3B8-46F06DA579C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511903" y="2606792"/>
                  <a:ext cx="1098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7955CF22-B332-4875-ABB3-4F8BD22CA1FC}"/>
                    </a:ext>
                  </a:extLst>
                </p14:cNvPr>
                <p14:cNvContentPartPr/>
                <p14:nvPr/>
              </p14:nvContentPartPr>
              <p14:xfrm>
                <a:off x="2653383" y="2488352"/>
                <a:ext cx="143640" cy="9504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7955CF22-B332-4875-ABB3-4F8BD22CA1F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649063" y="2484032"/>
                  <a:ext cx="152280" cy="10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6" name="Gruppieren 305">
            <a:extLst>
              <a:ext uri="{FF2B5EF4-FFF2-40B4-BE49-F238E27FC236}">
                <a16:creationId xmlns:a16="http://schemas.microsoft.com/office/drawing/2014/main" id="{652F04F9-69A6-4181-8FB1-CBEAE221965E}"/>
              </a:ext>
            </a:extLst>
          </p:cNvPr>
          <p:cNvGrpSpPr/>
          <p:nvPr/>
        </p:nvGrpSpPr>
        <p:grpSpPr>
          <a:xfrm>
            <a:off x="2929863" y="2661152"/>
            <a:ext cx="177120" cy="51840"/>
            <a:chOff x="2929863" y="2661152"/>
            <a:chExt cx="177120" cy="5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01F74597-00BA-41BC-8C00-FD20E189844B}"/>
                    </a:ext>
                  </a:extLst>
                </p14:cNvPr>
                <p14:cNvContentPartPr/>
                <p14:nvPr/>
              </p14:nvContentPartPr>
              <p14:xfrm>
                <a:off x="2929863" y="2661152"/>
                <a:ext cx="177120" cy="720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01F74597-00BA-41BC-8C00-FD20E189844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925543" y="2656832"/>
                  <a:ext cx="1857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F7568FED-AB48-491A-85F3-7B37BFADB1B0}"/>
                    </a:ext>
                  </a:extLst>
                </p14:cNvPr>
                <p14:cNvContentPartPr/>
                <p14:nvPr/>
              </p14:nvContentPartPr>
              <p14:xfrm>
                <a:off x="2961903" y="2701832"/>
                <a:ext cx="136080" cy="1116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F7568FED-AB48-491A-85F3-7B37BFADB1B0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957583" y="2697512"/>
                  <a:ext cx="144720" cy="1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5" name="Gruppieren 324">
            <a:extLst>
              <a:ext uri="{FF2B5EF4-FFF2-40B4-BE49-F238E27FC236}">
                <a16:creationId xmlns:a16="http://schemas.microsoft.com/office/drawing/2014/main" id="{C1C22541-C797-4992-9D96-FE910992D407}"/>
              </a:ext>
            </a:extLst>
          </p:cNvPr>
          <p:cNvGrpSpPr/>
          <p:nvPr/>
        </p:nvGrpSpPr>
        <p:grpSpPr>
          <a:xfrm>
            <a:off x="3339903" y="2399072"/>
            <a:ext cx="693000" cy="470520"/>
            <a:chOff x="3339903" y="2399072"/>
            <a:chExt cx="693000" cy="47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DCE6D03C-0965-4D3E-AB47-57D042B2B268}"/>
                    </a:ext>
                  </a:extLst>
                </p14:cNvPr>
                <p14:cNvContentPartPr/>
                <p14:nvPr/>
              </p14:nvContentPartPr>
              <p14:xfrm>
                <a:off x="3364383" y="2579432"/>
                <a:ext cx="1080" cy="108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DCE6D03C-0965-4D3E-AB47-57D042B2B26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360063" y="2575112"/>
                  <a:ext cx="972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4888BBFD-6B21-4300-89E3-A463DB6417F8}"/>
                    </a:ext>
                  </a:extLst>
                </p14:cNvPr>
                <p14:cNvContentPartPr/>
                <p14:nvPr/>
              </p14:nvContentPartPr>
              <p14:xfrm>
                <a:off x="3339903" y="2506712"/>
                <a:ext cx="105840" cy="8244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4888BBFD-6B21-4300-89E3-A463DB6417F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335583" y="2502392"/>
                  <a:ext cx="1144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D01EB986-DEB6-4297-B990-D7AF13E70A8A}"/>
                    </a:ext>
                  </a:extLst>
                </p14:cNvPr>
                <p14:cNvContentPartPr/>
                <p14:nvPr/>
              </p14:nvContentPartPr>
              <p14:xfrm>
                <a:off x="3567423" y="2552432"/>
                <a:ext cx="64080" cy="1080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D01EB986-DEB6-4297-B990-D7AF13E70A8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563103" y="2548112"/>
                  <a:ext cx="727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2A68EB00-1B36-4BAD-93CB-2086A47474C0}"/>
                    </a:ext>
                  </a:extLst>
                </p14:cNvPr>
                <p14:cNvContentPartPr/>
                <p14:nvPr/>
              </p14:nvContentPartPr>
              <p14:xfrm>
                <a:off x="3740223" y="2550992"/>
                <a:ext cx="56880" cy="720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2A68EB00-1B36-4BAD-93CB-2086A47474C0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735903" y="2546672"/>
                  <a:ext cx="655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A22FFD5F-FDD3-4E72-93B2-21211E578674}"/>
                    </a:ext>
                  </a:extLst>
                </p14:cNvPr>
                <p14:cNvContentPartPr/>
                <p14:nvPr/>
              </p14:nvContentPartPr>
              <p14:xfrm>
                <a:off x="3906903" y="2472872"/>
                <a:ext cx="80640" cy="12312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A22FFD5F-FDD3-4E72-93B2-21211E578674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902583" y="2468552"/>
                  <a:ext cx="892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172948C0-4847-47E2-B7D8-6F017DA7415C}"/>
                    </a:ext>
                  </a:extLst>
                </p14:cNvPr>
                <p14:cNvContentPartPr/>
                <p14:nvPr/>
              </p14:nvContentPartPr>
              <p14:xfrm>
                <a:off x="3362223" y="2661872"/>
                <a:ext cx="663480" cy="1656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172948C0-4847-47E2-B7D8-6F017DA7415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357903" y="2657552"/>
                  <a:ext cx="672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A8820797-C667-469B-AA7D-EDC08B31FF46}"/>
                    </a:ext>
                  </a:extLst>
                </p14:cNvPr>
                <p14:cNvContentPartPr/>
                <p14:nvPr/>
              </p14:nvContentPartPr>
              <p14:xfrm>
                <a:off x="3348903" y="2762672"/>
                <a:ext cx="100800" cy="8604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A8820797-C667-469B-AA7D-EDC08B31FF4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344583" y="2758352"/>
                  <a:ext cx="1094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3F254D27-6AAE-443B-97E4-4247F2DD25D8}"/>
                    </a:ext>
                  </a:extLst>
                </p14:cNvPr>
                <p14:cNvContentPartPr/>
                <p14:nvPr/>
              </p14:nvContentPartPr>
              <p14:xfrm>
                <a:off x="3490743" y="2800112"/>
                <a:ext cx="24840" cy="468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3F254D27-6AAE-443B-97E4-4247F2DD25D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486423" y="2795792"/>
                  <a:ext cx="3348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C2685FB1-3CF9-4DA8-9CE5-F069EEFC12B6}"/>
                    </a:ext>
                  </a:extLst>
                </p14:cNvPr>
                <p14:cNvContentPartPr/>
                <p14:nvPr/>
              </p14:nvContentPartPr>
              <p14:xfrm>
                <a:off x="3591183" y="2741432"/>
                <a:ext cx="76680" cy="9936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C2685FB1-3CF9-4DA8-9CE5-F069EEFC12B6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586863" y="2737112"/>
                  <a:ext cx="853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FD663895-B4D6-412B-B324-127515353A8F}"/>
                    </a:ext>
                  </a:extLst>
                </p14:cNvPr>
                <p14:cNvContentPartPr/>
                <p14:nvPr/>
              </p14:nvContentPartPr>
              <p14:xfrm>
                <a:off x="3748143" y="2758352"/>
                <a:ext cx="67680" cy="8424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FD663895-B4D6-412B-B324-127515353A8F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743823" y="2754032"/>
                  <a:ext cx="763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F7D17DC0-00E4-454D-A51C-7572B3DFDA83}"/>
                    </a:ext>
                  </a:extLst>
                </p14:cNvPr>
                <p14:cNvContentPartPr/>
                <p14:nvPr/>
              </p14:nvContentPartPr>
              <p14:xfrm>
                <a:off x="3862983" y="2794712"/>
                <a:ext cx="14400" cy="360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F7D17DC0-00E4-454D-A51C-7572B3DFDA8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858663" y="2790392"/>
                  <a:ext cx="2304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26A17D6A-0B21-44A9-93C9-530177C777DA}"/>
                    </a:ext>
                  </a:extLst>
                </p14:cNvPr>
                <p14:cNvContentPartPr/>
                <p14:nvPr/>
              </p14:nvContentPartPr>
              <p14:xfrm>
                <a:off x="3922023" y="2740352"/>
                <a:ext cx="87120" cy="9180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26A17D6A-0B21-44A9-93C9-530177C777DA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917703" y="2736032"/>
                  <a:ext cx="957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F387B4D2-7207-4F5B-A690-484AC984A1F2}"/>
                    </a:ext>
                  </a:extLst>
                </p14:cNvPr>
                <p14:cNvContentPartPr/>
                <p14:nvPr/>
              </p14:nvContentPartPr>
              <p14:xfrm>
                <a:off x="3880983" y="2755472"/>
                <a:ext cx="151920" cy="9504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F387B4D2-7207-4F5B-A690-484AC984A1F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876663" y="2751152"/>
                  <a:ext cx="1605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601630BF-2C12-495F-9431-7EE8EAA4AFB5}"/>
                    </a:ext>
                  </a:extLst>
                </p14:cNvPr>
                <p14:cNvContentPartPr/>
                <p14:nvPr/>
              </p14:nvContentPartPr>
              <p14:xfrm>
                <a:off x="3502983" y="2719832"/>
                <a:ext cx="258840" cy="14976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601630BF-2C12-495F-9431-7EE8EAA4AFB5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498663" y="2715512"/>
                  <a:ext cx="2674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842B294E-3D75-4E25-931D-9B64C627FB41}"/>
                    </a:ext>
                  </a:extLst>
                </p14:cNvPr>
                <p14:cNvContentPartPr/>
                <p14:nvPr/>
              </p14:nvContentPartPr>
              <p14:xfrm>
                <a:off x="3854703" y="2514272"/>
                <a:ext cx="157680" cy="7524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842B294E-3D75-4E25-931D-9B64C627FB41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850383" y="2509952"/>
                  <a:ext cx="1663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23BEDE8F-0ED5-4B80-B5EA-286ED6563EF3}"/>
                    </a:ext>
                  </a:extLst>
                </p14:cNvPr>
                <p14:cNvContentPartPr/>
                <p14:nvPr/>
              </p14:nvContentPartPr>
              <p14:xfrm>
                <a:off x="3551223" y="2415272"/>
                <a:ext cx="103680" cy="6876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23BEDE8F-0ED5-4B80-B5EA-286ED6563EF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546903" y="2410952"/>
                  <a:ext cx="1123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02B0D335-1C1B-43EC-8DD1-9DC77FAD00C4}"/>
                    </a:ext>
                  </a:extLst>
                </p14:cNvPr>
                <p14:cNvContentPartPr/>
                <p14:nvPr/>
              </p14:nvContentPartPr>
              <p14:xfrm>
                <a:off x="3688383" y="2399072"/>
                <a:ext cx="74880" cy="8892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02B0D335-1C1B-43EC-8DD1-9DC77FAD00C4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684063" y="2394752"/>
                  <a:ext cx="83520" cy="9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8" name="Gruppieren 327">
            <a:extLst>
              <a:ext uri="{FF2B5EF4-FFF2-40B4-BE49-F238E27FC236}">
                <a16:creationId xmlns:a16="http://schemas.microsoft.com/office/drawing/2014/main" id="{C47F3645-ABFD-48BE-9E45-139B4B68C214}"/>
              </a:ext>
            </a:extLst>
          </p:cNvPr>
          <p:cNvGrpSpPr/>
          <p:nvPr/>
        </p:nvGrpSpPr>
        <p:grpSpPr>
          <a:xfrm>
            <a:off x="4199223" y="2620112"/>
            <a:ext cx="173880" cy="57240"/>
            <a:chOff x="4199223" y="2620112"/>
            <a:chExt cx="173880" cy="5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C382E329-848C-4FCB-B56A-D64466A11DD4}"/>
                    </a:ext>
                  </a:extLst>
                </p14:cNvPr>
                <p14:cNvContentPartPr/>
                <p14:nvPr/>
              </p14:nvContentPartPr>
              <p14:xfrm>
                <a:off x="4199223" y="2620112"/>
                <a:ext cx="173880" cy="1512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C382E329-848C-4FCB-B56A-D64466A11DD4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194903" y="2615792"/>
                  <a:ext cx="1825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CEC0DB5B-FBC9-4E26-AA34-281C855DEC46}"/>
                    </a:ext>
                  </a:extLst>
                </p14:cNvPr>
                <p14:cNvContentPartPr/>
                <p14:nvPr/>
              </p14:nvContentPartPr>
              <p14:xfrm>
                <a:off x="4224783" y="2665832"/>
                <a:ext cx="146160" cy="1152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CEC0DB5B-FBC9-4E26-AA34-281C855DEC46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220463" y="2661512"/>
                  <a:ext cx="15480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3" name="Gruppieren 342">
            <a:extLst>
              <a:ext uri="{FF2B5EF4-FFF2-40B4-BE49-F238E27FC236}">
                <a16:creationId xmlns:a16="http://schemas.microsoft.com/office/drawing/2014/main" id="{4CEBD532-0938-46BE-9F0B-16061F94C7E1}"/>
              </a:ext>
            </a:extLst>
          </p:cNvPr>
          <p:cNvGrpSpPr/>
          <p:nvPr/>
        </p:nvGrpSpPr>
        <p:grpSpPr>
          <a:xfrm>
            <a:off x="4559223" y="2412392"/>
            <a:ext cx="1138680" cy="260280"/>
            <a:chOff x="4559223" y="2412392"/>
            <a:chExt cx="1138680" cy="26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837E683D-1132-4EA7-AA9E-439A87234F5C}"/>
                    </a:ext>
                  </a:extLst>
                </p14:cNvPr>
                <p14:cNvContentPartPr/>
                <p14:nvPr/>
              </p14:nvContentPartPr>
              <p14:xfrm>
                <a:off x="4559223" y="2527592"/>
                <a:ext cx="97560" cy="14508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837E683D-1132-4EA7-AA9E-439A87234F5C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554903" y="2523272"/>
                  <a:ext cx="1062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CF63F0E5-A7BD-41C6-B042-9EE77B526806}"/>
                    </a:ext>
                  </a:extLst>
                </p14:cNvPr>
                <p14:cNvContentPartPr/>
                <p14:nvPr/>
              </p14:nvContentPartPr>
              <p14:xfrm>
                <a:off x="4740303" y="2604632"/>
                <a:ext cx="23400" cy="540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CF63F0E5-A7BD-41C6-B042-9EE77B52680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735983" y="2600312"/>
                  <a:ext cx="320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0F863461-FB96-4135-A726-FB5D6C85593B}"/>
                    </a:ext>
                  </a:extLst>
                </p14:cNvPr>
                <p14:cNvContentPartPr/>
                <p14:nvPr/>
              </p14:nvContentPartPr>
              <p14:xfrm>
                <a:off x="4828143" y="2537312"/>
                <a:ext cx="114480" cy="8640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0F863461-FB96-4135-A726-FB5D6C85593B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823823" y="2532992"/>
                  <a:ext cx="1231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968FF138-86CC-478D-949F-2F2A3F68E79C}"/>
                    </a:ext>
                  </a:extLst>
                </p14:cNvPr>
                <p14:cNvContentPartPr/>
                <p14:nvPr/>
              </p14:nvContentPartPr>
              <p14:xfrm>
                <a:off x="4935783" y="2608952"/>
                <a:ext cx="15120" cy="5688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968FF138-86CC-478D-949F-2F2A3F68E79C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4931463" y="2604632"/>
                  <a:ext cx="237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388013BA-1AD9-49E4-93DC-AEA3DB153031}"/>
                    </a:ext>
                  </a:extLst>
                </p14:cNvPr>
                <p14:cNvContentPartPr/>
                <p14:nvPr/>
              </p14:nvContentPartPr>
              <p14:xfrm>
                <a:off x="5003103" y="2524352"/>
                <a:ext cx="107280" cy="8388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388013BA-1AD9-49E4-93DC-AEA3DB153031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4998783" y="2520032"/>
                  <a:ext cx="1159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FCE0EB54-1429-4DA3-97C6-EDF1A76FE234}"/>
                    </a:ext>
                  </a:extLst>
                </p14:cNvPr>
                <p14:cNvContentPartPr/>
                <p14:nvPr/>
              </p14:nvContentPartPr>
              <p14:xfrm>
                <a:off x="5106783" y="2415632"/>
                <a:ext cx="82080" cy="8748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FCE0EB54-1429-4DA3-97C6-EDF1A76FE234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5102463" y="2411312"/>
                  <a:ext cx="907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9FF09CAE-754E-4DD4-A54A-E2696751DB6C}"/>
                    </a:ext>
                  </a:extLst>
                </p14:cNvPr>
                <p14:cNvContentPartPr/>
                <p14:nvPr/>
              </p14:nvContentPartPr>
              <p14:xfrm>
                <a:off x="5185263" y="2574752"/>
                <a:ext cx="34920" cy="144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9FF09CAE-754E-4DD4-A54A-E2696751DB6C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180943" y="2570432"/>
                  <a:ext cx="4356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A1D39E4B-0182-4B41-85C1-3E1553AC96C1}"/>
                    </a:ext>
                  </a:extLst>
                </p14:cNvPr>
                <p14:cNvContentPartPr/>
                <p14:nvPr/>
              </p14:nvContentPartPr>
              <p14:xfrm>
                <a:off x="5290023" y="2520752"/>
                <a:ext cx="97200" cy="9216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A1D39E4B-0182-4B41-85C1-3E1553AC96C1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285703" y="2516432"/>
                  <a:ext cx="1058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408EF895-984A-49A4-B79D-7F05A7CFDEBE}"/>
                    </a:ext>
                  </a:extLst>
                </p14:cNvPr>
                <p14:cNvContentPartPr/>
                <p14:nvPr/>
              </p14:nvContentPartPr>
              <p14:xfrm>
                <a:off x="5408823" y="2569712"/>
                <a:ext cx="28800" cy="10008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408EF895-984A-49A4-B79D-7F05A7CFDEBE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5404503" y="2565392"/>
                  <a:ext cx="374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31E06D30-CBC4-431D-82FB-8D8EC981F0D3}"/>
                    </a:ext>
                  </a:extLst>
                </p14:cNvPr>
                <p14:cNvContentPartPr/>
                <p14:nvPr/>
              </p14:nvContentPartPr>
              <p14:xfrm>
                <a:off x="5467143" y="2505632"/>
                <a:ext cx="100080" cy="12492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31E06D30-CBC4-431D-82FB-8D8EC981F0D3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462823" y="2501312"/>
                  <a:ext cx="1087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0A9853D9-C6F3-4B02-9A82-DBB718C4038E}"/>
                    </a:ext>
                  </a:extLst>
                </p14:cNvPr>
                <p14:cNvContentPartPr/>
                <p14:nvPr/>
              </p14:nvContentPartPr>
              <p14:xfrm>
                <a:off x="5574063" y="2412392"/>
                <a:ext cx="123840" cy="8856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0A9853D9-C6F3-4B02-9A82-DBB718C4038E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569743" y="2408072"/>
                  <a:ext cx="132480" cy="9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6" name="Gruppieren 345">
            <a:extLst>
              <a:ext uri="{FF2B5EF4-FFF2-40B4-BE49-F238E27FC236}">
                <a16:creationId xmlns:a16="http://schemas.microsoft.com/office/drawing/2014/main" id="{7AC87D68-6C02-4BF6-8FFE-CD417C5D9DE1}"/>
              </a:ext>
            </a:extLst>
          </p:cNvPr>
          <p:cNvGrpSpPr/>
          <p:nvPr/>
        </p:nvGrpSpPr>
        <p:grpSpPr>
          <a:xfrm>
            <a:off x="5726343" y="2584832"/>
            <a:ext cx="148320" cy="40320"/>
            <a:chOff x="5726343" y="2584832"/>
            <a:chExt cx="148320" cy="4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DFBC0C64-0D0E-4D92-A37B-5E5C55F2E5D7}"/>
                    </a:ext>
                  </a:extLst>
                </p14:cNvPr>
                <p14:cNvContentPartPr/>
                <p14:nvPr/>
              </p14:nvContentPartPr>
              <p14:xfrm>
                <a:off x="5726343" y="2584832"/>
                <a:ext cx="130680" cy="180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DFBC0C64-0D0E-4D92-A37B-5E5C55F2E5D7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5722023" y="2580512"/>
                  <a:ext cx="13932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6445932C-A87A-4657-B38A-6F80DD7F17DB}"/>
                    </a:ext>
                  </a:extLst>
                </p14:cNvPr>
                <p14:cNvContentPartPr/>
                <p14:nvPr/>
              </p14:nvContentPartPr>
              <p14:xfrm>
                <a:off x="5748303" y="2607872"/>
                <a:ext cx="126360" cy="1728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6445932C-A87A-4657-B38A-6F80DD7F17DB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5743983" y="2603552"/>
                  <a:ext cx="13500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9" name="Gruppieren 348">
            <a:extLst>
              <a:ext uri="{FF2B5EF4-FFF2-40B4-BE49-F238E27FC236}">
                <a16:creationId xmlns:a16="http://schemas.microsoft.com/office/drawing/2014/main" id="{8833B21E-4637-4005-9078-97FF5598370F}"/>
              </a:ext>
            </a:extLst>
          </p:cNvPr>
          <p:cNvGrpSpPr/>
          <p:nvPr/>
        </p:nvGrpSpPr>
        <p:grpSpPr>
          <a:xfrm>
            <a:off x="175503" y="3036632"/>
            <a:ext cx="205920" cy="301680"/>
            <a:chOff x="175503" y="3036632"/>
            <a:chExt cx="205920" cy="30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405369D2-6E73-4AC5-81D6-BB45994AF9C0}"/>
                    </a:ext>
                  </a:extLst>
                </p14:cNvPr>
                <p14:cNvContentPartPr/>
                <p14:nvPr/>
              </p14:nvContentPartPr>
              <p14:xfrm>
                <a:off x="175503" y="3122672"/>
                <a:ext cx="150840" cy="10296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405369D2-6E73-4AC5-81D6-BB45994AF9C0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71183" y="3118352"/>
                  <a:ext cx="1594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7299BE73-8AB6-46EF-97EB-3A77310F30D6}"/>
                    </a:ext>
                  </a:extLst>
                </p14:cNvPr>
                <p14:cNvContentPartPr/>
                <p14:nvPr/>
              </p14:nvContentPartPr>
              <p14:xfrm>
                <a:off x="296463" y="3036632"/>
                <a:ext cx="84960" cy="30168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7299BE73-8AB6-46EF-97EB-3A77310F30D6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92143" y="3032312"/>
                  <a:ext cx="93600" cy="31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4" name="Gruppieren 353">
            <a:extLst>
              <a:ext uri="{FF2B5EF4-FFF2-40B4-BE49-F238E27FC236}">
                <a16:creationId xmlns:a16="http://schemas.microsoft.com/office/drawing/2014/main" id="{AC059A0C-6EBA-4441-9625-F3C105497CC0}"/>
              </a:ext>
            </a:extLst>
          </p:cNvPr>
          <p:cNvGrpSpPr/>
          <p:nvPr/>
        </p:nvGrpSpPr>
        <p:grpSpPr>
          <a:xfrm>
            <a:off x="720183" y="3103592"/>
            <a:ext cx="398520" cy="395640"/>
            <a:chOff x="720183" y="3103592"/>
            <a:chExt cx="398520" cy="39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D6CD8CD7-CB2D-4126-BED0-B5CBC4B91D63}"/>
                    </a:ext>
                  </a:extLst>
                </p14:cNvPr>
                <p14:cNvContentPartPr/>
                <p14:nvPr/>
              </p14:nvContentPartPr>
              <p14:xfrm>
                <a:off x="908463" y="3103592"/>
                <a:ext cx="93960" cy="15012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D6CD8CD7-CB2D-4126-BED0-B5CBC4B91D63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904143" y="3099272"/>
                  <a:ext cx="1026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5AFD3B2E-885B-44AF-BDF9-3EA2CF8C1189}"/>
                    </a:ext>
                  </a:extLst>
                </p14:cNvPr>
                <p14:cNvContentPartPr/>
                <p14:nvPr/>
              </p14:nvContentPartPr>
              <p14:xfrm>
                <a:off x="902343" y="3351632"/>
                <a:ext cx="78480" cy="10728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5AFD3B2E-885B-44AF-BDF9-3EA2CF8C1189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898023" y="3347312"/>
                  <a:ext cx="871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960C276A-2E60-4452-B93C-D82B5DC0895D}"/>
                    </a:ext>
                  </a:extLst>
                </p14:cNvPr>
                <p14:cNvContentPartPr/>
                <p14:nvPr/>
              </p14:nvContentPartPr>
              <p14:xfrm>
                <a:off x="967503" y="3144272"/>
                <a:ext cx="151200" cy="31068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960C276A-2E60-4452-B93C-D82B5DC0895D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963183" y="3139952"/>
                  <a:ext cx="15984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55CB8A4F-131C-4A29-804C-869537531BC4}"/>
                    </a:ext>
                  </a:extLst>
                </p14:cNvPr>
                <p14:cNvContentPartPr/>
                <p14:nvPr/>
              </p14:nvContentPartPr>
              <p14:xfrm>
                <a:off x="720183" y="3127352"/>
                <a:ext cx="94320" cy="37188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55CB8A4F-131C-4A29-804C-869537531BC4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715863" y="3123032"/>
                  <a:ext cx="102960" cy="38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6" name="Gruppieren 365">
            <a:extLst>
              <a:ext uri="{FF2B5EF4-FFF2-40B4-BE49-F238E27FC236}">
                <a16:creationId xmlns:a16="http://schemas.microsoft.com/office/drawing/2014/main" id="{9B5EC1AC-6C62-4986-A9DF-ED3B561F24F9}"/>
              </a:ext>
            </a:extLst>
          </p:cNvPr>
          <p:cNvGrpSpPr/>
          <p:nvPr/>
        </p:nvGrpSpPr>
        <p:grpSpPr>
          <a:xfrm>
            <a:off x="1229943" y="3040592"/>
            <a:ext cx="866880" cy="343080"/>
            <a:chOff x="1229943" y="3040592"/>
            <a:chExt cx="866880" cy="34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0FA99FF6-DB0F-48E4-8421-45AEDD7CCD32}"/>
                    </a:ext>
                  </a:extLst>
                </p14:cNvPr>
                <p14:cNvContentPartPr/>
                <p14:nvPr/>
              </p14:nvContentPartPr>
              <p14:xfrm>
                <a:off x="1229943" y="3237872"/>
                <a:ext cx="92880" cy="7380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0FA99FF6-DB0F-48E4-8421-45AEDD7CCD32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225623" y="3233552"/>
                  <a:ext cx="1015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D9BD8BB8-9B04-4AC9-922D-AF5E9F2A3F17}"/>
                    </a:ext>
                  </a:extLst>
                </p14:cNvPr>
                <p14:cNvContentPartPr/>
                <p14:nvPr/>
              </p14:nvContentPartPr>
              <p14:xfrm>
                <a:off x="1347303" y="3294392"/>
                <a:ext cx="20880" cy="8928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D9BD8BB8-9B04-4AC9-922D-AF5E9F2A3F17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342983" y="3290072"/>
                  <a:ext cx="295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563CA8F5-DC89-4F61-92D3-124391B303A7}"/>
                    </a:ext>
                  </a:extLst>
                </p14:cNvPr>
                <p14:cNvContentPartPr/>
                <p14:nvPr/>
              </p14:nvContentPartPr>
              <p14:xfrm>
                <a:off x="1398423" y="3201152"/>
                <a:ext cx="100080" cy="13788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563CA8F5-DC89-4F61-92D3-124391B303A7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394103" y="3196832"/>
                  <a:ext cx="1087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AE4C621A-A981-4659-9C79-EC71E5D892EB}"/>
                    </a:ext>
                  </a:extLst>
                </p14:cNvPr>
                <p14:cNvContentPartPr/>
                <p14:nvPr/>
              </p14:nvContentPartPr>
              <p14:xfrm>
                <a:off x="1501023" y="3040592"/>
                <a:ext cx="99360" cy="11628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AE4C621A-A981-4659-9C79-EC71E5D892EB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496703" y="3036272"/>
                  <a:ext cx="1080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18E993ED-94F5-4C90-B037-5C3276B82348}"/>
                    </a:ext>
                  </a:extLst>
                </p14:cNvPr>
                <p14:cNvContentPartPr/>
                <p14:nvPr/>
              </p14:nvContentPartPr>
              <p14:xfrm>
                <a:off x="1585263" y="3275672"/>
                <a:ext cx="8640" cy="1188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18E993ED-94F5-4C90-B037-5C3276B82348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580943" y="3271352"/>
                  <a:ext cx="172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FB200597-D75C-4D77-BD3F-800624C6420E}"/>
                    </a:ext>
                  </a:extLst>
                </p14:cNvPr>
                <p14:cNvContentPartPr/>
                <p14:nvPr/>
              </p14:nvContentPartPr>
              <p14:xfrm>
                <a:off x="1663743" y="3222752"/>
                <a:ext cx="105480" cy="8496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FB200597-D75C-4D77-BD3F-800624C6420E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659423" y="3218432"/>
                  <a:ext cx="1141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3AFE6C75-8887-4986-B0EB-3285B038EEDE}"/>
                    </a:ext>
                  </a:extLst>
                </p14:cNvPr>
                <p14:cNvContentPartPr/>
                <p14:nvPr/>
              </p14:nvContentPartPr>
              <p14:xfrm>
                <a:off x="1822503" y="3288272"/>
                <a:ext cx="22320" cy="7668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3AFE6C75-8887-4986-B0EB-3285B038EEDE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818183" y="3283952"/>
                  <a:ext cx="309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7A683592-19C5-43FD-9A79-C81F89D7FC36}"/>
                    </a:ext>
                  </a:extLst>
                </p14:cNvPr>
                <p14:cNvContentPartPr/>
                <p14:nvPr/>
              </p14:nvContentPartPr>
              <p14:xfrm>
                <a:off x="1882263" y="3195752"/>
                <a:ext cx="109080" cy="9540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7A683592-19C5-43FD-9A79-C81F89D7FC36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877943" y="3191432"/>
                  <a:ext cx="1177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6B56B8CB-116D-4693-B5CA-EC9B2642F8F4}"/>
                    </a:ext>
                  </a:extLst>
                </p14:cNvPr>
                <p14:cNvContentPartPr/>
                <p14:nvPr/>
              </p14:nvContentPartPr>
              <p14:xfrm>
                <a:off x="1975863" y="3050672"/>
                <a:ext cx="120960" cy="10620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6B56B8CB-116D-4693-B5CA-EC9B2642F8F4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971543" y="3046352"/>
                  <a:ext cx="129600" cy="11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1" name="Gruppieren 390">
            <a:extLst>
              <a:ext uri="{FF2B5EF4-FFF2-40B4-BE49-F238E27FC236}">
                <a16:creationId xmlns:a16="http://schemas.microsoft.com/office/drawing/2014/main" id="{167B06D5-E47F-44E3-8E83-BEAC121EC007}"/>
              </a:ext>
            </a:extLst>
          </p:cNvPr>
          <p:cNvGrpSpPr/>
          <p:nvPr/>
        </p:nvGrpSpPr>
        <p:grpSpPr>
          <a:xfrm>
            <a:off x="2411823" y="2944112"/>
            <a:ext cx="1637280" cy="416520"/>
            <a:chOff x="2411823" y="2944112"/>
            <a:chExt cx="1637280" cy="41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75D3C60A-FDBA-41BB-A636-A4D2C7A263F2}"/>
                    </a:ext>
                  </a:extLst>
                </p14:cNvPr>
                <p14:cNvContentPartPr/>
                <p14:nvPr/>
              </p14:nvContentPartPr>
              <p14:xfrm>
                <a:off x="2475903" y="3156152"/>
                <a:ext cx="11160" cy="11268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75D3C60A-FDBA-41BB-A636-A4D2C7A263F2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2471583" y="3151832"/>
                  <a:ext cx="198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DCFCD0EC-2320-4771-A7B7-38BF375DEEB0}"/>
                    </a:ext>
                  </a:extLst>
                </p14:cNvPr>
                <p14:cNvContentPartPr/>
                <p14:nvPr/>
              </p14:nvContentPartPr>
              <p14:xfrm>
                <a:off x="2411823" y="3193592"/>
                <a:ext cx="157680" cy="2052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DCFCD0EC-2320-4771-A7B7-38BF375DEEB0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2407503" y="3189272"/>
                  <a:ext cx="166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F393B9BB-3551-4694-BE50-D73CF1A6DB54}"/>
                    </a:ext>
                  </a:extLst>
                </p14:cNvPr>
                <p14:cNvContentPartPr/>
                <p14:nvPr/>
              </p14:nvContentPartPr>
              <p14:xfrm>
                <a:off x="2731863" y="3019712"/>
                <a:ext cx="82080" cy="14616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F393B9BB-3551-4694-BE50-D73CF1A6DB54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2727543" y="3015392"/>
                  <a:ext cx="907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1BDEDE8A-14D8-4A00-AF38-2783799F2377}"/>
                    </a:ext>
                  </a:extLst>
                </p14:cNvPr>
                <p14:cNvContentPartPr/>
                <p14:nvPr/>
              </p14:nvContentPartPr>
              <p14:xfrm>
                <a:off x="2714583" y="3232472"/>
                <a:ext cx="84960" cy="10584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1BDEDE8A-14D8-4A00-AF38-2783799F2377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2710263" y="3228152"/>
                  <a:ext cx="936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0B534B29-0670-4632-826C-B07DFAE7C057}"/>
                    </a:ext>
                  </a:extLst>
                </p14:cNvPr>
                <p14:cNvContentPartPr/>
                <p14:nvPr/>
              </p14:nvContentPartPr>
              <p14:xfrm>
                <a:off x="2771103" y="3268832"/>
                <a:ext cx="20880" cy="9108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0B534B29-0670-4632-826C-B07DFAE7C057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2766783" y="3264512"/>
                  <a:ext cx="295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923DAFE0-D230-4F37-B7EC-CE65688C0973}"/>
                    </a:ext>
                  </a:extLst>
                </p14:cNvPr>
                <p14:cNvContentPartPr/>
                <p14:nvPr/>
              </p14:nvContentPartPr>
              <p14:xfrm>
                <a:off x="2811063" y="3036632"/>
                <a:ext cx="103320" cy="29340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923DAFE0-D230-4F37-B7EC-CE65688C0973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2806743" y="3032312"/>
                  <a:ext cx="11196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412BEB9F-8CD7-464C-9EF0-EF742121092D}"/>
                    </a:ext>
                  </a:extLst>
                </p14:cNvPr>
                <p14:cNvContentPartPr/>
                <p14:nvPr/>
              </p14:nvContentPartPr>
              <p14:xfrm>
                <a:off x="2604423" y="3008552"/>
                <a:ext cx="86040" cy="35208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412BEB9F-8CD7-464C-9EF0-EF742121092D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2600103" y="3004232"/>
                  <a:ext cx="9468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75171720-7F1E-4881-B154-8FE3C925F5B8}"/>
                    </a:ext>
                  </a:extLst>
                </p14:cNvPr>
                <p14:cNvContentPartPr/>
                <p14:nvPr/>
              </p14:nvContentPartPr>
              <p14:xfrm>
                <a:off x="3035703" y="3167312"/>
                <a:ext cx="19800" cy="144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75171720-7F1E-4881-B154-8FE3C925F5B8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3031383" y="3162992"/>
                  <a:ext cx="2844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830C1265-5F49-48A9-9EE1-96AA99E24FD1}"/>
                    </a:ext>
                  </a:extLst>
                </p14:cNvPr>
                <p14:cNvContentPartPr/>
                <p14:nvPr/>
              </p14:nvContentPartPr>
              <p14:xfrm>
                <a:off x="3113103" y="3094952"/>
                <a:ext cx="103680" cy="10692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830C1265-5F49-48A9-9EE1-96AA99E24FD1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3108783" y="3090632"/>
                  <a:ext cx="1123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3F6654E1-E0AB-4CCA-B6A6-12111563BEE3}"/>
                    </a:ext>
                  </a:extLst>
                </p14:cNvPr>
                <p14:cNvContentPartPr/>
                <p14:nvPr/>
              </p14:nvContentPartPr>
              <p14:xfrm>
                <a:off x="3228663" y="3169112"/>
                <a:ext cx="14400" cy="7812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3F6654E1-E0AB-4CCA-B6A6-12111563BEE3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3224343" y="3164792"/>
                  <a:ext cx="230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C7F74518-5A79-4446-AF2A-300A2902EFCD}"/>
                    </a:ext>
                  </a:extLst>
                </p14:cNvPr>
                <p14:cNvContentPartPr/>
                <p14:nvPr/>
              </p14:nvContentPartPr>
              <p14:xfrm>
                <a:off x="3285903" y="3072272"/>
                <a:ext cx="94680" cy="14760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C7F74518-5A79-4446-AF2A-300A2902EFCD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3281583" y="3067952"/>
                  <a:ext cx="1033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3692E655-62CC-4DB3-8127-AB9DDB15F41C}"/>
                    </a:ext>
                  </a:extLst>
                </p14:cNvPr>
                <p14:cNvContentPartPr/>
                <p14:nvPr/>
              </p14:nvContentPartPr>
              <p14:xfrm>
                <a:off x="3397143" y="2944112"/>
                <a:ext cx="78120" cy="10332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3692E655-62CC-4DB3-8127-AB9DDB15F41C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3392823" y="2939792"/>
                  <a:ext cx="867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1D8C4068-83BC-408F-83E3-9C1BF8927B58}"/>
                    </a:ext>
                  </a:extLst>
                </p14:cNvPr>
                <p14:cNvContentPartPr/>
                <p14:nvPr/>
              </p14:nvContentPartPr>
              <p14:xfrm>
                <a:off x="3445383" y="2996672"/>
                <a:ext cx="14400" cy="9396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1D8C4068-83BC-408F-83E3-9C1BF8927B58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3441063" y="2992352"/>
                  <a:ext cx="230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010F06CD-E2BD-4D04-982E-879139218889}"/>
                    </a:ext>
                  </a:extLst>
                </p14:cNvPr>
                <p14:cNvContentPartPr/>
                <p14:nvPr/>
              </p14:nvContentPartPr>
              <p14:xfrm>
                <a:off x="3506943" y="3132392"/>
                <a:ext cx="32400" cy="1260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010F06CD-E2BD-4D04-982E-879139218889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3502623" y="3128072"/>
                  <a:ext cx="410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E179B9E7-4814-4428-97FA-470A99D05087}"/>
                    </a:ext>
                  </a:extLst>
                </p14:cNvPr>
                <p14:cNvContentPartPr/>
                <p14:nvPr/>
              </p14:nvContentPartPr>
              <p14:xfrm>
                <a:off x="3663183" y="3069752"/>
                <a:ext cx="102600" cy="9324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E179B9E7-4814-4428-97FA-470A99D05087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3658863" y="3065432"/>
                  <a:ext cx="1112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C0E97339-3BAB-4B68-8AE9-9AAE77D5E0AA}"/>
                    </a:ext>
                  </a:extLst>
                </p14:cNvPr>
                <p14:cNvContentPartPr/>
                <p14:nvPr/>
              </p14:nvContentPartPr>
              <p14:xfrm>
                <a:off x="3803943" y="3141752"/>
                <a:ext cx="5400" cy="8676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C0E97339-3BAB-4B68-8AE9-9AAE77D5E0AA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3799623" y="3137432"/>
                  <a:ext cx="140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EC62C10C-A3B5-4B83-A4A7-4292FE7BD190}"/>
                    </a:ext>
                  </a:extLst>
                </p14:cNvPr>
                <p14:cNvContentPartPr/>
                <p14:nvPr/>
              </p14:nvContentPartPr>
              <p14:xfrm>
                <a:off x="3870183" y="3046712"/>
                <a:ext cx="109080" cy="9252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EC62C10C-A3B5-4B83-A4A7-4292FE7BD190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3865863" y="3042392"/>
                  <a:ext cx="1177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3022E1F0-DF48-43DE-932D-167BCF6DD8EF}"/>
                    </a:ext>
                  </a:extLst>
                </p14:cNvPr>
                <p14:cNvContentPartPr/>
                <p14:nvPr/>
              </p14:nvContentPartPr>
              <p14:xfrm>
                <a:off x="3956583" y="2963192"/>
                <a:ext cx="92520" cy="6012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3022E1F0-DF48-43DE-932D-167BCF6DD8EF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3952263" y="2958872"/>
                  <a:ext cx="10116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4" name="Gruppieren 393">
            <a:extLst>
              <a:ext uri="{FF2B5EF4-FFF2-40B4-BE49-F238E27FC236}">
                <a16:creationId xmlns:a16="http://schemas.microsoft.com/office/drawing/2014/main" id="{3FBBC458-BD45-4805-8CD7-C06C800F1212}"/>
              </a:ext>
            </a:extLst>
          </p:cNvPr>
          <p:cNvGrpSpPr/>
          <p:nvPr/>
        </p:nvGrpSpPr>
        <p:grpSpPr>
          <a:xfrm>
            <a:off x="4352223" y="3056432"/>
            <a:ext cx="153720" cy="55800"/>
            <a:chOff x="4352223" y="3056432"/>
            <a:chExt cx="153720" cy="5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33246B0D-C186-4CD2-8017-A877D5C32BE8}"/>
                    </a:ext>
                  </a:extLst>
                </p14:cNvPr>
                <p14:cNvContentPartPr/>
                <p14:nvPr/>
              </p14:nvContentPartPr>
              <p14:xfrm>
                <a:off x="4352223" y="3056432"/>
                <a:ext cx="153720" cy="900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33246B0D-C186-4CD2-8017-A877D5C32BE8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4347903" y="3052112"/>
                  <a:ext cx="1623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60F428AE-56DA-4F0D-AE88-A98110222CEC}"/>
                    </a:ext>
                  </a:extLst>
                </p14:cNvPr>
                <p14:cNvContentPartPr/>
                <p14:nvPr/>
              </p14:nvContentPartPr>
              <p14:xfrm>
                <a:off x="4374183" y="3108632"/>
                <a:ext cx="131400" cy="360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60F428AE-56DA-4F0D-AE88-A98110222CEC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4369863" y="3104312"/>
                  <a:ext cx="140040" cy="1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0" name="Gruppieren 419">
            <a:extLst>
              <a:ext uri="{FF2B5EF4-FFF2-40B4-BE49-F238E27FC236}">
                <a16:creationId xmlns:a16="http://schemas.microsoft.com/office/drawing/2014/main" id="{163D1737-7A4F-435C-BDAE-46338791D3E6}"/>
              </a:ext>
            </a:extLst>
          </p:cNvPr>
          <p:cNvGrpSpPr/>
          <p:nvPr/>
        </p:nvGrpSpPr>
        <p:grpSpPr>
          <a:xfrm>
            <a:off x="4716543" y="2776712"/>
            <a:ext cx="2307240" cy="336600"/>
            <a:chOff x="4716543" y="2776712"/>
            <a:chExt cx="2307240" cy="33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BDF7AC97-2F28-40B7-8812-2EFB117295CD}"/>
                    </a:ext>
                  </a:extLst>
                </p14:cNvPr>
                <p14:cNvContentPartPr/>
                <p14:nvPr/>
              </p14:nvContentPartPr>
              <p14:xfrm>
                <a:off x="4716543" y="2913512"/>
                <a:ext cx="107280" cy="15624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BDF7AC97-2F28-40B7-8812-2EFB117295CD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4712223" y="2909192"/>
                  <a:ext cx="1159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0011F3D1-3D3F-40FB-96DE-712B38467913}"/>
                    </a:ext>
                  </a:extLst>
                </p14:cNvPr>
                <p14:cNvContentPartPr/>
                <p14:nvPr/>
              </p14:nvContentPartPr>
              <p14:xfrm>
                <a:off x="4786743" y="2982992"/>
                <a:ext cx="33840" cy="13032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0011F3D1-3D3F-40FB-96DE-712B38467913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4782423" y="2978672"/>
                  <a:ext cx="424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1125C70F-E3BD-43C6-A349-FDEC72C081FA}"/>
                    </a:ext>
                  </a:extLst>
                </p14:cNvPr>
                <p14:cNvContentPartPr/>
                <p14:nvPr/>
              </p14:nvContentPartPr>
              <p14:xfrm>
                <a:off x="4949463" y="3022592"/>
                <a:ext cx="19080" cy="648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1125C70F-E3BD-43C6-A349-FDEC72C081FA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4945143" y="3018272"/>
                  <a:ext cx="277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8F90880E-439F-49AD-863C-27FF971CF37E}"/>
                    </a:ext>
                  </a:extLst>
                </p14:cNvPr>
                <p14:cNvContentPartPr/>
                <p14:nvPr/>
              </p14:nvContentPartPr>
              <p14:xfrm>
                <a:off x="5036943" y="2941952"/>
                <a:ext cx="109440" cy="9432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8F90880E-439F-49AD-863C-27FF971CF37E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5032623" y="2937632"/>
                  <a:ext cx="1180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C76F86CF-1C1F-47E4-AB41-CC515C96C7C9}"/>
                    </a:ext>
                  </a:extLst>
                </p14:cNvPr>
                <p14:cNvContentPartPr/>
                <p14:nvPr/>
              </p14:nvContentPartPr>
              <p14:xfrm>
                <a:off x="5147103" y="3033752"/>
                <a:ext cx="22320" cy="7740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C76F86CF-1C1F-47E4-AB41-CC515C96C7C9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5142783" y="3029432"/>
                  <a:ext cx="309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3A9A2999-837C-4737-936D-A7E8F2127E79}"/>
                    </a:ext>
                  </a:extLst>
                </p14:cNvPr>
                <p14:cNvContentPartPr/>
                <p14:nvPr/>
              </p14:nvContentPartPr>
              <p14:xfrm>
                <a:off x="5205783" y="2928992"/>
                <a:ext cx="86760" cy="12204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3A9A2999-837C-4737-936D-A7E8F2127E79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5201463" y="2924672"/>
                  <a:ext cx="954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FBB18AD1-2A28-4344-951C-0C7797826145}"/>
                    </a:ext>
                  </a:extLst>
                </p14:cNvPr>
                <p14:cNvContentPartPr/>
                <p14:nvPr/>
              </p14:nvContentPartPr>
              <p14:xfrm>
                <a:off x="5323143" y="2847992"/>
                <a:ext cx="61560" cy="10224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FBB18AD1-2A28-4344-951C-0C7797826145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5318823" y="2843672"/>
                  <a:ext cx="702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5D706142-4374-4001-A638-7B10729A3C78}"/>
                    </a:ext>
                  </a:extLst>
                </p14:cNvPr>
                <p14:cNvContentPartPr/>
                <p14:nvPr/>
              </p14:nvContentPartPr>
              <p14:xfrm>
                <a:off x="5453823" y="2991992"/>
                <a:ext cx="18360" cy="144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5D706142-4374-4001-A638-7B10729A3C78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5449503" y="2987672"/>
                  <a:ext cx="2700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D729ADBA-C931-4F8C-8E14-A52A6D4AD5DF}"/>
                    </a:ext>
                  </a:extLst>
                </p14:cNvPr>
                <p14:cNvContentPartPr/>
                <p14:nvPr/>
              </p14:nvContentPartPr>
              <p14:xfrm>
                <a:off x="5503863" y="2942672"/>
                <a:ext cx="94680" cy="6552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D729ADBA-C931-4F8C-8E14-A52A6D4AD5DF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499543" y="2938352"/>
                  <a:ext cx="1033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0C2B140B-2D43-4F02-9E4A-F69567195E4C}"/>
                    </a:ext>
                  </a:extLst>
                </p14:cNvPr>
                <p14:cNvContentPartPr/>
                <p14:nvPr/>
              </p14:nvContentPartPr>
              <p14:xfrm>
                <a:off x="5614383" y="2998472"/>
                <a:ext cx="27360" cy="7848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0C2B140B-2D43-4F02-9E4A-F69567195E4C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610063" y="2994152"/>
                  <a:ext cx="360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896EE334-A405-42F8-94CB-E115E59AAB5E}"/>
                    </a:ext>
                  </a:extLst>
                </p14:cNvPr>
                <p14:cNvContentPartPr/>
                <p14:nvPr/>
              </p14:nvContentPartPr>
              <p14:xfrm>
                <a:off x="5680623" y="2922872"/>
                <a:ext cx="95040" cy="9504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896EE334-A405-42F8-94CB-E115E59AAB5E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5676303" y="2918552"/>
                  <a:ext cx="1036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A174D743-F7A9-4947-8244-8CB75089DFD8}"/>
                    </a:ext>
                  </a:extLst>
                </p14:cNvPr>
                <p14:cNvContentPartPr/>
                <p14:nvPr/>
              </p14:nvContentPartPr>
              <p14:xfrm>
                <a:off x="5913543" y="2926472"/>
                <a:ext cx="15120" cy="9396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A174D743-F7A9-4947-8244-8CB75089DFD8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5909223" y="2922152"/>
                  <a:ext cx="237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D7E9A2B0-5B65-4A3E-A875-CBC950086A60}"/>
                    </a:ext>
                  </a:extLst>
                </p14:cNvPr>
                <p14:cNvContentPartPr/>
                <p14:nvPr/>
              </p14:nvContentPartPr>
              <p14:xfrm>
                <a:off x="5862783" y="2961032"/>
                <a:ext cx="146160" cy="504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D7E9A2B0-5B65-4A3E-A875-CBC950086A60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5858463" y="2956712"/>
                  <a:ext cx="1548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CD71D9F1-EA92-4499-B6FF-7245CE24CDD5}"/>
                    </a:ext>
                  </a:extLst>
                </p14:cNvPr>
                <p14:cNvContentPartPr/>
                <p14:nvPr/>
              </p14:nvContentPartPr>
              <p14:xfrm>
                <a:off x="6139623" y="2889032"/>
                <a:ext cx="81000" cy="9252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CD71D9F1-EA92-4499-B6FF-7245CE24CDD5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6135303" y="2884712"/>
                  <a:ext cx="896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224CD515-0C25-4A57-8367-EC80DBC0CA1F}"/>
                    </a:ext>
                  </a:extLst>
                </p14:cNvPr>
                <p14:cNvContentPartPr/>
                <p14:nvPr/>
              </p14:nvContentPartPr>
              <p14:xfrm>
                <a:off x="6312063" y="2941232"/>
                <a:ext cx="22680" cy="576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224CD515-0C25-4A57-8367-EC80DBC0CA1F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307743" y="2936912"/>
                  <a:ext cx="3132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5AC9A905-1DE2-442A-AD03-B4489490211E}"/>
                    </a:ext>
                  </a:extLst>
                </p14:cNvPr>
                <p14:cNvContentPartPr/>
                <p14:nvPr/>
              </p14:nvContentPartPr>
              <p14:xfrm>
                <a:off x="6382983" y="2873912"/>
                <a:ext cx="91440" cy="7524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5AC9A905-1DE2-442A-AD03-B4489490211E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6378663" y="2869592"/>
                  <a:ext cx="1000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EB363C3A-AC11-426D-A429-619E6D18040D}"/>
                    </a:ext>
                  </a:extLst>
                </p14:cNvPr>
                <p14:cNvContentPartPr/>
                <p14:nvPr/>
              </p14:nvContentPartPr>
              <p14:xfrm>
                <a:off x="6500703" y="2935112"/>
                <a:ext cx="19080" cy="6480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EB363C3A-AC11-426D-A429-619E6D18040D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6496383" y="2930792"/>
                  <a:ext cx="277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D8B94CB7-80D0-42D6-AF42-B7AE1E24C276}"/>
                    </a:ext>
                  </a:extLst>
                </p14:cNvPr>
                <p14:cNvContentPartPr/>
                <p14:nvPr/>
              </p14:nvContentPartPr>
              <p14:xfrm>
                <a:off x="6528783" y="2838632"/>
                <a:ext cx="110160" cy="12456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D8B94CB7-80D0-42D6-AF42-B7AE1E24C276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524463" y="2834312"/>
                  <a:ext cx="1188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A0D93C3B-E1A8-46E7-8D08-DEE5765BF021}"/>
                    </a:ext>
                  </a:extLst>
                </p14:cNvPr>
                <p14:cNvContentPartPr/>
                <p14:nvPr/>
              </p14:nvContentPartPr>
              <p14:xfrm>
                <a:off x="6682503" y="2776712"/>
                <a:ext cx="83160" cy="6516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A0D93C3B-E1A8-46E7-8D08-DEE5765BF021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6678183" y="2772392"/>
                  <a:ext cx="918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43C4AE0F-A7E1-4999-9935-9D8A0BC9FE43}"/>
                    </a:ext>
                  </a:extLst>
                </p14:cNvPr>
                <p14:cNvContentPartPr/>
                <p14:nvPr/>
              </p14:nvContentPartPr>
              <p14:xfrm>
                <a:off x="6736863" y="2796872"/>
                <a:ext cx="29160" cy="8496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43C4AE0F-A7E1-4999-9935-9D8A0BC9FE43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6732543" y="2792552"/>
                  <a:ext cx="378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42411C0D-3B1D-4CE3-9C3F-6E414FBDE4E6}"/>
                    </a:ext>
                  </a:extLst>
                </p14:cNvPr>
                <p14:cNvContentPartPr/>
                <p14:nvPr/>
              </p14:nvContentPartPr>
              <p14:xfrm>
                <a:off x="6881223" y="2878592"/>
                <a:ext cx="142560" cy="4068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42411C0D-3B1D-4CE3-9C3F-6E414FBDE4E6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876903" y="2874272"/>
                  <a:ext cx="15120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6" name="Gruppieren 425">
            <a:extLst>
              <a:ext uri="{FF2B5EF4-FFF2-40B4-BE49-F238E27FC236}">
                <a16:creationId xmlns:a16="http://schemas.microsoft.com/office/drawing/2014/main" id="{99BB61F7-6C8F-49AF-94F9-3482B652965E}"/>
              </a:ext>
            </a:extLst>
          </p:cNvPr>
          <p:cNvGrpSpPr/>
          <p:nvPr/>
        </p:nvGrpSpPr>
        <p:grpSpPr>
          <a:xfrm>
            <a:off x="7143303" y="2724872"/>
            <a:ext cx="646200" cy="248040"/>
            <a:chOff x="7143303" y="2724872"/>
            <a:chExt cx="646200" cy="24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73E63E50-17FD-41A0-800D-4E6C3F424D40}"/>
                    </a:ext>
                  </a:extLst>
                </p14:cNvPr>
                <p14:cNvContentPartPr/>
                <p14:nvPr/>
              </p14:nvContentPartPr>
              <p14:xfrm>
                <a:off x="7143303" y="2761232"/>
                <a:ext cx="172800" cy="21168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73E63E50-17FD-41A0-800D-4E6C3F424D40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7138983" y="2756912"/>
                  <a:ext cx="1814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7CB4818D-4912-4771-9769-B95DA10994E3}"/>
                    </a:ext>
                  </a:extLst>
                </p14:cNvPr>
                <p14:cNvContentPartPr/>
                <p14:nvPr/>
              </p14:nvContentPartPr>
              <p14:xfrm>
                <a:off x="7326183" y="2754752"/>
                <a:ext cx="140400" cy="16092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7CB4818D-4912-4771-9769-B95DA10994E3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7321863" y="2750432"/>
                  <a:ext cx="1490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D3F701D0-DD18-4D5C-B0B1-1353B43CD69C}"/>
                    </a:ext>
                  </a:extLst>
                </p14:cNvPr>
                <p14:cNvContentPartPr/>
                <p14:nvPr/>
              </p14:nvContentPartPr>
              <p14:xfrm>
                <a:off x="7606263" y="2782472"/>
                <a:ext cx="116640" cy="12708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D3F701D0-DD18-4D5C-B0B1-1353B43CD69C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601943" y="2778152"/>
                  <a:ext cx="1252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DD27F531-5541-4044-ADD9-BF9BFD777586}"/>
                    </a:ext>
                  </a:extLst>
                </p14:cNvPr>
                <p14:cNvContentPartPr/>
                <p14:nvPr/>
              </p14:nvContentPartPr>
              <p14:xfrm>
                <a:off x="7492143" y="2724872"/>
                <a:ext cx="127080" cy="9396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DD27F531-5541-4044-ADD9-BF9BFD777586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487823" y="2720552"/>
                  <a:ext cx="1357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1397C0FD-C1DC-4476-8229-89CA99872082}"/>
                    </a:ext>
                  </a:extLst>
                </p14:cNvPr>
                <p14:cNvContentPartPr/>
                <p14:nvPr/>
              </p14:nvContentPartPr>
              <p14:xfrm>
                <a:off x="7649103" y="2847272"/>
                <a:ext cx="140400" cy="8208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1397C0FD-C1DC-4476-8229-89CA99872082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644783" y="2842952"/>
                  <a:ext cx="149040" cy="90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423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6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045093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7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/>
              <p:cNvSpPr/>
              <p:nvPr/>
            </p:nvSpPr>
            <p:spPr>
              <a:xfrm>
                <a:off x="318660" y="708817"/>
                <a:ext cx="8496944" cy="5703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2400" dirty="0"/>
                  <a:t>Student Mike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always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late</a:t>
                </a:r>
                <a:r>
                  <a:rPr lang="de-DE" sz="2400" dirty="0"/>
                  <a:t> in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statistics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lecture</a:t>
                </a:r>
                <a:r>
                  <a:rPr lang="de-DE" sz="2400" dirty="0"/>
                  <a:t>. His </a:t>
                </a:r>
                <a:r>
                  <a:rPr lang="de-DE" sz="2400" dirty="0" err="1"/>
                  <a:t>delay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a </a:t>
                </a:r>
                <a:r>
                  <a:rPr lang="de-DE" sz="2400" dirty="0" err="1"/>
                  <a:t>continous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random</a:t>
                </a:r>
                <a:r>
                  <a:rPr lang="de-DE" sz="2400" dirty="0"/>
                  <a:t> variable </a:t>
                </a:r>
                <a:r>
                  <a:rPr lang="de-DE" sz="2400" dirty="0" err="1"/>
                  <a:t>with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following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density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function</a:t>
                </a:r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de-DE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de-DE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de-DE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de-DE" sz="2400" i="1">
                                              <a:latin typeface="Cambria Math" panose="02040503050406030204" pitchFamily="18" charset="0"/>
                                            </a:rPr>
                                            <m:t>8</m:t>
                                          </m:r>
                                        </m:den>
                                      </m:f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for</m:t>
                                      </m:r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  0≤</m:t>
                                      </m:r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≤4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  <m:t>0  </m:t>
                                      </m:r>
                                      <m:r>
                                        <a:rPr lang="de-DE" sz="2400" b="0" i="0" smtClean="0">
                                          <a:latin typeface="Cambria Math" panose="02040503050406030204" pitchFamily="18" charset="0"/>
                                        </a:rPr>
                                        <m:t>  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sz="2400" b="0" i="0" smtClean="0">
                                          <a:latin typeface="Cambria Math" panose="02040503050406030204" pitchFamily="18" charset="0"/>
                                        </a:rPr>
                                        <m:t>otherwise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sz="2400" dirty="0" err="1"/>
                  <a:t>What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a?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sz="2400" dirty="0"/>
                  <a:t>Sketch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density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graphically</a:t>
                </a:r>
                <a:endParaRPr lang="de-DE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sz="2400" dirty="0" err="1"/>
                  <a:t>Calculate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probability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that</a:t>
                </a:r>
                <a:r>
                  <a:rPr lang="de-DE" sz="2400" dirty="0"/>
                  <a:t> Mike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between</a:t>
                </a:r>
                <a:r>
                  <a:rPr lang="de-DE" sz="2400" dirty="0"/>
                  <a:t> 1 und 2 </a:t>
                </a:r>
                <a:r>
                  <a:rPr lang="de-DE" sz="2400" dirty="0" err="1"/>
                  <a:t>minutes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late</a:t>
                </a:r>
                <a:r>
                  <a:rPr lang="de-DE" sz="2400" dirty="0"/>
                  <a:t> at </a:t>
                </a:r>
                <a:r>
                  <a:rPr lang="de-DE" sz="2400" dirty="0" err="1"/>
                  <a:t>some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specific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day</a:t>
                </a:r>
                <a:r>
                  <a:rPr lang="de-DE" sz="2400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sz="2400" dirty="0"/>
                  <a:t>Sketch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cumulative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distribution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function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graphically</a:t>
                </a:r>
                <a:endParaRPr lang="de-DE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sz="2400" dirty="0" err="1"/>
                  <a:t>Calculate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Expected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value</a:t>
                </a:r>
                <a:r>
                  <a:rPr lang="de-DE" sz="2400" dirty="0"/>
                  <a:t> and </a:t>
                </a:r>
                <a:r>
                  <a:rPr lang="de-DE" sz="2400" dirty="0" err="1"/>
                  <a:t>Variance</a:t>
                </a:r>
                <a:endParaRPr lang="de-DE" sz="2400" dirty="0"/>
              </a:p>
            </p:txBody>
          </p:sp>
        </mc:Choice>
        <mc:Fallback xmlns="">
          <p:sp>
            <p:nvSpPr>
              <p:cNvPr id="5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60" y="708817"/>
                <a:ext cx="8496944" cy="5703421"/>
              </a:xfrm>
              <a:prstGeom prst="rect">
                <a:avLst/>
              </a:prstGeom>
              <a:blipFill>
                <a:blip r:embed="rId2"/>
                <a:stretch>
                  <a:fillRect l="-1076" t="-855" b="-149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F86B28B-A5B7-4786-9855-2347201CE4B4}"/>
                  </a:ext>
                </a:extLst>
              </p14:cNvPr>
              <p14:cNvContentPartPr/>
              <p14:nvPr/>
            </p14:nvContentPartPr>
            <p14:xfrm>
              <a:off x="3737343" y="2868512"/>
              <a:ext cx="262440" cy="619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F86B28B-A5B7-4786-9855-2347201CE4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33023" y="2864192"/>
                <a:ext cx="27108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B07B295A-1DE5-4424-8430-6D67A1D63ACE}"/>
                  </a:ext>
                </a:extLst>
              </p14:cNvPr>
              <p14:cNvContentPartPr/>
              <p14:nvPr/>
            </p14:nvContentPartPr>
            <p14:xfrm>
              <a:off x="6257343" y="5445752"/>
              <a:ext cx="1663200" cy="4932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B07B295A-1DE5-4424-8430-6D67A1D63AC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53023" y="5441432"/>
                <a:ext cx="1671840" cy="5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D14D8D0A-460A-4AAD-ADA1-2C00377DE47E}"/>
              </a:ext>
            </a:extLst>
          </p:cNvPr>
          <p:cNvGrpSpPr/>
          <p:nvPr/>
        </p:nvGrpSpPr>
        <p:grpSpPr>
          <a:xfrm>
            <a:off x="2403183" y="6445112"/>
            <a:ext cx="3974760" cy="105840"/>
            <a:chOff x="2403183" y="6445112"/>
            <a:chExt cx="3974760" cy="10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2176794C-BC80-403C-B305-6B19F4DAD6A9}"/>
                    </a:ext>
                  </a:extLst>
                </p14:cNvPr>
                <p14:cNvContentPartPr/>
                <p14:nvPr/>
              </p14:nvContentPartPr>
              <p14:xfrm>
                <a:off x="2403183" y="6445112"/>
                <a:ext cx="1791360" cy="10584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2176794C-BC80-403C-B305-6B19F4DAD6A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398863" y="6440792"/>
                  <a:ext cx="18000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BF98903A-693C-4F6C-908B-1E318C037131}"/>
                    </a:ext>
                  </a:extLst>
                </p14:cNvPr>
                <p14:cNvContentPartPr/>
                <p14:nvPr/>
              </p14:nvContentPartPr>
              <p14:xfrm>
                <a:off x="4940463" y="6461312"/>
                <a:ext cx="1437480" cy="399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F98903A-693C-4F6C-908B-1E318C03713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936143" y="6456992"/>
                  <a:ext cx="1446120" cy="48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29551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8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7513982" y="35364"/>
            <a:ext cx="460364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</a:t>
            </a:r>
            <a:r>
              <a:rPr lang="de-DE" sz="3200" dirty="0"/>
              <a:t> Density </a:t>
            </a:r>
            <a:r>
              <a:rPr lang="de-DE" sz="3200" dirty="0" err="1"/>
              <a:t>Function</a:t>
            </a:r>
            <a:endParaRPr lang="de-DE" sz="3200" dirty="0"/>
          </a:p>
        </p:txBody>
      </p:sp>
      <p:sp>
        <p:nvSpPr>
          <p:cNvPr id="5" name="Rechteck 4"/>
          <p:cNvSpPr/>
          <p:nvPr/>
        </p:nvSpPr>
        <p:spPr>
          <a:xfrm>
            <a:off x="172886" y="136525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/>
              <a:t>a [1,2] </a:t>
            </a:r>
            <a:r>
              <a:rPr lang="de-DE" sz="2400" dirty="0" err="1"/>
              <a:t>density</a:t>
            </a:r>
            <a:r>
              <a:rPr lang="de-DE" sz="2400" dirty="0"/>
              <a:t>, </a:t>
            </a:r>
            <a:r>
              <a:rPr lang="de-DE" sz="2400" dirty="0" err="1"/>
              <a:t>cumulative</a:t>
            </a:r>
            <a:r>
              <a:rPr lang="de-DE" sz="2400" dirty="0"/>
              <a:t> </a:t>
            </a:r>
            <a:r>
              <a:rPr lang="de-DE" sz="2400" dirty="0" err="1"/>
              <a:t>distribution</a:t>
            </a:r>
            <a:r>
              <a:rPr lang="de-DE" sz="2400" dirty="0"/>
              <a:t>, E(x), Var(x)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D44DCE6-7B10-42E3-8407-586933B08A4A}"/>
              </a:ext>
            </a:extLst>
          </p:cNvPr>
          <p:cNvSpPr/>
          <p:nvPr/>
        </p:nvSpPr>
        <p:spPr>
          <a:xfrm>
            <a:off x="8930535" y="598190"/>
            <a:ext cx="3187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solve</a:t>
            </a:r>
            <a:r>
              <a:rPr lang="de-DE" dirty="0"/>
              <a:t>( </a:t>
            </a:r>
            <a:r>
              <a:rPr lang="de-DE" dirty="0" err="1"/>
              <a:t>int</a:t>
            </a:r>
            <a:r>
              <a:rPr lang="de-DE" dirty="0"/>
              <a:t>(a-(1/8)x dx; 0..4)=1,a)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59BE8D1-E18E-4C07-B7EB-0B73AA92D5AF}"/>
              </a:ext>
            </a:extLst>
          </p:cNvPr>
          <p:cNvSpPr/>
          <p:nvPr/>
        </p:nvSpPr>
        <p:spPr>
          <a:xfrm>
            <a:off x="8976850" y="1038309"/>
            <a:ext cx="1768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plot</a:t>
            </a:r>
            <a:r>
              <a:rPr lang="de-DE" dirty="0"/>
              <a:t>(1/2-x/8,0..4)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03E102C-9FFA-4CBC-9E8F-6C4961A8632A}"/>
              </a:ext>
            </a:extLst>
          </p:cNvPr>
          <p:cNvSpPr/>
          <p:nvPr/>
        </p:nvSpPr>
        <p:spPr>
          <a:xfrm>
            <a:off x="9027931" y="1519215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int</a:t>
            </a:r>
            <a:r>
              <a:rPr lang="de-DE" dirty="0"/>
              <a:t>(1/2-x/8),0..y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0A70963-092F-46FD-8516-0A81AE3D5AEF}"/>
              </a:ext>
            </a:extLst>
          </p:cNvPr>
          <p:cNvSpPr/>
          <p:nvPr/>
        </p:nvSpPr>
        <p:spPr>
          <a:xfrm>
            <a:off x="8991786" y="2004298"/>
            <a:ext cx="2511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plot</a:t>
            </a:r>
            <a:r>
              <a:rPr lang="de-DE" dirty="0"/>
              <a:t>(-1/16 (-8 + y) y,0..4)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BC4A22F-A933-47DA-95DE-5CFE99625242}"/>
              </a:ext>
            </a:extLst>
          </p:cNvPr>
          <p:cNvSpPr/>
          <p:nvPr/>
        </p:nvSpPr>
        <p:spPr>
          <a:xfrm>
            <a:off x="9047809" y="2489381"/>
            <a:ext cx="1922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int</a:t>
            </a:r>
            <a:r>
              <a:rPr lang="de-DE" dirty="0"/>
              <a:t>(x(1/2-x/8)),0..4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9C5CB25-42C1-4090-B4C3-F997FD675B2A}"/>
              </a:ext>
            </a:extLst>
          </p:cNvPr>
          <p:cNvSpPr/>
          <p:nvPr/>
        </p:nvSpPr>
        <p:spPr>
          <a:xfrm>
            <a:off x="9047809" y="2890557"/>
            <a:ext cx="2672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int</a:t>
            </a:r>
            <a:r>
              <a:rPr lang="de-DE" dirty="0"/>
              <a:t>((x-4/3)^2(1/2-x/8)),0..4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5E58551B-3D03-4021-AD73-96E9CBBB25A3}"/>
                  </a:ext>
                </a:extLst>
              </p:cNvPr>
              <p:cNvSpPr/>
              <p:nvPr/>
            </p:nvSpPr>
            <p:spPr>
              <a:xfrm>
                <a:off x="74374" y="598190"/>
                <a:ext cx="3326488" cy="976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8</m:t>
                                          </m:r>
                                        </m:den>
                                      </m:f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for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  0≤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≤4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0  </m:t>
                                      </m:r>
                                      <m:r>
                                        <a:rPr lang="de-DE">
                                          <a:latin typeface="Cambria Math" panose="02040503050406030204" pitchFamily="18" charset="0"/>
                                        </a:rPr>
                                        <m:t>  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>
                                          <a:latin typeface="Cambria Math" panose="02040503050406030204" pitchFamily="18" charset="0"/>
                                        </a:rPr>
                                        <m:t>otherwise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5E58551B-3D03-4021-AD73-96E9CBBB25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4" y="598190"/>
                <a:ext cx="3326488" cy="9766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hteck 12">
            <a:extLst>
              <a:ext uri="{FF2B5EF4-FFF2-40B4-BE49-F238E27FC236}">
                <a16:creationId xmlns:a16="http://schemas.microsoft.com/office/drawing/2014/main" id="{25195EEE-53B7-49EA-8409-E7EA4C0FAB4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DCDA8E71-B0C1-4675-9D4E-8C96673BB3C9}"/>
                  </a:ext>
                </a:extLst>
              </p14:cNvPr>
              <p14:cNvContentPartPr/>
              <p14:nvPr/>
            </p14:nvContentPartPr>
            <p14:xfrm>
              <a:off x="1448305" y="1253552"/>
              <a:ext cx="217440" cy="5904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DCDA8E71-B0C1-4675-9D4E-8C96673BB3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43985" y="1249232"/>
                <a:ext cx="22608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4A6166DB-99D6-4B2A-8341-E1BB2CAD1C0F}"/>
                  </a:ext>
                </a:extLst>
              </p14:cNvPr>
              <p14:cNvContentPartPr/>
              <p14:nvPr/>
            </p14:nvContentPartPr>
            <p14:xfrm>
              <a:off x="611305" y="2222312"/>
              <a:ext cx="717840" cy="56124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4A6166DB-99D6-4B2A-8341-E1BB2CAD1C0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6985" y="2217992"/>
                <a:ext cx="726480" cy="56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C6EF258E-205E-4327-8F99-1815DE04215B}"/>
                  </a:ext>
                </a:extLst>
              </p14:cNvPr>
              <p14:cNvContentPartPr/>
              <p14:nvPr/>
            </p14:nvContentPartPr>
            <p14:xfrm>
              <a:off x="2115025" y="1198112"/>
              <a:ext cx="1270080" cy="3852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C6EF258E-205E-4327-8F99-1815DE04215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10705" y="1193792"/>
                <a:ext cx="1278720" cy="4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6E9F75BF-905C-42F3-8F12-2647A81B6949}"/>
              </a:ext>
            </a:extLst>
          </p:cNvPr>
          <p:cNvGrpSpPr/>
          <p:nvPr/>
        </p:nvGrpSpPr>
        <p:grpSpPr>
          <a:xfrm>
            <a:off x="2915665" y="1692392"/>
            <a:ext cx="1194480" cy="419040"/>
            <a:chOff x="2915665" y="1692392"/>
            <a:chExt cx="1194480" cy="41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5277D66-0F6B-4E29-85B7-AF43ACA3CD76}"/>
                    </a:ext>
                  </a:extLst>
                </p14:cNvPr>
                <p14:cNvContentPartPr/>
                <p14:nvPr/>
              </p14:nvContentPartPr>
              <p14:xfrm>
                <a:off x="2963185" y="1692392"/>
                <a:ext cx="97920" cy="1440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5277D66-0F6B-4E29-85B7-AF43ACA3CD7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958865" y="1688072"/>
                  <a:ext cx="1065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E3164A9-0461-4D92-8932-A139DFD69DA6}"/>
                    </a:ext>
                  </a:extLst>
                </p14:cNvPr>
                <p14:cNvContentPartPr/>
                <p14:nvPr/>
              </p14:nvContentPartPr>
              <p14:xfrm>
                <a:off x="3026905" y="1763672"/>
                <a:ext cx="18360" cy="1332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E3164A9-0461-4D92-8932-A139DFD69DA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022585" y="1759352"/>
                  <a:ext cx="270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37155738-3FAE-4682-ABEB-BC444B83673B}"/>
                    </a:ext>
                  </a:extLst>
                </p14:cNvPr>
                <p14:cNvContentPartPr/>
                <p14:nvPr/>
              </p14:nvContentPartPr>
              <p14:xfrm>
                <a:off x="3179905" y="1788152"/>
                <a:ext cx="19440" cy="194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37155738-3FAE-4682-ABEB-BC444B83673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175585" y="1783832"/>
                  <a:ext cx="28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B0E89E38-2CBE-4F7D-A722-09DE7234F731}"/>
                    </a:ext>
                  </a:extLst>
                </p14:cNvPr>
                <p14:cNvContentPartPr/>
                <p14:nvPr/>
              </p14:nvContentPartPr>
              <p14:xfrm>
                <a:off x="3292945" y="1747472"/>
                <a:ext cx="124920" cy="597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B0E89E38-2CBE-4F7D-A722-09DE7234F73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288625" y="1743152"/>
                  <a:ext cx="1335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ACFA0EBA-1DEB-4461-A017-4B11C36FAE81}"/>
                    </a:ext>
                  </a:extLst>
                </p14:cNvPr>
                <p14:cNvContentPartPr/>
                <p14:nvPr/>
              </p14:nvContentPartPr>
              <p14:xfrm>
                <a:off x="3315985" y="1724792"/>
                <a:ext cx="72360" cy="896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ACFA0EBA-1DEB-4461-A017-4B11C36FAE8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311665" y="1720472"/>
                  <a:ext cx="810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1FD7F25-AE41-4EAF-B92F-2607AB6A5342}"/>
                    </a:ext>
                  </a:extLst>
                </p14:cNvPr>
                <p14:cNvContentPartPr/>
                <p14:nvPr/>
              </p14:nvContentPartPr>
              <p14:xfrm>
                <a:off x="2915665" y="1882472"/>
                <a:ext cx="584640" cy="964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1FD7F25-AE41-4EAF-B92F-2607AB6A534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911345" y="1878152"/>
                  <a:ext cx="5932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A3030EF-73A0-4A39-8CF5-E84625A40866}"/>
                    </a:ext>
                  </a:extLst>
                </p14:cNvPr>
                <p14:cNvContentPartPr/>
                <p14:nvPr/>
              </p14:nvContentPartPr>
              <p14:xfrm>
                <a:off x="3127705" y="1967792"/>
                <a:ext cx="144000" cy="1436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A3030EF-73A0-4A39-8CF5-E84625A4086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123385" y="1963472"/>
                  <a:ext cx="1526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ABE929E8-CFFD-4483-B318-FECEAEB95223}"/>
                    </a:ext>
                  </a:extLst>
                </p14:cNvPr>
                <p14:cNvContentPartPr/>
                <p14:nvPr/>
              </p14:nvContentPartPr>
              <p14:xfrm>
                <a:off x="3642505" y="1825592"/>
                <a:ext cx="133920" cy="43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ABE929E8-CFFD-4483-B318-FECEAEB9522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638185" y="1821272"/>
                  <a:ext cx="14256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9F23DBE-91C0-4B92-9CC3-C9BFD286BEB9}"/>
                    </a:ext>
                  </a:extLst>
                </p14:cNvPr>
                <p14:cNvContentPartPr/>
                <p14:nvPr/>
              </p14:nvContentPartPr>
              <p14:xfrm>
                <a:off x="3646465" y="1868432"/>
                <a:ext cx="133560" cy="129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9F23DBE-91C0-4B92-9CC3-C9BFD286BEB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642145" y="1864112"/>
                  <a:ext cx="1422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6EC7597B-94B6-40BA-956B-95C9740A82C1}"/>
                    </a:ext>
                  </a:extLst>
                </p14:cNvPr>
                <p14:cNvContentPartPr/>
                <p14:nvPr/>
              </p14:nvContentPartPr>
              <p14:xfrm>
                <a:off x="3960025" y="1715792"/>
                <a:ext cx="150120" cy="1789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6EC7597B-94B6-40BA-956B-95C9740A82C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955705" y="1711472"/>
                  <a:ext cx="158760" cy="1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8E14F736-E485-46F4-97E6-B364B2A31E9D}"/>
              </a:ext>
            </a:extLst>
          </p:cNvPr>
          <p:cNvGrpSpPr/>
          <p:nvPr/>
        </p:nvGrpSpPr>
        <p:grpSpPr>
          <a:xfrm>
            <a:off x="4274305" y="1665752"/>
            <a:ext cx="276480" cy="192240"/>
            <a:chOff x="4274305" y="1665752"/>
            <a:chExt cx="276480" cy="19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F52167F-77DA-4C52-BF19-F94D3BEEDEB3}"/>
                    </a:ext>
                  </a:extLst>
                </p14:cNvPr>
                <p14:cNvContentPartPr/>
                <p14:nvPr/>
              </p14:nvContentPartPr>
              <p14:xfrm>
                <a:off x="4274305" y="1742432"/>
                <a:ext cx="151560" cy="345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F52167F-77DA-4C52-BF19-F94D3BEEDEB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269985" y="1738112"/>
                  <a:ext cx="1602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E80FDBA8-4655-44CA-85EF-66EFD36E443A}"/>
                    </a:ext>
                  </a:extLst>
                </p14:cNvPr>
                <p14:cNvContentPartPr/>
                <p14:nvPr/>
              </p14:nvContentPartPr>
              <p14:xfrm>
                <a:off x="4288345" y="1788512"/>
                <a:ext cx="142920" cy="187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E80FDBA8-4655-44CA-85EF-66EFD36E443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284025" y="1784192"/>
                  <a:ext cx="1515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F89FF4A-6A27-44F5-9B21-F13186498525}"/>
                    </a:ext>
                  </a:extLst>
                </p14:cNvPr>
                <p14:cNvContentPartPr/>
                <p14:nvPr/>
              </p14:nvContentPartPr>
              <p14:xfrm>
                <a:off x="4440985" y="1665752"/>
                <a:ext cx="109800" cy="1922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F89FF4A-6A27-44F5-9B21-F1318649852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436665" y="1661432"/>
                  <a:ext cx="118440" cy="20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B35BEFAC-3D38-49A9-84D2-F4875296E832}"/>
              </a:ext>
            </a:extLst>
          </p:cNvPr>
          <p:cNvGrpSpPr/>
          <p:nvPr/>
        </p:nvGrpSpPr>
        <p:grpSpPr>
          <a:xfrm>
            <a:off x="4762105" y="1431032"/>
            <a:ext cx="680400" cy="313200"/>
            <a:chOff x="4762105" y="1431032"/>
            <a:chExt cx="680400" cy="31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A3BFBD67-BE12-4311-A2A9-4425F5896EC5}"/>
                    </a:ext>
                  </a:extLst>
                </p14:cNvPr>
                <p14:cNvContentPartPr/>
                <p14:nvPr/>
              </p14:nvContentPartPr>
              <p14:xfrm>
                <a:off x="4762105" y="1645232"/>
                <a:ext cx="140400" cy="990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A3BFBD67-BE12-4311-A2A9-4425F5896EC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757785" y="1640912"/>
                  <a:ext cx="1490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923DFAC8-42A3-44CA-8DA0-A2A52F9B9FE8}"/>
                    </a:ext>
                  </a:extLst>
                </p14:cNvPr>
                <p14:cNvContentPartPr/>
                <p14:nvPr/>
              </p14:nvContentPartPr>
              <p14:xfrm>
                <a:off x="5018785" y="1608872"/>
                <a:ext cx="128880" cy="237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923DFAC8-42A3-44CA-8DA0-A2A52F9B9FE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014465" y="1604552"/>
                  <a:ext cx="1375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6502B65C-9753-45EA-81A2-9DD3073B8A6A}"/>
                    </a:ext>
                  </a:extLst>
                </p14:cNvPr>
                <p14:cNvContentPartPr/>
                <p14:nvPr/>
              </p14:nvContentPartPr>
              <p14:xfrm>
                <a:off x="5019145" y="1641632"/>
                <a:ext cx="138600" cy="244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6502B65C-9753-45EA-81A2-9DD3073B8A6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014825" y="1637312"/>
                  <a:ext cx="1472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0517D041-1E00-45BB-A4E8-58C0672D92E4}"/>
                    </a:ext>
                  </a:extLst>
                </p14:cNvPr>
                <p14:cNvContentPartPr/>
                <p14:nvPr/>
              </p14:nvContentPartPr>
              <p14:xfrm>
                <a:off x="5239825" y="1431032"/>
                <a:ext cx="69840" cy="1090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0517D041-1E00-45BB-A4E8-58C0672D92E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235505" y="1426712"/>
                  <a:ext cx="784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8FE5D177-F3D0-4A7E-BCA1-72E1333B1D44}"/>
                    </a:ext>
                  </a:extLst>
                </p14:cNvPr>
                <p14:cNvContentPartPr/>
                <p14:nvPr/>
              </p14:nvContentPartPr>
              <p14:xfrm>
                <a:off x="5225785" y="1527512"/>
                <a:ext cx="150840" cy="403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8FE5D177-F3D0-4A7E-BCA1-72E1333B1D4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221465" y="1523192"/>
                  <a:ext cx="1594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96A0C11A-A198-45A5-A56F-186AD1A6AA48}"/>
                    </a:ext>
                  </a:extLst>
                </p14:cNvPr>
                <p14:cNvContentPartPr/>
                <p14:nvPr/>
              </p14:nvContentPartPr>
              <p14:xfrm>
                <a:off x="5295625" y="1596632"/>
                <a:ext cx="146880" cy="9936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96A0C11A-A198-45A5-A56F-186AD1A6AA4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291305" y="1592312"/>
                  <a:ext cx="15552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65705AA1-5BC0-4538-A48C-0209AA35D88D}"/>
              </a:ext>
            </a:extLst>
          </p:cNvPr>
          <p:cNvGrpSpPr/>
          <p:nvPr/>
        </p:nvGrpSpPr>
        <p:grpSpPr>
          <a:xfrm>
            <a:off x="263185" y="1672592"/>
            <a:ext cx="2253600" cy="1341000"/>
            <a:chOff x="263185" y="1672592"/>
            <a:chExt cx="2253600" cy="134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6F21328A-CBA0-4437-90A4-914C5B95B6FE}"/>
                    </a:ext>
                  </a:extLst>
                </p14:cNvPr>
                <p14:cNvContentPartPr/>
                <p14:nvPr/>
              </p14:nvContentPartPr>
              <p14:xfrm>
                <a:off x="585025" y="1948352"/>
                <a:ext cx="39600" cy="85860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6F21328A-CBA0-4437-90A4-914C5B95B6F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80705" y="1944032"/>
                  <a:ext cx="48240" cy="86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D2396BB-5FE6-4135-BC9F-EA6533485624}"/>
                    </a:ext>
                  </a:extLst>
                </p14:cNvPr>
                <p14:cNvContentPartPr/>
                <p14:nvPr/>
              </p14:nvContentPartPr>
              <p14:xfrm>
                <a:off x="456865" y="2732432"/>
                <a:ext cx="1732320" cy="367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D2396BB-5FE6-4135-BC9F-EA653348562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52545" y="2728112"/>
                  <a:ext cx="17409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6A7072C-248C-4A81-8500-6196B1EA8D5C}"/>
                    </a:ext>
                  </a:extLst>
                </p14:cNvPr>
                <p14:cNvContentPartPr/>
                <p14:nvPr/>
              </p14:nvContentPartPr>
              <p14:xfrm>
                <a:off x="2170825" y="2669432"/>
                <a:ext cx="109440" cy="1378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6A7072C-248C-4A81-8500-6196B1EA8D5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166505" y="2665112"/>
                  <a:ext cx="1180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F625263-8505-472D-BD56-72CD896C947E}"/>
                    </a:ext>
                  </a:extLst>
                </p14:cNvPr>
                <p14:cNvContentPartPr/>
                <p14:nvPr/>
              </p14:nvContentPartPr>
              <p14:xfrm>
                <a:off x="492505" y="1846472"/>
                <a:ext cx="211680" cy="1587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F625263-8505-472D-BD56-72CD896C947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88185" y="1842152"/>
                  <a:ext cx="2203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57D7772-6185-4134-AA7A-A62326000B3A}"/>
                    </a:ext>
                  </a:extLst>
                </p14:cNvPr>
                <p14:cNvContentPartPr/>
                <p14:nvPr/>
              </p14:nvContentPartPr>
              <p14:xfrm>
                <a:off x="307465" y="1778072"/>
                <a:ext cx="22320" cy="1735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57D7772-6185-4134-AA7A-A62326000B3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03145" y="1773752"/>
                  <a:ext cx="309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318884D-7FFB-4D83-9DBD-49E132B46DC1}"/>
                    </a:ext>
                  </a:extLst>
                </p14:cNvPr>
                <p14:cNvContentPartPr/>
                <p14:nvPr/>
              </p14:nvContentPartPr>
              <p14:xfrm>
                <a:off x="263185" y="1756832"/>
                <a:ext cx="178560" cy="1080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318884D-7FFB-4D83-9DBD-49E132B46DC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58865" y="1752512"/>
                  <a:ext cx="1872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61B1915-4690-443A-98CF-F42BAE1EAAC6}"/>
                    </a:ext>
                  </a:extLst>
                </p14:cNvPr>
                <p14:cNvContentPartPr/>
                <p14:nvPr/>
              </p14:nvContentPartPr>
              <p14:xfrm>
                <a:off x="455785" y="1767272"/>
                <a:ext cx="52920" cy="939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61B1915-4690-443A-98CF-F42BAE1EAAC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51465" y="1762952"/>
                  <a:ext cx="615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9CAF1F5C-DA18-44DD-9901-FAE3961E2C92}"/>
                    </a:ext>
                  </a:extLst>
                </p14:cNvPr>
                <p14:cNvContentPartPr/>
                <p14:nvPr/>
              </p14:nvContentPartPr>
              <p14:xfrm>
                <a:off x="439945" y="1738832"/>
                <a:ext cx="136440" cy="1609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9CAF1F5C-DA18-44DD-9901-FAE3961E2C9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35625" y="1734512"/>
                  <a:ext cx="1450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D3715DE-4AB5-4FE6-839D-C60B7C928DBB}"/>
                    </a:ext>
                  </a:extLst>
                </p14:cNvPr>
                <p14:cNvContentPartPr/>
                <p14:nvPr/>
              </p14:nvContentPartPr>
              <p14:xfrm>
                <a:off x="2114305" y="2864192"/>
                <a:ext cx="85680" cy="1159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D3715DE-4AB5-4FE6-839D-C60B7C928DB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109625" y="2859872"/>
                  <a:ext cx="943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C4CC46C-C545-49C7-A1E0-827F95D92944}"/>
                    </a:ext>
                  </a:extLst>
                </p14:cNvPr>
                <p14:cNvContentPartPr/>
                <p14:nvPr/>
              </p14:nvContentPartPr>
              <p14:xfrm>
                <a:off x="2113945" y="2872832"/>
                <a:ext cx="128880" cy="871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C4CC46C-C545-49C7-A1E0-827F95D9294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109625" y="2868512"/>
                  <a:ext cx="1375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62D4FAB-DEF7-40F8-95AB-132690ACAED4}"/>
                    </a:ext>
                  </a:extLst>
                </p14:cNvPr>
                <p14:cNvContentPartPr/>
                <p14:nvPr/>
              </p14:nvContentPartPr>
              <p14:xfrm>
                <a:off x="527065" y="2212952"/>
                <a:ext cx="162360" cy="172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62D4FAB-DEF7-40F8-95AB-132690ACAED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22745" y="2208632"/>
                  <a:ext cx="1710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48089CF-169A-4FB3-AD81-0632C0D54E3C}"/>
                    </a:ext>
                  </a:extLst>
                </p14:cNvPr>
                <p14:cNvContentPartPr/>
                <p14:nvPr/>
              </p14:nvContentPartPr>
              <p14:xfrm>
                <a:off x="331225" y="2202872"/>
                <a:ext cx="119160" cy="637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48089CF-169A-4FB3-AD81-0632C0D54E3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26905" y="2198552"/>
                  <a:ext cx="1278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7ABB677-09D0-42EB-B6F8-CBBACF0C3A81}"/>
                    </a:ext>
                  </a:extLst>
                </p14:cNvPr>
                <p14:cNvContentPartPr/>
                <p14:nvPr/>
              </p14:nvContentPartPr>
              <p14:xfrm>
                <a:off x="599785" y="2293952"/>
                <a:ext cx="209160" cy="1465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7ABB677-09D0-42EB-B6F8-CBBACF0C3A8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95465" y="2289632"/>
                  <a:ext cx="2178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092E9EAA-0C5C-4A62-8934-5F255E9F6117}"/>
                    </a:ext>
                  </a:extLst>
                </p14:cNvPr>
                <p14:cNvContentPartPr/>
                <p14:nvPr/>
              </p14:nvContentPartPr>
              <p14:xfrm>
                <a:off x="611305" y="2368112"/>
                <a:ext cx="285480" cy="1969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092E9EAA-0C5C-4A62-8934-5F255E9F611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06985" y="2363792"/>
                  <a:ext cx="2941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1E5AF10C-C50C-4483-B169-4FD9A470B355}"/>
                    </a:ext>
                  </a:extLst>
                </p14:cNvPr>
                <p14:cNvContentPartPr/>
                <p14:nvPr/>
              </p14:nvContentPartPr>
              <p14:xfrm>
                <a:off x="649825" y="2448032"/>
                <a:ext cx="301320" cy="1990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1E5AF10C-C50C-4483-B169-4FD9A470B35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45505" y="2443712"/>
                  <a:ext cx="3099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A849282-B857-4A12-B953-87AAFD786588}"/>
                    </a:ext>
                  </a:extLst>
                </p14:cNvPr>
                <p14:cNvContentPartPr/>
                <p14:nvPr/>
              </p14:nvContentPartPr>
              <p14:xfrm>
                <a:off x="738745" y="2524352"/>
                <a:ext cx="233640" cy="1731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A849282-B857-4A12-B953-87AAFD78658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34425" y="2520032"/>
                  <a:ext cx="2422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CE541D6-7E16-42FA-852F-278EF93F88E1}"/>
                    </a:ext>
                  </a:extLst>
                </p14:cNvPr>
                <p14:cNvContentPartPr/>
                <p14:nvPr/>
              </p14:nvContentPartPr>
              <p14:xfrm>
                <a:off x="805345" y="2557472"/>
                <a:ext cx="267840" cy="1677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CE541D6-7E16-42FA-852F-278EF93F88E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01025" y="2553152"/>
                  <a:ext cx="2764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19D2E9E-33C1-43FB-B429-41881939EBE0}"/>
                    </a:ext>
                  </a:extLst>
                </p14:cNvPr>
                <p14:cNvContentPartPr/>
                <p14:nvPr/>
              </p14:nvContentPartPr>
              <p14:xfrm>
                <a:off x="1041505" y="2650352"/>
                <a:ext cx="112320" cy="813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19D2E9E-33C1-43FB-B429-41881939EBE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37185" y="2646032"/>
                  <a:ext cx="1209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0E81D79-935A-4CC5-AA6B-9624098F406C}"/>
                    </a:ext>
                  </a:extLst>
                </p14:cNvPr>
                <p14:cNvContentPartPr/>
                <p14:nvPr/>
              </p14:nvContentPartPr>
              <p14:xfrm>
                <a:off x="1114585" y="2670152"/>
                <a:ext cx="93600" cy="626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0E81D79-935A-4CC5-AA6B-9624098F406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10265" y="2665832"/>
                  <a:ext cx="1022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0E334665-1F99-45F2-8CD9-D1AF38A6999A}"/>
                    </a:ext>
                  </a:extLst>
                </p14:cNvPr>
                <p14:cNvContentPartPr/>
                <p14:nvPr/>
              </p14:nvContentPartPr>
              <p14:xfrm>
                <a:off x="1256785" y="2844752"/>
                <a:ext cx="118080" cy="986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0E334665-1F99-45F2-8CD9-D1AF38A6999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252465" y="2840432"/>
                  <a:ext cx="1267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10904019-FC3D-4A44-819A-9926C5B67F93}"/>
                    </a:ext>
                  </a:extLst>
                </p14:cNvPr>
                <p14:cNvContentPartPr/>
                <p14:nvPr/>
              </p14:nvContentPartPr>
              <p14:xfrm>
                <a:off x="1323025" y="2845832"/>
                <a:ext cx="19440" cy="1677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10904019-FC3D-4A44-819A-9926C5B67F9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318705" y="2841512"/>
                  <a:ext cx="280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BF60173-F1EE-47B6-9838-969192DA55B3}"/>
                    </a:ext>
                  </a:extLst>
                </p14:cNvPr>
                <p14:cNvContentPartPr/>
                <p14:nvPr/>
              </p14:nvContentPartPr>
              <p14:xfrm>
                <a:off x="2057425" y="1800392"/>
                <a:ext cx="30240" cy="1368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BF60173-F1EE-47B6-9838-969192DA55B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053105" y="1796072"/>
                  <a:ext cx="388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BA001289-107B-4161-AF82-5C4A37159A62}"/>
                    </a:ext>
                  </a:extLst>
                </p14:cNvPr>
                <p14:cNvContentPartPr/>
                <p14:nvPr/>
              </p14:nvContentPartPr>
              <p14:xfrm>
                <a:off x="1990825" y="1796072"/>
                <a:ext cx="133560" cy="223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BA001289-107B-4161-AF82-5C4A37159A6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986505" y="1791752"/>
                  <a:ext cx="1422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36A4299-93EC-404A-B5DF-184B2F6D56F3}"/>
                    </a:ext>
                  </a:extLst>
                </p14:cNvPr>
                <p14:cNvContentPartPr/>
                <p14:nvPr/>
              </p14:nvContentPartPr>
              <p14:xfrm>
                <a:off x="2009905" y="1756112"/>
                <a:ext cx="191160" cy="1299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36A4299-93EC-404A-B5DF-184B2F6D56F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005585" y="1751792"/>
                  <a:ext cx="1998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900F9FF2-93D6-45CA-9EC1-485958FF7499}"/>
                    </a:ext>
                  </a:extLst>
                </p14:cNvPr>
                <p14:cNvContentPartPr/>
                <p14:nvPr/>
              </p14:nvContentPartPr>
              <p14:xfrm>
                <a:off x="2210785" y="1827032"/>
                <a:ext cx="90360" cy="486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900F9FF2-93D6-45CA-9EC1-485958FF749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206465" y="1822712"/>
                  <a:ext cx="990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74372269-4204-4C8C-AB7B-5625E1EAE847}"/>
                    </a:ext>
                  </a:extLst>
                </p14:cNvPr>
                <p14:cNvContentPartPr/>
                <p14:nvPr/>
              </p14:nvContentPartPr>
              <p14:xfrm>
                <a:off x="2313025" y="1744232"/>
                <a:ext cx="88560" cy="1141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4372269-4204-4C8C-AB7B-5625E1EAE84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308705" y="1739912"/>
                  <a:ext cx="972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3C62FE4A-8064-470A-B86D-C6FA20805441}"/>
                    </a:ext>
                  </a:extLst>
                </p14:cNvPr>
                <p14:cNvContentPartPr/>
                <p14:nvPr/>
              </p14:nvContentPartPr>
              <p14:xfrm>
                <a:off x="2426425" y="1765112"/>
                <a:ext cx="90360" cy="640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3C62FE4A-8064-470A-B86D-C6FA2080544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422105" y="1760792"/>
                  <a:ext cx="990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3FC360E5-F64F-447A-93E4-17F970BC87C9}"/>
                    </a:ext>
                  </a:extLst>
                </p14:cNvPr>
                <p14:cNvContentPartPr/>
                <p14:nvPr/>
              </p14:nvContentPartPr>
              <p14:xfrm>
                <a:off x="2232385" y="1672592"/>
                <a:ext cx="28080" cy="133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3FC360E5-F64F-447A-93E4-17F970BC87C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228065" y="1668272"/>
                  <a:ext cx="367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FFCBFECD-DEF4-4526-A0DD-9A864A9C98C7}"/>
                    </a:ext>
                  </a:extLst>
                </p14:cNvPr>
                <p14:cNvContentPartPr/>
                <p14:nvPr/>
              </p14:nvContentPartPr>
              <p14:xfrm>
                <a:off x="2178025" y="1981832"/>
                <a:ext cx="39240" cy="1065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FFCBFECD-DEF4-4526-A0DD-9A864A9C98C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173705" y="1977512"/>
                  <a:ext cx="478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52944A54-D89F-4369-B51B-1200941A21B5}"/>
                    </a:ext>
                  </a:extLst>
                </p14:cNvPr>
                <p14:cNvContentPartPr/>
                <p14:nvPr/>
              </p14:nvContentPartPr>
              <p14:xfrm>
                <a:off x="2246425" y="1963832"/>
                <a:ext cx="42840" cy="1411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52944A54-D89F-4369-B51B-1200941A21B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242105" y="1959512"/>
                  <a:ext cx="514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C6A770EF-90C5-4966-AE39-6884CCB4A9DD}"/>
                    </a:ext>
                  </a:extLst>
                </p14:cNvPr>
                <p14:cNvContentPartPr/>
                <p14:nvPr/>
              </p14:nvContentPartPr>
              <p14:xfrm>
                <a:off x="2154625" y="2077592"/>
                <a:ext cx="181440" cy="514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C6A770EF-90C5-4966-AE39-6884CCB4A9D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150305" y="2073272"/>
                  <a:ext cx="1900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4449D5C5-3E04-463E-98CF-E956CBBB8AB3}"/>
                    </a:ext>
                  </a:extLst>
                </p14:cNvPr>
                <p14:cNvContentPartPr/>
                <p14:nvPr/>
              </p14:nvContentPartPr>
              <p14:xfrm>
                <a:off x="311065" y="2061752"/>
                <a:ext cx="101520" cy="1252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4449D5C5-3E04-463E-98CF-E956CBBB8AB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06745" y="2057432"/>
                  <a:ext cx="1101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DDED3151-8F73-42F7-A450-23D8204AE9CF}"/>
                    </a:ext>
                  </a:extLst>
                </p14:cNvPr>
                <p14:cNvContentPartPr/>
                <p14:nvPr/>
              </p14:nvContentPartPr>
              <p14:xfrm>
                <a:off x="293065" y="2197112"/>
                <a:ext cx="155520" cy="4572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DDED3151-8F73-42F7-A450-23D8204AE9C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88745" y="2192792"/>
                  <a:ext cx="1641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6AC8382A-CF73-4C82-B515-0044F17B3D8A}"/>
                    </a:ext>
                  </a:extLst>
                </p14:cNvPr>
                <p14:cNvContentPartPr/>
                <p14:nvPr/>
              </p14:nvContentPartPr>
              <p14:xfrm>
                <a:off x="326905" y="2260472"/>
                <a:ext cx="98640" cy="1159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6AC8382A-CF73-4C82-B515-0044F17B3D8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22585" y="2256152"/>
                  <a:ext cx="107280" cy="12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0992A27C-0E20-4986-AE18-A2B051055BAD}"/>
                  </a:ext>
                </a:extLst>
              </p14:cNvPr>
              <p14:cNvContentPartPr/>
              <p14:nvPr/>
            </p14:nvContentPartPr>
            <p14:xfrm>
              <a:off x="833785" y="2756912"/>
              <a:ext cx="169200" cy="3060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0992A27C-0E20-4986-AE18-A2B051055BAD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29465" y="2752592"/>
                <a:ext cx="177840" cy="3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8CF2170F-85DD-445E-AC33-0AD1A4A72490}"/>
              </a:ext>
            </a:extLst>
          </p:cNvPr>
          <p:cNvGrpSpPr/>
          <p:nvPr/>
        </p:nvGrpSpPr>
        <p:grpSpPr>
          <a:xfrm>
            <a:off x="3600025" y="968792"/>
            <a:ext cx="266040" cy="150480"/>
            <a:chOff x="3600025" y="968792"/>
            <a:chExt cx="266040" cy="15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D3D27F0C-9B9A-4CC4-9256-FC0E0C596A77}"/>
                    </a:ext>
                  </a:extLst>
                </p14:cNvPr>
                <p14:cNvContentPartPr/>
                <p14:nvPr/>
              </p14:nvContentPartPr>
              <p14:xfrm>
                <a:off x="3600025" y="1040072"/>
                <a:ext cx="195840" cy="133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D3D27F0C-9B9A-4CC4-9256-FC0E0C596A7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595705" y="1035752"/>
                  <a:ext cx="2044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A1DD1FAA-CCAB-4CC9-9C24-BA26D7562C49}"/>
                    </a:ext>
                  </a:extLst>
                </p14:cNvPr>
                <p14:cNvContentPartPr/>
                <p14:nvPr/>
              </p14:nvContentPartPr>
              <p14:xfrm>
                <a:off x="3764185" y="968792"/>
                <a:ext cx="101880" cy="1504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A1DD1FAA-CCAB-4CC9-9C24-BA26D7562C4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759865" y="964472"/>
                  <a:ext cx="11052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uppieren 125">
            <a:extLst>
              <a:ext uri="{FF2B5EF4-FFF2-40B4-BE49-F238E27FC236}">
                <a16:creationId xmlns:a16="http://schemas.microsoft.com/office/drawing/2014/main" id="{30EF9B58-4EAB-42A7-829B-BCF1E1E09762}"/>
              </a:ext>
            </a:extLst>
          </p:cNvPr>
          <p:cNvGrpSpPr/>
          <p:nvPr/>
        </p:nvGrpSpPr>
        <p:grpSpPr>
          <a:xfrm>
            <a:off x="4078465" y="775472"/>
            <a:ext cx="906480" cy="351360"/>
            <a:chOff x="4078465" y="775472"/>
            <a:chExt cx="906480" cy="35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2A876627-1C62-4133-8B6E-484523C4DF3A}"/>
                    </a:ext>
                  </a:extLst>
                </p14:cNvPr>
                <p14:cNvContentPartPr/>
                <p14:nvPr/>
              </p14:nvContentPartPr>
              <p14:xfrm>
                <a:off x="4078465" y="815072"/>
                <a:ext cx="136080" cy="1476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2A876627-1C62-4133-8B6E-484523C4DF3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074145" y="810752"/>
                  <a:ext cx="1447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ACC132D6-1DB9-4BBD-8533-1285D221688C}"/>
                    </a:ext>
                  </a:extLst>
                </p14:cNvPr>
                <p14:cNvContentPartPr/>
                <p14:nvPr/>
              </p14:nvContentPartPr>
              <p14:xfrm>
                <a:off x="4108705" y="987872"/>
                <a:ext cx="157320" cy="176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ACC132D6-1DB9-4BBD-8533-1285D221688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104385" y="983552"/>
                  <a:ext cx="1659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5A034B56-02FC-4799-98EF-5B5C6CCB6BE0}"/>
                    </a:ext>
                  </a:extLst>
                </p14:cNvPr>
                <p14:cNvContentPartPr/>
                <p14:nvPr/>
              </p14:nvContentPartPr>
              <p14:xfrm>
                <a:off x="4157305" y="1044392"/>
                <a:ext cx="115560" cy="752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5A034B56-02FC-4799-98EF-5B5C6CCB6BE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152985" y="1040072"/>
                  <a:ext cx="1242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CE4EEB13-F176-4F72-8921-FC61906D76AA}"/>
                    </a:ext>
                  </a:extLst>
                </p14:cNvPr>
                <p14:cNvContentPartPr/>
                <p14:nvPr/>
              </p14:nvContentPartPr>
              <p14:xfrm>
                <a:off x="4393465" y="970592"/>
                <a:ext cx="128160" cy="1296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CE4EEB13-F176-4F72-8921-FC61906D76A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389145" y="966272"/>
                  <a:ext cx="1368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2BBAD5B0-E307-443B-AD58-704C243AA717}"/>
                    </a:ext>
                  </a:extLst>
                </p14:cNvPr>
                <p14:cNvContentPartPr/>
                <p14:nvPr/>
              </p14:nvContentPartPr>
              <p14:xfrm>
                <a:off x="4624585" y="775472"/>
                <a:ext cx="13680" cy="12492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2BBAD5B0-E307-443B-AD58-704C243AA71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620265" y="771152"/>
                  <a:ext cx="223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007780CF-6BBF-471D-882F-C71350FE32DE}"/>
                    </a:ext>
                  </a:extLst>
                </p14:cNvPr>
                <p14:cNvContentPartPr/>
                <p14:nvPr/>
              </p14:nvContentPartPr>
              <p14:xfrm>
                <a:off x="4559785" y="910832"/>
                <a:ext cx="155880" cy="936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007780CF-6BBF-471D-882F-C71350FE32D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555465" y="906512"/>
                  <a:ext cx="164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97EDCCF2-8365-42E0-9441-E7350D229729}"/>
                    </a:ext>
                  </a:extLst>
                </p14:cNvPr>
                <p14:cNvContentPartPr/>
                <p14:nvPr/>
              </p14:nvContentPartPr>
              <p14:xfrm>
                <a:off x="4586425" y="988232"/>
                <a:ext cx="106200" cy="13860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97EDCCF2-8365-42E0-9441-E7350D22972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582105" y="983912"/>
                  <a:ext cx="1148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72AE4625-74AE-4057-B388-652BD5E79E7B}"/>
                    </a:ext>
                  </a:extLst>
                </p14:cNvPr>
                <p14:cNvContentPartPr/>
                <p14:nvPr/>
              </p14:nvContentPartPr>
              <p14:xfrm>
                <a:off x="4854625" y="892832"/>
                <a:ext cx="91800" cy="1112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72AE4625-74AE-4057-B388-652BD5E79E7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850305" y="888512"/>
                  <a:ext cx="1004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82600374-F7BB-4C09-8A97-CE119F0BD170}"/>
                    </a:ext>
                  </a:extLst>
                </p14:cNvPr>
                <p14:cNvContentPartPr/>
                <p14:nvPr/>
              </p14:nvContentPartPr>
              <p14:xfrm>
                <a:off x="4844545" y="914792"/>
                <a:ext cx="140400" cy="7488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82600374-F7BB-4C09-8A97-CE119F0BD17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840225" y="910472"/>
                  <a:ext cx="149040" cy="8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uppieren 142">
            <a:extLst>
              <a:ext uri="{FF2B5EF4-FFF2-40B4-BE49-F238E27FC236}">
                <a16:creationId xmlns:a16="http://schemas.microsoft.com/office/drawing/2014/main" id="{9262BDF5-C7C4-4B95-8E52-87594D31E9DC}"/>
              </a:ext>
            </a:extLst>
          </p:cNvPr>
          <p:cNvGrpSpPr/>
          <p:nvPr/>
        </p:nvGrpSpPr>
        <p:grpSpPr>
          <a:xfrm>
            <a:off x="2779225" y="2212232"/>
            <a:ext cx="1726200" cy="392040"/>
            <a:chOff x="2779225" y="2212232"/>
            <a:chExt cx="1726200" cy="39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66C24431-5A8E-4A91-956E-A9DA80376201}"/>
                    </a:ext>
                  </a:extLst>
                </p14:cNvPr>
                <p14:cNvContentPartPr/>
                <p14:nvPr/>
              </p14:nvContentPartPr>
              <p14:xfrm>
                <a:off x="2779225" y="2414552"/>
                <a:ext cx="126720" cy="18972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66C24431-5A8E-4A91-956E-A9DA8037620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774905" y="2410232"/>
                  <a:ext cx="1353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5AA268C9-1AC4-46C2-B4AA-2A5B01DB3C31}"/>
                    </a:ext>
                  </a:extLst>
                </p14:cNvPr>
                <p14:cNvContentPartPr/>
                <p14:nvPr/>
              </p14:nvContentPartPr>
              <p14:xfrm>
                <a:off x="2959945" y="2398352"/>
                <a:ext cx="77400" cy="1026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5AA268C9-1AC4-46C2-B4AA-2A5B01DB3C3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955625" y="2394032"/>
                  <a:ext cx="860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3DDA0FF4-F842-4F19-87DF-0E1318EA4CBE}"/>
                    </a:ext>
                  </a:extLst>
                </p14:cNvPr>
                <p14:cNvContentPartPr/>
                <p14:nvPr/>
              </p14:nvContentPartPr>
              <p14:xfrm>
                <a:off x="3102145" y="2422112"/>
                <a:ext cx="10080" cy="111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3DDA0FF4-F842-4F19-87DF-0E1318EA4CB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097825" y="2417792"/>
                  <a:ext cx="187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39FC2A65-1D39-4125-8AF0-C39B521C4756}"/>
                    </a:ext>
                  </a:extLst>
                </p14:cNvPr>
                <p14:cNvContentPartPr/>
                <p14:nvPr/>
              </p14:nvContentPartPr>
              <p14:xfrm>
                <a:off x="3051385" y="2399072"/>
                <a:ext cx="77760" cy="961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39FC2A65-1D39-4125-8AF0-C39B521C475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047065" y="2394752"/>
                  <a:ext cx="864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5ECBE3E5-629D-4B8B-B13C-2C1EEDD34A1F}"/>
                    </a:ext>
                  </a:extLst>
                </p14:cNvPr>
                <p14:cNvContentPartPr/>
                <p14:nvPr/>
              </p14:nvContentPartPr>
              <p14:xfrm>
                <a:off x="3134545" y="2364512"/>
                <a:ext cx="67680" cy="16992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5ECBE3E5-629D-4B8B-B13C-2C1EEDD34A1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130225" y="2360192"/>
                  <a:ext cx="763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EDC24CD1-1C84-405E-B400-9FAD6049BAE2}"/>
                    </a:ext>
                  </a:extLst>
                </p14:cNvPr>
                <p14:cNvContentPartPr/>
                <p14:nvPr/>
              </p14:nvContentPartPr>
              <p14:xfrm>
                <a:off x="3331465" y="2426432"/>
                <a:ext cx="124920" cy="1296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EDC24CD1-1C84-405E-B400-9FAD6049BAE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327145" y="2422112"/>
                  <a:ext cx="1335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9AAF0AA7-6CA4-423A-9B33-298033EA20C2}"/>
                    </a:ext>
                  </a:extLst>
                </p14:cNvPr>
                <p14:cNvContentPartPr/>
                <p14:nvPr/>
              </p14:nvContentPartPr>
              <p14:xfrm>
                <a:off x="3329665" y="2458112"/>
                <a:ext cx="130320" cy="1296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9AAF0AA7-6CA4-423A-9B33-298033EA20C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325345" y="2453792"/>
                  <a:ext cx="1389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CD45FF48-C058-4CBD-8C24-8F7825D7B9FC}"/>
                    </a:ext>
                  </a:extLst>
                </p14:cNvPr>
                <p14:cNvContentPartPr/>
                <p14:nvPr/>
              </p14:nvContentPartPr>
              <p14:xfrm>
                <a:off x="3589225" y="2292872"/>
                <a:ext cx="100800" cy="1213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CD45FF48-C058-4CBD-8C24-8F7825D7B9F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584905" y="2288552"/>
                  <a:ext cx="1094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51D8006D-8347-4D6C-916D-607271A72BFD}"/>
                    </a:ext>
                  </a:extLst>
                </p14:cNvPr>
                <p14:cNvContentPartPr/>
                <p14:nvPr/>
              </p14:nvContentPartPr>
              <p14:xfrm>
                <a:off x="3598225" y="2420672"/>
                <a:ext cx="140400" cy="2160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51D8006D-8347-4D6C-916D-607271A72BF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593905" y="2416352"/>
                  <a:ext cx="1490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8E11FB6D-138F-4670-8515-68B6AA6C06C3}"/>
                    </a:ext>
                  </a:extLst>
                </p14:cNvPr>
                <p14:cNvContentPartPr/>
                <p14:nvPr/>
              </p14:nvContentPartPr>
              <p14:xfrm>
                <a:off x="3616945" y="2492672"/>
                <a:ext cx="119880" cy="7668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8E11FB6D-138F-4670-8515-68B6AA6C06C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612625" y="2488352"/>
                  <a:ext cx="1285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CA3157E1-DBAA-48F7-8858-6AB94C023831}"/>
                    </a:ext>
                  </a:extLst>
                </p14:cNvPr>
                <p14:cNvContentPartPr/>
                <p14:nvPr/>
              </p14:nvContentPartPr>
              <p14:xfrm>
                <a:off x="3861745" y="2399072"/>
                <a:ext cx="114120" cy="2088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CA3157E1-DBAA-48F7-8858-6AB94C02383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857425" y="2394752"/>
                  <a:ext cx="122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5355C316-D4D4-4EE5-83DD-418512137221}"/>
                    </a:ext>
                  </a:extLst>
                </p14:cNvPr>
                <p14:cNvContentPartPr/>
                <p14:nvPr/>
              </p14:nvContentPartPr>
              <p14:xfrm>
                <a:off x="4132465" y="2212232"/>
                <a:ext cx="21600" cy="11628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5355C316-D4D4-4EE5-83DD-41851213722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128145" y="2207912"/>
                  <a:ext cx="302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5FCE5C12-44CE-40D4-822A-5D58101308F5}"/>
                    </a:ext>
                  </a:extLst>
                </p14:cNvPr>
                <p14:cNvContentPartPr/>
                <p14:nvPr/>
              </p14:nvContentPartPr>
              <p14:xfrm>
                <a:off x="4064785" y="2359832"/>
                <a:ext cx="139320" cy="1296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5FCE5C12-44CE-40D4-822A-5D58101308F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060465" y="2355512"/>
                  <a:ext cx="1479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27479FE4-C935-41A4-934B-541F8DDB4CB0}"/>
                    </a:ext>
                  </a:extLst>
                </p14:cNvPr>
                <p14:cNvContentPartPr/>
                <p14:nvPr/>
              </p14:nvContentPartPr>
              <p14:xfrm>
                <a:off x="4100425" y="2408072"/>
                <a:ext cx="70560" cy="14400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27479FE4-C935-41A4-934B-541F8DDB4CB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096105" y="2403752"/>
                  <a:ext cx="792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921F7BD1-E4BA-45AD-8527-6B1DD56A27CE}"/>
                    </a:ext>
                  </a:extLst>
                </p14:cNvPr>
                <p14:cNvContentPartPr/>
                <p14:nvPr/>
              </p14:nvContentPartPr>
              <p14:xfrm>
                <a:off x="4342345" y="2343632"/>
                <a:ext cx="142560" cy="1008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921F7BD1-E4BA-45AD-8527-6B1DD56A27C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338025" y="2339312"/>
                  <a:ext cx="1512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F1A16662-6AF0-4794-BA23-97A6D3E51FBB}"/>
                    </a:ext>
                  </a:extLst>
                </p14:cNvPr>
                <p14:cNvContentPartPr/>
                <p14:nvPr/>
              </p14:nvContentPartPr>
              <p14:xfrm>
                <a:off x="4374745" y="2379992"/>
                <a:ext cx="130680" cy="201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F1A16662-6AF0-4794-BA23-97A6D3E51FB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370425" y="2375672"/>
                  <a:ext cx="13932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uppieren 146">
            <a:extLst>
              <a:ext uri="{FF2B5EF4-FFF2-40B4-BE49-F238E27FC236}">
                <a16:creationId xmlns:a16="http://schemas.microsoft.com/office/drawing/2014/main" id="{D855CAB3-C438-40C6-AD58-F0EA4142926F}"/>
              </a:ext>
            </a:extLst>
          </p:cNvPr>
          <p:cNvGrpSpPr/>
          <p:nvPr/>
        </p:nvGrpSpPr>
        <p:grpSpPr>
          <a:xfrm>
            <a:off x="4716745" y="2141312"/>
            <a:ext cx="193320" cy="389160"/>
            <a:chOff x="4716745" y="2141312"/>
            <a:chExt cx="193320" cy="38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66D6B7E9-2AD3-4D80-8580-72F2723CDB32}"/>
                    </a:ext>
                  </a:extLst>
                </p14:cNvPr>
                <p14:cNvContentPartPr/>
                <p14:nvPr/>
              </p14:nvContentPartPr>
              <p14:xfrm>
                <a:off x="4739785" y="2141312"/>
                <a:ext cx="103680" cy="12132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66D6B7E9-2AD3-4D80-8580-72F2723CDB3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735465" y="2136992"/>
                  <a:ext cx="1123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3E24413B-6718-4E27-8098-B783C204204B}"/>
                    </a:ext>
                  </a:extLst>
                </p14:cNvPr>
                <p14:cNvContentPartPr/>
                <p14:nvPr/>
              </p14:nvContentPartPr>
              <p14:xfrm>
                <a:off x="4716745" y="2305112"/>
                <a:ext cx="193320" cy="2268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3E24413B-6718-4E27-8098-B783C204204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712425" y="2300792"/>
                  <a:ext cx="201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F138D428-EA00-472E-BFBA-CE55EBC05C98}"/>
                    </a:ext>
                  </a:extLst>
                </p14:cNvPr>
                <p14:cNvContentPartPr/>
                <p14:nvPr/>
              </p14:nvContentPartPr>
              <p14:xfrm>
                <a:off x="4745185" y="2364512"/>
                <a:ext cx="111600" cy="16596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F138D428-EA00-472E-BFBA-CE55EBC05C9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740865" y="2360192"/>
                  <a:ext cx="120240" cy="17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uppieren 178">
            <a:extLst>
              <a:ext uri="{FF2B5EF4-FFF2-40B4-BE49-F238E27FC236}">
                <a16:creationId xmlns:a16="http://schemas.microsoft.com/office/drawing/2014/main" id="{98F78140-A391-4DD8-BAB0-1FC9C8113ED5}"/>
              </a:ext>
            </a:extLst>
          </p:cNvPr>
          <p:cNvGrpSpPr/>
          <p:nvPr/>
        </p:nvGrpSpPr>
        <p:grpSpPr>
          <a:xfrm>
            <a:off x="5287345" y="1908392"/>
            <a:ext cx="2093760" cy="502560"/>
            <a:chOff x="5287345" y="1908392"/>
            <a:chExt cx="2093760" cy="50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D0926138-DFB6-410B-81AF-0AC1FF240331}"/>
                    </a:ext>
                  </a:extLst>
                </p14:cNvPr>
                <p14:cNvContentPartPr/>
                <p14:nvPr/>
              </p14:nvContentPartPr>
              <p14:xfrm>
                <a:off x="5287345" y="2185952"/>
                <a:ext cx="134280" cy="22500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D0926138-DFB6-410B-81AF-0AC1FF24033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283025" y="2181632"/>
                  <a:ext cx="1429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F4F782C5-26FA-43E8-88E0-B677BFAF5D17}"/>
                    </a:ext>
                  </a:extLst>
                </p14:cNvPr>
                <p14:cNvContentPartPr/>
                <p14:nvPr/>
              </p14:nvContentPartPr>
              <p14:xfrm>
                <a:off x="5464825" y="2180912"/>
                <a:ext cx="46440" cy="14004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F4F782C5-26FA-43E8-88E0-B677BFAF5D1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460505" y="2176592"/>
                  <a:ext cx="550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04817FB2-AB58-4D8B-AF77-835D10658B04}"/>
                    </a:ext>
                  </a:extLst>
                </p14:cNvPr>
                <p14:cNvContentPartPr/>
                <p14:nvPr/>
              </p14:nvContentPartPr>
              <p14:xfrm>
                <a:off x="5559145" y="2212952"/>
                <a:ext cx="137160" cy="9108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04817FB2-AB58-4D8B-AF77-835D10658B0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554825" y="2208632"/>
                  <a:ext cx="1458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CFF38CD9-36F5-4722-AC5B-A836728BB5EA}"/>
                    </a:ext>
                  </a:extLst>
                </p14:cNvPr>
                <p14:cNvContentPartPr/>
                <p14:nvPr/>
              </p14:nvContentPartPr>
              <p14:xfrm>
                <a:off x="5664625" y="2166512"/>
                <a:ext cx="78840" cy="20520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CFF38CD9-36F5-4722-AC5B-A836728BB5E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660305" y="2162192"/>
                  <a:ext cx="874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50D56901-6347-4CBA-8378-8AE1A0F08F9B}"/>
                    </a:ext>
                  </a:extLst>
                </p14:cNvPr>
                <p14:cNvContentPartPr/>
                <p14:nvPr/>
              </p14:nvContentPartPr>
              <p14:xfrm>
                <a:off x="5832385" y="2216912"/>
                <a:ext cx="164880" cy="1980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50D56901-6347-4CBA-8378-8AE1A0F08F9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828065" y="2212592"/>
                  <a:ext cx="1735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F9394045-AC5F-4136-8EFC-4E30C46BC44F}"/>
                    </a:ext>
                  </a:extLst>
                </p14:cNvPr>
                <p14:cNvContentPartPr/>
                <p14:nvPr/>
              </p14:nvContentPartPr>
              <p14:xfrm>
                <a:off x="5854345" y="2260832"/>
                <a:ext cx="167400" cy="972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F9394045-AC5F-4136-8EFC-4E30C46BC44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850025" y="2256512"/>
                  <a:ext cx="1760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731806F0-80CF-4483-8700-FCB9486587FE}"/>
                    </a:ext>
                  </a:extLst>
                </p14:cNvPr>
                <p14:cNvContentPartPr/>
                <p14:nvPr/>
              </p14:nvContentPartPr>
              <p14:xfrm>
                <a:off x="6108145" y="2010632"/>
                <a:ext cx="153360" cy="16668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731806F0-80CF-4483-8700-FCB9486587F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103825" y="2006312"/>
                  <a:ext cx="1620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FEA4F803-BC0F-4A8D-9781-4AB5FA9FAA80}"/>
                    </a:ext>
                  </a:extLst>
                </p14:cNvPr>
                <p14:cNvContentPartPr/>
                <p14:nvPr/>
              </p14:nvContentPartPr>
              <p14:xfrm>
                <a:off x="6152425" y="2165072"/>
                <a:ext cx="163080" cy="2304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FEA4F803-BC0F-4A8D-9781-4AB5FA9FAA8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148105" y="2160752"/>
                  <a:ext cx="1717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81C15D12-73B8-4B15-AA10-C0B6455CDC91}"/>
                    </a:ext>
                  </a:extLst>
                </p14:cNvPr>
                <p14:cNvContentPartPr/>
                <p14:nvPr/>
              </p14:nvContentPartPr>
              <p14:xfrm>
                <a:off x="6193465" y="2250392"/>
                <a:ext cx="152640" cy="7956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81C15D12-73B8-4B15-AA10-C0B6455CDC9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189145" y="2246072"/>
                  <a:ext cx="1612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0AA5FA4C-5668-4287-8AD6-43BDEFB31920}"/>
                    </a:ext>
                  </a:extLst>
                </p14:cNvPr>
                <p14:cNvContentPartPr/>
                <p14:nvPr/>
              </p14:nvContentPartPr>
              <p14:xfrm>
                <a:off x="6476425" y="2189192"/>
                <a:ext cx="34560" cy="1800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0AA5FA4C-5668-4287-8AD6-43BDEFB3192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472105" y="2184872"/>
                  <a:ext cx="432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93826AAF-CC1E-44C2-827C-5D3DC0FE3283}"/>
                    </a:ext>
                  </a:extLst>
                </p14:cNvPr>
                <p14:cNvContentPartPr/>
                <p14:nvPr/>
              </p14:nvContentPartPr>
              <p14:xfrm>
                <a:off x="6636985" y="1973192"/>
                <a:ext cx="151920" cy="11988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93826AAF-CC1E-44C2-827C-5D3DC0FE3283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632665" y="1968872"/>
                  <a:ext cx="1605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AEE1E94F-6034-44BC-8995-CD96BAF5081D}"/>
                    </a:ext>
                  </a:extLst>
                </p14:cNvPr>
                <p14:cNvContentPartPr/>
                <p14:nvPr/>
              </p14:nvContentPartPr>
              <p14:xfrm>
                <a:off x="6663625" y="2127632"/>
                <a:ext cx="130680" cy="1944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AEE1E94F-6034-44BC-8995-CD96BAF5081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659305" y="2123312"/>
                  <a:ext cx="1393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A76EB3F7-FBA1-4D7E-80FB-400A23A080DE}"/>
                    </a:ext>
                  </a:extLst>
                </p14:cNvPr>
                <p14:cNvContentPartPr/>
                <p14:nvPr/>
              </p14:nvContentPartPr>
              <p14:xfrm>
                <a:off x="6657865" y="2173712"/>
                <a:ext cx="113760" cy="16668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A76EB3F7-FBA1-4D7E-80FB-400A23A080D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653545" y="2169392"/>
                  <a:ext cx="1224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A83FC936-F39E-4713-9417-C9107060763C}"/>
                    </a:ext>
                  </a:extLst>
                </p14:cNvPr>
                <p14:cNvContentPartPr/>
                <p14:nvPr/>
              </p14:nvContentPartPr>
              <p14:xfrm>
                <a:off x="6933265" y="2116112"/>
                <a:ext cx="136800" cy="828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A83FC936-F39E-4713-9417-C9107060763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928945" y="2111792"/>
                  <a:ext cx="1454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A0483D3C-72E9-43FB-9EC4-F6C7A2BE3E7D}"/>
                    </a:ext>
                  </a:extLst>
                </p14:cNvPr>
                <p14:cNvContentPartPr/>
                <p14:nvPr/>
              </p14:nvContentPartPr>
              <p14:xfrm>
                <a:off x="6937945" y="2144912"/>
                <a:ext cx="133920" cy="2160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A0483D3C-72E9-43FB-9EC4-F6C7A2BE3E7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933625" y="2140592"/>
                  <a:ext cx="142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BA1449A6-416B-45CB-A8C8-2F06EF43087D}"/>
                    </a:ext>
                  </a:extLst>
                </p14:cNvPr>
                <p14:cNvContentPartPr/>
                <p14:nvPr/>
              </p14:nvContentPartPr>
              <p14:xfrm>
                <a:off x="7187785" y="1908392"/>
                <a:ext cx="137880" cy="16668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BA1449A6-416B-45CB-A8C8-2F06EF43087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183465" y="1904072"/>
                  <a:ext cx="1465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9509DAD8-6233-4D53-B6BF-0A9CE95A793F}"/>
                    </a:ext>
                  </a:extLst>
                </p14:cNvPr>
                <p14:cNvContentPartPr/>
                <p14:nvPr/>
              </p14:nvContentPartPr>
              <p14:xfrm>
                <a:off x="7232785" y="2117192"/>
                <a:ext cx="148320" cy="2520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9509DAD8-6233-4D53-B6BF-0A9CE95A793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228465" y="2112872"/>
                  <a:ext cx="1569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B8355614-5267-4184-9864-A63300BADDD7}"/>
                    </a:ext>
                  </a:extLst>
                </p14:cNvPr>
                <p14:cNvContentPartPr/>
                <p14:nvPr/>
              </p14:nvContentPartPr>
              <p14:xfrm>
                <a:off x="6397585" y="2179472"/>
                <a:ext cx="110880" cy="3564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B8355614-5267-4184-9864-A63300BADDD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393265" y="2175152"/>
                  <a:ext cx="1195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954D1F10-BC79-485B-ADFC-23544E2DE0C1}"/>
                    </a:ext>
                  </a:extLst>
                </p14:cNvPr>
                <p14:cNvContentPartPr/>
                <p14:nvPr/>
              </p14:nvContentPartPr>
              <p14:xfrm>
                <a:off x="7240345" y="2183072"/>
                <a:ext cx="106560" cy="6912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954D1F10-BC79-485B-ADFC-23544E2DE0C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236025" y="2178752"/>
                  <a:ext cx="1152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349780A2-D86B-453A-A3D5-4B69EAC8A456}"/>
                    </a:ext>
                  </a:extLst>
                </p14:cNvPr>
                <p14:cNvContentPartPr/>
                <p14:nvPr/>
              </p14:nvContentPartPr>
              <p14:xfrm>
                <a:off x="7292545" y="2214752"/>
                <a:ext cx="28080" cy="9864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349780A2-D86B-453A-A3D5-4B69EAC8A45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288225" y="2210432"/>
                  <a:ext cx="36720" cy="10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uppieren 206">
            <a:extLst>
              <a:ext uri="{FF2B5EF4-FFF2-40B4-BE49-F238E27FC236}">
                <a16:creationId xmlns:a16="http://schemas.microsoft.com/office/drawing/2014/main" id="{4BC9F473-F087-4820-811F-E625CA3007BD}"/>
              </a:ext>
            </a:extLst>
          </p:cNvPr>
          <p:cNvGrpSpPr/>
          <p:nvPr/>
        </p:nvGrpSpPr>
        <p:grpSpPr>
          <a:xfrm>
            <a:off x="3164425" y="2715152"/>
            <a:ext cx="1587600" cy="560880"/>
            <a:chOff x="3164425" y="2715152"/>
            <a:chExt cx="1587600" cy="56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E9487D31-0519-4130-A3CA-DD357F9EFBE7}"/>
                    </a:ext>
                  </a:extLst>
                </p14:cNvPr>
                <p14:cNvContentPartPr/>
                <p14:nvPr/>
              </p14:nvContentPartPr>
              <p14:xfrm>
                <a:off x="3193945" y="2809112"/>
                <a:ext cx="26640" cy="33552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E9487D31-0519-4130-A3CA-DD357F9EFBE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189625" y="2804792"/>
                  <a:ext cx="3528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170F1E92-DF7D-40D7-9636-F4BF0D4D8640}"/>
                    </a:ext>
                  </a:extLst>
                </p14:cNvPr>
                <p14:cNvContentPartPr/>
                <p14:nvPr/>
              </p14:nvContentPartPr>
              <p14:xfrm>
                <a:off x="3180985" y="2801192"/>
                <a:ext cx="213480" cy="15084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170F1E92-DF7D-40D7-9636-F4BF0D4D864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176665" y="2796872"/>
                  <a:ext cx="2221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63E6FB1C-77CC-4CF0-8078-D279709C3AE8}"/>
                    </a:ext>
                  </a:extLst>
                </p14:cNvPr>
                <p14:cNvContentPartPr/>
                <p14:nvPr/>
              </p14:nvContentPartPr>
              <p14:xfrm>
                <a:off x="3364225" y="2964632"/>
                <a:ext cx="24480" cy="21024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63E6FB1C-77CC-4CF0-8078-D279709C3AE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359905" y="2960312"/>
                  <a:ext cx="331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99BB6CD9-104A-4A1C-921F-ACA3E3AC6AE6}"/>
                    </a:ext>
                  </a:extLst>
                </p14:cNvPr>
                <p14:cNvContentPartPr/>
                <p14:nvPr/>
              </p14:nvContentPartPr>
              <p14:xfrm>
                <a:off x="3164425" y="3179552"/>
                <a:ext cx="210600" cy="2484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99BB6CD9-104A-4A1C-921F-ACA3E3AC6AE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160105" y="3175232"/>
                  <a:ext cx="2192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F443E0AC-5314-4208-9CE0-E492B27EEC3D}"/>
                    </a:ext>
                  </a:extLst>
                </p14:cNvPr>
                <p14:cNvContentPartPr/>
                <p14:nvPr/>
              </p14:nvContentPartPr>
              <p14:xfrm>
                <a:off x="3218425" y="2923952"/>
                <a:ext cx="83160" cy="12420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F443E0AC-5314-4208-9CE0-E492B27EEC3D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214105" y="2919632"/>
                  <a:ext cx="918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73E91B9D-10B2-4203-A86C-8C5AADEB460C}"/>
                    </a:ext>
                  </a:extLst>
                </p14:cNvPr>
                <p14:cNvContentPartPr/>
                <p14:nvPr/>
              </p14:nvContentPartPr>
              <p14:xfrm>
                <a:off x="3230665" y="3002432"/>
                <a:ext cx="80640" cy="10800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73E91B9D-10B2-4203-A86C-8C5AADEB460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226345" y="2998112"/>
                  <a:ext cx="892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CA5260C8-7D56-41FB-BF10-1FA8B7657BDE}"/>
                    </a:ext>
                  </a:extLst>
                </p14:cNvPr>
                <p14:cNvContentPartPr/>
                <p14:nvPr/>
              </p14:nvContentPartPr>
              <p14:xfrm>
                <a:off x="3260545" y="3084512"/>
                <a:ext cx="69480" cy="8316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CA5260C8-7D56-41FB-BF10-1FA8B7657BD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256225" y="3080192"/>
                  <a:ext cx="781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499B105D-4020-4A73-91D0-9702B3CCF816}"/>
                    </a:ext>
                  </a:extLst>
                </p14:cNvPr>
                <p14:cNvContentPartPr/>
                <p14:nvPr/>
              </p14:nvContentPartPr>
              <p14:xfrm>
                <a:off x="3512905" y="3035192"/>
                <a:ext cx="167400" cy="1404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499B105D-4020-4A73-91D0-9702B3CCF81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508585" y="3030872"/>
                  <a:ext cx="1760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4DCC0625-A954-4241-9135-733AEC696CD6}"/>
                    </a:ext>
                  </a:extLst>
                </p14:cNvPr>
                <p14:cNvContentPartPr/>
                <p14:nvPr/>
              </p14:nvContentPartPr>
              <p14:xfrm>
                <a:off x="3531265" y="3065792"/>
                <a:ext cx="199440" cy="2448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4DCC0625-A954-4241-9135-733AEC696CD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526945" y="3061472"/>
                  <a:ext cx="2080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6D9B80C6-CDBF-4C65-B850-C86B744BE0C9}"/>
                    </a:ext>
                  </a:extLst>
                </p14:cNvPr>
                <p14:cNvContentPartPr/>
                <p14:nvPr/>
              </p14:nvContentPartPr>
              <p14:xfrm>
                <a:off x="4001785" y="2753672"/>
                <a:ext cx="86400" cy="12060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6D9B80C6-CDBF-4C65-B850-C86B744BE0C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997465" y="2749352"/>
                  <a:ext cx="950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E10EA7EE-988D-4E2A-960C-83A2EA91588A}"/>
                    </a:ext>
                  </a:extLst>
                </p14:cNvPr>
                <p14:cNvContentPartPr/>
                <p14:nvPr/>
              </p14:nvContentPartPr>
              <p14:xfrm>
                <a:off x="3990985" y="2884352"/>
                <a:ext cx="126360" cy="1944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E10EA7EE-988D-4E2A-960C-83A2EA91588A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986665" y="2880032"/>
                  <a:ext cx="1350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123B4BE6-8E1B-4CD0-B258-14F002D234C2}"/>
                    </a:ext>
                  </a:extLst>
                </p14:cNvPr>
                <p14:cNvContentPartPr/>
                <p14:nvPr/>
              </p14:nvContentPartPr>
              <p14:xfrm>
                <a:off x="4011865" y="2930792"/>
                <a:ext cx="109080" cy="11916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123B4BE6-8E1B-4CD0-B258-14F002D234C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007545" y="2926472"/>
                  <a:ext cx="1177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DF375619-33F3-41CF-9AEC-DD35FC9CC2AD}"/>
                    </a:ext>
                  </a:extLst>
                </p14:cNvPr>
                <p14:cNvContentPartPr/>
                <p14:nvPr/>
              </p14:nvContentPartPr>
              <p14:xfrm>
                <a:off x="4233985" y="2833952"/>
                <a:ext cx="19080" cy="12060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DF375619-33F3-41CF-9AEC-DD35FC9CC2AD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229665" y="2829632"/>
                  <a:ext cx="277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8E801E6A-A450-4952-96CE-31C03187125A}"/>
                    </a:ext>
                  </a:extLst>
                </p14:cNvPr>
                <p14:cNvContentPartPr/>
                <p14:nvPr/>
              </p14:nvContentPartPr>
              <p14:xfrm>
                <a:off x="4195825" y="2878592"/>
                <a:ext cx="97920" cy="2448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8E801E6A-A450-4952-96CE-31C03187125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191505" y="2874272"/>
                  <a:ext cx="1065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EEEB65A5-3054-4B95-9A6D-171E12EA0289}"/>
                    </a:ext>
                  </a:extLst>
                </p14:cNvPr>
                <p14:cNvContentPartPr/>
                <p14:nvPr/>
              </p14:nvContentPartPr>
              <p14:xfrm>
                <a:off x="4391305" y="2715152"/>
                <a:ext cx="172080" cy="8172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EEEB65A5-3054-4B95-9A6D-171E12EA0289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386985" y="2710832"/>
                  <a:ext cx="1807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9CFE22CC-0A8E-4026-87B1-4D4AB178D28C}"/>
                    </a:ext>
                  </a:extLst>
                </p14:cNvPr>
                <p14:cNvContentPartPr/>
                <p14:nvPr/>
              </p14:nvContentPartPr>
              <p14:xfrm>
                <a:off x="4403545" y="2847272"/>
                <a:ext cx="186120" cy="2448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9CFE22CC-0A8E-4026-87B1-4D4AB178D28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399225" y="2842952"/>
                  <a:ext cx="1947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4CDFB7B8-84A1-4346-AAB6-A065BB2733BE}"/>
                    </a:ext>
                  </a:extLst>
                </p14:cNvPr>
                <p14:cNvContentPartPr/>
                <p14:nvPr/>
              </p14:nvContentPartPr>
              <p14:xfrm>
                <a:off x="4426225" y="2899472"/>
                <a:ext cx="124560" cy="13428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4CDFB7B8-84A1-4346-AAB6-A065BB2733BE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421905" y="2895152"/>
                  <a:ext cx="1332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E23D50F1-2D64-4E48-B2B6-9E05BFE685E3}"/>
                    </a:ext>
                  </a:extLst>
                </p14:cNvPr>
                <p14:cNvContentPartPr/>
                <p14:nvPr/>
              </p14:nvContentPartPr>
              <p14:xfrm>
                <a:off x="3884785" y="3030512"/>
                <a:ext cx="867240" cy="11376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E23D50F1-2D64-4E48-B2B6-9E05BFE685E3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880465" y="3026192"/>
                  <a:ext cx="8758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539CCE76-94C1-40BC-9493-AEE7E5E7D685}"/>
                    </a:ext>
                  </a:extLst>
                </p14:cNvPr>
                <p14:cNvContentPartPr/>
                <p14:nvPr/>
              </p14:nvContentPartPr>
              <p14:xfrm>
                <a:off x="4227865" y="3161912"/>
                <a:ext cx="136800" cy="11412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539CCE76-94C1-40BC-9493-AEE7E5E7D68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223545" y="3157592"/>
                  <a:ext cx="145440" cy="12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5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8A9B4A80-5EBD-48BF-8401-B7AB16427D49}"/>
                  </a:ext>
                </a:extLst>
              </p14:cNvPr>
              <p14:cNvContentPartPr/>
              <p14:nvPr/>
            </p14:nvContentPartPr>
            <p14:xfrm>
              <a:off x="4929865" y="3022592"/>
              <a:ext cx="63360" cy="33480"/>
            </p14:xfrm>
          </p:contentPart>
        </mc:Choice>
        <mc:Fallback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8A9B4A80-5EBD-48BF-8401-B7AB16427D49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4925545" y="3018272"/>
                <a:ext cx="72000" cy="4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4" name="Gruppieren 213">
            <a:extLst>
              <a:ext uri="{FF2B5EF4-FFF2-40B4-BE49-F238E27FC236}">
                <a16:creationId xmlns:a16="http://schemas.microsoft.com/office/drawing/2014/main" id="{A48C9555-EC56-4090-9BD4-E8C2945F5258}"/>
              </a:ext>
            </a:extLst>
          </p:cNvPr>
          <p:cNvGrpSpPr/>
          <p:nvPr/>
        </p:nvGrpSpPr>
        <p:grpSpPr>
          <a:xfrm>
            <a:off x="5156665" y="2737832"/>
            <a:ext cx="730080" cy="307440"/>
            <a:chOff x="5156665" y="2737832"/>
            <a:chExt cx="730080" cy="30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2B6907AD-D7B5-4469-98AE-9C562F3BFC6B}"/>
                    </a:ext>
                  </a:extLst>
                </p14:cNvPr>
                <p14:cNvContentPartPr/>
                <p14:nvPr/>
              </p14:nvContentPartPr>
              <p14:xfrm>
                <a:off x="5156665" y="2833952"/>
                <a:ext cx="130320" cy="21132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2B6907AD-D7B5-4469-98AE-9C562F3BFC6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152345" y="2829632"/>
                  <a:ext cx="1389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ECE6C5A3-C71D-46E4-BC21-D2C52FD739BB}"/>
                    </a:ext>
                  </a:extLst>
                </p14:cNvPr>
                <p14:cNvContentPartPr/>
                <p14:nvPr/>
              </p14:nvContentPartPr>
              <p14:xfrm>
                <a:off x="5321545" y="2849792"/>
                <a:ext cx="116640" cy="12888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ECE6C5A3-C71D-46E4-BC21-D2C52FD739BB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317225" y="2845472"/>
                  <a:ext cx="1252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2160DCFA-3A33-4084-A2DA-B7ABBFDF4229}"/>
                    </a:ext>
                  </a:extLst>
                </p14:cNvPr>
                <p14:cNvContentPartPr/>
                <p14:nvPr/>
              </p14:nvContentPartPr>
              <p14:xfrm>
                <a:off x="5501905" y="2892272"/>
                <a:ext cx="82080" cy="1296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2160DCFA-3A33-4084-A2DA-B7ABBFDF422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497585" y="2887952"/>
                  <a:ext cx="907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8D44A69E-9499-4B8C-969F-5DEDA13AEDD7}"/>
                    </a:ext>
                  </a:extLst>
                </p14:cNvPr>
                <p14:cNvContentPartPr/>
                <p14:nvPr/>
              </p14:nvContentPartPr>
              <p14:xfrm>
                <a:off x="5689105" y="2810912"/>
                <a:ext cx="102960" cy="11808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8D44A69E-9499-4B8C-969F-5DEDA13AEDD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684785" y="2806592"/>
                  <a:ext cx="1116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00933FCF-A4E0-4207-ADFA-AB7A0363BA19}"/>
                    </a:ext>
                  </a:extLst>
                </p14:cNvPr>
                <p14:cNvContentPartPr/>
                <p14:nvPr/>
              </p14:nvContentPartPr>
              <p14:xfrm>
                <a:off x="5766145" y="2737832"/>
                <a:ext cx="120600" cy="30384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00933FCF-A4E0-4207-ADFA-AB7A0363BA1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761825" y="2733512"/>
                  <a:ext cx="129240" cy="31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479AD529-1237-466D-B5FB-24082D69ABF5}"/>
              </a:ext>
            </a:extLst>
          </p:cNvPr>
          <p:cNvGrpSpPr/>
          <p:nvPr/>
        </p:nvGrpSpPr>
        <p:grpSpPr>
          <a:xfrm>
            <a:off x="6106705" y="2599952"/>
            <a:ext cx="1465560" cy="459000"/>
            <a:chOff x="6106705" y="2599952"/>
            <a:chExt cx="1465560" cy="45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7D6C745F-3E39-4F30-BDB4-FA4577306FC0}"/>
                    </a:ext>
                  </a:extLst>
                </p14:cNvPr>
                <p14:cNvContentPartPr/>
                <p14:nvPr/>
              </p14:nvContentPartPr>
              <p14:xfrm>
                <a:off x="6106705" y="2879312"/>
                <a:ext cx="156600" cy="1296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7D6C745F-3E39-4F30-BDB4-FA4577306FC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102385" y="2874992"/>
                  <a:ext cx="1652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CC037262-26A2-4E2D-8ED6-BBEF561A2387}"/>
                    </a:ext>
                  </a:extLst>
                </p14:cNvPr>
                <p14:cNvContentPartPr/>
                <p14:nvPr/>
              </p14:nvContentPartPr>
              <p14:xfrm>
                <a:off x="6127945" y="2917832"/>
                <a:ext cx="161640" cy="2484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CC037262-26A2-4E2D-8ED6-BBEF561A238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123625" y="2913512"/>
                  <a:ext cx="1702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A1E80643-9B0C-4F61-B10F-8DB295722279}"/>
                    </a:ext>
                  </a:extLst>
                </p14:cNvPr>
                <p14:cNvContentPartPr/>
                <p14:nvPr/>
              </p14:nvContentPartPr>
              <p14:xfrm>
                <a:off x="6460225" y="2640272"/>
                <a:ext cx="97920" cy="14904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A1E80643-9B0C-4F61-B10F-8DB29572227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455905" y="2635952"/>
                  <a:ext cx="1065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A48E776C-859B-4BB2-B5D1-96919595FAFA}"/>
                    </a:ext>
                  </a:extLst>
                </p14:cNvPr>
                <p14:cNvContentPartPr/>
                <p14:nvPr/>
              </p14:nvContentPartPr>
              <p14:xfrm>
                <a:off x="6474625" y="2622632"/>
                <a:ext cx="141840" cy="1116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A48E776C-859B-4BB2-B5D1-96919595FAF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470305" y="2618312"/>
                  <a:ext cx="1504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AD74197C-5E3C-48E9-8869-F7B4FEF95E3F}"/>
                    </a:ext>
                  </a:extLst>
                </p14:cNvPr>
                <p14:cNvContentPartPr/>
                <p14:nvPr/>
              </p14:nvContentPartPr>
              <p14:xfrm>
                <a:off x="6409105" y="2799392"/>
                <a:ext cx="236160" cy="5256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AD74197C-5E3C-48E9-8869-F7B4FEF95E3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404785" y="2795072"/>
                  <a:ext cx="2448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C24523F6-577E-4207-A989-6AF0F7097206}"/>
                    </a:ext>
                  </a:extLst>
                </p14:cNvPr>
                <p14:cNvContentPartPr/>
                <p14:nvPr/>
              </p14:nvContentPartPr>
              <p14:xfrm>
                <a:off x="6372385" y="2918912"/>
                <a:ext cx="172080" cy="14004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C24523F6-577E-4207-A989-6AF0F7097206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368065" y="2914592"/>
                  <a:ext cx="1807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F47FB9A8-FB4B-4044-841B-6F4953EEADE9}"/>
                    </a:ext>
                  </a:extLst>
                </p14:cNvPr>
                <p14:cNvContentPartPr/>
                <p14:nvPr/>
              </p14:nvContentPartPr>
              <p14:xfrm>
                <a:off x="6555985" y="2895512"/>
                <a:ext cx="110160" cy="15408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F47FB9A8-FB4B-4044-841B-6F4953EEADE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551665" y="2891192"/>
                  <a:ext cx="1188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92F1C136-4D5C-4B44-BBEF-B18F7743C6DE}"/>
                    </a:ext>
                  </a:extLst>
                </p14:cNvPr>
                <p14:cNvContentPartPr/>
                <p14:nvPr/>
              </p14:nvContentPartPr>
              <p14:xfrm>
                <a:off x="6793225" y="2722712"/>
                <a:ext cx="189360" cy="5976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92F1C136-4D5C-4B44-BBEF-B18F7743C6DE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788905" y="2718392"/>
                  <a:ext cx="1980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25AEA879-0B4E-46AC-A2A8-223CD0464318}"/>
                    </a:ext>
                  </a:extLst>
                </p14:cNvPr>
                <p14:cNvContentPartPr/>
                <p14:nvPr/>
              </p14:nvContentPartPr>
              <p14:xfrm>
                <a:off x="6805105" y="2800832"/>
                <a:ext cx="174960" cy="6192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25AEA879-0B4E-46AC-A2A8-223CD0464318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800785" y="2796512"/>
                  <a:ext cx="1836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00CAA153-26BA-45A0-97DA-83B272EC4A2A}"/>
                    </a:ext>
                  </a:extLst>
                </p14:cNvPr>
                <p14:cNvContentPartPr/>
                <p14:nvPr/>
              </p14:nvContentPartPr>
              <p14:xfrm>
                <a:off x="7079785" y="2658272"/>
                <a:ext cx="123120" cy="16920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00CAA153-26BA-45A0-97DA-83B272EC4A2A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075465" y="2653952"/>
                  <a:ext cx="1317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CBEF5829-0DDA-47D4-AFF4-7F59F08A277D}"/>
                    </a:ext>
                  </a:extLst>
                </p14:cNvPr>
                <p14:cNvContentPartPr/>
                <p14:nvPr/>
              </p14:nvContentPartPr>
              <p14:xfrm>
                <a:off x="7238185" y="2634152"/>
                <a:ext cx="132480" cy="15696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CBEF5829-0DDA-47D4-AFF4-7F59F08A277D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233865" y="2629832"/>
                  <a:ext cx="1411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714D215D-0B07-45EA-AAB2-264EE1F89127}"/>
                    </a:ext>
                  </a:extLst>
                </p14:cNvPr>
                <p14:cNvContentPartPr/>
                <p14:nvPr/>
              </p14:nvContentPartPr>
              <p14:xfrm>
                <a:off x="7418185" y="2780672"/>
                <a:ext cx="6120" cy="2808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714D215D-0B07-45EA-AAB2-264EE1F89127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413865" y="2776352"/>
                  <a:ext cx="147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8EE8D41D-2C89-4619-A036-A9736D0927DD}"/>
                    </a:ext>
                  </a:extLst>
                </p14:cNvPr>
                <p14:cNvContentPartPr/>
                <p14:nvPr/>
              </p14:nvContentPartPr>
              <p14:xfrm>
                <a:off x="7429345" y="2612912"/>
                <a:ext cx="101520" cy="18792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8EE8D41D-2C89-4619-A036-A9736D0927DD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425025" y="2608592"/>
                  <a:ext cx="1101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688158F2-73D7-4523-BE82-2939A18541C8}"/>
                    </a:ext>
                  </a:extLst>
                </p14:cNvPr>
                <p14:cNvContentPartPr/>
                <p14:nvPr/>
              </p14:nvContentPartPr>
              <p14:xfrm>
                <a:off x="7375705" y="2599952"/>
                <a:ext cx="95400" cy="9252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688158F2-73D7-4523-BE82-2939A18541C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371385" y="2595632"/>
                  <a:ext cx="1040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1B0C737D-0CC8-4F41-9248-B8D9EDA68B8A}"/>
                    </a:ext>
                  </a:extLst>
                </p14:cNvPr>
                <p14:cNvContentPartPr/>
                <p14:nvPr/>
              </p14:nvContentPartPr>
              <p14:xfrm>
                <a:off x="7509265" y="2741792"/>
                <a:ext cx="63000" cy="3960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1B0C737D-0CC8-4F41-9248-B8D9EDA68B8A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504945" y="2737472"/>
                  <a:ext cx="71640" cy="4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7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86C8185F-0237-4D98-BF1A-DADABAE686A5}"/>
                  </a:ext>
                </a:extLst>
              </p14:cNvPr>
              <p14:cNvContentPartPr/>
              <p14:nvPr/>
            </p14:nvContentPartPr>
            <p14:xfrm>
              <a:off x="434185" y="3369992"/>
              <a:ext cx="7566480" cy="150840"/>
            </p14:xfrm>
          </p:contentPart>
        </mc:Choice>
        <mc:Fallback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86C8185F-0237-4D98-BF1A-DADABAE686A5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429865" y="3365672"/>
                <a:ext cx="7575120" cy="15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2" name="Gruppieren 241">
            <a:extLst>
              <a:ext uri="{FF2B5EF4-FFF2-40B4-BE49-F238E27FC236}">
                <a16:creationId xmlns:a16="http://schemas.microsoft.com/office/drawing/2014/main" id="{027E0555-3852-425F-AF0D-EDE7F55D69B0}"/>
              </a:ext>
            </a:extLst>
          </p:cNvPr>
          <p:cNvGrpSpPr/>
          <p:nvPr/>
        </p:nvGrpSpPr>
        <p:grpSpPr>
          <a:xfrm>
            <a:off x="536065" y="3643592"/>
            <a:ext cx="902880" cy="247680"/>
            <a:chOff x="536065" y="3643592"/>
            <a:chExt cx="902880" cy="24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C69C529D-ED27-462F-B1D0-9FB17D17B207}"/>
                    </a:ext>
                  </a:extLst>
                </p14:cNvPr>
                <p14:cNvContentPartPr/>
                <p14:nvPr/>
              </p14:nvContentPartPr>
              <p14:xfrm>
                <a:off x="560545" y="3702272"/>
                <a:ext cx="10800" cy="15768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C69C529D-ED27-462F-B1D0-9FB17D17B207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56225" y="3697952"/>
                  <a:ext cx="194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DF3B5F0A-8635-485C-8890-A1839A8F15FB}"/>
                    </a:ext>
                  </a:extLst>
                </p14:cNvPr>
                <p14:cNvContentPartPr/>
                <p14:nvPr/>
              </p14:nvContentPartPr>
              <p14:xfrm>
                <a:off x="536065" y="3675632"/>
                <a:ext cx="163080" cy="1692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DF3B5F0A-8635-485C-8890-A1839A8F15FB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31745" y="3671312"/>
                  <a:ext cx="1717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E1F48CD3-C3C2-4AFF-BE2E-B8C9C06AB0EB}"/>
                    </a:ext>
                  </a:extLst>
                </p14:cNvPr>
                <p14:cNvContentPartPr/>
                <p14:nvPr/>
              </p14:nvContentPartPr>
              <p14:xfrm>
                <a:off x="554785" y="3751952"/>
                <a:ext cx="142920" cy="10836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E1F48CD3-C3C2-4AFF-BE2E-B8C9C06AB0EB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50465" y="3747632"/>
                  <a:ext cx="1515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D72AD9FD-454D-4DB0-99A6-FE8B677A63D0}"/>
                    </a:ext>
                  </a:extLst>
                </p14:cNvPr>
                <p14:cNvContentPartPr/>
                <p14:nvPr/>
              </p14:nvContentPartPr>
              <p14:xfrm>
                <a:off x="774025" y="3643592"/>
                <a:ext cx="94680" cy="18468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D72AD9FD-454D-4DB0-99A6-FE8B677A63D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69705" y="3639272"/>
                  <a:ext cx="1033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6761EA50-6AAE-45D4-9E85-DE1BE77F50F1}"/>
                    </a:ext>
                  </a:extLst>
                </p14:cNvPr>
                <p14:cNvContentPartPr/>
                <p14:nvPr/>
              </p14:nvContentPartPr>
              <p14:xfrm>
                <a:off x="920545" y="3711632"/>
                <a:ext cx="96120" cy="12996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6761EA50-6AAE-45D4-9E85-DE1BE77F50F1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16225" y="3707312"/>
                  <a:ext cx="1047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1E6BF25C-B584-43E4-BA47-468C4C9FBAD9}"/>
                    </a:ext>
                  </a:extLst>
                </p14:cNvPr>
                <p14:cNvContentPartPr/>
                <p14:nvPr/>
              </p14:nvContentPartPr>
              <p14:xfrm>
                <a:off x="913345" y="3647912"/>
                <a:ext cx="236160" cy="24336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1E6BF25C-B584-43E4-BA47-468C4C9FBAD9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09025" y="3643592"/>
                  <a:ext cx="2448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4297F905-B2A0-4CFF-849B-725BDBD8CD96}"/>
                    </a:ext>
                  </a:extLst>
                </p14:cNvPr>
                <p14:cNvContentPartPr/>
                <p14:nvPr/>
              </p14:nvContentPartPr>
              <p14:xfrm>
                <a:off x="1274065" y="3746912"/>
                <a:ext cx="147600" cy="1080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4297F905-B2A0-4CFF-849B-725BDBD8CD9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269745" y="3742592"/>
                  <a:ext cx="1562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C13F7F9F-BE06-444A-8CE0-A575EFBE1761}"/>
                    </a:ext>
                  </a:extLst>
                </p14:cNvPr>
                <p14:cNvContentPartPr/>
                <p14:nvPr/>
              </p14:nvContentPartPr>
              <p14:xfrm>
                <a:off x="1283065" y="3786512"/>
                <a:ext cx="155880" cy="1332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C13F7F9F-BE06-444A-8CE0-A575EFBE176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278745" y="3782192"/>
                  <a:ext cx="16452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uppieren 262">
            <a:extLst>
              <a:ext uri="{FF2B5EF4-FFF2-40B4-BE49-F238E27FC236}">
                <a16:creationId xmlns:a16="http://schemas.microsoft.com/office/drawing/2014/main" id="{1F227F93-DB39-4F87-B5DF-D125E10ED99F}"/>
              </a:ext>
            </a:extLst>
          </p:cNvPr>
          <p:cNvGrpSpPr/>
          <p:nvPr/>
        </p:nvGrpSpPr>
        <p:grpSpPr>
          <a:xfrm>
            <a:off x="1691665" y="3485912"/>
            <a:ext cx="1432800" cy="483840"/>
            <a:chOff x="1691665" y="3485912"/>
            <a:chExt cx="1432800" cy="48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3110325B-25F7-4D4A-B14E-03425524D6EA}"/>
                    </a:ext>
                  </a:extLst>
                </p14:cNvPr>
                <p14:cNvContentPartPr/>
                <p14:nvPr/>
              </p14:nvContentPartPr>
              <p14:xfrm>
                <a:off x="1791385" y="3591032"/>
                <a:ext cx="81360" cy="37872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3110325B-25F7-4D4A-B14E-03425524D6EA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787065" y="3586712"/>
                  <a:ext cx="9000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964E61A2-FFBA-4504-8E0F-99BDED63A6CC}"/>
                    </a:ext>
                  </a:extLst>
                </p14:cNvPr>
                <p14:cNvContentPartPr/>
                <p14:nvPr/>
              </p14:nvContentPartPr>
              <p14:xfrm>
                <a:off x="1691665" y="3496352"/>
                <a:ext cx="108360" cy="7236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964E61A2-FFBA-4504-8E0F-99BDED63A6CC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687345" y="3492032"/>
                  <a:ext cx="1170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A8393D57-BB81-4AE4-9C33-C1FF2A51BA16}"/>
                    </a:ext>
                  </a:extLst>
                </p14:cNvPr>
                <p14:cNvContentPartPr/>
                <p14:nvPr/>
              </p14:nvContentPartPr>
              <p14:xfrm>
                <a:off x="1782385" y="3485912"/>
                <a:ext cx="105120" cy="6228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A8393D57-BB81-4AE4-9C33-C1FF2A51BA16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778065" y="3481592"/>
                  <a:ext cx="1137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78F51710-AD76-4200-B26B-3361F1634388}"/>
                    </a:ext>
                  </a:extLst>
                </p14:cNvPr>
                <p14:cNvContentPartPr/>
                <p14:nvPr/>
              </p14:nvContentPartPr>
              <p14:xfrm>
                <a:off x="2006665" y="3687152"/>
                <a:ext cx="109800" cy="15264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78F51710-AD76-4200-B26B-3361F1634388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002345" y="3682832"/>
                  <a:ext cx="1184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4512D8BF-8BBC-4ED0-9C67-6B6F507CAAA7}"/>
                    </a:ext>
                  </a:extLst>
                </p14:cNvPr>
                <p14:cNvContentPartPr/>
                <p14:nvPr/>
              </p14:nvContentPartPr>
              <p14:xfrm>
                <a:off x="1997665" y="3710552"/>
                <a:ext cx="154080" cy="8352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4512D8BF-8BBC-4ED0-9C67-6B6F507CAAA7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993345" y="3706232"/>
                  <a:ext cx="1627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9A4A65CA-FBF6-4395-9449-C52479450936}"/>
                    </a:ext>
                  </a:extLst>
                </p14:cNvPr>
                <p14:cNvContentPartPr/>
                <p14:nvPr/>
              </p14:nvContentPartPr>
              <p14:xfrm>
                <a:off x="2278825" y="3627752"/>
                <a:ext cx="60840" cy="21672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9A4A65CA-FBF6-4395-9449-C52479450936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2274505" y="3623432"/>
                  <a:ext cx="694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E9CABB5A-105F-4E25-BC8D-F47031C2AFE0}"/>
                    </a:ext>
                  </a:extLst>
                </p14:cNvPr>
                <p14:cNvContentPartPr/>
                <p14:nvPr/>
              </p14:nvContentPartPr>
              <p14:xfrm>
                <a:off x="2216185" y="3741512"/>
                <a:ext cx="135360" cy="180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E9CABB5A-105F-4E25-BC8D-F47031C2AFE0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211865" y="3737192"/>
                  <a:ext cx="14400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D9765F0B-1746-4913-9513-6EE7225ECD29}"/>
                    </a:ext>
                  </a:extLst>
                </p14:cNvPr>
                <p14:cNvContentPartPr/>
                <p14:nvPr/>
              </p14:nvContentPartPr>
              <p14:xfrm>
                <a:off x="2412025" y="3598592"/>
                <a:ext cx="196560" cy="18828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D9765F0B-1746-4913-9513-6EE7225ECD29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2407705" y="3594272"/>
                  <a:ext cx="2052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77247263-449F-4C50-A840-157EFD4215DD}"/>
                    </a:ext>
                  </a:extLst>
                </p14:cNvPr>
                <p14:cNvContentPartPr/>
                <p14:nvPr/>
              </p14:nvContentPartPr>
              <p14:xfrm>
                <a:off x="2501665" y="3688952"/>
                <a:ext cx="159840" cy="5832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77247263-449F-4C50-A840-157EFD4215DD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497345" y="3684632"/>
                  <a:ext cx="1684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412384D1-BB3D-414B-9256-C16BC2117F40}"/>
                    </a:ext>
                  </a:extLst>
                </p14:cNvPr>
                <p14:cNvContentPartPr/>
                <p14:nvPr/>
              </p14:nvContentPartPr>
              <p14:xfrm>
                <a:off x="2623705" y="3607592"/>
                <a:ext cx="105120" cy="25056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412384D1-BB3D-414B-9256-C16BC2117F40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619385" y="3603272"/>
                  <a:ext cx="1137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EFFB8940-16CC-4BDA-9747-4F9BFBA1F1DE}"/>
                    </a:ext>
                  </a:extLst>
                </p14:cNvPr>
                <p14:cNvContentPartPr/>
                <p14:nvPr/>
              </p14:nvContentPartPr>
              <p14:xfrm>
                <a:off x="2798665" y="3654752"/>
                <a:ext cx="171720" cy="14868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EFFB8940-16CC-4BDA-9747-4F9BFBA1F1DE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794345" y="3650432"/>
                  <a:ext cx="1803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FE041FC8-EA56-4EDA-9ABC-E114B6365F18}"/>
                    </a:ext>
                  </a:extLst>
                </p14:cNvPr>
                <p14:cNvContentPartPr/>
                <p14:nvPr/>
              </p14:nvContentPartPr>
              <p14:xfrm>
                <a:off x="3003145" y="3700472"/>
                <a:ext cx="65160" cy="9936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FE041FC8-EA56-4EDA-9ABC-E114B6365F18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998825" y="3696152"/>
                  <a:ext cx="738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A2A63012-0269-407E-B3CC-B79684A77CB6}"/>
                    </a:ext>
                  </a:extLst>
                </p14:cNvPr>
                <p14:cNvContentPartPr/>
                <p14:nvPr/>
              </p14:nvContentPartPr>
              <p14:xfrm>
                <a:off x="2987665" y="3712352"/>
                <a:ext cx="136800" cy="9252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A2A63012-0269-407E-B3CC-B79684A77CB6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983345" y="3708032"/>
                  <a:ext cx="145440" cy="10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1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34FBC4BD-1D60-4B80-87A0-0B5965869627}"/>
                  </a:ext>
                </a:extLst>
              </p14:cNvPr>
              <p14:cNvContentPartPr/>
              <p14:nvPr/>
            </p14:nvContentPartPr>
            <p14:xfrm>
              <a:off x="77065" y="910832"/>
              <a:ext cx="575280" cy="586800"/>
            </p14:xfrm>
          </p:contentPart>
        </mc:Choice>
        <mc:Fallback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34FBC4BD-1D60-4B80-87A0-0B5965869627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72745" y="906512"/>
                <a:ext cx="583920" cy="59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7" name="Gruppieren 266">
            <a:extLst>
              <a:ext uri="{FF2B5EF4-FFF2-40B4-BE49-F238E27FC236}">
                <a16:creationId xmlns:a16="http://schemas.microsoft.com/office/drawing/2014/main" id="{17B1421C-A630-48E1-88D9-48CCD00B06B8}"/>
              </a:ext>
            </a:extLst>
          </p:cNvPr>
          <p:cNvGrpSpPr/>
          <p:nvPr/>
        </p:nvGrpSpPr>
        <p:grpSpPr>
          <a:xfrm>
            <a:off x="138985" y="2216192"/>
            <a:ext cx="1203480" cy="824040"/>
            <a:chOff x="138985" y="2216192"/>
            <a:chExt cx="1203480" cy="82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D1984DCD-F8F8-4904-AD74-663904A5426F}"/>
                    </a:ext>
                  </a:extLst>
                </p14:cNvPr>
                <p14:cNvContentPartPr/>
                <p14:nvPr/>
              </p14:nvContentPartPr>
              <p14:xfrm>
                <a:off x="810025" y="2231672"/>
                <a:ext cx="32400" cy="6508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D1984DCD-F8F8-4904-AD74-663904A5426F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05705" y="2227352"/>
                  <a:ext cx="41040" cy="65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245A2103-AE62-4AFC-BDF1-7B8B081684E4}"/>
                    </a:ext>
                  </a:extLst>
                </p14:cNvPr>
                <p14:cNvContentPartPr/>
                <p14:nvPr/>
              </p14:nvContentPartPr>
              <p14:xfrm>
                <a:off x="967345" y="2235992"/>
                <a:ext cx="24480" cy="6156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245A2103-AE62-4AFC-BDF1-7B8B081684E4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63025" y="2231672"/>
                  <a:ext cx="33120" cy="62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6D514A19-106F-4125-8838-C660256914F8}"/>
                    </a:ext>
                  </a:extLst>
                </p14:cNvPr>
                <p14:cNvContentPartPr/>
                <p14:nvPr/>
              </p14:nvContentPartPr>
              <p14:xfrm>
                <a:off x="709585" y="2947352"/>
                <a:ext cx="70920" cy="9288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6D514A19-106F-4125-8838-C660256914F8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05265" y="2943032"/>
                  <a:ext cx="795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9D559B3F-9A4A-4BFA-97F4-5A4DBE2262BD}"/>
                    </a:ext>
                  </a:extLst>
                </p14:cNvPr>
                <p14:cNvContentPartPr/>
                <p14:nvPr/>
              </p14:nvContentPartPr>
              <p14:xfrm>
                <a:off x="908305" y="2919632"/>
                <a:ext cx="72360" cy="968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9D559B3F-9A4A-4BFA-97F4-5A4DBE2262BD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03985" y="2915312"/>
                  <a:ext cx="810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4FC3DF6A-E88F-484A-8C9A-F8E79442D443}"/>
                    </a:ext>
                  </a:extLst>
                </p14:cNvPr>
                <p14:cNvContentPartPr/>
                <p14:nvPr/>
              </p14:nvContentPartPr>
              <p14:xfrm>
                <a:off x="827305" y="2441912"/>
                <a:ext cx="102600" cy="7092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4FC3DF6A-E88F-484A-8C9A-F8E79442D443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22985" y="2437592"/>
                  <a:ext cx="1112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069FB39-1DAE-4FBD-8A03-FAE1F944A888}"/>
                    </a:ext>
                  </a:extLst>
                </p14:cNvPr>
                <p14:cNvContentPartPr/>
                <p14:nvPr/>
              </p14:nvContentPartPr>
              <p14:xfrm>
                <a:off x="813985" y="2409152"/>
                <a:ext cx="123840" cy="1353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069FB39-1DAE-4FBD-8A03-FAE1F944A888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09665" y="2404832"/>
                  <a:ext cx="1324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8485768-F05A-474D-8651-17BB77B54209}"/>
                    </a:ext>
                  </a:extLst>
                </p14:cNvPr>
                <p14:cNvContentPartPr/>
                <p14:nvPr/>
              </p14:nvContentPartPr>
              <p14:xfrm>
                <a:off x="841345" y="2434352"/>
                <a:ext cx="107640" cy="802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8485768-F05A-474D-8651-17BB77B54209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37025" y="2430032"/>
                  <a:ext cx="1162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2A7ABDAB-5989-4C65-83CC-BF3C11A2D475}"/>
                    </a:ext>
                  </a:extLst>
                </p14:cNvPr>
                <p14:cNvContentPartPr/>
                <p14:nvPr/>
              </p14:nvContentPartPr>
              <p14:xfrm>
                <a:off x="868345" y="2430392"/>
                <a:ext cx="97920" cy="1400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2A7ABDAB-5989-4C65-83CC-BF3C11A2D475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64025" y="2426072"/>
                  <a:ext cx="1065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6CE36132-0BDD-4EB6-B5C5-13B1E94D8B0D}"/>
                    </a:ext>
                  </a:extLst>
                </p14:cNvPr>
                <p14:cNvContentPartPr/>
                <p14:nvPr/>
              </p14:nvContentPartPr>
              <p14:xfrm>
                <a:off x="829105" y="2536592"/>
                <a:ext cx="132480" cy="1580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6CE36132-0BDD-4EB6-B5C5-13B1E94D8B0D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24785" y="2532272"/>
                  <a:ext cx="1411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1B582229-508D-4796-815F-70E5223250EE}"/>
                    </a:ext>
                  </a:extLst>
                </p14:cNvPr>
                <p14:cNvContentPartPr/>
                <p14:nvPr/>
              </p14:nvContentPartPr>
              <p14:xfrm>
                <a:off x="813985" y="2666192"/>
                <a:ext cx="137160" cy="6804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1B582229-508D-4796-815F-70E5223250EE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09665" y="2661872"/>
                  <a:ext cx="1458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994FD9B1-1CFD-4A81-B593-8E09C0EF5673}"/>
                    </a:ext>
                  </a:extLst>
                </p14:cNvPr>
                <p14:cNvContentPartPr/>
                <p14:nvPr/>
              </p14:nvContentPartPr>
              <p14:xfrm>
                <a:off x="839545" y="2727752"/>
                <a:ext cx="81360" cy="216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994FD9B1-1CFD-4A81-B593-8E09C0EF5673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35225" y="2723432"/>
                  <a:ext cx="900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1568CF1C-A329-4738-A6F7-C3B33916017F}"/>
                    </a:ext>
                  </a:extLst>
                </p14:cNvPr>
                <p14:cNvContentPartPr/>
                <p14:nvPr/>
              </p14:nvContentPartPr>
              <p14:xfrm>
                <a:off x="818305" y="2743952"/>
                <a:ext cx="163440" cy="309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1568CF1C-A329-4738-A6F7-C3B33916017F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13985" y="2739632"/>
                  <a:ext cx="1720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2595B2E2-8C54-4E42-9E72-8EABD54A55C0}"/>
                    </a:ext>
                  </a:extLst>
                </p14:cNvPr>
                <p14:cNvContentPartPr/>
                <p14:nvPr/>
              </p14:nvContentPartPr>
              <p14:xfrm>
                <a:off x="850345" y="2361632"/>
                <a:ext cx="360" cy="3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2595B2E2-8C54-4E42-9E72-8EABD54A55C0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846025" y="235731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F3343FE7-FEAF-4B84-8263-1910B82A163B}"/>
                    </a:ext>
                  </a:extLst>
                </p14:cNvPr>
                <p14:cNvContentPartPr/>
                <p14:nvPr/>
              </p14:nvContentPartPr>
              <p14:xfrm>
                <a:off x="815065" y="2349752"/>
                <a:ext cx="173880" cy="1292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F3343FE7-FEAF-4B84-8263-1910B82A163B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10745" y="2345432"/>
                  <a:ext cx="1825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BC19D01A-9600-4823-B395-091C53AF2F10}"/>
                    </a:ext>
                  </a:extLst>
                </p14:cNvPr>
                <p14:cNvContentPartPr/>
                <p14:nvPr/>
              </p14:nvContentPartPr>
              <p14:xfrm>
                <a:off x="910105" y="2216192"/>
                <a:ext cx="3600" cy="1033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BC19D01A-9600-4823-B395-091C53AF2F10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905785" y="2211872"/>
                  <a:ext cx="122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AD04972D-64B8-46D1-840E-16BA72E09938}"/>
                    </a:ext>
                  </a:extLst>
                </p14:cNvPr>
                <p14:cNvContentPartPr/>
                <p14:nvPr/>
              </p14:nvContentPartPr>
              <p14:xfrm>
                <a:off x="906505" y="2354432"/>
                <a:ext cx="2880" cy="424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AD04972D-64B8-46D1-840E-16BA72E09938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902185" y="2350112"/>
                  <a:ext cx="115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C813D56C-3933-40DF-8923-1215E8BFF0A8}"/>
                    </a:ext>
                  </a:extLst>
                </p14:cNvPr>
                <p14:cNvContentPartPr/>
                <p14:nvPr/>
              </p14:nvContentPartPr>
              <p14:xfrm>
                <a:off x="907945" y="2451992"/>
                <a:ext cx="7920" cy="1850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C813D56C-3933-40DF-8923-1215E8BFF0A8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903625" y="2447672"/>
                  <a:ext cx="165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C279528F-6A6F-451C-AA3B-79D0CD083D99}"/>
                    </a:ext>
                  </a:extLst>
                </p14:cNvPr>
                <p14:cNvContentPartPr/>
                <p14:nvPr/>
              </p14:nvContentPartPr>
              <p14:xfrm>
                <a:off x="910105" y="2658632"/>
                <a:ext cx="6840" cy="18504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C279528F-6A6F-451C-AA3B-79D0CD083D99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905785" y="2654312"/>
                  <a:ext cx="154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C8C33F24-0E80-4C4C-85A6-6EE17A47AA70}"/>
                    </a:ext>
                  </a:extLst>
                </p14:cNvPr>
                <p14:cNvContentPartPr/>
                <p14:nvPr/>
              </p14:nvContentPartPr>
              <p14:xfrm>
                <a:off x="906505" y="2850152"/>
                <a:ext cx="4680" cy="248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C8C33F24-0E80-4C4C-85A6-6EE17A47AA70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902185" y="2845832"/>
                  <a:ext cx="133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777A9622-A64A-4F30-AAC1-B72742EA7D5F}"/>
                    </a:ext>
                  </a:extLst>
                </p14:cNvPr>
                <p14:cNvContentPartPr/>
                <p14:nvPr/>
              </p14:nvContentPartPr>
              <p14:xfrm>
                <a:off x="760345" y="2332832"/>
                <a:ext cx="123120" cy="2808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777A9622-A64A-4F30-AAC1-B72742EA7D5F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756025" y="2328512"/>
                  <a:ext cx="1317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3654F4ED-67A7-43B7-9B49-77E593ACC86D}"/>
                    </a:ext>
                  </a:extLst>
                </p14:cNvPr>
                <p14:cNvContentPartPr/>
                <p14:nvPr/>
              </p14:nvContentPartPr>
              <p14:xfrm>
                <a:off x="944305" y="2472872"/>
                <a:ext cx="97200" cy="2124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3654F4ED-67A7-43B7-9B49-77E593ACC86D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939985" y="2468552"/>
                  <a:ext cx="105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3424A8A6-86FD-417F-B655-716B0139211A}"/>
                    </a:ext>
                  </a:extLst>
                </p14:cNvPr>
                <p14:cNvContentPartPr/>
                <p14:nvPr/>
              </p14:nvContentPartPr>
              <p14:xfrm>
                <a:off x="711025" y="2376032"/>
                <a:ext cx="94680" cy="35064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3424A8A6-86FD-417F-B655-716B0139211A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06705" y="2371712"/>
                  <a:ext cx="10332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EAAD98F8-4503-4942-90E9-C1D0FD604F54}"/>
                    </a:ext>
                  </a:extLst>
                </p14:cNvPr>
                <p14:cNvContentPartPr/>
                <p14:nvPr/>
              </p14:nvContentPartPr>
              <p14:xfrm>
                <a:off x="394225" y="2597432"/>
                <a:ext cx="181440" cy="1260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EAAD98F8-4503-4942-90E9-C1D0FD604F54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89905" y="2593112"/>
                  <a:ext cx="1900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B638EF68-0DFE-47E4-AD53-68169E3F5383}"/>
                    </a:ext>
                  </a:extLst>
                </p14:cNvPr>
                <p14:cNvContentPartPr/>
                <p14:nvPr/>
              </p14:nvContentPartPr>
              <p14:xfrm>
                <a:off x="602305" y="2561792"/>
                <a:ext cx="78840" cy="8964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B638EF68-0DFE-47E4-AD53-68169E3F5383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597985" y="2557472"/>
                  <a:ext cx="874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25CEFB74-AED5-4B5D-98BE-47449EBAF9DD}"/>
                    </a:ext>
                  </a:extLst>
                </p14:cNvPr>
                <p14:cNvContentPartPr/>
                <p14:nvPr/>
              </p14:nvContentPartPr>
              <p14:xfrm>
                <a:off x="172105" y="2493392"/>
                <a:ext cx="75240" cy="10872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25CEFB74-AED5-4B5D-98BE-47449EBAF9DD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67785" y="2489072"/>
                  <a:ext cx="838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D7479AE5-EF11-40BB-9427-9D640FA82E68}"/>
                    </a:ext>
                  </a:extLst>
                </p14:cNvPr>
                <p14:cNvContentPartPr/>
                <p14:nvPr/>
              </p14:nvContentPartPr>
              <p14:xfrm>
                <a:off x="272545" y="2559992"/>
                <a:ext cx="2880" cy="360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D7479AE5-EF11-40BB-9427-9D640FA82E68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68225" y="2555672"/>
                  <a:ext cx="115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2800732F-E176-4DCB-B10F-104C48F9C6FD}"/>
                    </a:ext>
                  </a:extLst>
                </p14:cNvPr>
                <p14:cNvContentPartPr/>
                <p14:nvPr/>
              </p14:nvContentPartPr>
              <p14:xfrm>
                <a:off x="138985" y="2575832"/>
                <a:ext cx="159480" cy="10008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2800732F-E176-4DCB-B10F-104C48F9C6FD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34665" y="2571512"/>
                  <a:ext cx="1681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8F9C0620-464D-49C4-8AC3-D9E27193D48C}"/>
                    </a:ext>
                  </a:extLst>
                </p14:cNvPr>
                <p14:cNvContentPartPr/>
                <p14:nvPr/>
              </p14:nvContentPartPr>
              <p14:xfrm>
                <a:off x="190465" y="2625872"/>
                <a:ext cx="134280" cy="19692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8F9C0620-464D-49C4-8AC3-D9E27193D48C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86145" y="2621552"/>
                  <a:ext cx="1429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5DFEBFB7-A9AC-4430-AD4A-BB8215AF5C0B}"/>
                    </a:ext>
                  </a:extLst>
                </p14:cNvPr>
                <p14:cNvContentPartPr/>
                <p14:nvPr/>
              </p14:nvContentPartPr>
              <p14:xfrm>
                <a:off x="990745" y="2493752"/>
                <a:ext cx="81720" cy="24192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5DFEBFB7-A9AC-4430-AD4A-BB8215AF5C0B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986425" y="2489432"/>
                  <a:ext cx="903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51511F73-772A-4077-9C3F-0A142EEF496A}"/>
                    </a:ext>
                  </a:extLst>
                </p14:cNvPr>
                <p14:cNvContentPartPr/>
                <p14:nvPr/>
              </p14:nvContentPartPr>
              <p14:xfrm>
                <a:off x="1124305" y="2482232"/>
                <a:ext cx="76680" cy="10836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51511F73-772A-4077-9C3F-0A142EEF496A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119985" y="2477912"/>
                  <a:ext cx="853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32C716DB-F76F-4352-9A08-4622073FF9D2}"/>
                    </a:ext>
                  </a:extLst>
                </p14:cNvPr>
                <p14:cNvContentPartPr/>
                <p14:nvPr/>
              </p14:nvContentPartPr>
              <p14:xfrm>
                <a:off x="1113865" y="2607872"/>
                <a:ext cx="99360" cy="504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32C716DB-F76F-4352-9A08-4622073FF9D2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109545" y="2603552"/>
                  <a:ext cx="1080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2DDEA5D5-FCA0-4309-942B-727D6E3D0452}"/>
                    </a:ext>
                  </a:extLst>
                </p14:cNvPr>
                <p14:cNvContentPartPr/>
                <p14:nvPr/>
              </p14:nvContentPartPr>
              <p14:xfrm>
                <a:off x="1146985" y="2630192"/>
                <a:ext cx="72720" cy="11088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2DDEA5D5-FCA0-4309-942B-727D6E3D0452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142665" y="2625872"/>
                  <a:ext cx="813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A76663FE-6CD0-4A3E-9FEA-E40179D21653}"/>
                    </a:ext>
                  </a:extLst>
                </p14:cNvPr>
                <p14:cNvContentPartPr/>
                <p14:nvPr/>
              </p14:nvContentPartPr>
              <p14:xfrm>
                <a:off x="597265" y="2700392"/>
                <a:ext cx="14400" cy="19368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A76663FE-6CD0-4A3E-9FEA-E40179D21653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92945" y="2696072"/>
                  <a:ext cx="230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3645F782-C0C8-4CC1-A04C-BD481E6CDF62}"/>
                    </a:ext>
                  </a:extLst>
                </p14:cNvPr>
                <p14:cNvContentPartPr/>
                <p14:nvPr/>
              </p14:nvContentPartPr>
              <p14:xfrm>
                <a:off x="1298545" y="2666192"/>
                <a:ext cx="43920" cy="23796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3645F782-C0C8-4CC1-A04C-BD481E6CDF62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294225" y="2661872"/>
                  <a:ext cx="52560" cy="24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uppieren 274">
            <a:extLst>
              <a:ext uri="{FF2B5EF4-FFF2-40B4-BE49-F238E27FC236}">
                <a16:creationId xmlns:a16="http://schemas.microsoft.com/office/drawing/2014/main" id="{C5C594FF-94C5-4C77-BE8D-2DB01697FBEA}"/>
              </a:ext>
            </a:extLst>
          </p:cNvPr>
          <p:cNvGrpSpPr/>
          <p:nvPr/>
        </p:nvGrpSpPr>
        <p:grpSpPr>
          <a:xfrm>
            <a:off x="3384025" y="3708392"/>
            <a:ext cx="168840" cy="72360"/>
            <a:chOff x="3384025" y="3708392"/>
            <a:chExt cx="168840" cy="7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BB9486FB-0920-48AE-A7D4-A69CB15F1944}"/>
                    </a:ext>
                  </a:extLst>
                </p14:cNvPr>
                <p14:cNvContentPartPr/>
                <p14:nvPr/>
              </p14:nvContentPartPr>
              <p14:xfrm>
                <a:off x="3384025" y="3708392"/>
                <a:ext cx="145080" cy="1116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BB9486FB-0920-48AE-A7D4-A69CB15F1944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3379705" y="3704072"/>
                  <a:ext cx="1537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442E3BEA-ACAC-498E-86BC-510AFE780245}"/>
                    </a:ext>
                  </a:extLst>
                </p14:cNvPr>
                <p14:cNvContentPartPr/>
                <p14:nvPr/>
              </p14:nvContentPartPr>
              <p14:xfrm>
                <a:off x="3396985" y="3759872"/>
                <a:ext cx="155880" cy="2088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442E3BEA-ACAC-498E-86BC-510AFE780245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3392665" y="3755552"/>
                  <a:ext cx="164520" cy="2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5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FF9856E4-DCD1-4E10-9B75-6BB3D0518EAB}"/>
                  </a:ext>
                </a:extLst>
              </p14:cNvPr>
              <p14:cNvContentPartPr/>
              <p14:nvPr/>
            </p14:nvContentPartPr>
            <p14:xfrm>
              <a:off x="4343065" y="3886592"/>
              <a:ext cx="132840" cy="20880"/>
            </p14:xfrm>
          </p:contentPart>
        </mc:Choice>
        <mc:Fallback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FF9856E4-DCD1-4E10-9B75-6BB3D0518EAB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4338745" y="3882272"/>
                <a:ext cx="14148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7">
            <p14:nvContentPartPr>
              <p14:cNvPr id="313" name="Freihand 312">
                <a:extLst>
                  <a:ext uri="{FF2B5EF4-FFF2-40B4-BE49-F238E27FC236}">
                    <a16:creationId xmlns:a16="http://schemas.microsoft.com/office/drawing/2014/main" id="{AC3E8B87-156E-4BDA-8C0F-6E9FDEC6C4DB}"/>
                  </a:ext>
                </a:extLst>
              </p14:cNvPr>
              <p14:cNvContentPartPr/>
              <p14:nvPr/>
            </p14:nvContentPartPr>
            <p14:xfrm>
              <a:off x="4700545" y="3897032"/>
              <a:ext cx="135720" cy="19080"/>
            </p14:xfrm>
          </p:contentPart>
        </mc:Choice>
        <mc:Fallback>
          <p:pic>
            <p:nvPicPr>
              <p:cNvPr id="313" name="Freihand 312">
                <a:extLst>
                  <a:ext uri="{FF2B5EF4-FFF2-40B4-BE49-F238E27FC236}">
                    <a16:creationId xmlns:a16="http://schemas.microsoft.com/office/drawing/2014/main" id="{AC3E8B87-156E-4BDA-8C0F-6E9FDEC6C4DB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4696225" y="3892712"/>
                <a:ext cx="14436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9">
            <p14:nvContentPartPr>
              <p14:cNvPr id="347" name="Freihand 346">
                <a:extLst>
                  <a:ext uri="{FF2B5EF4-FFF2-40B4-BE49-F238E27FC236}">
                    <a16:creationId xmlns:a16="http://schemas.microsoft.com/office/drawing/2014/main" id="{39C07FAD-0211-42A8-81A7-376A3850AA0B}"/>
                  </a:ext>
                </a:extLst>
              </p14:cNvPr>
              <p14:cNvContentPartPr/>
              <p14:nvPr/>
            </p14:nvContentPartPr>
            <p14:xfrm>
              <a:off x="4332625" y="4668872"/>
              <a:ext cx="141120" cy="43200"/>
            </p14:xfrm>
          </p:contentPart>
        </mc:Choice>
        <mc:Fallback>
          <p:pic>
            <p:nvPicPr>
              <p:cNvPr id="347" name="Freihand 346">
                <a:extLst>
                  <a:ext uri="{FF2B5EF4-FFF2-40B4-BE49-F238E27FC236}">
                    <a16:creationId xmlns:a16="http://schemas.microsoft.com/office/drawing/2014/main" id="{39C07FAD-0211-42A8-81A7-376A3850AA0B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4328305" y="4664552"/>
                <a:ext cx="1497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1">
            <p14:nvContentPartPr>
              <p14:cNvPr id="348" name="Freihand 347">
                <a:extLst>
                  <a:ext uri="{FF2B5EF4-FFF2-40B4-BE49-F238E27FC236}">
                    <a16:creationId xmlns:a16="http://schemas.microsoft.com/office/drawing/2014/main" id="{C7C554D1-6500-46F5-B5F4-17D50BE55C3A}"/>
                  </a:ext>
                </a:extLst>
              </p14:cNvPr>
              <p14:cNvContentPartPr/>
              <p14:nvPr/>
            </p14:nvContentPartPr>
            <p14:xfrm>
              <a:off x="2602105" y="4652672"/>
              <a:ext cx="124560" cy="23760"/>
            </p14:xfrm>
          </p:contentPart>
        </mc:Choice>
        <mc:Fallback>
          <p:pic>
            <p:nvPicPr>
              <p:cNvPr id="348" name="Freihand 347">
                <a:extLst>
                  <a:ext uri="{FF2B5EF4-FFF2-40B4-BE49-F238E27FC236}">
                    <a16:creationId xmlns:a16="http://schemas.microsoft.com/office/drawing/2014/main" id="{C7C554D1-6500-46F5-B5F4-17D50BE55C3A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2597785" y="4648352"/>
                <a:ext cx="133200" cy="3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93" name="Gruppieren 392">
            <a:extLst>
              <a:ext uri="{FF2B5EF4-FFF2-40B4-BE49-F238E27FC236}">
                <a16:creationId xmlns:a16="http://schemas.microsoft.com/office/drawing/2014/main" id="{EED3E80F-0363-4F44-8C8C-E84BE949EADB}"/>
              </a:ext>
            </a:extLst>
          </p:cNvPr>
          <p:cNvGrpSpPr/>
          <p:nvPr/>
        </p:nvGrpSpPr>
        <p:grpSpPr>
          <a:xfrm>
            <a:off x="6830665" y="3731072"/>
            <a:ext cx="598320" cy="445680"/>
            <a:chOff x="6830665" y="3731072"/>
            <a:chExt cx="598320" cy="44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8FF6B742-1823-4BCA-83FA-C4BB579676E4}"/>
                    </a:ext>
                  </a:extLst>
                </p14:cNvPr>
                <p14:cNvContentPartPr/>
                <p14:nvPr/>
              </p14:nvContentPartPr>
              <p14:xfrm>
                <a:off x="6896905" y="3759152"/>
                <a:ext cx="81360" cy="8280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8FF6B742-1823-4BCA-83FA-C4BB579676E4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6892585" y="3754832"/>
                  <a:ext cx="900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2FEBA4F2-07ED-4B81-98D6-72FC433F1E40}"/>
                    </a:ext>
                  </a:extLst>
                </p14:cNvPr>
                <p14:cNvContentPartPr/>
                <p14:nvPr/>
              </p14:nvContentPartPr>
              <p14:xfrm>
                <a:off x="6936145" y="3832592"/>
                <a:ext cx="162360" cy="8640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2FEBA4F2-07ED-4B81-98D6-72FC433F1E40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6931825" y="3828272"/>
                  <a:ext cx="1710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10B87DCB-F678-4255-86CC-A232B8E179B6}"/>
                    </a:ext>
                  </a:extLst>
                </p14:cNvPr>
                <p14:cNvContentPartPr/>
                <p14:nvPr/>
              </p14:nvContentPartPr>
              <p14:xfrm>
                <a:off x="7178785" y="3744392"/>
                <a:ext cx="37080" cy="7092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10B87DCB-F678-4255-86CC-A232B8E179B6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174465" y="3740072"/>
                  <a:ext cx="457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BEC3FB91-9D7F-4C05-9092-D4D792826F8A}"/>
                    </a:ext>
                  </a:extLst>
                </p14:cNvPr>
                <p14:cNvContentPartPr/>
                <p14:nvPr/>
              </p14:nvContentPartPr>
              <p14:xfrm>
                <a:off x="7291105" y="3740432"/>
                <a:ext cx="91800" cy="7920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BEC3FB91-9D7F-4C05-9092-D4D792826F8A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286785" y="3736112"/>
                  <a:ext cx="1004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48E498F5-B7D1-446D-A36A-9F70877987FF}"/>
                    </a:ext>
                  </a:extLst>
                </p14:cNvPr>
                <p14:cNvContentPartPr/>
                <p14:nvPr/>
              </p14:nvContentPartPr>
              <p14:xfrm>
                <a:off x="7352305" y="3776792"/>
                <a:ext cx="18360" cy="9252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48E498F5-B7D1-446D-A36A-9F70877987FF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347985" y="3772472"/>
                  <a:ext cx="270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EBDEB88F-7482-471D-AFAA-D9040E33BB89}"/>
                    </a:ext>
                  </a:extLst>
                </p14:cNvPr>
                <p14:cNvContentPartPr/>
                <p14:nvPr/>
              </p14:nvContentPartPr>
              <p14:xfrm>
                <a:off x="7214425" y="3835472"/>
                <a:ext cx="10440" cy="1512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EBDEB88F-7482-471D-AFAA-D9040E33BB89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7210105" y="3831152"/>
                  <a:ext cx="19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5E005E3A-BA16-458E-8FE8-DC6118E1A88F}"/>
                    </a:ext>
                  </a:extLst>
                </p14:cNvPr>
                <p14:cNvContentPartPr/>
                <p14:nvPr/>
              </p14:nvContentPartPr>
              <p14:xfrm>
                <a:off x="7119025" y="3742592"/>
                <a:ext cx="77400" cy="9072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5E005E3A-BA16-458E-8FE8-DC6118E1A88F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7114705" y="3738272"/>
                  <a:ext cx="860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447E718C-AAB6-471C-B571-B33CD34533E2}"/>
                    </a:ext>
                  </a:extLst>
                </p14:cNvPr>
                <p14:cNvContentPartPr/>
                <p14:nvPr/>
              </p14:nvContentPartPr>
              <p14:xfrm>
                <a:off x="7157185" y="3783632"/>
                <a:ext cx="22320" cy="12636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447E718C-AAB6-471C-B571-B33CD34533E2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7152865" y="3779312"/>
                  <a:ext cx="309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A541749D-9812-47FD-815D-37B8D5C18AAE}"/>
                    </a:ext>
                  </a:extLst>
                </p14:cNvPr>
                <p14:cNvContentPartPr/>
                <p14:nvPr/>
              </p14:nvContentPartPr>
              <p14:xfrm>
                <a:off x="6830665" y="3937712"/>
                <a:ext cx="598320" cy="4500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A541749D-9812-47FD-815D-37B8D5C18AAE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6826345" y="3933392"/>
                  <a:ext cx="6069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84E39CFD-CB84-4442-A2B4-14884C39BC7A}"/>
                    </a:ext>
                  </a:extLst>
                </p14:cNvPr>
                <p14:cNvContentPartPr/>
                <p14:nvPr/>
              </p14:nvContentPartPr>
              <p14:xfrm>
                <a:off x="6904465" y="4075592"/>
                <a:ext cx="114480" cy="10116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84E39CFD-CB84-4442-A2B4-14884C39BC7A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6900145" y="4071272"/>
                  <a:ext cx="1231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D03CB757-A39A-40FA-94DD-DEF3A1154D8F}"/>
                    </a:ext>
                  </a:extLst>
                </p14:cNvPr>
                <p14:cNvContentPartPr/>
                <p14:nvPr/>
              </p14:nvContentPartPr>
              <p14:xfrm>
                <a:off x="7088425" y="4111592"/>
                <a:ext cx="12600" cy="252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D03CB757-A39A-40FA-94DD-DEF3A1154D8F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7084105" y="4107272"/>
                  <a:ext cx="2124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BCF90C37-23FC-4764-9DC5-3465E9F3BAE4}"/>
                    </a:ext>
                  </a:extLst>
                </p14:cNvPr>
                <p14:cNvContentPartPr/>
                <p14:nvPr/>
              </p14:nvContentPartPr>
              <p14:xfrm>
                <a:off x="7143865" y="4037792"/>
                <a:ext cx="61920" cy="13644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BCF90C37-23FC-4764-9DC5-3465E9F3BAE4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139545" y="4033472"/>
                  <a:ext cx="705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AD69344C-5C9F-4AF0-8850-1733811A47BC}"/>
                    </a:ext>
                  </a:extLst>
                </p14:cNvPr>
                <p14:cNvContentPartPr/>
                <p14:nvPr/>
              </p14:nvContentPartPr>
              <p14:xfrm>
                <a:off x="7022905" y="4013672"/>
                <a:ext cx="212400" cy="11520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AD69344C-5C9F-4AF0-8850-1733811A47BC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7018585" y="4009352"/>
                  <a:ext cx="2210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308323B4-824F-4E13-967D-72385FC659E7}"/>
                    </a:ext>
                  </a:extLst>
                </p14:cNvPr>
                <p14:cNvContentPartPr/>
                <p14:nvPr/>
              </p14:nvContentPartPr>
              <p14:xfrm>
                <a:off x="7079425" y="3731072"/>
                <a:ext cx="173880" cy="11556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308323B4-824F-4E13-967D-72385FC659E7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075105" y="3726752"/>
                  <a:ext cx="18252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0" name="Gruppieren 399">
            <a:extLst>
              <a:ext uri="{FF2B5EF4-FFF2-40B4-BE49-F238E27FC236}">
                <a16:creationId xmlns:a16="http://schemas.microsoft.com/office/drawing/2014/main" id="{4FE94733-4E13-45BE-B953-8C23A9CD5FD5}"/>
              </a:ext>
            </a:extLst>
          </p:cNvPr>
          <p:cNvGrpSpPr/>
          <p:nvPr/>
        </p:nvGrpSpPr>
        <p:grpSpPr>
          <a:xfrm>
            <a:off x="2576905" y="5044352"/>
            <a:ext cx="549000" cy="464760"/>
            <a:chOff x="2576905" y="5044352"/>
            <a:chExt cx="549000" cy="46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20229EF1-41FE-431D-AEBD-3DF32C5410CE}"/>
                    </a:ext>
                  </a:extLst>
                </p14:cNvPr>
                <p14:cNvContentPartPr/>
                <p14:nvPr/>
              </p14:nvContentPartPr>
              <p14:xfrm>
                <a:off x="2629105" y="5060192"/>
                <a:ext cx="16560" cy="15120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20229EF1-41FE-431D-AEBD-3DF32C5410CE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2624785" y="5055872"/>
                  <a:ext cx="252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8505A382-608D-4CA5-BA59-7B0DE639AF85}"/>
                    </a:ext>
                  </a:extLst>
                </p14:cNvPr>
                <p14:cNvContentPartPr/>
                <p14:nvPr/>
              </p14:nvContentPartPr>
              <p14:xfrm>
                <a:off x="2731705" y="5044352"/>
                <a:ext cx="83160" cy="15228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8505A382-608D-4CA5-BA59-7B0DE639AF85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2727385" y="5040032"/>
                  <a:ext cx="918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6C6D5880-DDDE-4633-A3A6-4FA8C1EED0D2}"/>
                    </a:ext>
                  </a:extLst>
                </p14:cNvPr>
                <p14:cNvContentPartPr/>
                <p14:nvPr/>
              </p14:nvContentPartPr>
              <p14:xfrm>
                <a:off x="2576905" y="5266472"/>
                <a:ext cx="264960" cy="1584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6C6D5880-DDDE-4633-A3A6-4FA8C1EED0D2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2572585" y="5262152"/>
                  <a:ext cx="2736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294A349E-28C2-49BB-A1DF-F1EA2F7D6FC1}"/>
                    </a:ext>
                  </a:extLst>
                </p14:cNvPr>
                <p14:cNvContentPartPr/>
                <p14:nvPr/>
              </p14:nvContentPartPr>
              <p14:xfrm>
                <a:off x="2664745" y="5364752"/>
                <a:ext cx="119880" cy="14436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294A349E-28C2-49BB-A1DF-F1EA2F7D6FC1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2660425" y="5360432"/>
                  <a:ext cx="1285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299C03DB-8B92-4607-9046-7F680F15F078}"/>
                    </a:ext>
                  </a:extLst>
                </p14:cNvPr>
                <p14:cNvContentPartPr/>
                <p14:nvPr/>
              </p14:nvContentPartPr>
              <p14:xfrm>
                <a:off x="2898745" y="5049032"/>
                <a:ext cx="227160" cy="44388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299C03DB-8B92-4607-9046-7F680F15F078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2894425" y="5044712"/>
                  <a:ext cx="235800" cy="45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1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4D65393A-6674-4944-BD9E-284C6BAED80B}"/>
                  </a:ext>
                </a:extLst>
              </p14:cNvPr>
              <p14:cNvContentPartPr/>
              <p14:nvPr/>
            </p14:nvContentPartPr>
            <p14:xfrm>
              <a:off x="3750865" y="4056512"/>
              <a:ext cx="95760" cy="79560"/>
            </p14:xfrm>
          </p:contentPart>
        </mc:Choice>
        <mc:Fallback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4D65393A-6674-4944-BD9E-284C6BAED80B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3746545" y="4052192"/>
                <a:ext cx="10440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3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579CDFE0-18EA-4899-94AF-3EB4DD1351A1}"/>
                  </a:ext>
                </a:extLst>
              </p14:cNvPr>
              <p14:cNvContentPartPr/>
              <p14:nvPr/>
            </p14:nvContentPartPr>
            <p14:xfrm>
              <a:off x="3814945" y="3578432"/>
              <a:ext cx="88560" cy="371520"/>
            </p14:xfrm>
          </p:contentPart>
        </mc:Choice>
        <mc:Fallback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579CDFE0-18EA-4899-94AF-3EB4DD1351A1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3810625" y="3574112"/>
                <a:ext cx="9720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5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0E336C7C-02D5-4A25-A3CA-319643EFE989}"/>
                  </a:ext>
                </a:extLst>
              </p14:cNvPr>
              <p14:cNvContentPartPr/>
              <p14:nvPr/>
            </p14:nvContentPartPr>
            <p14:xfrm>
              <a:off x="3848425" y="3373232"/>
              <a:ext cx="81720" cy="112320"/>
            </p14:xfrm>
          </p:contentPart>
        </mc:Choice>
        <mc:Fallback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0E336C7C-02D5-4A25-A3CA-319643EFE989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3844105" y="3368912"/>
                <a:ext cx="9036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7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325A3044-4C6F-402C-A9B3-429026143B19}"/>
                  </a:ext>
                </a:extLst>
              </p14:cNvPr>
              <p14:cNvContentPartPr/>
              <p14:nvPr/>
            </p14:nvContentPartPr>
            <p14:xfrm>
              <a:off x="3895225" y="3449912"/>
              <a:ext cx="22680" cy="118800"/>
            </p14:xfrm>
          </p:contentPart>
        </mc:Choice>
        <mc:Fallback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325A3044-4C6F-402C-A9B3-429026143B19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3890905" y="3445592"/>
                <a:ext cx="313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9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C915404E-E62F-4DAC-A1BF-C1406D97A520}"/>
                  </a:ext>
                </a:extLst>
              </p14:cNvPr>
              <p14:cNvContentPartPr/>
              <p14:nvPr/>
            </p14:nvContentPartPr>
            <p14:xfrm>
              <a:off x="3996025" y="3650792"/>
              <a:ext cx="109440" cy="154800"/>
            </p14:xfrm>
          </p:contentPart>
        </mc:Choice>
        <mc:Fallback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C915404E-E62F-4DAC-A1BF-C1406D97A520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3991705" y="3646472"/>
                <a:ext cx="1180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1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88BA613A-BD03-415A-913E-E688703CFF74}"/>
                  </a:ext>
                </a:extLst>
              </p14:cNvPr>
              <p14:cNvContentPartPr/>
              <p14:nvPr/>
            </p14:nvContentPartPr>
            <p14:xfrm>
              <a:off x="3984505" y="3659072"/>
              <a:ext cx="128160" cy="100440"/>
            </p14:xfrm>
          </p:contentPart>
        </mc:Choice>
        <mc:Fallback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88BA613A-BD03-415A-913E-E688703CFF74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3980185" y="3654752"/>
                <a:ext cx="13680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3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EFF13268-F068-41BF-990D-B0CA6EB172AE}"/>
                  </a:ext>
                </a:extLst>
              </p14:cNvPr>
              <p14:cNvContentPartPr/>
              <p14:nvPr/>
            </p14:nvContentPartPr>
            <p14:xfrm>
              <a:off x="4187545" y="3543872"/>
              <a:ext cx="87840" cy="244800"/>
            </p14:xfrm>
          </p:contentPart>
        </mc:Choice>
        <mc:Fallback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EFF13268-F068-41BF-990D-B0CA6EB172AE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4183225" y="3539552"/>
                <a:ext cx="9648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5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F0D0417B-23DD-4393-947B-F4802F883ED7}"/>
                  </a:ext>
                </a:extLst>
              </p14:cNvPr>
              <p14:cNvContentPartPr/>
              <p14:nvPr/>
            </p14:nvContentPartPr>
            <p14:xfrm>
              <a:off x="4316065" y="3547472"/>
              <a:ext cx="101160" cy="108360"/>
            </p14:xfrm>
          </p:contentPart>
        </mc:Choice>
        <mc:Fallback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F0D0417B-23DD-4393-947B-F4802F883ED7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4311745" y="3543152"/>
                <a:ext cx="10980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7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A57D52DC-36F7-4B99-A5BD-F49DD9A7A859}"/>
                  </a:ext>
                </a:extLst>
              </p14:cNvPr>
              <p14:cNvContentPartPr/>
              <p14:nvPr/>
            </p14:nvContentPartPr>
            <p14:xfrm>
              <a:off x="4320025" y="3662312"/>
              <a:ext cx="148680" cy="20160"/>
            </p14:xfrm>
          </p:contentPart>
        </mc:Choice>
        <mc:Fallback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A57D52DC-36F7-4B99-A5BD-F49DD9A7A859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4315705" y="3657992"/>
                <a:ext cx="15732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9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D3180AC1-B3C4-4B54-BCDF-948F2EE617AA}"/>
                  </a:ext>
                </a:extLst>
              </p14:cNvPr>
              <p14:cNvContentPartPr/>
              <p14:nvPr/>
            </p14:nvContentPartPr>
            <p14:xfrm>
              <a:off x="4370785" y="3711632"/>
              <a:ext cx="107640" cy="97200"/>
            </p14:xfrm>
          </p:contentPart>
        </mc:Choice>
        <mc:Fallback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D3180AC1-B3C4-4B54-BCDF-948F2EE617AA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4366465" y="3707312"/>
                <a:ext cx="11628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1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52431110-A381-4A62-B281-A2BC88F15658}"/>
                  </a:ext>
                </a:extLst>
              </p14:cNvPr>
              <p14:cNvContentPartPr/>
              <p14:nvPr/>
            </p14:nvContentPartPr>
            <p14:xfrm>
              <a:off x="4555825" y="3658712"/>
              <a:ext cx="123120" cy="11160"/>
            </p14:xfrm>
          </p:contentPart>
        </mc:Choice>
        <mc:Fallback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52431110-A381-4A62-B281-A2BC88F15658}"/>
                  </a:ext>
                </a:extLst>
              </p:cNvPr>
              <p:cNvPicPr/>
              <p:nvPr/>
            </p:nvPicPr>
            <p:blipFill>
              <a:blip r:embed="rId482"/>
              <a:stretch>
                <a:fillRect/>
              </a:stretch>
            </p:blipFill>
            <p:spPr>
              <a:xfrm>
                <a:off x="4551505" y="3654392"/>
                <a:ext cx="13176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3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07718173-FE0D-4D35-BCF2-F3BCA363E1FF}"/>
                  </a:ext>
                </a:extLst>
              </p14:cNvPr>
              <p14:cNvContentPartPr/>
              <p14:nvPr/>
            </p14:nvContentPartPr>
            <p14:xfrm>
              <a:off x="4780825" y="3531632"/>
              <a:ext cx="25560" cy="84600"/>
            </p14:xfrm>
          </p:contentPart>
        </mc:Choice>
        <mc:Fallback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07718173-FE0D-4D35-BCF2-F3BCA363E1FF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4776505" y="3527312"/>
                <a:ext cx="3420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5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0885D702-60C9-4482-9245-7DB8470C6D39}"/>
                  </a:ext>
                </a:extLst>
              </p14:cNvPr>
              <p14:cNvContentPartPr/>
              <p14:nvPr/>
            </p14:nvContentPartPr>
            <p14:xfrm>
              <a:off x="4728625" y="3652592"/>
              <a:ext cx="126360" cy="6840"/>
            </p14:xfrm>
          </p:contentPart>
        </mc:Choice>
        <mc:Fallback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0885D702-60C9-4482-9245-7DB8470C6D39}"/>
                  </a:ext>
                </a:extLst>
              </p:cNvPr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4724305" y="3648272"/>
                <a:ext cx="13500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7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A6B8EF32-5D66-4D02-99FF-39CD44489C3E}"/>
                  </a:ext>
                </a:extLst>
              </p14:cNvPr>
              <p14:cNvContentPartPr/>
              <p14:nvPr/>
            </p14:nvContentPartPr>
            <p14:xfrm>
              <a:off x="4736185" y="3700112"/>
              <a:ext cx="113040" cy="130680"/>
            </p14:xfrm>
          </p:contentPart>
        </mc:Choice>
        <mc:Fallback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A6B8EF32-5D66-4D02-99FF-39CD44489C3E}"/>
                  </a:ext>
                </a:extLst>
              </p:cNvPr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4731865" y="3695792"/>
                <a:ext cx="12168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9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3CCCDFC1-C757-48DF-840F-11EA3C27C725}"/>
                  </a:ext>
                </a:extLst>
              </p14:cNvPr>
              <p14:cNvContentPartPr/>
              <p14:nvPr/>
            </p14:nvContentPartPr>
            <p14:xfrm>
              <a:off x="4943545" y="3619112"/>
              <a:ext cx="89640" cy="110160"/>
            </p14:xfrm>
          </p:contentPart>
        </mc:Choice>
        <mc:Fallback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3CCCDFC1-C757-48DF-840F-11EA3C27C725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4939225" y="3614792"/>
                <a:ext cx="9828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1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8773E216-58BD-4725-939A-53F8517E03D9}"/>
                  </a:ext>
                </a:extLst>
              </p14:cNvPr>
              <p14:cNvContentPartPr/>
              <p14:nvPr/>
            </p14:nvContentPartPr>
            <p14:xfrm>
              <a:off x="4935625" y="3646472"/>
              <a:ext cx="148320" cy="54360"/>
            </p14:xfrm>
          </p:contentPart>
        </mc:Choice>
        <mc:Fallback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8773E216-58BD-4725-939A-53F8517E03D9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4931305" y="3642152"/>
                <a:ext cx="15696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3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81CE5D71-68A0-44F2-B6F5-0A98943321BC}"/>
                  </a:ext>
                </a:extLst>
              </p14:cNvPr>
              <p14:cNvContentPartPr/>
              <p14:nvPr/>
            </p14:nvContentPartPr>
            <p14:xfrm>
              <a:off x="5079625" y="3522272"/>
              <a:ext cx="88200" cy="280440"/>
            </p14:xfrm>
          </p:contentPart>
        </mc:Choice>
        <mc:Fallback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81CE5D71-68A0-44F2-B6F5-0A98943321BC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5075305" y="3517952"/>
                <a:ext cx="9684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5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5E22EDAE-21C9-432F-AB4B-75A74D12BF25}"/>
                  </a:ext>
                </a:extLst>
              </p14:cNvPr>
              <p14:cNvContentPartPr/>
              <p14:nvPr/>
            </p14:nvContentPartPr>
            <p14:xfrm>
              <a:off x="5195905" y="3555392"/>
              <a:ext cx="175680" cy="144720"/>
            </p14:xfrm>
          </p:contentPart>
        </mc:Choice>
        <mc:Fallback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5E22EDAE-21C9-432F-AB4B-75A74D12BF25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5191585" y="3551072"/>
                <a:ext cx="18432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7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757BCBAA-E6B9-4FBD-AD4D-C260FB3A6426}"/>
                  </a:ext>
                </a:extLst>
              </p14:cNvPr>
              <p14:cNvContentPartPr/>
              <p14:nvPr/>
            </p14:nvContentPartPr>
            <p14:xfrm>
              <a:off x="5404345" y="3608312"/>
              <a:ext cx="94680" cy="124920"/>
            </p14:xfrm>
          </p:contentPart>
        </mc:Choice>
        <mc:Fallback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757BCBAA-E6B9-4FBD-AD4D-C260FB3A6426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5400025" y="3603992"/>
                <a:ext cx="10332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9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4C8F4D1E-B58A-4FDF-87E5-0E17F83C92BB}"/>
                  </a:ext>
                </a:extLst>
              </p14:cNvPr>
              <p14:cNvContentPartPr/>
              <p14:nvPr/>
            </p14:nvContentPartPr>
            <p14:xfrm>
              <a:off x="5404345" y="3635312"/>
              <a:ext cx="117360" cy="71640"/>
            </p14:xfrm>
          </p:contentPart>
        </mc:Choice>
        <mc:Fallback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4C8F4D1E-B58A-4FDF-87E5-0E17F83C92BB}"/>
                  </a:ext>
                </a:extLst>
              </p:cNvPr>
              <p:cNvPicPr/>
              <p:nvPr/>
            </p:nvPicPr>
            <p:blipFill>
              <a:blip r:embed="rId500"/>
              <a:stretch>
                <a:fillRect/>
              </a:stretch>
            </p:blipFill>
            <p:spPr>
              <a:xfrm>
                <a:off x="5400025" y="3630992"/>
                <a:ext cx="12600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1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77FBBE57-C1BD-4AE1-8DB9-B727F52B6265}"/>
                  </a:ext>
                </a:extLst>
              </p14:cNvPr>
              <p14:cNvContentPartPr/>
              <p14:nvPr/>
            </p14:nvContentPartPr>
            <p14:xfrm>
              <a:off x="4360345" y="3868232"/>
              <a:ext cx="127800" cy="6840"/>
            </p14:xfrm>
          </p:contentPart>
        </mc:Choice>
        <mc:Fallback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77FBBE57-C1BD-4AE1-8DB9-B727F52B6265}"/>
                  </a:ext>
                </a:extLst>
              </p:cNvPr>
              <p:cNvPicPr/>
              <p:nvPr/>
            </p:nvPicPr>
            <p:blipFill>
              <a:blip r:embed="rId502"/>
              <a:stretch>
                <a:fillRect/>
              </a:stretch>
            </p:blipFill>
            <p:spPr>
              <a:xfrm>
                <a:off x="4356025" y="3863912"/>
                <a:ext cx="13644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3">
            <p14:nvContentPartPr>
              <p14:cNvPr id="299" name="Freihand 298">
                <a:extLst>
                  <a:ext uri="{FF2B5EF4-FFF2-40B4-BE49-F238E27FC236}">
                    <a16:creationId xmlns:a16="http://schemas.microsoft.com/office/drawing/2014/main" id="{86602A4D-CD19-4ACD-BC3C-62FD2E2494B6}"/>
                  </a:ext>
                </a:extLst>
              </p14:cNvPr>
              <p14:cNvContentPartPr/>
              <p14:nvPr/>
            </p14:nvContentPartPr>
            <p14:xfrm>
              <a:off x="4708105" y="3898112"/>
              <a:ext cx="145440" cy="10080"/>
            </p14:xfrm>
          </p:contentPart>
        </mc:Choice>
        <mc:Fallback>
          <p:pic>
            <p:nvPicPr>
              <p:cNvPr id="299" name="Freihand 298">
                <a:extLst>
                  <a:ext uri="{FF2B5EF4-FFF2-40B4-BE49-F238E27FC236}">
                    <a16:creationId xmlns:a16="http://schemas.microsoft.com/office/drawing/2014/main" id="{86602A4D-CD19-4ACD-BC3C-62FD2E2494B6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4703785" y="3893792"/>
                <a:ext cx="15408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5">
            <p14:nvContentPartPr>
              <p14:cNvPr id="349" name="Freihand 348">
                <a:extLst>
                  <a:ext uri="{FF2B5EF4-FFF2-40B4-BE49-F238E27FC236}">
                    <a16:creationId xmlns:a16="http://schemas.microsoft.com/office/drawing/2014/main" id="{E052F98D-0F21-402B-A242-A8084426E270}"/>
                  </a:ext>
                </a:extLst>
              </p14:cNvPr>
              <p14:cNvContentPartPr/>
              <p14:nvPr/>
            </p14:nvContentPartPr>
            <p14:xfrm>
              <a:off x="4915105" y="4410752"/>
              <a:ext cx="139320" cy="21600"/>
            </p14:xfrm>
          </p:contentPart>
        </mc:Choice>
        <mc:Fallback>
          <p:pic>
            <p:nvPicPr>
              <p:cNvPr id="349" name="Freihand 348">
                <a:extLst>
                  <a:ext uri="{FF2B5EF4-FFF2-40B4-BE49-F238E27FC236}">
                    <a16:creationId xmlns:a16="http://schemas.microsoft.com/office/drawing/2014/main" id="{E052F98D-0F21-402B-A242-A8084426E270}"/>
                  </a:ext>
                </a:extLst>
              </p:cNvPr>
              <p:cNvPicPr/>
              <p:nvPr/>
            </p:nvPicPr>
            <p:blipFill>
              <a:blip r:embed="rId506"/>
              <a:stretch>
                <a:fillRect/>
              </a:stretch>
            </p:blipFill>
            <p:spPr>
              <a:xfrm>
                <a:off x="4910785" y="4406432"/>
                <a:ext cx="1479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7">
            <p14:nvContentPartPr>
              <p14:cNvPr id="350" name="Freihand 349">
                <a:extLst>
                  <a:ext uri="{FF2B5EF4-FFF2-40B4-BE49-F238E27FC236}">
                    <a16:creationId xmlns:a16="http://schemas.microsoft.com/office/drawing/2014/main" id="{87E26492-BE02-4BBC-B197-2E02842022A1}"/>
                  </a:ext>
                </a:extLst>
              </p14:cNvPr>
              <p14:cNvContentPartPr/>
              <p14:nvPr/>
            </p14:nvContentPartPr>
            <p14:xfrm>
              <a:off x="5238025" y="4208072"/>
              <a:ext cx="141480" cy="142920"/>
            </p14:xfrm>
          </p:contentPart>
        </mc:Choice>
        <mc:Fallback>
          <p:pic>
            <p:nvPicPr>
              <p:cNvPr id="350" name="Freihand 349">
                <a:extLst>
                  <a:ext uri="{FF2B5EF4-FFF2-40B4-BE49-F238E27FC236}">
                    <a16:creationId xmlns:a16="http://schemas.microsoft.com/office/drawing/2014/main" id="{87E26492-BE02-4BBC-B197-2E02842022A1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5233705" y="4203752"/>
                <a:ext cx="15012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9">
            <p14:nvContentPartPr>
              <p14:cNvPr id="351" name="Freihand 350">
                <a:extLst>
                  <a:ext uri="{FF2B5EF4-FFF2-40B4-BE49-F238E27FC236}">
                    <a16:creationId xmlns:a16="http://schemas.microsoft.com/office/drawing/2014/main" id="{22D0E1F6-CDCD-4F06-94B6-850489FED67A}"/>
                  </a:ext>
                </a:extLst>
              </p14:cNvPr>
              <p14:cNvContentPartPr/>
              <p14:nvPr/>
            </p14:nvContentPartPr>
            <p14:xfrm>
              <a:off x="5238385" y="4387352"/>
              <a:ext cx="214920" cy="41400"/>
            </p14:xfrm>
          </p:contentPart>
        </mc:Choice>
        <mc:Fallback>
          <p:pic>
            <p:nvPicPr>
              <p:cNvPr id="351" name="Freihand 350">
                <a:extLst>
                  <a:ext uri="{FF2B5EF4-FFF2-40B4-BE49-F238E27FC236}">
                    <a16:creationId xmlns:a16="http://schemas.microsoft.com/office/drawing/2014/main" id="{22D0E1F6-CDCD-4F06-94B6-850489FED67A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5234065" y="4383032"/>
                <a:ext cx="2235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1">
            <p14:nvContentPartPr>
              <p14:cNvPr id="352" name="Freihand 351">
                <a:extLst>
                  <a:ext uri="{FF2B5EF4-FFF2-40B4-BE49-F238E27FC236}">
                    <a16:creationId xmlns:a16="http://schemas.microsoft.com/office/drawing/2014/main" id="{500FDA92-43DC-4922-8F63-C45C1B900EFF}"/>
                  </a:ext>
                </a:extLst>
              </p14:cNvPr>
              <p14:cNvContentPartPr/>
              <p14:nvPr/>
            </p14:nvContentPartPr>
            <p14:xfrm>
              <a:off x="5189065" y="4508672"/>
              <a:ext cx="112320" cy="154080"/>
            </p14:xfrm>
          </p:contentPart>
        </mc:Choice>
        <mc:Fallback>
          <p:pic>
            <p:nvPicPr>
              <p:cNvPr id="352" name="Freihand 351">
                <a:extLst>
                  <a:ext uri="{FF2B5EF4-FFF2-40B4-BE49-F238E27FC236}">
                    <a16:creationId xmlns:a16="http://schemas.microsoft.com/office/drawing/2014/main" id="{500FDA92-43DC-4922-8F63-C45C1B900EFF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5184745" y="4504352"/>
                <a:ext cx="12096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3">
            <p14:nvContentPartPr>
              <p14:cNvPr id="353" name="Freihand 352">
                <a:extLst>
                  <a:ext uri="{FF2B5EF4-FFF2-40B4-BE49-F238E27FC236}">
                    <a16:creationId xmlns:a16="http://schemas.microsoft.com/office/drawing/2014/main" id="{124EB9CF-D50D-40A5-BD41-953710ABFFDB}"/>
                  </a:ext>
                </a:extLst>
              </p14:cNvPr>
              <p14:cNvContentPartPr/>
              <p14:nvPr/>
            </p14:nvContentPartPr>
            <p14:xfrm>
              <a:off x="5351785" y="4508672"/>
              <a:ext cx="137160" cy="119160"/>
            </p14:xfrm>
          </p:contentPart>
        </mc:Choice>
        <mc:Fallback>
          <p:pic>
            <p:nvPicPr>
              <p:cNvPr id="353" name="Freihand 352">
                <a:extLst>
                  <a:ext uri="{FF2B5EF4-FFF2-40B4-BE49-F238E27FC236}">
                    <a16:creationId xmlns:a16="http://schemas.microsoft.com/office/drawing/2014/main" id="{124EB9CF-D50D-40A5-BD41-953710ABFFDB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5347465" y="4504352"/>
                <a:ext cx="14580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5">
            <p14:nvContentPartPr>
              <p14:cNvPr id="354" name="Freihand 353">
                <a:extLst>
                  <a:ext uri="{FF2B5EF4-FFF2-40B4-BE49-F238E27FC236}">
                    <a16:creationId xmlns:a16="http://schemas.microsoft.com/office/drawing/2014/main" id="{5B193276-CDEC-4AFE-9E5A-B4D110E91145}"/>
                  </a:ext>
                </a:extLst>
              </p14:cNvPr>
              <p14:cNvContentPartPr/>
              <p14:nvPr/>
            </p14:nvContentPartPr>
            <p14:xfrm>
              <a:off x="5582185" y="4352792"/>
              <a:ext cx="93600" cy="126720"/>
            </p14:xfrm>
          </p:contentPart>
        </mc:Choice>
        <mc:Fallback>
          <p:pic>
            <p:nvPicPr>
              <p:cNvPr id="354" name="Freihand 353">
                <a:extLst>
                  <a:ext uri="{FF2B5EF4-FFF2-40B4-BE49-F238E27FC236}">
                    <a16:creationId xmlns:a16="http://schemas.microsoft.com/office/drawing/2014/main" id="{5B193276-CDEC-4AFE-9E5A-B4D110E91145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5577865" y="4348472"/>
                <a:ext cx="10224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7">
            <p14:nvContentPartPr>
              <p14:cNvPr id="355" name="Freihand 354">
                <a:extLst>
                  <a:ext uri="{FF2B5EF4-FFF2-40B4-BE49-F238E27FC236}">
                    <a16:creationId xmlns:a16="http://schemas.microsoft.com/office/drawing/2014/main" id="{C492E3C3-DD80-4461-A84E-F919F508D510}"/>
                  </a:ext>
                </a:extLst>
              </p14:cNvPr>
              <p14:cNvContentPartPr/>
              <p14:nvPr/>
            </p14:nvContentPartPr>
            <p14:xfrm>
              <a:off x="5573185" y="4374392"/>
              <a:ext cx="145800" cy="85320"/>
            </p14:xfrm>
          </p:contentPart>
        </mc:Choice>
        <mc:Fallback>
          <p:pic>
            <p:nvPicPr>
              <p:cNvPr id="355" name="Freihand 354">
                <a:extLst>
                  <a:ext uri="{FF2B5EF4-FFF2-40B4-BE49-F238E27FC236}">
                    <a16:creationId xmlns:a16="http://schemas.microsoft.com/office/drawing/2014/main" id="{C492E3C3-DD80-4461-A84E-F919F508D510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5568865" y="4370072"/>
                <a:ext cx="15444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9">
            <p14:nvContentPartPr>
              <p14:cNvPr id="356" name="Freihand 355">
                <a:extLst>
                  <a:ext uri="{FF2B5EF4-FFF2-40B4-BE49-F238E27FC236}">
                    <a16:creationId xmlns:a16="http://schemas.microsoft.com/office/drawing/2014/main" id="{73500CF5-4054-4860-AEB9-73FD3F58FE9A}"/>
                  </a:ext>
                </a:extLst>
              </p14:cNvPr>
              <p14:cNvContentPartPr/>
              <p14:nvPr/>
            </p14:nvContentPartPr>
            <p14:xfrm>
              <a:off x="5717905" y="4193672"/>
              <a:ext cx="114840" cy="125640"/>
            </p14:xfrm>
          </p:contentPart>
        </mc:Choice>
        <mc:Fallback>
          <p:pic>
            <p:nvPicPr>
              <p:cNvPr id="356" name="Freihand 355">
                <a:extLst>
                  <a:ext uri="{FF2B5EF4-FFF2-40B4-BE49-F238E27FC236}">
                    <a16:creationId xmlns:a16="http://schemas.microsoft.com/office/drawing/2014/main" id="{73500CF5-4054-4860-AEB9-73FD3F58FE9A}"/>
                  </a:ext>
                </a:extLst>
              </p:cNvPr>
              <p:cNvPicPr/>
              <p:nvPr/>
            </p:nvPicPr>
            <p:blipFill>
              <a:blip r:embed="rId520"/>
              <a:stretch>
                <a:fillRect/>
              </a:stretch>
            </p:blipFill>
            <p:spPr>
              <a:xfrm>
                <a:off x="5713585" y="4189352"/>
                <a:ext cx="12348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1">
            <p14:nvContentPartPr>
              <p14:cNvPr id="357" name="Freihand 356">
                <a:extLst>
                  <a:ext uri="{FF2B5EF4-FFF2-40B4-BE49-F238E27FC236}">
                    <a16:creationId xmlns:a16="http://schemas.microsoft.com/office/drawing/2014/main" id="{FD9AFD34-A1E4-4B49-B676-B586D42F835A}"/>
                  </a:ext>
                </a:extLst>
              </p14:cNvPr>
              <p14:cNvContentPartPr/>
              <p14:nvPr/>
            </p14:nvContentPartPr>
            <p14:xfrm>
              <a:off x="5892145" y="4093592"/>
              <a:ext cx="191160" cy="507600"/>
            </p14:xfrm>
          </p:contentPart>
        </mc:Choice>
        <mc:Fallback>
          <p:pic>
            <p:nvPicPr>
              <p:cNvPr id="357" name="Freihand 356">
                <a:extLst>
                  <a:ext uri="{FF2B5EF4-FFF2-40B4-BE49-F238E27FC236}">
                    <a16:creationId xmlns:a16="http://schemas.microsoft.com/office/drawing/2014/main" id="{FD9AFD34-A1E4-4B49-B676-B586D42F835A}"/>
                  </a:ext>
                </a:extLst>
              </p:cNvPr>
              <p:cNvPicPr/>
              <p:nvPr/>
            </p:nvPicPr>
            <p:blipFill>
              <a:blip r:embed="rId522"/>
              <a:stretch>
                <a:fillRect/>
              </a:stretch>
            </p:blipFill>
            <p:spPr>
              <a:xfrm>
                <a:off x="5887825" y="4089272"/>
                <a:ext cx="199800" cy="51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3">
            <p14:nvContentPartPr>
              <p14:cNvPr id="359" name="Freihand 358">
                <a:extLst>
                  <a:ext uri="{FF2B5EF4-FFF2-40B4-BE49-F238E27FC236}">
                    <a16:creationId xmlns:a16="http://schemas.microsoft.com/office/drawing/2014/main" id="{A3223FFC-85B5-41E3-8F88-D00242D994FB}"/>
                  </a:ext>
                </a:extLst>
              </p14:cNvPr>
              <p14:cNvContentPartPr/>
              <p14:nvPr/>
            </p14:nvContentPartPr>
            <p14:xfrm>
              <a:off x="6093745" y="4662752"/>
              <a:ext cx="102600" cy="101520"/>
            </p14:xfrm>
          </p:contentPart>
        </mc:Choice>
        <mc:Fallback>
          <p:pic>
            <p:nvPicPr>
              <p:cNvPr id="359" name="Freihand 358">
                <a:extLst>
                  <a:ext uri="{FF2B5EF4-FFF2-40B4-BE49-F238E27FC236}">
                    <a16:creationId xmlns:a16="http://schemas.microsoft.com/office/drawing/2014/main" id="{A3223FFC-85B5-41E3-8F88-D00242D994FB}"/>
                  </a:ext>
                </a:extLst>
              </p:cNvPr>
              <p:cNvPicPr/>
              <p:nvPr/>
            </p:nvPicPr>
            <p:blipFill>
              <a:blip r:embed="rId524"/>
              <a:stretch>
                <a:fillRect/>
              </a:stretch>
            </p:blipFill>
            <p:spPr>
              <a:xfrm>
                <a:off x="6089425" y="4658432"/>
                <a:ext cx="11124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5">
            <p14:nvContentPartPr>
              <p14:cNvPr id="361" name="Freihand 360">
                <a:extLst>
                  <a:ext uri="{FF2B5EF4-FFF2-40B4-BE49-F238E27FC236}">
                    <a16:creationId xmlns:a16="http://schemas.microsoft.com/office/drawing/2014/main" id="{19E0144F-4BDF-444A-B406-F3E054F0C6E6}"/>
                  </a:ext>
                </a:extLst>
              </p14:cNvPr>
              <p14:cNvContentPartPr/>
              <p14:nvPr/>
            </p14:nvContentPartPr>
            <p14:xfrm>
              <a:off x="6081145" y="3869672"/>
              <a:ext cx="110880" cy="154440"/>
            </p14:xfrm>
          </p:contentPart>
        </mc:Choice>
        <mc:Fallback>
          <p:pic>
            <p:nvPicPr>
              <p:cNvPr id="361" name="Freihand 360">
                <a:extLst>
                  <a:ext uri="{FF2B5EF4-FFF2-40B4-BE49-F238E27FC236}">
                    <a16:creationId xmlns:a16="http://schemas.microsoft.com/office/drawing/2014/main" id="{19E0144F-4BDF-444A-B406-F3E054F0C6E6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6076825" y="3865352"/>
                <a:ext cx="11952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7">
            <p14:nvContentPartPr>
              <p14:cNvPr id="362" name="Freihand 361">
                <a:extLst>
                  <a:ext uri="{FF2B5EF4-FFF2-40B4-BE49-F238E27FC236}">
                    <a16:creationId xmlns:a16="http://schemas.microsoft.com/office/drawing/2014/main" id="{1D9DFC13-5AC6-4F88-826F-FDB180E6BED9}"/>
                  </a:ext>
                </a:extLst>
              </p14:cNvPr>
              <p14:cNvContentPartPr/>
              <p14:nvPr/>
            </p14:nvContentPartPr>
            <p14:xfrm>
              <a:off x="6143425" y="3902792"/>
              <a:ext cx="36360" cy="188280"/>
            </p14:xfrm>
          </p:contentPart>
        </mc:Choice>
        <mc:Fallback>
          <p:pic>
            <p:nvPicPr>
              <p:cNvPr id="362" name="Freihand 361">
                <a:extLst>
                  <a:ext uri="{FF2B5EF4-FFF2-40B4-BE49-F238E27FC236}">
                    <a16:creationId xmlns:a16="http://schemas.microsoft.com/office/drawing/2014/main" id="{1D9DFC13-5AC6-4F88-826F-FDB180E6BED9}"/>
                  </a:ext>
                </a:extLst>
              </p:cNvPr>
              <p:cNvPicPr/>
              <p:nvPr/>
            </p:nvPicPr>
            <p:blipFill>
              <a:blip r:embed="rId528"/>
              <a:stretch>
                <a:fillRect/>
              </a:stretch>
            </p:blipFill>
            <p:spPr>
              <a:xfrm>
                <a:off x="6139105" y="3898472"/>
                <a:ext cx="4500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9">
            <p14:nvContentPartPr>
              <p14:cNvPr id="401" name="Freihand 400">
                <a:extLst>
                  <a:ext uri="{FF2B5EF4-FFF2-40B4-BE49-F238E27FC236}">
                    <a16:creationId xmlns:a16="http://schemas.microsoft.com/office/drawing/2014/main" id="{6338C272-912F-4CC7-ADE5-29233C1AB01B}"/>
                  </a:ext>
                </a:extLst>
              </p14:cNvPr>
              <p14:cNvContentPartPr/>
              <p14:nvPr/>
            </p14:nvContentPartPr>
            <p14:xfrm>
              <a:off x="5581825" y="4534952"/>
              <a:ext cx="156600" cy="6840"/>
            </p14:xfrm>
          </p:contentPart>
        </mc:Choice>
        <mc:Fallback>
          <p:pic>
            <p:nvPicPr>
              <p:cNvPr id="401" name="Freihand 400">
                <a:extLst>
                  <a:ext uri="{FF2B5EF4-FFF2-40B4-BE49-F238E27FC236}">
                    <a16:creationId xmlns:a16="http://schemas.microsoft.com/office/drawing/2014/main" id="{6338C272-912F-4CC7-ADE5-29233C1AB01B}"/>
                  </a:ext>
                </a:extLst>
              </p:cNvPr>
              <p:cNvPicPr/>
              <p:nvPr/>
            </p:nvPicPr>
            <p:blipFill>
              <a:blip r:embed="rId530"/>
              <a:stretch>
                <a:fillRect/>
              </a:stretch>
            </p:blipFill>
            <p:spPr>
              <a:xfrm>
                <a:off x="5577505" y="4530632"/>
                <a:ext cx="16524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1">
            <p14:nvContentPartPr>
              <p14:cNvPr id="402" name="Freihand 401">
                <a:extLst>
                  <a:ext uri="{FF2B5EF4-FFF2-40B4-BE49-F238E27FC236}">
                    <a16:creationId xmlns:a16="http://schemas.microsoft.com/office/drawing/2014/main" id="{9582A964-83B5-4643-A4EE-91DE797E3F5A}"/>
                  </a:ext>
                </a:extLst>
              </p14:cNvPr>
              <p14:cNvContentPartPr/>
              <p14:nvPr/>
            </p14:nvContentPartPr>
            <p14:xfrm>
              <a:off x="4577785" y="4569872"/>
              <a:ext cx="127080" cy="5400"/>
            </p14:xfrm>
          </p:contentPart>
        </mc:Choice>
        <mc:Fallback>
          <p:pic>
            <p:nvPicPr>
              <p:cNvPr id="402" name="Freihand 401">
                <a:extLst>
                  <a:ext uri="{FF2B5EF4-FFF2-40B4-BE49-F238E27FC236}">
                    <a16:creationId xmlns:a16="http://schemas.microsoft.com/office/drawing/2014/main" id="{9582A964-83B5-4643-A4EE-91DE797E3F5A}"/>
                  </a:ext>
                </a:extLst>
              </p:cNvPr>
              <p:cNvPicPr/>
              <p:nvPr/>
            </p:nvPicPr>
            <p:blipFill>
              <a:blip r:embed="rId532"/>
              <a:stretch>
                <a:fillRect/>
              </a:stretch>
            </p:blipFill>
            <p:spPr>
              <a:xfrm>
                <a:off x="4573465" y="4565552"/>
                <a:ext cx="13572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3">
            <p14:nvContentPartPr>
              <p14:cNvPr id="405" name="Freihand 404">
                <a:extLst>
                  <a:ext uri="{FF2B5EF4-FFF2-40B4-BE49-F238E27FC236}">
                    <a16:creationId xmlns:a16="http://schemas.microsoft.com/office/drawing/2014/main" id="{EE5788B2-9386-41AD-980C-4BD0065C8227}"/>
                  </a:ext>
                </a:extLst>
              </p14:cNvPr>
              <p14:cNvContentPartPr/>
              <p14:nvPr/>
            </p14:nvContentPartPr>
            <p14:xfrm>
              <a:off x="3291505" y="5243072"/>
              <a:ext cx="164880" cy="14040"/>
            </p14:xfrm>
          </p:contentPart>
        </mc:Choice>
        <mc:Fallback>
          <p:pic>
            <p:nvPicPr>
              <p:cNvPr id="405" name="Freihand 404">
                <a:extLst>
                  <a:ext uri="{FF2B5EF4-FFF2-40B4-BE49-F238E27FC236}">
                    <a16:creationId xmlns:a16="http://schemas.microsoft.com/office/drawing/2014/main" id="{EE5788B2-9386-41AD-980C-4BD0065C8227}"/>
                  </a:ext>
                </a:extLst>
              </p:cNvPr>
              <p:cNvPicPr/>
              <p:nvPr/>
            </p:nvPicPr>
            <p:blipFill>
              <a:blip r:embed="rId534"/>
              <a:stretch>
                <a:fillRect/>
              </a:stretch>
            </p:blipFill>
            <p:spPr>
              <a:xfrm>
                <a:off x="3287185" y="5238752"/>
                <a:ext cx="173520" cy="2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07" name="Gruppieren 406">
            <a:extLst>
              <a:ext uri="{FF2B5EF4-FFF2-40B4-BE49-F238E27FC236}">
                <a16:creationId xmlns:a16="http://schemas.microsoft.com/office/drawing/2014/main" id="{C987F5D4-1D15-4666-8F13-6414D2C3FFF7}"/>
              </a:ext>
            </a:extLst>
          </p:cNvPr>
          <p:cNvGrpSpPr/>
          <p:nvPr/>
        </p:nvGrpSpPr>
        <p:grpSpPr>
          <a:xfrm>
            <a:off x="1238785" y="4923032"/>
            <a:ext cx="1188720" cy="875160"/>
            <a:chOff x="1238785" y="4923032"/>
            <a:chExt cx="1188720" cy="87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C42AC317-ADD1-49D4-8A1B-290220D71CC9}"/>
                    </a:ext>
                  </a:extLst>
                </p14:cNvPr>
                <p14:cNvContentPartPr/>
                <p14:nvPr/>
              </p14:nvContentPartPr>
              <p14:xfrm>
                <a:off x="1238785" y="5317232"/>
                <a:ext cx="168840" cy="1404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C42AC317-ADD1-49D4-8A1B-290220D71CC9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234465" y="5312912"/>
                  <a:ext cx="1774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2EC87E57-8DAC-4BFB-B68E-8ECDB8143399}"/>
                    </a:ext>
                  </a:extLst>
                </p14:cNvPr>
                <p14:cNvContentPartPr/>
                <p14:nvPr/>
              </p14:nvContentPartPr>
              <p14:xfrm>
                <a:off x="1249585" y="5370872"/>
                <a:ext cx="168120" cy="1332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2EC87E57-8DAC-4BFB-B68E-8ECDB8143399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1245265" y="5366552"/>
                  <a:ext cx="1767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B1A546C4-C8EB-4497-945F-8A5D24AF139C}"/>
                    </a:ext>
                  </a:extLst>
                </p14:cNvPr>
                <p14:cNvContentPartPr/>
                <p14:nvPr/>
              </p14:nvContentPartPr>
              <p14:xfrm>
                <a:off x="1503025" y="5153072"/>
                <a:ext cx="154080" cy="14796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B1A546C4-C8EB-4497-945F-8A5D24AF139C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498705" y="5148752"/>
                  <a:ext cx="1627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C35416C2-60C6-48AC-A42A-F59EDA93116C}"/>
                    </a:ext>
                  </a:extLst>
                </p14:cNvPr>
                <p14:cNvContentPartPr/>
                <p14:nvPr/>
              </p14:nvContentPartPr>
              <p14:xfrm>
                <a:off x="1524625" y="5335232"/>
                <a:ext cx="193680" cy="1188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C35416C2-60C6-48AC-A42A-F59EDA93116C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520305" y="5330912"/>
                  <a:ext cx="2023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73065642-71E5-4AF9-AB2C-AFAD658EC74B}"/>
                    </a:ext>
                  </a:extLst>
                </p14:cNvPr>
                <p14:cNvContentPartPr/>
                <p14:nvPr/>
              </p14:nvContentPartPr>
              <p14:xfrm>
                <a:off x="1534345" y="5405792"/>
                <a:ext cx="158040" cy="12060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73065642-71E5-4AF9-AB2C-AFAD658EC74B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530025" y="5401472"/>
                  <a:ext cx="1666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CBFF2A0D-A4B8-4E4D-9D87-55128101E7D0}"/>
                    </a:ext>
                  </a:extLst>
                </p14:cNvPr>
                <p14:cNvContentPartPr/>
                <p14:nvPr/>
              </p14:nvContentPartPr>
              <p14:xfrm>
                <a:off x="1801825" y="5110952"/>
                <a:ext cx="150840" cy="612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CBFF2A0D-A4B8-4E4D-9D87-55128101E7D0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797505" y="5106632"/>
                  <a:ext cx="1594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B48A5B96-DB83-4BB1-BD08-DF4A2D8D4D25}"/>
                    </a:ext>
                  </a:extLst>
                </p14:cNvPr>
                <p14:cNvContentPartPr/>
                <p14:nvPr/>
              </p14:nvContentPartPr>
              <p14:xfrm>
                <a:off x="1802905" y="5114912"/>
                <a:ext cx="136080" cy="42444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B48A5B96-DB83-4BB1-BD08-DF4A2D8D4D25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798585" y="5110592"/>
                  <a:ext cx="14472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3BFD38D2-6788-46E4-A5ED-106C75A3A380}"/>
                    </a:ext>
                  </a:extLst>
                </p14:cNvPr>
                <p14:cNvContentPartPr/>
                <p14:nvPr/>
              </p14:nvContentPartPr>
              <p14:xfrm>
                <a:off x="1983625" y="5193752"/>
                <a:ext cx="153000" cy="21276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3BFD38D2-6788-46E4-A5ED-106C75A3A380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979305" y="5189432"/>
                  <a:ext cx="1616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18F79B00-3007-4F98-98F6-A7B378C47CD7}"/>
                    </a:ext>
                  </a:extLst>
                </p14:cNvPr>
                <p14:cNvContentPartPr/>
                <p14:nvPr/>
              </p14:nvContentPartPr>
              <p14:xfrm>
                <a:off x="2265145" y="5298872"/>
                <a:ext cx="162360" cy="1080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18F79B00-3007-4F98-98F6-A7B378C47CD7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2260825" y="5294552"/>
                  <a:ext cx="1710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F73F09C1-73C1-443E-854C-7C0E29AFDEA9}"/>
                    </a:ext>
                  </a:extLst>
                </p14:cNvPr>
                <p14:cNvContentPartPr/>
                <p14:nvPr/>
              </p14:nvContentPartPr>
              <p14:xfrm>
                <a:off x="1730545" y="4923032"/>
                <a:ext cx="169920" cy="87516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F73F09C1-73C1-443E-854C-7C0E29AFDEA9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1726225" y="4918712"/>
                  <a:ext cx="178560" cy="88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1" name="Gruppieren 430">
            <a:extLst>
              <a:ext uri="{FF2B5EF4-FFF2-40B4-BE49-F238E27FC236}">
                <a16:creationId xmlns:a16="http://schemas.microsoft.com/office/drawing/2014/main" id="{E5FF7BE0-B40D-4169-A59F-D71AF18ADF0A}"/>
              </a:ext>
            </a:extLst>
          </p:cNvPr>
          <p:cNvGrpSpPr/>
          <p:nvPr/>
        </p:nvGrpSpPr>
        <p:grpSpPr>
          <a:xfrm>
            <a:off x="3571585" y="4740152"/>
            <a:ext cx="2175840" cy="870840"/>
            <a:chOff x="3571585" y="4740152"/>
            <a:chExt cx="2175840" cy="87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93D25E48-16E4-433E-AFA7-7AE479D8DE9E}"/>
                    </a:ext>
                  </a:extLst>
                </p14:cNvPr>
                <p14:cNvContentPartPr/>
                <p14:nvPr/>
              </p14:nvContentPartPr>
              <p14:xfrm>
                <a:off x="3571585" y="5002952"/>
                <a:ext cx="170280" cy="2736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93D25E48-16E4-433E-AFA7-7AE479D8DE9E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3567265" y="4998632"/>
                  <a:ext cx="1789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6748675E-F9CA-47F8-AE25-C93816915CF5}"/>
                    </a:ext>
                  </a:extLst>
                </p14:cNvPr>
                <p14:cNvContentPartPr/>
                <p14:nvPr/>
              </p14:nvContentPartPr>
              <p14:xfrm>
                <a:off x="3589225" y="5027432"/>
                <a:ext cx="174960" cy="34560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6748675E-F9CA-47F8-AE25-C93816915CF5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3584905" y="5023112"/>
                  <a:ext cx="18360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F05DDF73-5180-4211-A078-18A5C718B73B}"/>
                    </a:ext>
                  </a:extLst>
                </p14:cNvPr>
                <p14:cNvContentPartPr/>
                <p14:nvPr/>
              </p14:nvContentPartPr>
              <p14:xfrm>
                <a:off x="3926905" y="5011232"/>
                <a:ext cx="21600" cy="12168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F05DDF73-5180-4211-A078-18A5C718B73B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3922585" y="5006912"/>
                  <a:ext cx="302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B12A6F3D-94B7-428E-AFCA-DD9B4F751A7A}"/>
                    </a:ext>
                  </a:extLst>
                </p14:cNvPr>
                <p14:cNvContentPartPr/>
                <p14:nvPr/>
              </p14:nvContentPartPr>
              <p14:xfrm>
                <a:off x="3863545" y="5145872"/>
                <a:ext cx="127800" cy="1332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B12A6F3D-94B7-428E-AFCA-DD9B4F751A7A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3859225" y="5141552"/>
                  <a:ext cx="1364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BE3FD76E-291F-4F4F-9249-8E26C8B54729}"/>
                    </a:ext>
                  </a:extLst>
                </p14:cNvPr>
                <p14:cNvContentPartPr/>
                <p14:nvPr/>
              </p14:nvContentPartPr>
              <p14:xfrm>
                <a:off x="3888745" y="5218592"/>
                <a:ext cx="156600" cy="8784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BE3FD76E-291F-4F4F-9249-8E26C8B54729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3884425" y="5214272"/>
                  <a:ext cx="1652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8157DAA4-C568-4EFF-AB72-71CD26E77C6E}"/>
                    </a:ext>
                  </a:extLst>
                </p14:cNvPr>
                <p14:cNvContentPartPr/>
                <p14:nvPr/>
              </p14:nvContentPartPr>
              <p14:xfrm>
                <a:off x="4105465" y="5114192"/>
                <a:ext cx="91800" cy="8784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8157DAA4-C568-4EFF-AB72-71CD26E77C6E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4101145" y="5109872"/>
                  <a:ext cx="1004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97155B08-3E77-498C-BAA7-E79A41B8A16A}"/>
                    </a:ext>
                  </a:extLst>
                </p14:cNvPr>
                <p14:cNvContentPartPr/>
                <p14:nvPr/>
              </p14:nvContentPartPr>
              <p14:xfrm>
                <a:off x="4231465" y="4993232"/>
                <a:ext cx="75960" cy="10188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97155B08-3E77-498C-BAA7-E79A41B8A16A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4227145" y="4988912"/>
                  <a:ext cx="846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E6D221BE-F54A-42ED-BEFD-78DBC5BBC519}"/>
                    </a:ext>
                  </a:extLst>
                </p14:cNvPr>
                <p14:cNvContentPartPr/>
                <p14:nvPr/>
              </p14:nvContentPartPr>
              <p14:xfrm>
                <a:off x="4425505" y="5149112"/>
                <a:ext cx="120600" cy="720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E6D221BE-F54A-42ED-BEFD-78DBC5BBC519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4421185" y="5144792"/>
                  <a:ext cx="1292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2D766F59-3682-47C5-884A-18FED90D7BD4}"/>
                    </a:ext>
                  </a:extLst>
                </p14:cNvPr>
                <p14:cNvContentPartPr/>
                <p14:nvPr/>
              </p14:nvContentPartPr>
              <p14:xfrm>
                <a:off x="4734745" y="4953272"/>
                <a:ext cx="36360" cy="10908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2D766F59-3682-47C5-884A-18FED90D7BD4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4730425" y="4948952"/>
                  <a:ext cx="450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BB9C6207-2A15-43F0-99CE-79EEAE8CF8F0}"/>
                    </a:ext>
                  </a:extLst>
                </p14:cNvPr>
                <p14:cNvContentPartPr/>
                <p14:nvPr/>
              </p14:nvContentPartPr>
              <p14:xfrm>
                <a:off x="4679305" y="5095472"/>
                <a:ext cx="191880" cy="828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BB9C6207-2A15-43F0-99CE-79EEAE8CF8F0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4674985" y="5091152"/>
                  <a:ext cx="2005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C88B27BE-7825-45AA-B87F-13E70B7E2BE7}"/>
                    </a:ext>
                  </a:extLst>
                </p14:cNvPr>
                <p14:cNvContentPartPr/>
                <p14:nvPr/>
              </p14:nvContentPartPr>
              <p14:xfrm>
                <a:off x="4604065" y="5195552"/>
                <a:ext cx="172440" cy="12348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C88B27BE-7825-45AA-B87F-13E70B7E2BE7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4599745" y="5191232"/>
                  <a:ext cx="1810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8465269A-5846-451F-861A-0883645E1BD1}"/>
                    </a:ext>
                  </a:extLst>
                </p14:cNvPr>
                <p14:cNvContentPartPr/>
                <p14:nvPr/>
              </p14:nvContentPartPr>
              <p14:xfrm>
                <a:off x="4805305" y="5172152"/>
                <a:ext cx="112320" cy="11232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8465269A-5846-451F-861A-0883645E1BD1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4800985" y="5167832"/>
                  <a:ext cx="1209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40C211E0-AE46-40A9-869D-C57404BC7F47}"/>
                    </a:ext>
                  </a:extLst>
                </p14:cNvPr>
                <p14:cNvContentPartPr/>
                <p14:nvPr/>
              </p14:nvContentPartPr>
              <p14:xfrm>
                <a:off x="5004025" y="5115992"/>
                <a:ext cx="16920" cy="180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40C211E0-AE46-40A9-869D-C57404BC7F47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4999705" y="5111672"/>
                  <a:ext cx="2556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23AC5C08-9418-4115-92BF-022D5171CFB8}"/>
                    </a:ext>
                  </a:extLst>
                </p14:cNvPr>
                <p14:cNvContentPartPr/>
                <p14:nvPr/>
              </p14:nvContentPartPr>
              <p14:xfrm>
                <a:off x="5108425" y="5021312"/>
                <a:ext cx="100440" cy="12744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23AC5C08-9418-4115-92BF-022D5171CFB8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5104105" y="5016992"/>
                  <a:ext cx="1090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7E325E95-CCA1-4604-909F-343C7A59B170}"/>
                    </a:ext>
                  </a:extLst>
                </p14:cNvPr>
                <p14:cNvContentPartPr/>
                <p14:nvPr/>
              </p14:nvContentPartPr>
              <p14:xfrm>
                <a:off x="5259985" y="4889552"/>
                <a:ext cx="119160" cy="11448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7E325E95-CCA1-4604-909F-343C7A59B170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5255665" y="4885232"/>
                  <a:ext cx="1278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05B26F18-8F05-40E6-8CD4-2C7783E50E2D}"/>
                    </a:ext>
                  </a:extLst>
                </p14:cNvPr>
                <p14:cNvContentPartPr/>
                <p14:nvPr/>
              </p14:nvContentPartPr>
              <p14:xfrm>
                <a:off x="5331625" y="4842752"/>
                <a:ext cx="152640" cy="47844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05B26F18-8F05-40E6-8CD4-2C7783E50E2D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5327305" y="4838432"/>
                  <a:ext cx="16128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EFADE38B-B965-4F27-AE88-A33A8DE40C29}"/>
                    </a:ext>
                  </a:extLst>
                </p14:cNvPr>
                <p14:cNvContentPartPr/>
                <p14:nvPr/>
              </p14:nvContentPartPr>
              <p14:xfrm>
                <a:off x="5442145" y="4740152"/>
                <a:ext cx="305280" cy="66024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EFADE38B-B965-4F27-AE88-A33A8DE40C29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5437825" y="4735832"/>
                  <a:ext cx="313920" cy="66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AA4CFC31-EC22-4A9F-B9FE-160F7E426B22}"/>
                    </a:ext>
                  </a:extLst>
                </p14:cNvPr>
                <p14:cNvContentPartPr/>
                <p14:nvPr/>
              </p14:nvContentPartPr>
              <p14:xfrm>
                <a:off x="3987745" y="4874792"/>
                <a:ext cx="1217160" cy="73620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AA4CFC31-EC22-4A9F-B9FE-160F7E426B22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3983425" y="4870472"/>
                  <a:ext cx="1225800" cy="74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6AC035E0-C9C2-479C-B070-48A8CB88D9F5}"/>
                    </a:ext>
                  </a:extLst>
                </p14:cNvPr>
                <p14:cNvContentPartPr/>
                <p14:nvPr/>
              </p14:nvContentPartPr>
              <p14:xfrm>
                <a:off x="4597225" y="5485712"/>
                <a:ext cx="122400" cy="6660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6AC035E0-C9C2-479C-B070-48A8CB88D9F5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4592905" y="5481392"/>
                  <a:ext cx="13104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4" name="Gruppieren 433">
            <a:extLst>
              <a:ext uri="{FF2B5EF4-FFF2-40B4-BE49-F238E27FC236}">
                <a16:creationId xmlns:a16="http://schemas.microsoft.com/office/drawing/2014/main" id="{C3282E7A-2012-40CD-8A6F-3BD5CB9A3AB4}"/>
              </a:ext>
            </a:extLst>
          </p:cNvPr>
          <p:cNvGrpSpPr/>
          <p:nvPr/>
        </p:nvGrpSpPr>
        <p:grpSpPr>
          <a:xfrm>
            <a:off x="1198825" y="6114632"/>
            <a:ext cx="201600" cy="73440"/>
            <a:chOff x="1198825" y="6114632"/>
            <a:chExt cx="201600" cy="7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A72C89AF-0D6A-4A0F-96AC-D9224408D29F}"/>
                    </a:ext>
                  </a:extLst>
                </p14:cNvPr>
                <p14:cNvContentPartPr/>
                <p14:nvPr/>
              </p14:nvContentPartPr>
              <p14:xfrm>
                <a:off x="1198825" y="6114632"/>
                <a:ext cx="199440" cy="828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A72C89AF-0D6A-4A0F-96AC-D9224408D29F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1194505" y="6109952"/>
                  <a:ext cx="2080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C21CC15F-CDF2-486F-9E85-B17BF9CF4590}"/>
                    </a:ext>
                  </a:extLst>
                </p14:cNvPr>
                <p14:cNvContentPartPr/>
                <p14:nvPr/>
              </p14:nvContentPartPr>
              <p14:xfrm>
                <a:off x="1228345" y="6183032"/>
                <a:ext cx="172080" cy="504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C21CC15F-CDF2-486F-9E85-B17BF9CF4590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1224025" y="6178712"/>
                  <a:ext cx="180720" cy="1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8" name="Gruppieren 437">
            <a:extLst>
              <a:ext uri="{FF2B5EF4-FFF2-40B4-BE49-F238E27FC236}">
                <a16:creationId xmlns:a16="http://schemas.microsoft.com/office/drawing/2014/main" id="{ECD7DF2F-AA6E-4203-A3B1-FF6A319E95E4}"/>
              </a:ext>
            </a:extLst>
          </p:cNvPr>
          <p:cNvGrpSpPr/>
          <p:nvPr/>
        </p:nvGrpSpPr>
        <p:grpSpPr>
          <a:xfrm>
            <a:off x="1601305" y="5919152"/>
            <a:ext cx="287640" cy="387000"/>
            <a:chOff x="1601305" y="5919152"/>
            <a:chExt cx="287640" cy="38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252D1020-C5CF-4B61-9999-B51886B07FE4}"/>
                    </a:ext>
                  </a:extLst>
                </p14:cNvPr>
                <p14:cNvContentPartPr/>
                <p14:nvPr/>
              </p14:nvContentPartPr>
              <p14:xfrm>
                <a:off x="1616785" y="5919152"/>
                <a:ext cx="181440" cy="12924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252D1020-C5CF-4B61-9999-B51886B07FE4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1612465" y="5914832"/>
                  <a:ext cx="1900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B84CD9FD-37FD-4658-A125-874626CE87B2}"/>
                    </a:ext>
                  </a:extLst>
                </p14:cNvPr>
                <p14:cNvContentPartPr/>
                <p14:nvPr/>
              </p14:nvContentPartPr>
              <p14:xfrm>
                <a:off x="1601305" y="6097712"/>
                <a:ext cx="287640" cy="1656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B84CD9FD-37FD-4658-A125-874626CE87B2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1596985" y="6093392"/>
                  <a:ext cx="296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A6E57EE4-6C11-4583-8E3E-14AF0A779A1B}"/>
                    </a:ext>
                  </a:extLst>
                </p14:cNvPr>
                <p14:cNvContentPartPr/>
                <p14:nvPr/>
              </p14:nvContentPartPr>
              <p14:xfrm>
                <a:off x="1664305" y="6183752"/>
                <a:ext cx="139680" cy="12240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A6E57EE4-6C11-4583-8E3E-14AF0A779A1B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1659985" y="6179432"/>
                  <a:ext cx="148320" cy="13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0" name="Gruppieren 449">
            <a:extLst>
              <a:ext uri="{FF2B5EF4-FFF2-40B4-BE49-F238E27FC236}">
                <a16:creationId xmlns:a16="http://schemas.microsoft.com/office/drawing/2014/main" id="{A037D5CA-975E-4AE9-8F65-4AC00155E49E}"/>
              </a:ext>
            </a:extLst>
          </p:cNvPr>
          <p:cNvGrpSpPr/>
          <p:nvPr/>
        </p:nvGrpSpPr>
        <p:grpSpPr>
          <a:xfrm>
            <a:off x="2088745" y="5857592"/>
            <a:ext cx="1402560" cy="478800"/>
            <a:chOff x="2088745" y="5857592"/>
            <a:chExt cx="1402560" cy="47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2415B9CE-9549-4F99-AB86-F0942D4EA879}"/>
                    </a:ext>
                  </a:extLst>
                </p14:cNvPr>
                <p14:cNvContentPartPr/>
                <p14:nvPr/>
              </p14:nvContentPartPr>
              <p14:xfrm>
                <a:off x="2088745" y="5891072"/>
                <a:ext cx="146160" cy="13644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2415B9CE-9549-4F99-AB86-F0942D4EA879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2084425" y="5886752"/>
                  <a:ext cx="1548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220E328E-831B-4ABE-A8F9-ED514C44C489}"/>
                    </a:ext>
                  </a:extLst>
                </p14:cNvPr>
                <p14:cNvContentPartPr/>
                <p14:nvPr/>
              </p14:nvContentPartPr>
              <p14:xfrm>
                <a:off x="2337505" y="5857592"/>
                <a:ext cx="70200" cy="12132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220E328E-831B-4ABE-A8F9-ED514C44C489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2333185" y="5853272"/>
                  <a:ext cx="788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7035C8BD-77C7-4CF3-B19A-DE0CEC1CDA1B}"/>
                    </a:ext>
                  </a:extLst>
                </p14:cNvPr>
                <p14:cNvContentPartPr/>
                <p14:nvPr/>
              </p14:nvContentPartPr>
              <p14:xfrm>
                <a:off x="2390425" y="5907272"/>
                <a:ext cx="20160" cy="11484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7035C8BD-77C7-4CF3-B19A-DE0CEC1CDA1B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2386105" y="5902952"/>
                  <a:ext cx="288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4FA0DE94-5CB5-468E-B9B0-299E9464B478}"/>
                    </a:ext>
                  </a:extLst>
                </p14:cNvPr>
                <p14:cNvContentPartPr/>
                <p14:nvPr/>
              </p14:nvContentPartPr>
              <p14:xfrm>
                <a:off x="2521105" y="5952632"/>
                <a:ext cx="178560" cy="1620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4FA0DE94-5CB5-468E-B9B0-299E9464B478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2516785" y="5948312"/>
                  <a:ext cx="1872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151FCA0A-3350-4109-8D0B-E7C341D32F0F}"/>
                    </a:ext>
                  </a:extLst>
                </p14:cNvPr>
                <p14:cNvContentPartPr/>
                <p14:nvPr/>
              </p14:nvContentPartPr>
              <p14:xfrm>
                <a:off x="2844025" y="5857592"/>
                <a:ext cx="20520" cy="14040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151FCA0A-3350-4109-8D0B-E7C341D32F0F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2839705" y="5853272"/>
                  <a:ext cx="291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2D060305-159A-4EB9-8FB8-0DDB8F907259}"/>
                    </a:ext>
                  </a:extLst>
                </p14:cNvPr>
                <p14:cNvContentPartPr/>
                <p14:nvPr/>
              </p14:nvContentPartPr>
              <p14:xfrm>
                <a:off x="2945545" y="5865152"/>
                <a:ext cx="98280" cy="12420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2D060305-159A-4EB9-8FB8-0DDB8F907259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2941225" y="5860832"/>
                  <a:ext cx="1069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90A85E6B-9464-4A83-902D-CFC81DC8F5C9}"/>
                    </a:ext>
                  </a:extLst>
                </p14:cNvPr>
                <p14:cNvContentPartPr/>
                <p14:nvPr/>
              </p14:nvContentPartPr>
              <p14:xfrm>
                <a:off x="2132665" y="6072872"/>
                <a:ext cx="973080" cy="6156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90A85E6B-9464-4A83-902D-CFC81DC8F5C9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2128345" y="6068552"/>
                  <a:ext cx="9817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4B8DB408-FDC9-4612-9004-F6C9CF4DACB6}"/>
                    </a:ext>
                  </a:extLst>
                </p14:cNvPr>
                <p14:cNvContentPartPr/>
                <p14:nvPr/>
              </p14:nvContentPartPr>
              <p14:xfrm>
                <a:off x="2584105" y="6195992"/>
                <a:ext cx="197280" cy="14040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4B8DB408-FDC9-4612-9004-F6C9CF4DACB6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2579785" y="6191672"/>
                  <a:ext cx="2059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D80D8F4C-B3FE-4B50-9FBA-ED91AECAE397}"/>
                    </a:ext>
                  </a:extLst>
                </p14:cNvPr>
                <p14:cNvContentPartPr/>
                <p14:nvPr/>
              </p14:nvContentPartPr>
              <p14:xfrm>
                <a:off x="3227425" y="6080792"/>
                <a:ext cx="202680" cy="2340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D80D8F4C-B3FE-4B50-9FBA-ED91AECAE397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3223105" y="6076472"/>
                  <a:ext cx="2113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6A59B765-DCEE-49A0-B8D0-276F4AAE18F3}"/>
                    </a:ext>
                  </a:extLst>
                </p14:cNvPr>
                <p14:cNvContentPartPr/>
                <p14:nvPr/>
              </p14:nvContentPartPr>
              <p14:xfrm>
                <a:off x="3260905" y="6112472"/>
                <a:ext cx="230400" cy="1872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6A59B765-DCEE-49A0-B8D0-276F4AAE18F3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3256585" y="6108152"/>
                  <a:ext cx="23904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7" name="Gruppieren 456">
            <a:extLst>
              <a:ext uri="{FF2B5EF4-FFF2-40B4-BE49-F238E27FC236}">
                <a16:creationId xmlns:a16="http://schemas.microsoft.com/office/drawing/2014/main" id="{001DEAE7-364B-43FA-BB9D-7D5281D9DC63}"/>
              </a:ext>
            </a:extLst>
          </p:cNvPr>
          <p:cNvGrpSpPr/>
          <p:nvPr/>
        </p:nvGrpSpPr>
        <p:grpSpPr>
          <a:xfrm>
            <a:off x="3638545" y="5821952"/>
            <a:ext cx="317880" cy="441360"/>
            <a:chOff x="3638545" y="5821952"/>
            <a:chExt cx="317880" cy="44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ECDDE2CF-63F7-4F84-B246-D9E3275341DB}"/>
                    </a:ext>
                  </a:extLst>
                </p14:cNvPr>
                <p14:cNvContentPartPr/>
                <p14:nvPr/>
              </p14:nvContentPartPr>
              <p14:xfrm>
                <a:off x="3720985" y="5838872"/>
                <a:ext cx="158760" cy="16020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ECDDE2CF-63F7-4F84-B246-D9E3275341DB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3716665" y="5834552"/>
                  <a:ext cx="1674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927F80FF-6D32-481B-9DE7-796875824300}"/>
                    </a:ext>
                  </a:extLst>
                </p14:cNvPr>
                <p14:cNvContentPartPr/>
                <p14:nvPr/>
              </p14:nvContentPartPr>
              <p14:xfrm>
                <a:off x="3638545" y="6015632"/>
                <a:ext cx="317880" cy="3600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927F80FF-6D32-481B-9DE7-796875824300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3634225" y="6011312"/>
                  <a:ext cx="3265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B2482050-1411-4CF3-9320-B1BEBACC6DFD}"/>
                    </a:ext>
                  </a:extLst>
                </p14:cNvPr>
                <p14:cNvContentPartPr/>
                <p14:nvPr/>
              </p14:nvContentPartPr>
              <p14:xfrm>
                <a:off x="3720625" y="6096992"/>
                <a:ext cx="143280" cy="16632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B2482050-1411-4CF3-9320-B1BEBACC6DFD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3716305" y="6092672"/>
                  <a:ext cx="1519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1D7E16F6-1B80-4779-AAB4-152DF9680F3A}"/>
                    </a:ext>
                  </a:extLst>
                </p14:cNvPr>
                <p14:cNvContentPartPr/>
                <p14:nvPr/>
              </p14:nvContentPartPr>
              <p14:xfrm>
                <a:off x="3690025" y="6118952"/>
                <a:ext cx="196560" cy="12204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1D7E16F6-1B80-4779-AAB4-152DF9680F3A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3685705" y="6114632"/>
                  <a:ext cx="2052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3DFD45BD-7B34-410D-A767-96923ABFCC08}"/>
                    </a:ext>
                  </a:extLst>
                </p14:cNvPr>
                <p14:cNvContentPartPr/>
                <p14:nvPr/>
              </p14:nvContentPartPr>
              <p14:xfrm>
                <a:off x="3671665" y="5821952"/>
                <a:ext cx="217080" cy="12240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3DFD45BD-7B34-410D-A767-96923ABFCC08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3667345" y="5817632"/>
                  <a:ext cx="225720" cy="13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8" name="Gruppieren 467">
            <a:extLst>
              <a:ext uri="{FF2B5EF4-FFF2-40B4-BE49-F238E27FC236}">
                <a16:creationId xmlns:a16="http://schemas.microsoft.com/office/drawing/2014/main" id="{92E3C7F4-B031-45F8-BB21-E45ACD33257F}"/>
              </a:ext>
            </a:extLst>
          </p:cNvPr>
          <p:cNvGrpSpPr/>
          <p:nvPr/>
        </p:nvGrpSpPr>
        <p:grpSpPr>
          <a:xfrm>
            <a:off x="4077025" y="5795312"/>
            <a:ext cx="918000" cy="632880"/>
            <a:chOff x="4077025" y="5795312"/>
            <a:chExt cx="918000" cy="63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AEB2BADF-3084-45DD-808E-AD67B70300AD}"/>
                    </a:ext>
                  </a:extLst>
                </p14:cNvPr>
                <p14:cNvContentPartPr/>
                <p14:nvPr/>
              </p14:nvContentPartPr>
              <p14:xfrm>
                <a:off x="4077025" y="6021392"/>
                <a:ext cx="179640" cy="216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AEB2BADF-3084-45DD-808E-AD67B70300AD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4072705" y="6017072"/>
                  <a:ext cx="18828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C182E9DE-518D-4D48-B73C-ACB2507C04AB}"/>
                    </a:ext>
                  </a:extLst>
                </p14:cNvPr>
                <p14:cNvContentPartPr/>
                <p14:nvPr/>
              </p14:nvContentPartPr>
              <p14:xfrm>
                <a:off x="4104025" y="6052712"/>
                <a:ext cx="158400" cy="1440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C182E9DE-518D-4D48-B73C-ACB2507C04AB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4099705" y="6048392"/>
                  <a:ext cx="1670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9283167B-2754-42B4-AE84-A7CE910BE7D8}"/>
                    </a:ext>
                  </a:extLst>
                </p14:cNvPr>
                <p14:cNvContentPartPr/>
                <p14:nvPr/>
              </p14:nvContentPartPr>
              <p14:xfrm>
                <a:off x="4458265" y="5795312"/>
                <a:ext cx="107280" cy="13320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9283167B-2754-42B4-AE84-A7CE910BE7D8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4453945" y="5790992"/>
                  <a:ext cx="1159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FC905254-9EEE-465B-B71F-0E44EB6517C7}"/>
                    </a:ext>
                  </a:extLst>
                </p14:cNvPr>
                <p14:cNvContentPartPr/>
                <p14:nvPr/>
              </p14:nvContentPartPr>
              <p14:xfrm>
                <a:off x="4521265" y="5851112"/>
                <a:ext cx="22680" cy="13428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FC905254-9EEE-465B-B71F-0E44EB6517C7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4516945" y="5846792"/>
                  <a:ext cx="313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D7BFD65E-CA26-450A-A566-48FB63E9BCC8}"/>
                    </a:ext>
                  </a:extLst>
                </p14:cNvPr>
                <p14:cNvContentPartPr/>
                <p14:nvPr/>
              </p14:nvContentPartPr>
              <p14:xfrm>
                <a:off x="4429105" y="6021032"/>
                <a:ext cx="177840" cy="1188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D7BFD65E-CA26-450A-A566-48FB63E9BCC8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4424785" y="6016712"/>
                  <a:ext cx="1864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49CB1305-ECF9-4FD3-82B4-40CA8605F3BC}"/>
                    </a:ext>
                  </a:extLst>
                </p14:cNvPr>
                <p14:cNvContentPartPr/>
                <p14:nvPr/>
              </p14:nvContentPartPr>
              <p14:xfrm>
                <a:off x="4433785" y="6101312"/>
                <a:ext cx="178200" cy="14004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49CB1305-ECF9-4FD3-82B4-40CA8605F3BC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4429465" y="6096992"/>
                  <a:ext cx="1868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A03A5DB8-A474-435E-9D21-0390C150109D}"/>
                    </a:ext>
                  </a:extLst>
                </p14:cNvPr>
                <p14:cNvContentPartPr/>
                <p14:nvPr/>
              </p14:nvContentPartPr>
              <p14:xfrm>
                <a:off x="4354585" y="6233072"/>
                <a:ext cx="472680" cy="19512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A03A5DB8-A474-435E-9D21-0390C150109D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4350265" y="6228752"/>
                  <a:ext cx="4813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ED3F2633-170B-4440-B728-66D10E926E74}"/>
                    </a:ext>
                  </a:extLst>
                </p14:cNvPr>
                <p14:cNvContentPartPr/>
                <p14:nvPr/>
              </p14:nvContentPartPr>
              <p14:xfrm>
                <a:off x="4465105" y="6243152"/>
                <a:ext cx="529920" cy="17964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ED3F2633-170B-4440-B728-66D10E926E74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4460785" y="6238832"/>
                  <a:ext cx="538560" cy="18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0" name="Gruppieren 469">
            <a:extLst>
              <a:ext uri="{FF2B5EF4-FFF2-40B4-BE49-F238E27FC236}">
                <a16:creationId xmlns:a16="http://schemas.microsoft.com/office/drawing/2014/main" id="{E8D25E35-6B4E-4406-AE7A-A5A43A85E4F4}"/>
              </a:ext>
            </a:extLst>
          </p:cNvPr>
          <p:cNvGrpSpPr/>
          <p:nvPr/>
        </p:nvGrpSpPr>
        <p:grpSpPr>
          <a:xfrm>
            <a:off x="1269025" y="4083872"/>
            <a:ext cx="3628440" cy="781560"/>
            <a:chOff x="1269025" y="4083872"/>
            <a:chExt cx="3628440" cy="78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60E513F2-3C09-4E44-89F3-12C5669DC783}"/>
                    </a:ext>
                  </a:extLst>
                </p14:cNvPr>
                <p14:cNvContentPartPr/>
                <p14:nvPr/>
              </p14:nvContentPartPr>
              <p14:xfrm>
                <a:off x="1817665" y="4785512"/>
                <a:ext cx="82800" cy="7992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60E513F2-3C09-4E44-89F3-12C5669DC783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1813345" y="4781192"/>
                  <a:ext cx="914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32379BBD-3FF4-48AD-8438-0DF7CED7A461}"/>
                    </a:ext>
                  </a:extLst>
                </p14:cNvPr>
                <p14:cNvContentPartPr/>
                <p14:nvPr/>
              </p14:nvContentPartPr>
              <p14:xfrm>
                <a:off x="1540825" y="4109432"/>
                <a:ext cx="137160" cy="792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32379BBD-3FF4-48AD-8438-0DF7CED7A461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1536505" y="4105112"/>
                  <a:ext cx="1458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C617D0F4-242D-4834-A01C-5354D017D92E}"/>
                    </a:ext>
                  </a:extLst>
                </p14:cNvPr>
                <p14:cNvContentPartPr/>
                <p14:nvPr/>
              </p14:nvContentPartPr>
              <p14:xfrm>
                <a:off x="1722625" y="4083872"/>
                <a:ext cx="88560" cy="6084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C617D0F4-242D-4834-A01C-5354D017D92E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1718305" y="4079552"/>
                  <a:ext cx="972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CE4D551E-39C3-445E-913C-FB649EAE002A}"/>
                    </a:ext>
                  </a:extLst>
                </p14:cNvPr>
                <p14:cNvContentPartPr/>
                <p14:nvPr/>
              </p14:nvContentPartPr>
              <p14:xfrm>
                <a:off x="1815145" y="4085672"/>
                <a:ext cx="100800" cy="5364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CE4D551E-39C3-445E-913C-FB649EAE002A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1810825" y="4081352"/>
                  <a:ext cx="1094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8B7779F7-0A20-4535-872C-DEF5090F33C8}"/>
                    </a:ext>
                  </a:extLst>
                </p14:cNvPr>
                <p14:cNvContentPartPr/>
                <p14:nvPr/>
              </p14:nvContentPartPr>
              <p14:xfrm>
                <a:off x="1269025" y="4480952"/>
                <a:ext cx="160200" cy="1872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8B7779F7-0A20-4535-872C-DEF5090F33C8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1264705" y="4476632"/>
                  <a:ext cx="1688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A0E2764C-3E0F-4F44-BBC1-057025151794}"/>
                    </a:ext>
                  </a:extLst>
                </p14:cNvPr>
                <p14:cNvContentPartPr/>
                <p14:nvPr/>
              </p14:nvContentPartPr>
              <p14:xfrm>
                <a:off x="1294585" y="4515152"/>
                <a:ext cx="161640" cy="900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A0E2764C-3E0F-4F44-BBC1-057025151794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1290265" y="4510832"/>
                  <a:ext cx="1702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6453FABD-0C30-437F-992A-19B3024C5E9A}"/>
                    </a:ext>
                  </a:extLst>
                </p14:cNvPr>
                <p14:cNvContentPartPr/>
                <p14:nvPr/>
              </p14:nvContentPartPr>
              <p14:xfrm>
                <a:off x="1571065" y="4355672"/>
                <a:ext cx="80640" cy="10440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6453FABD-0C30-437F-992A-19B3024C5E9A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1566745" y="4351352"/>
                  <a:ext cx="892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9D562218-CAD0-4FC2-AD0B-BDF42D786096}"/>
                    </a:ext>
                  </a:extLst>
                </p14:cNvPr>
                <p14:cNvContentPartPr/>
                <p14:nvPr/>
              </p14:nvContentPartPr>
              <p14:xfrm>
                <a:off x="1571785" y="4479152"/>
                <a:ext cx="133920" cy="1944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9D562218-CAD0-4FC2-AD0B-BDF42D786096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1567465" y="4474832"/>
                  <a:ext cx="1425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47FAC6EE-BA57-4547-BB29-8FA7418F3BA0}"/>
                    </a:ext>
                  </a:extLst>
                </p14:cNvPr>
                <p14:cNvContentPartPr/>
                <p14:nvPr/>
              </p14:nvContentPartPr>
              <p14:xfrm>
                <a:off x="1601665" y="4523432"/>
                <a:ext cx="143280" cy="11592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47FAC6EE-BA57-4547-BB29-8FA7418F3BA0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1597345" y="4519112"/>
                  <a:ext cx="1519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590C3653-1196-4792-B08E-D14EABC6D4BC}"/>
                    </a:ext>
                  </a:extLst>
                </p14:cNvPr>
                <p14:cNvContentPartPr/>
                <p14:nvPr/>
              </p14:nvContentPartPr>
              <p14:xfrm>
                <a:off x="1872745" y="4270352"/>
                <a:ext cx="79200" cy="42948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590C3653-1196-4792-B08E-D14EABC6D4BC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1868425" y="4266032"/>
                  <a:ext cx="8784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CE1467E5-FA12-4FDE-BB06-EEE475E58D7E}"/>
                    </a:ext>
                  </a:extLst>
                </p14:cNvPr>
                <p14:cNvContentPartPr/>
                <p14:nvPr/>
              </p14:nvContentPartPr>
              <p14:xfrm>
                <a:off x="1924585" y="4135352"/>
                <a:ext cx="82440" cy="7812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CE1467E5-FA12-4FDE-BB06-EEE475E58D7E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1920265" y="4131032"/>
                  <a:ext cx="910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38105425-07C6-4B5A-9874-301FCB90D3E1}"/>
                    </a:ext>
                  </a:extLst>
                </p14:cNvPr>
                <p14:cNvContentPartPr/>
                <p14:nvPr/>
              </p14:nvContentPartPr>
              <p14:xfrm>
                <a:off x="1976425" y="4165592"/>
                <a:ext cx="28800" cy="13032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38105425-07C6-4B5A-9874-301FCB90D3E1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1972105" y="4161272"/>
                  <a:ext cx="374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A9AC2D43-FCAB-46DA-8957-4790B5F51A8A}"/>
                    </a:ext>
                  </a:extLst>
                </p14:cNvPr>
                <p14:cNvContentPartPr/>
                <p14:nvPr/>
              </p14:nvContentPartPr>
              <p14:xfrm>
                <a:off x="2121865" y="4411832"/>
                <a:ext cx="94680" cy="12456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A9AC2D43-FCAB-46DA-8957-4790B5F51A8A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2117545" y="4407512"/>
                  <a:ext cx="1033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0F689AE1-7FE9-461B-85B9-DA72B4C352AC}"/>
                    </a:ext>
                  </a:extLst>
                </p14:cNvPr>
                <p14:cNvContentPartPr/>
                <p14:nvPr/>
              </p14:nvContentPartPr>
              <p14:xfrm>
                <a:off x="2105665" y="4411832"/>
                <a:ext cx="147600" cy="8640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0F689AE1-7FE9-461B-85B9-DA72B4C352AC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2101345" y="4407512"/>
                  <a:ext cx="1562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B4A5E094-E4E0-4A7C-8931-9A31F33357C7}"/>
                    </a:ext>
                  </a:extLst>
                </p14:cNvPr>
                <p14:cNvContentPartPr/>
                <p14:nvPr/>
              </p14:nvContentPartPr>
              <p14:xfrm>
                <a:off x="2391145" y="4450712"/>
                <a:ext cx="124560" cy="1224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B4A5E094-E4E0-4A7C-8931-9A31F33357C7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2386825" y="4446392"/>
                  <a:ext cx="1332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EC287170-6D00-4F8D-9C78-BC6D624E0C12}"/>
                    </a:ext>
                  </a:extLst>
                </p14:cNvPr>
                <p14:cNvContentPartPr/>
                <p14:nvPr/>
              </p14:nvContentPartPr>
              <p14:xfrm>
                <a:off x="2038705" y="4264952"/>
                <a:ext cx="104760" cy="28908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EC287170-6D00-4F8D-9C78-BC6D624E0C12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2034385" y="4260632"/>
                  <a:ext cx="11340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CC8E6C4E-1C76-4CAC-AF08-E17FEC82E349}"/>
                    </a:ext>
                  </a:extLst>
                </p14:cNvPr>
                <p14:cNvContentPartPr/>
                <p14:nvPr/>
              </p14:nvContentPartPr>
              <p14:xfrm>
                <a:off x="2637745" y="4286912"/>
                <a:ext cx="18720" cy="11340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CC8E6C4E-1C76-4CAC-AF08-E17FEC82E349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2633425" y="4282592"/>
                  <a:ext cx="273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73D2F33B-8822-48DC-8DCD-8678AD0DC7C6}"/>
                    </a:ext>
                  </a:extLst>
                </p14:cNvPr>
                <p14:cNvContentPartPr/>
                <p14:nvPr/>
              </p14:nvContentPartPr>
              <p14:xfrm>
                <a:off x="2589145" y="4406072"/>
                <a:ext cx="136800" cy="2844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73D2F33B-8822-48DC-8DCD-8678AD0DC7C6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2584825" y="4401752"/>
                  <a:ext cx="1454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F4675005-BA7E-42C2-AAFB-333280C3B764}"/>
                    </a:ext>
                  </a:extLst>
                </p14:cNvPr>
                <p14:cNvContentPartPr/>
                <p14:nvPr/>
              </p14:nvContentPartPr>
              <p14:xfrm>
                <a:off x="2605705" y="4462592"/>
                <a:ext cx="82080" cy="7200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F4675005-BA7E-42C2-AAFB-333280C3B764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2601385" y="4458272"/>
                  <a:ext cx="907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E08027DE-7556-4BA3-ACFF-59E11B3463B4}"/>
                    </a:ext>
                  </a:extLst>
                </p14:cNvPr>
                <p14:cNvContentPartPr/>
                <p14:nvPr/>
              </p14:nvContentPartPr>
              <p14:xfrm>
                <a:off x="2656465" y="4490672"/>
                <a:ext cx="16560" cy="13680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E08027DE-7556-4BA3-ACFF-59E11B3463B4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2652145" y="4486352"/>
                  <a:ext cx="252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C0C76C8F-5E8F-440B-A8D4-70A74577754E}"/>
                    </a:ext>
                  </a:extLst>
                </p14:cNvPr>
                <p14:cNvContentPartPr/>
                <p14:nvPr/>
              </p14:nvContentPartPr>
              <p14:xfrm>
                <a:off x="2802985" y="4423712"/>
                <a:ext cx="64080" cy="8352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C0C76C8F-5E8F-440B-A8D4-70A74577754E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2798665" y="4419392"/>
                  <a:ext cx="727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42671F36-5903-4CC7-9F68-17F737EF4A9A}"/>
                    </a:ext>
                  </a:extLst>
                </p14:cNvPr>
                <p14:cNvContentPartPr/>
                <p14:nvPr/>
              </p14:nvContentPartPr>
              <p14:xfrm>
                <a:off x="2780665" y="4425512"/>
                <a:ext cx="127080" cy="5112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42671F36-5903-4CC7-9F68-17F737EF4A9A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2776345" y="4421192"/>
                  <a:ext cx="1357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4BBBB9DF-F816-4053-86CA-E3375D2AC0CA}"/>
                    </a:ext>
                  </a:extLst>
                </p14:cNvPr>
                <p14:cNvContentPartPr/>
                <p14:nvPr/>
              </p14:nvContentPartPr>
              <p14:xfrm>
                <a:off x="2886505" y="4279352"/>
                <a:ext cx="118800" cy="8028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4BBBB9DF-F816-4053-86CA-E3375D2AC0CA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2882185" y="4275032"/>
                  <a:ext cx="1274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FFBBCD58-36ED-44EB-A9BE-3664FF0C783E}"/>
                    </a:ext>
                  </a:extLst>
                </p14:cNvPr>
                <p14:cNvContentPartPr/>
                <p14:nvPr/>
              </p14:nvContentPartPr>
              <p14:xfrm>
                <a:off x="2976145" y="4227512"/>
                <a:ext cx="131040" cy="37368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FFBBCD58-36ED-44EB-A9BE-3664FF0C783E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2971825" y="4223192"/>
                  <a:ext cx="13968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15A3FB3E-2147-4AE0-8AE9-FDB93A04672D}"/>
                    </a:ext>
                  </a:extLst>
                </p14:cNvPr>
                <p14:cNvContentPartPr/>
                <p14:nvPr/>
              </p14:nvContentPartPr>
              <p14:xfrm>
                <a:off x="3158665" y="4319672"/>
                <a:ext cx="170280" cy="13680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15A3FB3E-2147-4AE0-8AE9-FDB93A04672D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3154345" y="4315352"/>
                  <a:ext cx="1789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4CABDFCE-9F4B-43A1-9A1F-C264C0518535}"/>
                    </a:ext>
                  </a:extLst>
                </p14:cNvPr>
                <p14:cNvContentPartPr/>
                <p14:nvPr/>
              </p14:nvContentPartPr>
              <p14:xfrm>
                <a:off x="3372505" y="4356752"/>
                <a:ext cx="76680" cy="12456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4CABDFCE-9F4B-43A1-9A1F-C264C0518535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3368185" y="4352432"/>
                  <a:ext cx="853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98249CA5-ACAC-4E84-8FBB-8E78143FFCD6}"/>
                    </a:ext>
                  </a:extLst>
                </p14:cNvPr>
                <p14:cNvContentPartPr/>
                <p14:nvPr/>
              </p14:nvContentPartPr>
              <p14:xfrm>
                <a:off x="3377185" y="4388792"/>
                <a:ext cx="88560" cy="5868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98249CA5-ACAC-4E84-8FBB-8E78143FFCD6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3372865" y="4384472"/>
                  <a:ext cx="972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A275D699-6B62-40FB-BBCB-51FF683BA33C}"/>
                    </a:ext>
                  </a:extLst>
                </p14:cNvPr>
                <p14:cNvContentPartPr/>
                <p14:nvPr/>
              </p14:nvContentPartPr>
              <p14:xfrm>
                <a:off x="3585265" y="4393832"/>
                <a:ext cx="172080" cy="6336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A275D699-6B62-40FB-BBCB-51FF683BA33C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3580945" y="4389512"/>
                  <a:ext cx="1807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ED6A3595-091B-41DB-8673-6932A9C971B0}"/>
                    </a:ext>
                  </a:extLst>
                </p14:cNvPr>
                <p14:cNvContentPartPr/>
                <p14:nvPr/>
              </p14:nvContentPartPr>
              <p14:xfrm>
                <a:off x="2124385" y="4625672"/>
                <a:ext cx="212040" cy="3528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ED6A3595-091B-41DB-8673-6932A9C971B0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2120065" y="4621352"/>
                  <a:ext cx="2206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7D6C79F6-4969-4A6E-9974-473A20FE0C2D}"/>
                    </a:ext>
                  </a:extLst>
                </p14:cNvPr>
                <p14:cNvContentPartPr/>
                <p14:nvPr/>
              </p14:nvContentPartPr>
              <p14:xfrm>
                <a:off x="3852745" y="4211672"/>
                <a:ext cx="125640" cy="12996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7D6C79F6-4969-4A6E-9974-473A20FE0C2D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3848425" y="4207352"/>
                  <a:ext cx="1342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33B277DC-48E3-47F5-AE96-F4332E14ABC0}"/>
                    </a:ext>
                  </a:extLst>
                </p14:cNvPr>
                <p14:cNvContentPartPr/>
                <p14:nvPr/>
              </p14:nvContentPartPr>
              <p14:xfrm>
                <a:off x="3818545" y="4392752"/>
                <a:ext cx="209520" cy="4392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33B277DC-48E3-47F5-AE96-F4332E14ABC0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3814225" y="4388432"/>
                  <a:ext cx="2181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8F5A7FC0-228A-43F3-B947-979D79E5D783}"/>
                    </a:ext>
                  </a:extLst>
                </p14:cNvPr>
                <p14:cNvContentPartPr/>
                <p14:nvPr/>
              </p14:nvContentPartPr>
              <p14:xfrm>
                <a:off x="3818545" y="4479152"/>
                <a:ext cx="159120" cy="19908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8F5A7FC0-228A-43F3-B947-979D79E5D783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3814225" y="4474832"/>
                  <a:ext cx="1677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38AA9BC3-2D1C-469B-894C-3F94FC57D52C}"/>
                    </a:ext>
                  </a:extLst>
                </p14:cNvPr>
                <p14:cNvContentPartPr/>
                <p14:nvPr/>
              </p14:nvContentPartPr>
              <p14:xfrm>
                <a:off x="4105105" y="4098632"/>
                <a:ext cx="162000" cy="3096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38AA9BC3-2D1C-469B-894C-3F94FC57D52C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4100785" y="4094312"/>
                  <a:ext cx="1706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F17EBB27-63FA-442F-9FD0-66DB300AAECA}"/>
                    </a:ext>
                  </a:extLst>
                </p14:cNvPr>
                <p14:cNvContentPartPr/>
                <p14:nvPr/>
              </p14:nvContentPartPr>
              <p14:xfrm>
                <a:off x="4102585" y="4118432"/>
                <a:ext cx="146520" cy="66672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F17EBB27-63FA-442F-9FD0-66DB300AAECA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4098265" y="4114112"/>
                  <a:ext cx="155160" cy="67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79E34446-165B-46AC-91F6-6E60F513ADCF}"/>
                    </a:ext>
                  </a:extLst>
                </p14:cNvPr>
                <p14:cNvContentPartPr/>
                <p14:nvPr/>
              </p14:nvContentPartPr>
              <p14:xfrm>
                <a:off x="4316065" y="4248032"/>
                <a:ext cx="124200" cy="16056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79E34446-165B-46AC-91F6-6E60F513ADCF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4311745" y="4243712"/>
                  <a:ext cx="1328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486EC17D-A0A7-428B-9773-16EE3FE71A9B}"/>
                    </a:ext>
                  </a:extLst>
                </p14:cNvPr>
                <p14:cNvContentPartPr/>
                <p14:nvPr/>
              </p14:nvContentPartPr>
              <p14:xfrm>
                <a:off x="4318225" y="4426592"/>
                <a:ext cx="167760" cy="4104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486EC17D-A0A7-428B-9773-16EE3FE71A9B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4313905" y="4422272"/>
                  <a:ext cx="1764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8DBE8C59-F6DD-4430-98B9-F98B73C2B20B}"/>
                    </a:ext>
                  </a:extLst>
                </p14:cNvPr>
                <p14:cNvContentPartPr/>
                <p14:nvPr/>
              </p14:nvContentPartPr>
              <p14:xfrm>
                <a:off x="4355305" y="4487072"/>
                <a:ext cx="124920" cy="11628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8DBE8C59-F6DD-4430-98B9-F98B73C2B20B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4350985" y="4482752"/>
                  <a:ext cx="1335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EFF0A946-7BAF-4B52-945B-48C73D558EB3}"/>
                    </a:ext>
                  </a:extLst>
                </p14:cNvPr>
                <p14:cNvContentPartPr/>
                <p14:nvPr/>
              </p14:nvContentPartPr>
              <p14:xfrm>
                <a:off x="4583185" y="4330112"/>
                <a:ext cx="137520" cy="16920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EFF0A946-7BAF-4B52-945B-48C73D558EB3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4578865" y="4325792"/>
                  <a:ext cx="1461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6335FA4B-C73F-4D72-B1CE-162D0CA7655E}"/>
                    </a:ext>
                  </a:extLst>
                </p14:cNvPr>
                <p14:cNvContentPartPr/>
                <p14:nvPr/>
              </p14:nvContentPartPr>
              <p14:xfrm>
                <a:off x="4585345" y="4392032"/>
                <a:ext cx="127800" cy="8244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6335FA4B-C73F-4D72-B1CE-162D0CA7655E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4581025" y="4387712"/>
                  <a:ext cx="1364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4D886D3D-3D2B-43A2-AA16-AE2E036C9BA3}"/>
                    </a:ext>
                  </a:extLst>
                </p14:cNvPr>
                <p14:cNvContentPartPr/>
                <p14:nvPr/>
              </p14:nvContentPartPr>
              <p14:xfrm>
                <a:off x="4746625" y="4193312"/>
                <a:ext cx="150840" cy="11304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4D886D3D-3D2B-43A2-AA16-AE2E036C9BA3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4742305" y="4188992"/>
                  <a:ext cx="1594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E24EC85E-8A05-4CE7-B230-F63E31542BFD}"/>
                    </a:ext>
                  </a:extLst>
                </p14:cNvPr>
                <p14:cNvContentPartPr/>
                <p14:nvPr/>
              </p14:nvContentPartPr>
              <p14:xfrm>
                <a:off x="1403305" y="4205552"/>
                <a:ext cx="449280" cy="60804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E24EC85E-8A05-4CE7-B230-F63E31542BFD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1398985" y="4201232"/>
                  <a:ext cx="457920" cy="6166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72" name="Grafik 471">
            <a:extLst>
              <a:ext uri="{FF2B5EF4-FFF2-40B4-BE49-F238E27FC236}">
                <a16:creationId xmlns:a16="http://schemas.microsoft.com/office/drawing/2014/main" id="{9255396A-C1B4-4700-90F8-024594E46086}"/>
              </a:ext>
            </a:extLst>
          </p:cNvPr>
          <p:cNvPicPr>
            <a:picLocks noChangeAspect="1"/>
          </p:cNvPicPr>
          <p:nvPr/>
        </p:nvPicPr>
        <p:blipFill>
          <a:blip r:embed="rId731"/>
          <a:stretch>
            <a:fillRect/>
          </a:stretch>
        </p:blipFill>
        <p:spPr>
          <a:xfrm>
            <a:off x="6471009" y="4507232"/>
            <a:ext cx="1998276" cy="1826089"/>
          </a:xfrm>
          <a:prstGeom prst="rect">
            <a:avLst/>
          </a:prstGeom>
        </p:spPr>
      </p:pic>
      <p:grpSp>
        <p:nvGrpSpPr>
          <p:cNvPr id="475" name="Gruppieren 474">
            <a:extLst>
              <a:ext uri="{FF2B5EF4-FFF2-40B4-BE49-F238E27FC236}">
                <a16:creationId xmlns:a16="http://schemas.microsoft.com/office/drawing/2014/main" id="{F7136393-B5E1-4D32-815B-689A0252630F}"/>
              </a:ext>
            </a:extLst>
          </p:cNvPr>
          <p:cNvGrpSpPr/>
          <p:nvPr/>
        </p:nvGrpSpPr>
        <p:grpSpPr>
          <a:xfrm>
            <a:off x="7958545" y="3589592"/>
            <a:ext cx="382320" cy="181440"/>
            <a:chOff x="7958545" y="3589592"/>
            <a:chExt cx="382320" cy="18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9F9C404F-46C5-4FD7-AEF8-97B9D19CB5E2}"/>
                    </a:ext>
                  </a:extLst>
                </p14:cNvPr>
                <p14:cNvContentPartPr/>
                <p14:nvPr/>
              </p14:nvContentPartPr>
              <p14:xfrm>
                <a:off x="7958545" y="3666272"/>
                <a:ext cx="254880" cy="4428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9F9C404F-46C5-4FD7-AEF8-97B9D19CB5E2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7954225" y="3661952"/>
                  <a:ext cx="2635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12FFD8D8-E8F3-48E8-9A47-320D78BDD47D}"/>
                    </a:ext>
                  </a:extLst>
                </p14:cNvPr>
                <p14:cNvContentPartPr/>
                <p14:nvPr/>
              </p14:nvContentPartPr>
              <p14:xfrm>
                <a:off x="8223865" y="3589592"/>
                <a:ext cx="117000" cy="18144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12FFD8D8-E8F3-48E8-9A47-320D78BDD47D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8219545" y="3585272"/>
                  <a:ext cx="125640" cy="19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8" name="Gruppieren 477">
            <a:extLst>
              <a:ext uri="{FF2B5EF4-FFF2-40B4-BE49-F238E27FC236}">
                <a16:creationId xmlns:a16="http://schemas.microsoft.com/office/drawing/2014/main" id="{DDA7D08E-AA63-48CA-A249-DF66A26FD17A}"/>
              </a:ext>
            </a:extLst>
          </p:cNvPr>
          <p:cNvGrpSpPr/>
          <p:nvPr/>
        </p:nvGrpSpPr>
        <p:grpSpPr>
          <a:xfrm>
            <a:off x="8581705" y="3515792"/>
            <a:ext cx="336240" cy="169560"/>
            <a:chOff x="8581705" y="3515792"/>
            <a:chExt cx="336240" cy="16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4A31396E-C473-4013-92EC-AC12F31FC78D}"/>
                    </a:ext>
                  </a:extLst>
                </p14:cNvPr>
                <p14:cNvContentPartPr/>
                <p14:nvPr/>
              </p14:nvContentPartPr>
              <p14:xfrm>
                <a:off x="8581705" y="3515792"/>
                <a:ext cx="134640" cy="16956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4A31396E-C473-4013-92EC-AC12F31FC78D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8577385" y="3511472"/>
                  <a:ext cx="1432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90A31BCE-BD76-418D-BE8A-B06A3C35B20D}"/>
                    </a:ext>
                  </a:extLst>
                </p14:cNvPr>
                <p14:cNvContentPartPr/>
                <p14:nvPr/>
              </p14:nvContentPartPr>
              <p14:xfrm>
                <a:off x="8724265" y="3585272"/>
                <a:ext cx="193680" cy="8316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90A31BCE-BD76-418D-BE8A-B06A3C35B20D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8719945" y="3580952"/>
                  <a:ext cx="202320" cy="9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40">
            <p14:nvContentPartPr>
              <p14:cNvPr id="479" name="Freihand 478">
                <a:extLst>
                  <a:ext uri="{FF2B5EF4-FFF2-40B4-BE49-F238E27FC236}">
                    <a16:creationId xmlns:a16="http://schemas.microsoft.com/office/drawing/2014/main" id="{E299F051-FB42-4684-8BDD-F192D7540630}"/>
                  </a:ext>
                </a:extLst>
              </p14:cNvPr>
              <p14:cNvContentPartPr/>
              <p14:nvPr/>
            </p14:nvContentPartPr>
            <p14:xfrm>
              <a:off x="9170305" y="3357752"/>
              <a:ext cx="66600" cy="423720"/>
            </p14:xfrm>
          </p:contentPart>
        </mc:Choice>
        <mc:Fallback>
          <p:pic>
            <p:nvPicPr>
              <p:cNvPr id="479" name="Freihand 478">
                <a:extLst>
                  <a:ext uri="{FF2B5EF4-FFF2-40B4-BE49-F238E27FC236}">
                    <a16:creationId xmlns:a16="http://schemas.microsoft.com/office/drawing/2014/main" id="{E299F051-FB42-4684-8BDD-F192D7540630}"/>
                  </a:ext>
                </a:extLst>
              </p:cNvPr>
              <p:cNvPicPr/>
              <p:nvPr/>
            </p:nvPicPr>
            <p:blipFill>
              <a:blip r:embed="rId741"/>
              <a:stretch>
                <a:fillRect/>
              </a:stretch>
            </p:blipFill>
            <p:spPr>
              <a:xfrm>
                <a:off x="9165985" y="3353432"/>
                <a:ext cx="7524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2">
            <p14:nvContentPartPr>
              <p14:cNvPr id="480" name="Freihand 479">
                <a:extLst>
                  <a:ext uri="{FF2B5EF4-FFF2-40B4-BE49-F238E27FC236}">
                    <a16:creationId xmlns:a16="http://schemas.microsoft.com/office/drawing/2014/main" id="{191BE325-D7F1-4DD1-B3A5-6285DA40D854}"/>
                  </a:ext>
                </a:extLst>
              </p14:cNvPr>
              <p14:cNvContentPartPr/>
              <p14:nvPr/>
            </p14:nvContentPartPr>
            <p14:xfrm>
              <a:off x="9139345" y="3861752"/>
              <a:ext cx="60120" cy="69120"/>
            </p14:xfrm>
          </p:contentPart>
        </mc:Choice>
        <mc:Fallback>
          <p:pic>
            <p:nvPicPr>
              <p:cNvPr id="480" name="Freihand 479">
                <a:extLst>
                  <a:ext uri="{FF2B5EF4-FFF2-40B4-BE49-F238E27FC236}">
                    <a16:creationId xmlns:a16="http://schemas.microsoft.com/office/drawing/2014/main" id="{191BE325-D7F1-4DD1-B3A5-6285DA40D854}"/>
                  </a:ext>
                </a:extLst>
              </p:cNvPr>
              <p:cNvPicPr/>
              <p:nvPr/>
            </p:nvPicPr>
            <p:blipFill>
              <a:blip r:embed="rId743"/>
              <a:stretch>
                <a:fillRect/>
              </a:stretch>
            </p:blipFill>
            <p:spPr>
              <a:xfrm>
                <a:off x="9135025" y="3857432"/>
                <a:ext cx="68760" cy="7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504" name="Gruppieren 503">
            <a:extLst>
              <a:ext uri="{FF2B5EF4-FFF2-40B4-BE49-F238E27FC236}">
                <a16:creationId xmlns:a16="http://schemas.microsoft.com/office/drawing/2014/main" id="{BC9B408D-6207-40B6-9E6D-89D314DF0573}"/>
              </a:ext>
            </a:extLst>
          </p:cNvPr>
          <p:cNvGrpSpPr/>
          <p:nvPr/>
        </p:nvGrpSpPr>
        <p:grpSpPr>
          <a:xfrm>
            <a:off x="9133225" y="3206192"/>
            <a:ext cx="2305080" cy="515520"/>
            <a:chOff x="9133225" y="3206192"/>
            <a:chExt cx="2305080" cy="51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8380A163-77D6-4E69-B3FD-6C1FC0038FD7}"/>
                    </a:ext>
                  </a:extLst>
                </p14:cNvPr>
                <p14:cNvContentPartPr/>
                <p14:nvPr/>
              </p14:nvContentPartPr>
              <p14:xfrm>
                <a:off x="9133225" y="3206192"/>
                <a:ext cx="95760" cy="8712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8380A163-77D6-4E69-B3FD-6C1FC0038FD7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9128905" y="3201512"/>
                  <a:ext cx="1044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18509A20-3AEC-4B1E-8676-0F81EA1FE926}"/>
                    </a:ext>
                  </a:extLst>
                </p14:cNvPr>
                <p14:cNvContentPartPr/>
                <p14:nvPr/>
              </p14:nvContentPartPr>
              <p14:xfrm>
                <a:off x="9198385" y="3230312"/>
                <a:ext cx="21600" cy="10620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18509A20-3AEC-4B1E-8676-0F81EA1FE926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9194065" y="3225992"/>
                  <a:ext cx="302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63FD1B2B-C346-464F-8A43-8FA56DD9486F}"/>
                    </a:ext>
                  </a:extLst>
                </p14:cNvPr>
                <p14:cNvContentPartPr/>
                <p14:nvPr/>
              </p14:nvContentPartPr>
              <p14:xfrm>
                <a:off x="9428785" y="3492392"/>
                <a:ext cx="113400" cy="12708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63FD1B2B-C346-464F-8A43-8FA56DD9486F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9424465" y="3488072"/>
                  <a:ext cx="1220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2522D362-EB70-46D9-BCF8-D8CCF8F07D1E}"/>
                    </a:ext>
                  </a:extLst>
                </p14:cNvPr>
                <p14:cNvContentPartPr/>
                <p14:nvPr/>
              </p14:nvContentPartPr>
              <p14:xfrm>
                <a:off x="9425905" y="3512912"/>
                <a:ext cx="131400" cy="7056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2522D362-EB70-46D9-BCF8-D8CCF8F07D1E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9421585" y="3508592"/>
                  <a:ext cx="1400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EE14B92E-873E-4E70-B668-93C3A3194BF4}"/>
                    </a:ext>
                  </a:extLst>
                </p14:cNvPr>
                <p14:cNvContentPartPr/>
                <p14:nvPr/>
              </p14:nvContentPartPr>
              <p14:xfrm>
                <a:off x="9659905" y="3544592"/>
                <a:ext cx="119880" cy="504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EE14B92E-873E-4E70-B668-93C3A3194BF4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9655585" y="3540272"/>
                  <a:ext cx="1285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F4F2C3E0-501F-4B6F-B2D8-A6C49807C7C6}"/>
                    </a:ext>
                  </a:extLst>
                </p14:cNvPr>
                <p14:cNvContentPartPr/>
                <p14:nvPr/>
              </p14:nvContentPartPr>
              <p14:xfrm>
                <a:off x="9812185" y="3441632"/>
                <a:ext cx="127800" cy="12996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F4F2C3E0-501F-4B6F-B2D8-A6C49807C7C6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9807865" y="3437312"/>
                  <a:ext cx="1364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95F42DD8-743B-41A7-85BC-69BBE62340A3}"/>
                    </a:ext>
                  </a:extLst>
                </p14:cNvPr>
                <p14:cNvContentPartPr/>
                <p14:nvPr/>
              </p14:nvContentPartPr>
              <p14:xfrm>
                <a:off x="9838105" y="3489872"/>
                <a:ext cx="124560" cy="8460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95F42DD8-743B-41A7-85BC-69BBE62340A3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9833785" y="3485552"/>
                  <a:ext cx="1332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3919C57C-B940-4FD8-A421-007A30E887DB}"/>
                    </a:ext>
                  </a:extLst>
                </p14:cNvPr>
                <p14:cNvContentPartPr/>
                <p14:nvPr/>
              </p14:nvContentPartPr>
              <p14:xfrm>
                <a:off x="10016305" y="3402752"/>
                <a:ext cx="99000" cy="14328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3919C57C-B940-4FD8-A421-007A30E887DB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10011985" y="3398432"/>
                  <a:ext cx="1076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931B3830-86D3-48ED-81BE-4BDA6C02B791}"/>
                    </a:ext>
                  </a:extLst>
                </p14:cNvPr>
                <p14:cNvContentPartPr/>
                <p14:nvPr/>
              </p14:nvContentPartPr>
              <p14:xfrm>
                <a:off x="10107745" y="3464672"/>
                <a:ext cx="123120" cy="9216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931B3830-86D3-48ED-81BE-4BDA6C02B791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10103425" y="3460352"/>
                  <a:ext cx="1317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38974D42-B0D9-474D-9CE1-03F987AB33C5}"/>
                    </a:ext>
                  </a:extLst>
                </p14:cNvPr>
                <p14:cNvContentPartPr/>
                <p14:nvPr/>
              </p14:nvContentPartPr>
              <p14:xfrm>
                <a:off x="10198465" y="3402392"/>
                <a:ext cx="82800" cy="21384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38974D42-B0D9-474D-9CE1-03F987AB33C5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10194145" y="3398072"/>
                  <a:ext cx="914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A152C568-2F62-42E4-8DB6-6E6FB8223AAD}"/>
                    </a:ext>
                  </a:extLst>
                </p14:cNvPr>
                <p14:cNvContentPartPr/>
                <p14:nvPr/>
              </p14:nvContentPartPr>
              <p14:xfrm>
                <a:off x="9318265" y="3395912"/>
                <a:ext cx="172800" cy="32580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A152C568-2F62-42E4-8DB6-6E6FB8223AAD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9313945" y="3391592"/>
                  <a:ext cx="18144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CA2B1621-F27F-47C8-8934-87934FFA79EF}"/>
                    </a:ext>
                  </a:extLst>
                </p14:cNvPr>
                <p14:cNvContentPartPr/>
                <p14:nvPr/>
              </p14:nvContentPartPr>
              <p14:xfrm>
                <a:off x="10257145" y="3394472"/>
                <a:ext cx="118800" cy="24696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CA2B1621-F27F-47C8-8934-87934FFA79EF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10252825" y="3390152"/>
                  <a:ext cx="1274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12F7C7FC-9F89-4E2E-9B47-CF46DC6A689F}"/>
                    </a:ext>
                  </a:extLst>
                </p14:cNvPr>
                <p14:cNvContentPartPr/>
                <p14:nvPr/>
              </p14:nvContentPartPr>
              <p14:xfrm>
                <a:off x="10314385" y="3292952"/>
                <a:ext cx="164880" cy="10152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12F7C7FC-9F89-4E2E-9B47-CF46DC6A689F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10310065" y="3288632"/>
                  <a:ext cx="1735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720F7EAA-06A1-4B03-9E3E-8858E791465C}"/>
                    </a:ext>
                  </a:extLst>
                </p14:cNvPr>
                <p14:cNvContentPartPr/>
                <p14:nvPr/>
              </p14:nvContentPartPr>
              <p14:xfrm>
                <a:off x="10546945" y="3365672"/>
                <a:ext cx="54360" cy="22860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720F7EAA-06A1-4B03-9E3E-8858E791465C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10542625" y="3361352"/>
                  <a:ext cx="630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24EFE69E-5C0D-4C41-82DE-C1131925C5D8}"/>
                    </a:ext>
                  </a:extLst>
                </p14:cNvPr>
                <p14:cNvContentPartPr/>
                <p14:nvPr/>
              </p14:nvContentPartPr>
              <p14:xfrm>
                <a:off x="10474945" y="3467912"/>
                <a:ext cx="184680" cy="792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24EFE69E-5C0D-4C41-82DE-C1131925C5D8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10470625" y="3463592"/>
                  <a:ext cx="1933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33024733-0C2B-43A5-B98C-F359A60B4CD7}"/>
                    </a:ext>
                  </a:extLst>
                </p14:cNvPr>
                <p14:cNvContentPartPr/>
                <p14:nvPr/>
              </p14:nvContentPartPr>
              <p14:xfrm>
                <a:off x="10665745" y="3341192"/>
                <a:ext cx="96120" cy="16776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33024733-0C2B-43A5-B98C-F359A60B4CD7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10661425" y="3336872"/>
                  <a:ext cx="1047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3645D58D-7C0D-4715-9532-3635D74A8B82}"/>
                    </a:ext>
                  </a:extLst>
                </p14:cNvPr>
                <p14:cNvContentPartPr/>
                <p14:nvPr/>
              </p14:nvContentPartPr>
              <p14:xfrm>
                <a:off x="10807225" y="3394832"/>
                <a:ext cx="119160" cy="10728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3645D58D-7C0D-4715-9532-3635D74A8B82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10802905" y="3390512"/>
                  <a:ext cx="1278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490F35BF-B00E-4420-BA98-B823BF010C1B}"/>
                    </a:ext>
                  </a:extLst>
                </p14:cNvPr>
                <p14:cNvContentPartPr/>
                <p14:nvPr/>
              </p14:nvContentPartPr>
              <p14:xfrm>
                <a:off x="10924225" y="3327872"/>
                <a:ext cx="73800" cy="18468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490F35BF-B00E-4420-BA98-B823BF010C1B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10919905" y="3323552"/>
                  <a:ext cx="824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4462E949-42BD-4142-9845-11B0E1689AE7}"/>
                    </a:ext>
                  </a:extLst>
                </p14:cNvPr>
                <p14:cNvContentPartPr/>
                <p14:nvPr/>
              </p14:nvContentPartPr>
              <p14:xfrm>
                <a:off x="11064625" y="3316712"/>
                <a:ext cx="197640" cy="16020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4462E949-42BD-4142-9845-11B0E1689AE7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11060305" y="3312392"/>
                  <a:ext cx="2062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50E61B74-D159-4A45-9BF2-A8DD81F0E80F}"/>
                    </a:ext>
                  </a:extLst>
                </p14:cNvPr>
                <p14:cNvContentPartPr/>
                <p14:nvPr/>
              </p14:nvContentPartPr>
              <p14:xfrm>
                <a:off x="11271265" y="3371432"/>
                <a:ext cx="114120" cy="13104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50E61B74-D159-4A45-9BF2-A8DD81F0E80F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11266945" y="3367112"/>
                  <a:ext cx="1227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2354DE32-1638-4BAF-A18F-629137EEA97D}"/>
                    </a:ext>
                  </a:extLst>
                </p14:cNvPr>
                <p14:cNvContentPartPr/>
                <p14:nvPr/>
              </p14:nvContentPartPr>
              <p14:xfrm>
                <a:off x="11271985" y="3389432"/>
                <a:ext cx="166320" cy="8388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2354DE32-1638-4BAF-A18F-629137EEA97D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11267665" y="3385112"/>
                  <a:ext cx="174960" cy="92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68572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9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842108" y="136525"/>
            <a:ext cx="3020009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</a:t>
            </a:r>
            <a:endParaRPr lang="de-DE" sz="3200" dirty="0"/>
          </a:p>
        </p:txBody>
      </p:sp>
      <p:sp>
        <p:nvSpPr>
          <p:cNvPr id="5" name="Rechteck 4"/>
          <p:cNvSpPr/>
          <p:nvPr/>
        </p:nvSpPr>
        <p:spPr>
          <a:xfrm>
            <a:off x="239146" y="136525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err="1"/>
              <a:t>Suppose</a:t>
            </a:r>
            <a:r>
              <a:rPr lang="de-DE" sz="2400" dirty="0"/>
              <a:t>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COP (Chief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Production</a:t>
            </a:r>
            <a:r>
              <a:rPr lang="de-DE" sz="2400" dirty="0"/>
              <a:t>) </a:t>
            </a:r>
            <a:r>
              <a:rPr lang="de-DE" sz="2400" dirty="0" err="1"/>
              <a:t>within</a:t>
            </a:r>
            <a:r>
              <a:rPr lang="de-DE" sz="2400" dirty="0"/>
              <a:t> a </a:t>
            </a:r>
            <a:r>
              <a:rPr lang="de-DE" sz="2400" dirty="0" err="1"/>
              <a:t>brewery</a:t>
            </a:r>
            <a:r>
              <a:rPr lang="de-DE" sz="2400" dirty="0"/>
              <a:t>.</a:t>
            </a:r>
          </a:p>
          <a:p>
            <a:r>
              <a:rPr lang="de-DE" sz="2400" dirty="0" err="1"/>
              <a:t>Furthermore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maschine</a:t>
            </a:r>
            <a:r>
              <a:rPr lang="de-DE" sz="2400" dirty="0"/>
              <a:t> </a:t>
            </a:r>
            <a:r>
              <a:rPr lang="de-DE" sz="2400" dirty="0" err="1"/>
              <a:t>shows</a:t>
            </a:r>
            <a:r>
              <a:rPr lang="de-DE" sz="2400" dirty="0"/>
              <a:t> a </a:t>
            </a:r>
            <a:r>
              <a:rPr lang="de-DE" sz="2400" dirty="0" err="1"/>
              <a:t>filling</a:t>
            </a:r>
            <a:r>
              <a:rPr lang="de-DE" sz="2400" dirty="0"/>
              <a:t> </a:t>
            </a:r>
            <a:r>
              <a:rPr lang="de-DE" sz="2400" dirty="0" err="1"/>
              <a:t>quantity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bottles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0,568L. But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suppose</a:t>
            </a:r>
            <a:r>
              <a:rPr lang="de-DE" sz="2400" dirty="0"/>
              <a:t>, </a:t>
            </a:r>
            <a:r>
              <a:rPr lang="de-DE" sz="2400" dirty="0" err="1"/>
              <a:t>that</a:t>
            </a:r>
            <a:r>
              <a:rPr lang="de-DE" sz="2400" dirty="0"/>
              <a:t> real </a:t>
            </a:r>
            <a:r>
              <a:rPr lang="de-DE" sz="2400" dirty="0" err="1"/>
              <a:t>filling</a:t>
            </a:r>
            <a:r>
              <a:rPr lang="de-DE" sz="2400" dirty="0"/>
              <a:t> </a:t>
            </a:r>
            <a:r>
              <a:rPr lang="de-DE" sz="2400" dirty="0" err="1"/>
              <a:t>quantity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uniformly</a:t>
            </a:r>
            <a:r>
              <a:rPr lang="de-DE" sz="2400" dirty="0"/>
              <a:t> </a:t>
            </a:r>
            <a:r>
              <a:rPr lang="de-DE" sz="2400" dirty="0" err="1"/>
              <a:t>distributed</a:t>
            </a:r>
            <a:r>
              <a:rPr lang="de-DE" sz="2400" dirty="0"/>
              <a:t> </a:t>
            </a:r>
            <a:r>
              <a:rPr lang="de-DE" sz="2400" dirty="0" err="1"/>
              <a:t>around</a:t>
            </a:r>
            <a:r>
              <a:rPr lang="de-DE" sz="2400" dirty="0"/>
              <a:t> 0,556L and 0,58L.</a:t>
            </a:r>
          </a:p>
          <a:p>
            <a:endParaRPr lang="de-DE" sz="2400" dirty="0"/>
          </a:p>
          <a:p>
            <a:r>
              <a:rPr lang="de-DE" sz="2400" dirty="0" err="1"/>
              <a:t>What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filling</a:t>
            </a:r>
            <a:r>
              <a:rPr lang="de-DE" sz="2400" dirty="0"/>
              <a:t> </a:t>
            </a:r>
            <a:r>
              <a:rPr lang="de-DE" sz="2400" dirty="0" err="1"/>
              <a:t>quantity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less</a:t>
            </a:r>
            <a:r>
              <a:rPr lang="de-DE" sz="2400" dirty="0"/>
              <a:t> </a:t>
            </a:r>
            <a:r>
              <a:rPr lang="de-DE" sz="2400" dirty="0" err="1"/>
              <a:t>than</a:t>
            </a:r>
            <a:r>
              <a:rPr lang="de-DE" sz="2400" dirty="0"/>
              <a:t> 0,56L?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4635CB2-A72E-4981-B043-8DF76F096200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6317331A-C83E-4CC3-A7FD-554C6044440D}"/>
                  </a:ext>
                </a:extLst>
              </p14:cNvPr>
              <p14:cNvContentPartPr/>
              <p14:nvPr/>
            </p14:nvContentPartPr>
            <p14:xfrm>
              <a:off x="1122663" y="4674632"/>
              <a:ext cx="207360" cy="3744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6317331A-C83E-4CC3-A7FD-554C6044440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8343" y="4670312"/>
                <a:ext cx="2160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CC6FDD45-B994-47EC-B4EA-30C833C6B454}"/>
                  </a:ext>
                </a:extLst>
              </p14:cNvPr>
              <p14:cNvContentPartPr/>
              <p14:nvPr/>
            </p14:nvContentPartPr>
            <p14:xfrm>
              <a:off x="1979823" y="5528912"/>
              <a:ext cx="1251360" cy="12744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CC6FDD45-B994-47EC-B4EA-30C833C6B45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75503" y="5524592"/>
                <a:ext cx="12600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605C8943-3A03-4ADA-8367-0BFB6DE12937}"/>
                  </a:ext>
                </a:extLst>
              </p14:cNvPr>
              <p14:cNvContentPartPr/>
              <p14:nvPr/>
            </p14:nvContentPartPr>
            <p14:xfrm>
              <a:off x="2177103" y="5766152"/>
              <a:ext cx="108000" cy="7056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605C8943-3A03-4ADA-8367-0BFB6DE1293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72783" y="5761832"/>
                <a:ext cx="11664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847B8924-10C5-40FC-BEBC-D6469C82FACF}"/>
                  </a:ext>
                </a:extLst>
              </p14:cNvPr>
              <p14:cNvContentPartPr/>
              <p14:nvPr/>
            </p14:nvContentPartPr>
            <p14:xfrm>
              <a:off x="2286903" y="5844272"/>
              <a:ext cx="36360" cy="6948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847B8924-10C5-40FC-BEBC-D6469C82FAC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82583" y="5839952"/>
                <a:ext cx="4500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311C9818-CFEE-4ED3-822A-17121D947745}"/>
                  </a:ext>
                </a:extLst>
              </p14:cNvPr>
              <p14:cNvContentPartPr/>
              <p14:nvPr/>
            </p14:nvContentPartPr>
            <p14:xfrm>
              <a:off x="2366823" y="5754632"/>
              <a:ext cx="141840" cy="11520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311C9818-CFEE-4ED3-822A-17121D94774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62503" y="5750312"/>
                <a:ext cx="15048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83B32CE2-2814-4E46-905A-3E547F0AB371}"/>
                  </a:ext>
                </a:extLst>
              </p14:cNvPr>
              <p14:cNvContentPartPr/>
              <p14:nvPr/>
            </p14:nvContentPartPr>
            <p14:xfrm>
              <a:off x="2550063" y="5805032"/>
              <a:ext cx="103680" cy="1980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83B32CE2-2814-4E46-905A-3E547F0AB37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45743" y="5800712"/>
                <a:ext cx="11232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C269C99E-BF8F-42C8-A33B-E6669AB54951}"/>
                  </a:ext>
                </a:extLst>
              </p14:cNvPr>
              <p14:cNvContentPartPr/>
              <p14:nvPr/>
            </p14:nvContentPartPr>
            <p14:xfrm>
              <a:off x="2454303" y="5733032"/>
              <a:ext cx="111600" cy="16704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C269C99E-BF8F-42C8-A33B-E6669AB5495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49983" y="5728712"/>
                <a:ext cx="12024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9D35BBA6-8B4D-404B-968F-379412DAEDB9}"/>
                  </a:ext>
                </a:extLst>
              </p14:cNvPr>
              <p14:cNvContentPartPr/>
              <p14:nvPr/>
            </p14:nvContentPartPr>
            <p14:xfrm>
              <a:off x="2685423" y="5748512"/>
              <a:ext cx="94320" cy="10008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9D35BBA6-8B4D-404B-968F-379412DAEDB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81103" y="5744192"/>
                <a:ext cx="10296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87A0A1AA-9936-4A44-9766-D4C78CB89BDF}"/>
                  </a:ext>
                </a:extLst>
              </p14:cNvPr>
              <p14:cNvContentPartPr/>
              <p14:nvPr/>
            </p14:nvContentPartPr>
            <p14:xfrm>
              <a:off x="2772903" y="5825192"/>
              <a:ext cx="29160" cy="5508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87A0A1AA-9936-4A44-9766-D4C78CB89BD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768583" y="5820872"/>
                <a:ext cx="3780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BC772D27-CD0B-472B-B167-20FF2603F713}"/>
                  </a:ext>
                </a:extLst>
              </p14:cNvPr>
              <p14:cNvContentPartPr/>
              <p14:nvPr/>
            </p14:nvContentPartPr>
            <p14:xfrm>
              <a:off x="2831583" y="5741312"/>
              <a:ext cx="106200" cy="12168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BC772D27-CD0B-472B-B167-20FF2603F71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27263" y="5736992"/>
                <a:ext cx="11484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0A077B98-2E52-42AC-8F74-36821AB49647}"/>
                  </a:ext>
                </a:extLst>
              </p14:cNvPr>
              <p14:cNvContentPartPr/>
              <p14:nvPr/>
            </p14:nvContentPartPr>
            <p14:xfrm>
              <a:off x="2890623" y="5738432"/>
              <a:ext cx="73800" cy="612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0A077B98-2E52-42AC-8F74-36821AB4964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86303" y="5734112"/>
                <a:ext cx="8244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3B6646DA-DDBF-4F6B-8C84-B38403B6061C}"/>
                  </a:ext>
                </a:extLst>
              </p14:cNvPr>
              <p14:cNvContentPartPr/>
              <p14:nvPr/>
            </p14:nvContentPartPr>
            <p14:xfrm>
              <a:off x="2983143" y="5721512"/>
              <a:ext cx="74520" cy="10512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3B6646DA-DDBF-4F6B-8C84-B38403B6061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978823" y="5717192"/>
                <a:ext cx="8316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F47FE1CC-60CE-4E6B-9E86-5EBB2B741646}"/>
                  </a:ext>
                </a:extLst>
              </p14:cNvPr>
              <p14:cNvContentPartPr/>
              <p14:nvPr/>
            </p14:nvContentPartPr>
            <p14:xfrm>
              <a:off x="7567743" y="2412752"/>
              <a:ext cx="696240" cy="6516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F47FE1CC-60CE-4E6B-9E86-5EBB2B74164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563423" y="2408432"/>
                <a:ext cx="704880" cy="7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7D578AFA-B20E-4AEE-8104-B6AA605FEE93}"/>
              </a:ext>
            </a:extLst>
          </p:cNvPr>
          <p:cNvGrpSpPr/>
          <p:nvPr/>
        </p:nvGrpSpPr>
        <p:grpSpPr>
          <a:xfrm>
            <a:off x="385383" y="2609672"/>
            <a:ext cx="4317120" cy="2856960"/>
            <a:chOff x="385383" y="2609672"/>
            <a:chExt cx="4317120" cy="285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83CFBFDC-31C4-48BA-A75D-64647EC8F989}"/>
                    </a:ext>
                  </a:extLst>
                </p14:cNvPr>
                <p14:cNvContentPartPr/>
                <p14:nvPr/>
              </p14:nvContentPartPr>
              <p14:xfrm>
                <a:off x="1200423" y="2972912"/>
                <a:ext cx="41040" cy="221256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83CFBFDC-31C4-48BA-A75D-64647EC8F98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96103" y="2968592"/>
                  <a:ext cx="49680" cy="22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8070376E-31C8-4D22-919B-36E28FC6EDE6}"/>
                    </a:ext>
                  </a:extLst>
                </p14:cNvPr>
                <p14:cNvContentPartPr/>
                <p14:nvPr/>
              </p14:nvContentPartPr>
              <p14:xfrm>
                <a:off x="971823" y="5087912"/>
                <a:ext cx="3636360" cy="198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8070376E-31C8-4D22-919B-36E28FC6EDE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67503" y="5083592"/>
                  <a:ext cx="36450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2F9A739A-1A96-4B60-AF55-22565DBEFA50}"/>
                    </a:ext>
                  </a:extLst>
                </p14:cNvPr>
                <p14:cNvContentPartPr/>
                <p14:nvPr/>
              </p14:nvContentPartPr>
              <p14:xfrm>
                <a:off x="4555983" y="5010152"/>
                <a:ext cx="146520" cy="1868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2F9A739A-1A96-4B60-AF55-22565DBEFA5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551663" y="5005832"/>
                  <a:ext cx="1551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7E5F592D-49DA-4570-A5C7-30D5F0175C05}"/>
                    </a:ext>
                  </a:extLst>
                </p14:cNvPr>
                <p14:cNvContentPartPr/>
                <p14:nvPr/>
              </p14:nvContentPartPr>
              <p14:xfrm>
                <a:off x="1089543" y="2813072"/>
                <a:ext cx="229680" cy="1785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7E5F592D-49DA-4570-A5C7-30D5F0175C0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85223" y="2808752"/>
                  <a:ext cx="2383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957BBF3B-4D79-4F8E-867D-9BFF434A4172}"/>
                    </a:ext>
                  </a:extLst>
                </p14:cNvPr>
                <p14:cNvContentPartPr/>
                <p14:nvPr/>
              </p14:nvContentPartPr>
              <p14:xfrm>
                <a:off x="719103" y="2694992"/>
                <a:ext cx="153000" cy="2419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957BBF3B-4D79-4F8E-867D-9BFF434A417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14783" y="2690672"/>
                  <a:ext cx="1616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F9BEFF5-DD25-476B-ABEB-8F29CDFAA0F2}"/>
                    </a:ext>
                  </a:extLst>
                </p14:cNvPr>
                <p14:cNvContentPartPr/>
                <p14:nvPr/>
              </p14:nvContentPartPr>
              <p14:xfrm>
                <a:off x="892623" y="2655752"/>
                <a:ext cx="65520" cy="1785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F9BEFF5-DD25-476B-ABEB-8F29CDFAA0F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88303" y="2651432"/>
                  <a:ext cx="741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3FA50C6-0882-4C02-986F-203CFA00910B}"/>
                    </a:ext>
                  </a:extLst>
                </p14:cNvPr>
                <p14:cNvContentPartPr/>
                <p14:nvPr/>
              </p14:nvContentPartPr>
              <p14:xfrm>
                <a:off x="962463" y="2698592"/>
                <a:ext cx="127800" cy="1184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3FA50C6-0882-4C02-986F-203CFA00910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58143" y="2694272"/>
                  <a:ext cx="1364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1AB472B-A001-431A-AF5B-7BAE6DBA810B}"/>
                    </a:ext>
                  </a:extLst>
                </p14:cNvPr>
                <p14:cNvContentPartPr/>
                <p14:nvPr/>
              </p14:nvContentPartPr>
              <p14:xfrm>
                <a:off x="1057503" y="2609672"/>
                <a:ext cx="58680" cy="2354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1AB472B-A001-431A-AF5B-7BAE6DBA810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53183" y="2605352"/>
                  <a:ext cx="673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829D3BC-576F-4A89-BFAF-9C1C134FF0CE}"/>
                    </a:ext>
                  </a:extLst>
                </p14:cNvPr>
                <p14:cNvContentPartPr/>
                <p14:nvPr/>
              </p14:nvContentPartPr>
              <p14:xfrm>
                <a:off x="3241983" y="5029232"/>
                <a:ext cx="25560" cy="1785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829D3BC-576F-4A89-BFAF-9C1C134FF0C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237663" y="5024912"/>
                  <a:ext cx="342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DBB6859-3B58-4887-940B-EFBAEA9A0D64}"/>
                    </a:ext>
                  </a:extLst>
                </p14:cNvPr>
                <p14:cNvContentPartPr/>
                <p14:nvPr/>
              </p14:nvContentPartPr>
              <p14:xfrm>
                <a:off x="3094023" y="5305712"/>
                <a:ext cx="86760" cy="936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DBB6859-3B58-4887-940B-EFBAEA9A0D6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089703" y="5301392"/>
                  <a:ext cx="954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2816738-9C71-496D-AB41-0860C2F389CB}"/>
                    </a:ext>
                  </a:extLst>
                </p14:cNvPr>
                <p14:cNvContentPartPr/>
                <p14:nvPr/>
              </p14:nvContentPartPr>
              <p14:xfrm>
                <a:off x="3205623" y="5397152"/>
                <a:ext cx="24840" cy="694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2816738-9C71-496D-AB41-0860C2F389C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201303" y="5392832"/>
                  <a:ext cx="334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6E73B52-3B04-4009-8C24-B53DD44483C1}"/>
                    </a:ext>
                  </a:extLst>
                </p14:cNvPr>
                <p14:cNvContentPartPr/>
                <p14:nvPr/>
              </p14:nvContentPartPr>
              <p14:xfrm>
                <a:off x="3252423" y="5302472"/>
                <a:ext cx="81720" cy="1011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6E73B52-3B04-4009-8C24-B53DD44483C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248103" y="5298152"/>
                  <a:ext cx="903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2638CF7-141A-497A-861E-3C86FBDD1EA3}"/>
                    </a:ext>
                  </a:extLst>
                </p14:cNvPr>
                <p14:cNvContentPartPr/>
                <p14:nvPr/>
              </p14:nvContentPartPr>
              <p14:xfrm>
                <a:off x="3275463" y="5294192"/>
                <a:ext cx="70560" cy="64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2638CF7-141A-497A-861E-3C86FBDD1EA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271143" y="5289872"/>
                  <a:ext cx="7920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58C450C-A7AA-4E3B-900D-30BCF6DEA582}"/>
                    </a:ext>
                  </a:extLst>
                </p14:cNvPr>
                <p14:cNvContentPartPr/>
                <p14:nvPr/>
              </p14:nvContentPartPr>
              <p14:xfrm>
                <a:off x="3366903" y="5276552"/>
                <a:ext cx="114480" cy="1558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58C450C-A7AA-4E3B-900D-30BCF6DEA58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362583" y="5272232"/>
                  <a:ext cx="1231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A453331-0479-4CCC-B103-83481E161B43}"/>
                    </a:ext>
                  </a:extLst>
                </p14:cNvPr>
                <p14:cNvContentPartPr/>
                <p14:nvPr/>
              </p14:nvContentPartPr>
              <p14:xfrm>
                <a:off x="3242703" y="5104832"/>
                <a:ext cx="997200" cy="406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A453331-0479-4CCC-B103-83481E161B4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238383" y="5100512"/>
                  <a:ext cx="10058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809832D-17ED-47F5-8BD5-006F6AD65949}"/>
                    </a:ext>
                  </a:extLst>
                </p14:cNvPr>
                <p14:cNvContentPartPr/>
                <p14:nvPr/>
              </p14:nvContentPartPr>
              <p14:xfrm>
                <a:off x="1389063" y="5082512"/>
                <a:ext cx="527040" cy="194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809832D-17ED-47F5-8BD5-006F6AD6594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384743" y="5078192"/>
                  <a:ext cx="535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061F69D1-DF05-411D-9804-BF5529FB5E49}"/>
                    </a:ext>
                  </a:extLst>
                </p14:cNvPr>
                <p14:cNvContentPartPr/>
                <p14:nvPr/>
              </p14:nvContentPartPr>
              <p14:xfrm>
                <a:off x="1943103" y="4667072"/>
                <a:ext cx="49320" cy="4050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061F69D1-DF05-411D-9804-BF5529FB5E4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938783" y="4662752"/>
                  <a:ext cx="5796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B6F9C21-56C4-45DD-A2C1-0A0F2F51F88A}"/>
                    </a:ext>
                  </a:extLst>
                </p14:cNvPr>
                <p14:cNvContentPartPr/>
                <p14:nvPr/>
              </p14:nvContentPartPr>
              <p14:xfrm>
                <a:off x="1968663" y="4564832"/>
                <a:ext cx="1243800" cy="1335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B6F9C21-56C4-45DD-A2C1-0A0F2F51F88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964343" y="4560512"/>
                  <a:ext cx="12524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80CCCAE1-1955-4674-B592-B1F83DA8958E}"/>
                    </a:ext>
                  </a:extLst>
                </p14:cNvPr>
                <p14:cNvContentPartPr/>
                <p14:nvPr/>
              </p14:nvContentPartPr>
              <p14:xfrm>
                <a:off x="3210663" y="4677152"/>
                <a:ext cx="25560" cy="3542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80CCCAE1-1955-4674-B592-B1F83DA8958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206343" y="4672832"/>
                  <a:ext cx="3420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3A4DFBE3-0C08-4436-8B46-EFA02F5FFF54}"/>
                    </a:ext>
                  </a:extLst>
                </p14:cNvPr>
                <p14:cNvContentPartPr/>
                <p14:nvPr/>
              </p14:nvContentPartPr>
              <p14:xfrm>
                <a:off x="1935543" y="5007632"/>
                <a:ext cx="9360" cy="1602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3A4DFBE3-0C08-4436-8B46-EFA02F5FFF5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931223" y="5003312"/>
                  <a:ext cx="180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62D9B6E-4250-4303-AF43-FF4EE0C58896}"/>
                    </a:ext>
                  </a:extLst>
                </p14:cNvPr>
                <p14:cNvContentPartPr/>
                <p14:nvPr/>
              </p14:nvContentPartPr>
              <p14:xfrm>
                <a:off x="1759503" y="5327672"/>
                <a:ext cx="63720" cy="770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62D9B6E-4250-4303-AF43-FF4EE0C5889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755183" y="5323352"/>
                  <a:ext cx="723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1F1CDBB-A3A8-42AB-9192-B59D0BB4485D}"/>
                    </a:ext>
                  </a:extLst>
                </p14:cNvPr>
                <p14:cNvContentPartPr/>
                <p14:nvPr/>
              </p14:nvContentPartPr>
              <p14:xfrm>
                <a:off x="1868583" y="5375552"/>
                <a:ext cx="13680" cy="892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1F1CDBB-A3A8-42AB-9192-B59D0BB4485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864263" y="5371232"/>
                  <a:ext cx="223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7B36539-24CA-43ED-B362-45A775A3A087}"/>
                    </a:ext>
                  </a:extLst>
                </p14:cNvPr>
                <p14:cNvContentPartPr/>
                <p14:nvPr/>
              </p14:nvContentPartPr>
              <p14:xfrm>
                <a:off x="1903503" y="5311112"/>
                <a:ext cx="81720" cy="1018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7B36539-24CA-43ED-B362-45A775A3A08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899183" y="5306792"/>
                  <a:ext cx="903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B06959F-52A4-4DBB-AFD0-ACFA194E17F7}"/>
                    </a:ext>
                  </a:extLst>
                </p14:cNvPr>
                <p14:cNvContentPartPr/>
                <p14:nvPr/>
              </p14:nvContentPartPr>
              <p14:xfrm>
                <a:off x="1925823" y="5300312"/>
                <a:ext cx="85320" cy="46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B06959F-52A4-4DBB-AFD0-ACFA194E17F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921503" y="5295992"/>
                  <a:ext cx="939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2933E97-CE95-41EC-90CE-26723532621F}"/>
                    </a:ext>
                  </a:extLst>
                </p14:cNvPr>
                <p14:cNvContentPartPr/>
                <p14:nvPr/>
              </p14:nvContentPartPr>
              <p14:xfrm>
                <a:off x="2052183" y="5273672"/>
                <a:ext cx="80280" cy="1220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2933E97-CE95-41EC-90CE-26723532621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047863" y="5269352"/>
                  <a:ext cx="889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593A4DF0-E74F-43F5-A8BC-B328A7AABC0F}"/>
                    </a:ext>
                  </a:extLst>
                </p14:cNvPr>
                <p14:cNvContentPartPr/>
                <p14:nvPr/>
              </p14:nvContentPartPr>
              <p14:xfrm>
                <a:off x="1972623" y="5267912"/>
                <a:ext cx="86040" cy="1324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593A4DF0-E74F-43F5-A8BC-B328A7AABC0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968303" y="5263592"/>
                  <a:ext cx="946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CE3CA926-CCD6-4BE6-B63C-C5EA514A4E12}"/>
                    </a:ext>
                  </a:extLst>
                </p14:cNvPr>
                <p14:cNvContentPartPr/>
                <p14:nvPr/>
              </p14:nvContentPartPr>
              <p14:xfrm>
                <a:off x="1999263" y="5234072"/>
                <a:ext cx="70560" cy="342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CE3CA926-CCD6-4BE6-B63C-C5EA514A4E1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994943" y="5229752"/>
                  <a:ext cx="792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F6BC213C-2B10-4018-8AB5-78F30EF63C3D}"/>
                    </a:ext>
                  </a:extLst>
                </p14:cNvPr>
                <p14:cNvContentPartPr/>
                <p14:nvPr/>
              </p14:nvContentPartPr>
              <p14:xfrm>
                <a:off x="2127063" y="4645112"/>
                <a:ext cx="43920" cy="4590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F6BC213C-2B10-4018-8AB5-78F30EF63C3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122743" y="4640792"/>
                  <a:ext cx="5256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70D84185-2B1F-4AE0-B5BA-686AECC8DB74}"/>
                    </a:ext>
                  </a:extLst>
                </p14:cNvPr>
                <p14:cNvContentPartPr/>
                <p14:nvPr/>
              </p14:nvContentPartPr>
              <p14:xfrm>
                <a:off x="2202303" y="5191232"/>
                <a:ext cx="78480" cy="846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70D84185-2B1F-4AE0-B5BA-686AECC8DB7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197983" y="5186912"/>
                  <a:ext cx="871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BC27A8A6-14AE-4DC1-804F-DC7262BF4C4A}"/>
                    </a:ext>
                  </a:extLst>
                </p14:cNvPr>
                <p14:cNvContentPartPr/>
                <p14:nvPr/>
              </p14:nvContentPartPr>
              <p14:xfrm>
                <a:off x="2145063" y="5141192"/>
                <a:ext cx="132840" cy="838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BC27A8A6-14AE-4DC1-804F-DC7262BF4C4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140743" y="5136872"/>
                  <a:ext cx="1414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B6354FD2-2DAD-4401-B044-832C8185AC60}"/>
                    </a:ext>
                  </a:extLst>
                </p14:cNvPr>
                <p14:cNvContentPartPr/>
                <p14:nvPr/>
              </p14:nvContentPartPr>
              <p14:xfrm>
                <a:off x="2281143" y="5323712"/>
                <a:ext cx="60840" cy="817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B6354FD2-2DAD-4401-B044-832C8185AC6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276823" y="5319392"/>
                  <a:ext cx="694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DCF8AFE2-ABFF-41AE-A81D-074721A2ECFE}"/>
                    </a:ext>
                  </a:extLst>
                </p14:cNvPr>
                <p14:cNvContentPartPr/>
                <p14:nvPr/>
              </p14:nvContentPartPr>
              <p14:xfrm>
                <a:off x="2375103" y="5366912"/>
                <a:ext cx="14400" cy="691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DCF8AFE2-ABFF-41AE-A81D-074721A2ECF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370783" y="5362592"/>
                  <a:ext cx="230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EB2B4AD1-7663-45ED-BB07-74CA58903F12}"/>
                    </a:ext>
                  </a:extLst>
                </p14:cNvPr>
                <p14:cNvContentPartPr/>
                <p14:nvPr/>
              </p14:nvContentPartPr>
              <p14:xfrm>
                <a:off x="2409303" y="5300312"/>
                <a:ext cx="360" cy="3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EB2B4AD1-7663-45ED-BB07-74CA58903F1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404983" y="529599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B3253672-23C1-4EF2-A4B7-1BB1CD33855A}"/>
                    </a:ext>
                  </a:extLst>
                </p14:cNvPr>
                <p14:cNvContentPartPr/>
                <p14:nvPr/>
              </p14:nvContentPartPr>
              <p14:xfrm>
                <a:off x="2403543" y="5279432"/>
                <a:ext cx="57960" cy="1134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B3253672-23C1-4EF2-A4B7-1BB1CD33855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399223" y="5275112"/>
                  <a:ext cx="666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491554A7-CB4D-41E0-89A0-97B0117A7FB7}"/>
                    </a:ext>
                  </a:extLst>
                </p14:cNvPr>
                <p14:cNvContentPartPr/>
                <p14:nvPr/>
              </p14:nvContentPartPr>
              <p14:xfrm>
                <a:off x="2407143" y="5273672"/>
                <a:ext cx="60840" cy="72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491554A7-CB4D-41E0-89A0-97B0117A7FB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402823" y="5269352"/>
                  <a:ext cx="694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F7AD1657-9481-4CDF-8FAF-5190D776ABED}"/>
                    </a:ext>
                  </a:extLst>
                </p14:cNvPr>
                <p14:cNvContentPartPr/>
                <p14:nvPr/>
              </p14:nvContentPartPr>
              <p14:xfrm>
                <a:off x="2508663" y="5249552"/>
                <a:ext cx="59760" cy="1198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F7AD1657-9481-4CDF-8FAF-5190D776ABE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504343" y="5245232"/>
                  <a:ext cx="684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263BEC8B-D858-4394-8AAD-183E8B37DB67}"/>
                    </a:ext>
                  </a:extLst>
                </p14:cNvPr>
                <p14:cNvContentPartPr/>
                <p14:nvPr/>
              </p14:nvContentPartPr>
              <p14:xfrm>
                <a:off x="1939503" y="4970192"/>
                <a:ext cx="170280" cy="1083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263BEC8B-D858-4394-8AAD-183E8B37DB6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935183" y="4965872"/>
                  <a:ext cx="1789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C86AE33F-9121-4110-BE32-16E332824367}"/>
                    </a:ext>
                  </a:extLst>
                </p14:cNvPr>
                <p14:cNvContentPartPr/>
                <p14:nvPr/>
              </p14:nvContentPartPr>
              <p14:xfrm>
                <a:off x="1962543" y="4915472"/>
                <a:ext cx="147600" cy="1008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C86AE33F-9121-4110-BE32-16E33282436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958223" y="4911152"/>
                  <a:ext cx="1562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21E55348-9E43-4243-851A-38E810A7428D}"/>
                    </a:ext>
                  </a:extLst>
                </p14:cNvPr>
                <p14:cNvContentPartPr/>
                <p14:nvPr/>
              </p14:nvContentPartPr>
              <p14:xfrm>
                <a:off x="1954263" y="4760312"/>
                <a:ext cx="181800" cy="1882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21E55348-9E43-4243-851A-38E810A7428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949943" y="4755992"/>
                  <a:ext cx="1904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D2820B89-CFB7-4D93-BAC9-5CE66F8257D5}"/>
                    </a:ext>
                  </a:extLst>
                </p14:cNvPr>
                <p14:cNvContentPartPr/>
                <p14:nvPr/>
              </p14:nvContentPartPr>
              <p14:xfrm>
                <a:off x="1984143" y="4642952"/>
                <a:ext cx="150120" cy="16416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D2820B89-CFB7-4D93-BAC9-5CE66F8257D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979823" y="4638632"/>
                  <a:ext cx="1587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3C176E0A-8383-4FFE-B15B-2F861E004CEA}"/>
                    </a:ext>
                  </a:extLst>
                </p14:cNvPr>
                <p14:cNvContentPartPr/>
                <p14:nvPr/>
              </p14:nvContentPartPr>
              <p14:xfrm>
                <a:off x="2069103" y="4623872"/>
                <a:ext cx="82800" cy="741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3C176E0A-8383-4FFE-B15B-2F861E004CE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064783" y="4619552"/>
                  <a:ext cx="914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F1ED488-8CEF-4504-85FE-8F0276D3E37E}"/>
                    </a:ext>
                  </a:extLst>
                </p14:cNvPr>
                <p14:cNvContentPartPr/>
                <p14:nvPr/>
              </p14:nvContentPartPr>
              <p14:xfrm>
                <a:off x="762303" y="4336232"/>
                <a:ext cx="2880" cy="1954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F1ED488-8CEF-4504-85FE-8F0276D3E37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57983" y="4331912"/>
                  <a:ext cx="115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389C6919-8253-493D-B809-66BEE548A916}"/>
                    </a:ext>
                  </a:extLst>
                </p14:cNvPr>
                <p14:cNvContentPartPr/>
                <p14:nvPr/>
              </p14:nvContentPartPr>
              <p14:xfrm>
                <a:off x="687783" y="4480232"/>
                <a:ext cx="177120" cy="993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389C6919-8253-493D-B809-66BEE548A91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83463" y="4475912"/>
                  <a:ext cx="1857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147FA89B-86A4-4817-BE22-AB579C4BBFBF}"/>
                    </a:ext>
                  </a:extLst>
                </p14:cNvPr>
                <p14:cNvContentPartPr/>
                <p14:nvPr/>
              </p14:nvContentPartPr>
              <p14:xfrm>
                <a:off x="635223" y="4606592"/>
                <a:ext cx="56520" cy="813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147FA89B-86A4-4817-BE22-AB579C4BBFB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30903" y="4602272"/>
                  <a:ext cx="651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6F33DB1-6169-4D51-87F1-8E71C9253B94}"/>
                    </a:ext>
                  </a:extLst>
                </p14:cNvPr>
                <p14:cNvContentPartPr/>
                <p14:nvPr/>
              </p14:nvContentPartPr>
              <p14:xfrm>
                <a:off x="481503" y="4699832"/>
                <a:ext cx="386640" cy="410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6F33DB1-6169-4D51-87F1-8E71C9253B9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77183" y="4695512"/>
                  <a:ext cx="3952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C8950D3C-C42F-48B9-BBCF-3722FE95137D}"/>
                    </a:ext>
                  </a:extLst>
                </p14:cNvPr>
                <p14:cNvContentPartPr/>
                <p14:nvPr/>
              </p14:nvContentPartPr>
              <p14:xfrm>
                <a:off x="385383" y="4810352"/>
                <a:ext cx="72360" cy="788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C8950D3C-C42F-48B9-BBCF-3722FE95137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81063" y="4806032"/>
                  <a:ext cx="810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875CF6A-3896-471D-90E4-4E0D920DD72C}"/>
                    </a:ext>
                  </a:extLst>
                </p14:cNvPr>
                <p14:cNvContentPartPr/>
                <p14:nvPr/>
              </p14:nvContentPartPr>
              <p14:xfrm>
                <a:off x="459903" y="4848512"/>
                <a:ext cx="20880" cy="871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875CF6A-3896-471D-90E4-4E0D920DD72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55583" y="4844192"/>
                  <a:ext cx="295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8C970857-4271-4B1F-B1BD-6AD89F57E2AA}"/>
                    </a:ext>
                  </a:extLst>
                </p14:cNvPr>
                <p14:cNvContentPartPr/>
                <p14:nvPr/>
              </p14:nvContentPartPr>
              <p14:xfrm>
                <a:off x="501303" y="4805672"/>
                <a:ext cx="57240" cy="846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8C970857-4271-4B1F-B1BD-6AD89F57E2A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96983" y="4801352"/>
                  <a:ext cx="658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D5E5FF9-526A-45B9-8A64-53421BB82C6C}"/>
                    </a:ext>
                  </a:extLst>
                </p14:cNvPr>
                <p14:cNvContentPartPr/>
                <p14:nvPr/>
              </p14:nvContentPartPr>
              <p14:xfrm>
                <a:off x="489783" y="4786952"/>
                <a:ext cx="74160" cy="108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D5E5FF9-526A-45B9-8A64-53421BB82C6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85463" y="4782632"/>
                  <a:ext cx="828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190F37B-D3A7-4E4E-A87F-8143173E3A6C}"/>
                    </a:ext>
                  </a:extLst>
                </p14:cNvPr>
                <p14:cNvContentPartPr/>
                <p14:nvPr/>
              </p14:nvContentPartPr>
              <p14:xfrm>
                <a:off x="567903" y="4774352"/>
                <a:ext cx="74880" cy="1159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190F37B-D3A7-4E4E-A87F-8143173E3A6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63583" y="4770032"/>
                  <a:ext cx="835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3F8F1B5-61B0-454A-A99F-DAFDD4D47890}"/>
                    </a:ext>
                  </a:extLst>
                </p14:cNvPr>
                <p14:cNvContentPartPr/>
                <p14:nvPr/>
              </p14:nvContentPartPr>
              <p14:xfrm>
                <a:off x="637743" y="4814672"/>
                <a:ext cx="93960" cy="201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3F8F1B5-61B0-454A-A99F-DAFDD4D4789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33423" y="4810352"/>
                  <a:ext cx="1026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0D8CF322-D669-4A4F-AD1A-17CF8B2AAAA9}"/>
                    </a:ext>
                  </a:extLst>
                </p14:cNvPr>
                <p14:cNvContentPartPr/>
                <p14:nvPr/>
              </p14:nvContentPartPr>
              <p14:xfrm>
                <a:off x="734223" y="4779392"/>
                <a:ext cx="51480" cy="648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0D8CF322-D669-4A4F-AD1A-17CF8B2AAAA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29903" y="4775072"/>
                  <a:ext cx="601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B6FFF94-EA1D-4A9E-981C-4A583C319B2C}"/>
                    </a:ext>
                  </a:extLst>
                </p14:cNvPr>
                <p14:cNvContentPartPr/>
                <p14:nvPr/>
              </p14:nvContentPartPr>
              <p14:xfrm>
                <a:off x="794703" y="4840952"/>
                <a:ext cx="14400" cy="568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B6FFF94-EA1D-4A9E-981C-4A583C319B2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90383" y="4836632"/>
                  <a:ext cx="230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9FA4E9FF-373C-4A6D-BAB9-A01D83D0A643}"/>
                    </a:ext>
                  </a:extLst>
                </p14:cNvPr>
                <p14:cNvContentPartPr/>
                <p14:nvPr/>
              </p14:nvContentPartPr>
              <p14:xfrm>
                <a:off x="819543" y="4767512"/>
                <a:ext cx="66960" cy="961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9FA4E9FF-373C-4A6D-BAB9-A01D83D0A64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15223" y="4763192"/>
                  <a:ext cx="756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398B2037-AA34-49E5-B2FF-A253D3149699}"/>
                    </a:ext>
                  </a:extLst>
                </p14:cNvPr>
                <p14:cNvContentPartPr/>
                <p14:nvPr/>
              </p14:nvContentPartPr>
              <p14:xfrm>
                <a:off x="820983" y="4753472"/>
                <a:ext cx="58320" cy="169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398B2037-AA34-49E5-B2FF-A253D314969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16663" y="4749152"/>
                  <a:ext cx="669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66C8C30-1D64-48DB-9823-DEC96C17C6AD}"/>
                    </a:ext>
                  </a:extLst>
                </p14:cNvPr>
                <p14:cNvContentPartPr/>
                <p14:nvPr/>
              </p14:nvContentPartPr>
              <p14:xfrm>
                <a:off x="908823" y="4735832"/>
                <a:ext cx="55800" cy="882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66C8C30-1D64-48DB-9823-DEC96C17C6A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04503" y="4731512"/>
                  <a:ext cx="644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7B929C74-1ADF-4ED0-9977-2F4BBEBB3CE8}"/>
                    </a:ext>
                  </a:extLst>
                </p14:cNvPr>
                <p14:cNvContentPartPr/>
                <p14:nvPr/>
              </p14:nvContentPartPr>
              <p14:xfrm>
                <a:off x="911703" y="4728632"/>
                <a:ext cx="75960" cy="1263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7B929C74-1ADF-4ED0-9977-2F4BBEBB3CE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07383" y="4724312"/>
                  <a:ext cx="846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5E7B2518-4390-47E2-8D57-30B0AFBE2743}"/>
                    </a:ext>
                  </a:extLst>
                </p14:cNvPr>
                <p14:cNvContentPartPr/>
                <p14:nvPr/>
              </p14:nvContentPartPr>
              <p14:xfrm>
                <a:off x="908463" y="4706312"/>
                <a:ext cx="70200" cy="3492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5E7B2518-4390-47E2-8D57-30B0AFBE274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04143" y="4701992"/>
                  <a:ext cx="788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6F4FA69C-7352-4142-919D-F717993E1FB0}"/>
                    </a:ext>
                  </a:extLst>
                </p14:cNvPr>
                <p14:cNvContentPartPr/>
                <p14:nvPr/>
              </p14:nvContentPartPr>
              <p14:xfrm>
                <a:off x="1025463" y="4678592"/>
                <a:ext cx="64080" cy="10440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6F4FA69C-7352-4142-919D-F717993E1FB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21143" y="4674272"/>
                  <a:ext cx="727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58793483-DF6C-42F8-B810-C94875F76AFA}"/>
                    </a:ext>
                  </a:extLst>
                </p14:cNvPr>
                <p14:cNvContentPartPr/>
                <p14:nvPr/>
              </p14:nvContentPartPr>
              <p14:xfrm>
                <a:off x="2137143" y="4143632"/>
                <a:ext cx="330120" cy="3740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58793483-DF6C-42F8-B810-C94875F76AF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132823" y="4139312"/>
                  <a:ext cx="33876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4A5BB2FE-3010-4767-9988-DFB52BDB5387}"/>
                    </a:ext>
                  </a:extLst>
                </p14:cNvPr>
                <p14:cNvContentPartPr/>
                <p14:nvPr/>
              </p14:nvContentPartPr>
              <p14:xfrm>
                <a:off x="2069823" y="4338392"/>
                <a:ext cx="259920" cy="21132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4A5BB2FE-3010-4767-9988-DFB52BDB538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065503" y="4334072"/>
                  <a:ext cx="268560" cy="21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uppieren 152">
            <a:extLst>
              <a:ext uri="{FF2B5EF4-FFF2-40B4-BE49-F238E27FC236}">
                <a16:creationId xmlns:a16="http://schemas.microsoft.com/office/drawing/2014/main" id="{4B0BF0E3-59EF-47C1-A65B-DCC7B6F931D1}"/>
              </a:ext>
            </a:extLst>
          </p:cNvPr>
          <p:cNvGrpSpPr/>
          <p:nvPr/>
        </p:nvGrpSpPr>
        <p:grpSpPr>
          <a:xfrm>
            <a:off x="2543583" y="2555312"/>
            <a:ext cx="5637960" cy="1399320"/>
            <a:chOff x="2543583" y="2555312"/>
            <a:chExt cx="5637960" cy="139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FB2D610F-663D-4F70-ADAB-64EB1104FBAC}"/>
                    </a:ext>
                  </a:extLst>
                </p14:cNvPr>
                <p14:cNvContentPartPr/>
                <p14:nvPr/>
              </p14:nvContentPartPr>
              <p14:xfrm>
                <a:off x="2682903" y="3781472"/>
                <a:ext cx="28080" cy="1731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FB2D610F-663D-4F70-ADAB-64EB1104FBA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678583" y="3777152"/>
                  <a:ext cx="367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13E3F94F-2B87-49D3-9CBA-3F7FD5C0B4F5}"/>
                    </a:ext>
                  </a:extLst>
                </p14:cNvPr>
                <p14:cNvContentPartPr/>
                <p14:nvPr/>
              </p14:nvContentPartPr>
              <p14:xfrm>
                <a:off x="2543583" y="3684272"/>
                <a:ext cx="229680" cy="14112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13E3F94F-2B87-49D3-9CBA-3F7FD5C0B4F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539263" y="3679952"/>
                  <a:ext cx="2383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0EC2E5C6-272B-4ABE-B4FD-CDBB01AFEF5F}"/>
                    </a:ext>
                  </a:extLst>
                </p14:cNvPr>
                <p14:cNvContentPartPr/>
                <p14:nvPr/>
              </p14:nvContentPartPr>
              <p14:xfrm>
                <a:off x="2887743" y="3551432"/>
                <a:ext cx="194040" cy="30708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0EC2E5C6-272B-4ABE-B4FD-CDBB01AFEF5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883423" y="3547112"/>
                  <a:ext cx="20268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05E3865F-A910-4AC4-BBB8-6D1E5C67AEAA}"/>
                    </a:ext>
                  </a:extLst>
                </p14:cNvPr>
                <p14:cNvContentPartPr/>
                <p14:nvPr/>
              </p14:nvContentPartPr>
              <p14:xfrm>
                <a:off x="3124983" y="3522272"/>
                <a:ext cx="66600" cy="2185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05E3865F-A910-4AC4-BBB8-6D1E5C67AEA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120663" y="3517952"/>
                  <a:ext cx="752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33362C45-9D78-45EF-B170-42DF4BF92B5B}"/>
                    </a:ext>
                  </a:extLst>
                </p14:cNvPr>
                <p14:cNvContentPartPr/>
                <p14:nvPr/>
              </p14:nvContentPartPr>
              <p14:xfrm>
                <a:off x="3097623" y="3607952"/>
                <a:ext cx="187560" cy="716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33362C45-9D78-45EF-B170-42DF4BF92B5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093303" y="3603632"/>
                  <a:ext cx="1962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82934033-419A-4312-ABDE-9532438BA2C3}"/>
                    </a:ext>
                  </a:extLst>
                </p14:cNvPr>
                <p14:cNvContentPartPr/>
                <p14:nvPr/>
              </p14:nvContentPartPr>
              <p14:xfrm>
                <a:off x="3334503" y="3403472"/>
                <a:ext cx="160200" cy="1792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82934033-419A-4312-ABDE-9532438BA2C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330183" y="3399152"/>
                  <a:ext cx="1688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333F69A6-A8DA-4396-8A49-808A849898DB}"/>
                    </a:ext>
                  </a:extLst>
                </p14:cNvPr>
                <p14:cNvContentPartPr/>
                <p14:nvPr/>
              </p14:nvContentPartPr>
              <p14:xfrm>
                <a:off x="3347463" y="3560792"/>
                <a:ext cx="171360" cy="6120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333F69A6-A8DA-4396-8A49-808A849898D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343143" y="3556472"/>
                  <a:ext cx="1800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54C206BA-63DE-47D1-8BF4-604AC6FA6038}"/>
                    </a:ext>
                  </a:extLst>
                </p14:cNvPr>
                <p14:cNvContentPartPr/>
                <p14:nvPr/>
              </p14:nvContentPartPr>
              <p14:xfrm>
                <a:off x="3602343" y="3368192"/>
                <a:ext cx="136800" cy="14148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54C206BA-63DE-47D1-8BF4-604AC6FA603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598023" y="3363872"/>
                  <a:ext cx="1454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025C7E5B-8CB0-4F57-B5E5-F2B27A1A08D3}"/>
                    </a:ext>
                  </a:extLst>
                </p14:cNvPr>
                <p14:cNvContentPartPr/>
                <p14:nvPr/>
              </p14:nvContentPartPr>
              <p14:xfrm>
                <a:off x="3763263" y="3447752"/>
                <a:ext cx="32400" cy="925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025C7E5B-8CB0-4F57-B5E5-F2B27A1A08D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758943" y="3443432"/>
                  <a:ext cx="410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46BEC313-F141-422B-BD6E-B6DB0FC8AFB9}"/>
                    </a:ext>
                  </a:extLst>
                </p14:cNvPr>
                <p14:cNvContentPartPr/>
                <p14:nvPr/>
              </p14:nvContentPartPr>
              <p14:xfrm>
                <a:off x="3851823" y="3327152"/>
                <a:ext cx="88200" cy="1332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46BEC313-F141-422B-BD6E-B6DB0FC8AFB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847503" y="3322832"/>
                  <a:ext cx="968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89271BE1-358A-4F6C-A2AC-3F2440F78715}"/>
                    </a:ext>
                  </a:extLst>
                </p14:cNvPr>
                <p14:cNvContentPartPr/>
                <p14:nvPr/>
              </p14:nvContentPartPr>
              <p14:xfrm>
                <a:off x="3846423" y="3303392"/>
                <a:ext cx="101160" cy="1584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89271BE1-358A-4F6C-A2AC-3F2440F7871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842103" y="3299072"/>
                  <a:ext cx="1098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C03B6FCD-94E4-4467-9CF1-95C786C6CED2}"/>
                    </a:ext>
                  </a:extLst>
                </p14:cNvPr>
                <p14:cNvContentPartPr/>
                <p14:nvPr/>
              </p14:nvContentPartPr>
              <p14:xfrm>
                <a:off x="4015623" y="3156872"/>
                <a:ext cx="222120" cy="3394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C03B6FCD-94E4-4467-9CF1-95C786C6CED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011303" y="3152552"/>
                  <a:ext cx="23076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BCCB9A0E-2030-4517-B747-7060FC5B447B}"/>
                    </a:ext>
                  </a:extLst>
                </p14:cNvPr>
                <p14:cNvContentPartPr/>
                <p14:nvPr/>
              </p14:nvContentPartPr>
              <p14:xfrm>
                <a:off x="4314423" y="3256232"/>
                <a:ext cx="235080" cy="342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BCCB9A0E-2030-4517-B747-7060FC5B447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310103" y="3251912"/>
                  <a:ext cx="2437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65A03DB8-5245-475E-B432-F5558D523CF4}"/>
                    </a:ext>
                  </a:extLst>
                </p14:cNvPr>
                <p14:cNvContentPartPr/>
                <p14:nvPr/>
              </p14:nvContentPartPr>
              <p14:xfrm>
                <a:off x="4363023" y="3302312"/>
                <a:ext cx="220680" cy="4284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65A03DB8-5245-475E-B432-F5558D523CF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358703" y="3297992"/>
                  <a:ext cx="2293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7ED4A0EA-7761-4014-BB23-13CF39D24D96}"/>
                    </a:ext>
                  </a:extLst>
                </p14:cNvPr>
                <p14:cNvContentPartPr/>
                <p14:nvPr/>
              </p14:nvContentPartPr>
              <p14:xfrm>
                <a:off x="4750743" y="3138512"/>
                <a:ext cx="120960" cy="1119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7ED4A0EA-7761-4014-BB23-13CF39D24D9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746423" y="3134192"/>
                  <a:ext cx="1296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8B11AF59-1014-45DE-B3ED-4D0C39E53163}"/>
                    </a:ext>
                  </a:extLst>
                </p14:cNvPr>
                <p14:cNvContentPartPr/>
                <p14:nvPr/>
              </p14:nvContentPartPr>
              <p14:xfrm>
                <a:off x="4885023" y="3228512"/>
                <a:ext cx="29160" cy="6192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8B11AF59-1014-45DE-B3ED-4D0C39E5316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880703" y="3224192"/>
                  <a:ext cx="378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D070CFB4-BA8F-472E-AFAA-BE0F2B7DCC8E}"/>
                    </a:ext>
                  </a:extLst>
                </p14:cNvPr>
                <p14:cNvContentPartPr/>
                <p14:nvPr/>
              </p14:nvContentPartPr>
              <p14:xfrm>
                <a:off x="4950543" y="3071912"/>
                <a:ext cx="109080" cy="1414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D070CFB4-BA8F-472E-AFAA-BE0F2B7DCC8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946223" y="3067592"/>
                  <a:ext cx="1177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A0482C74-C2AD-4C1B-A5DF-D4C0447849DD}"/>
                    </a:ext>
                  </a:extLst>
                </p14:cNvPr>
                <p14:cNvContentPartPr/>
                <p14:nvPr/>
              </p14:nvContentPartPr>
              <p14:xfrm>
                <a:off x="5112543" y="3024032"/>
                <a:ext cx="69120" cy="1278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A0482C74-C2AD-4C1B-A5DF-D4C0447849D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108223" y="3019712"/>
                  <a:ext cx="777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83C37266-6694-4DD9-A32D-FF2CD9C322C5}"/>
                    </a:ext>
                  </a:extLst>
                </p14:cNvPr>
                <p14:cNvContentPartPr/>
                <p14:nvPr/>
              </p14:nvContentPartPr>
              <p14:xfrm>
                <a:off x="5274543" y="3067592"/>
                <a:ext cx="80640" cy="158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83C37266-6694-4DD9-A32D-FF2CD9C322C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270223" y="3063272"/>
                  <a:ext cx="892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29CAC838-D2E3-472F-86EF-340EB2F8849A}"/>
                    </a:ext>
                  </a:extLst>
                </p14:cNvPr>
                <p14:cNvContentPartPr/>
                <p14:nvPr/>
              </p14:nvContentPartPr>
              <p14:xfrm>
                <a:off x="5429343" y="2985152"/>
                <a:ext cx="109080" cy="1184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29CAC838-D2E3-472F-86EF-340EB2F8849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425023" y="2980832"/>
                  <a:ext cx="1177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B1132490-1531-4F05-9A9E-B5B7DD486630}"/>
                    </a:ext>
                  </a:extLst>
                </p14:cNvPr>
                <p14:cNvContentPartPr/>
                <p14:nvPr/>
              </p14:nvContentPartPr>
              <p14:xfrm>
                <a:off x="5578383" y="3069752"/>
                <a:ext cx="21600" cy="8352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B1132490-1531-4F05-9A9E-B5B7DD48663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574063" y="3065432"/>
                  <a:ext cx="302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3F0D6401-D696-4B0D-A963-A8A111704AD2}"/>
                    </a:ext>
                  </a:extLst>
                </p14:cNvPr>
                <p14:cNvContentPartPr/>
                <p14:nvPr/>
              </p14:nvContentPartPr>
              <p14:xfrm>
                <a:off x="5633463" y="2946272"/>
                <a:ext cx="92880" cy="10872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3F0D6401-D696-4B0D-A963-A8A111704AD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629143" y="2941952"/>
                  <a:ext cx="1015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598E038E-CCC6-4AFD-BB4A-CA0B585EFBE4}"/>
                    </a:ext>
                  </a:extLst>
                </p14:cNvPr>
                <p14:cNvContentPartPr/>
                <p14:nvPr/>
              </p14:nvContentPartPr>
              <p14:xfrm>
                <a:off x="5633463" y="2922512"/>
                <a:ext cx="108000" cy="1926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598E038E-CCC6-4AFD-BB4A-CA0B585EFBE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629143" y="2918192"/>
                  <a:ext cx="1166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7F48FD83-4D79-4EB8-81D9-15D019A4A755}"/>
                    </a:ext>
                  </a:extLst>
                </p14:cNvPr>
                <p14:cNvContentPartPr/>
                <p14:nvPr/>
              </p14:nvContentPartPr>
              <p14:xfrm>
                <a:off x="5632383" y="2898032"/>
                <a:ext cx="128880" cy="4428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7F48FD83-4D79-4EB8-81D9-15D019A4A75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628063" y="2893712"/>
                  <a:ext cx="1375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99C9157A-81AB-4EF7-A59F-634E2A0023EB}"/>
                    </a:ext>
                  </a:extLst>
                </p14:cNvPr>
                <p14:cNvContentPartPr/>
                <p14:nvPr/>
              </p14:nvContentPartPr>
              <p14:xfrm>
                <a:off x="5783583" y="2868872"/>
                <a:ext cx="120600" cy="19440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99C9157A-81AB-4EF7-A59F-634E2A0023E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779263" y="2864552"/>
                  <a:ext cx="1292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F87F8BCE-2D81-4965-8CD2-578AC868484F}"/>
                    </a:ext>
                  </a:extLst>
                </p14:cNvPr>
                <p14:cNvContentPartPr/>
                <p14:nvPr/>
              </p14:nvContentPartPr>
              <p14:xfrm>
                <a:off x="5795823" y="2847632"/>
                <a:ext cx="114120" cy="216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F87F8BCE-2D81-4965-8CD2-578AC868484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791503" y="2843312"/>
                  <a:ext cx="1227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A6A3B505-77A0-40F3-8F5E-7A5C4F94A7A5}"/>
                    </a:ext>
                  </a:extLst>
                </p14:cNvPr>
                <p14:cNvContentPartPr/>
                <p14:nvPr/>
              </p14:nvContentPartPr>
              <p14:xfrm>
                <a:off x="5965023" y="2824232"/>
                <a:ext cx="101520" cy="16524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A6A3B505-77A0-40F3-8F5E-7A5C4F94A7A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960703" y="2819912"/>
                  <a:ext cx="1101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156B3077-3E29-4185-9812-709AE5F9D6CC}"/>
                    </a:ext>
                  </a:extLst>
                </p14:cNvPr>
                <p14:cNvContentPartPr/>
                <p14:nvPr/>
              </p14:nvContentPartPr>
              <p14:xfrm>
                <a:off x="6007143" y="2743592"/>
                <a:ext cx="153720" cy="36720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156B3077-3E29-4185-9812-709AE5F9D6C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002823" y="2739272"/>
                  <a:ext cx="16236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F3516DA7-E783-42B0-87E0-82BCF61243A1}"/>
                    </a:ext>
                  </a:extLst>
                </p14:cNvPr>
                <p14:cNvContentPartPr/>
                <p14:nvPr/>
              </p14:nvContentPartPr>
              <p14:xfrm>
                <a:off x="4689903" y="2990552"/>
                <a:ext cx="142920" cy="36216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F3516DA7-E783-42B0-87E0-82BCF61243A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685583" y="2986232"/>
                  <a:ext cx="15156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6621FD43-F937-4D79-9254-6614F3000D9D}"/>
                    </a:ext>
                  </a:extLst>
                </p14:cNvPr>
                <p14:cNvContentPartPr/>
                <p14:nvPr/>
              </p14:nvContentPartPr>
              <p14:xfrm>
                <a:off x="6259143" y="2855192"/>
                <a:ext cx="38160" cy="2052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6621FD43-F937-4D79-9254-6614F3000D9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254823" y="2850872"/>
                  <a:ext cx="46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52F5E3F5-15CC-45CD-AD61-E343D18D8545}"/>
                    </a:ext>
                  </a:extLst>
                </p14:cNvPr>
                <p14:cNvContentPartPr/>
                <p14:nvPr/>
              </p14:nvContentPartPr>
              <p14:xfrm>
                <a:off x="6475863" y="2620472"/>
                <a:ext cx="214920" cy="16452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52F5E3F5-15CC-45CD-AD61-E343D18D854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471543" y="2616152"/>
                  <a:ext cx="2235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0EF3C6A1-3930-4228-A5B4-8425759348D7}"/>
                    </a:ext>
                  </a:extLst>
                </p14:cNvPr>
                <p14:cNvContentPartPr/>
                <p14:nvPr/>
              </p14:nvContentPartPr>
              <p14:xfrm>
                <a:off x="6393063" y="2730992"/>
                <a:ext cx="582120" cy="17604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0EF3C6A1-3930-4228-A5B4-8425759348D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388743" y="2726672"/>
                  <a:ext cx="5907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28CE290E-F394-4000-A376-D35BCE9B81C3}"/>
                    </a:ext>
                  </a:extLst>
                </p14:cNvPr>
                <p14:cNvContentPartPr/>
                <p14:nvPr/>
              </p14:nvContentPartPr>
              <p14:xfrm>
                <a:off x="6445623" y="2975072"/>
                <a:ext cx="78120" cy="8712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28CE290E-F394-4000-A376-D35BCE9B81C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441303" y="2970752"/>
                  <a:ext cx="867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63D1B1B6-BAD3-4665-8040-8DE31F8AC7A3}"/>
                    </a:ext>
                  </a:extLst>
                </p14:cNvPr>
                <p14:cNvContentPartPr/>
                <p14:nvPr/>
              </p14:nvContentPartPr>
              <p14:xfrm>
                <a:off x="6582423" y="3016832"/>
                <a:ext cx="29880" cy="1080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63D1B1B6-BAD3-4665-8040-8DE31F8AC7A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578103" y="3012512"/>
                  <a:ext cx="385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B5985990-51C6-4F11-8B70-6F6E0480CD79}"/>
                    </a:ext>
                  </a:extLst>
                </p14:cNvPr>
                <p14:cNvContentPartPr/>
                <p14:nvPr/>
              </p14:nvContentPartPr>
              <p14:xfrm>
                <a:off x="6618783" y="2922872"/>
                <a:ext cx="71280" cy="8568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B5985990-51C6-4F11-8B70-6F6E0480CD7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614463" y="2918552"/>
                  <a:ext cx="799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D57C5FD7-C516-4F34-A9D7-A232FE454263}"/>
                    </a:ext>
                  </a:extLst>
                </p14:cNvPr>
                <p14:cNvContentPartPr/>
                <p14:nvPr/>
              </p14:nvContentPartPr>
              <p14:xfrm>
                <a:off x="6736143" y="2867432"/>
                <a:ext cx="138960" cy="11736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D57C5FD7-C516-4F34-A9D7-A232FE45426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731823" y="2863112"/>
                  <a:ext cx="1476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64B120AB-71F9-4B7C-93C2-471F040276E4}"/>
                    </a:ext>
                  </a:extLst>
                </p14:cNvPr>
                <p14:cNvContentPartPr/>
                <p14:nvPr/>
              </p14:nvContentPartPr>
              <p14:xfrm>
                <a:off x="6874743" y="2821712"/>
                <a:ext cx="74880" cy="8424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64B120AB-71F9-4B7C-93C2-471F040276E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870423" y="2817392"/>
                  <a:ext cx="835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F865B70F-E552-4363-8C75-36E1416F17EA}"/>
                    </a:ext>
                  </a:extLst>
                </p14:cNvPr>
                <p14:cNvContentPartPr/>
                <p14:nvPr/>
              </p14:nvContentPartPr>
              <p14:xfrm>
                <a:off x="6925143" y="2851592"/>
                <a:ext cx="31680" cy="12708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F865B70F-E552-4363-8C75-36E1416F17E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920823" y="2847272"/>
                  <a:ext cx="403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C4ECFBFF-B97E-4C99-BACB-A3EC8C1DD35A}"/>
                    </a:ext>
                  </a:extLst>
                </p14:cNvPr>
                <p14:cNvContentPartPr/>
                <p14:nvPr/>
              </p14:nvContentPartPr>
              <p14:xfrm>
                <a:off x="7070583" y="2747912"/>
                <a:ext cx="241560" cy="1260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C4ECFBFF-B97E-4C99-BACB-A3EC8C1DD35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066263" y="2743592"/>
                  <a:ext cx="2502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11C86790-C00D-4A81-BDE9-C1DA51A0C49B}"/>
                    </a:ext>
                  </a:extLst>
                </p14:cNvPr>
                <p14:cNvContentPartPr/>
                <p14:nvPr/>
              </p14:nvContentPartPr>
              <p14:xfrm>
                <a:off x="7119183" y="2789312"/>
                <a:ext cx="172440" cy="1296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11C86790-C00D-4A81-BDE9-C1DA51A0C49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114863" y="2784992"/>
                  <a:ext cx="1810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E05DEDA5-6FF2-4400-9704-BA765D8B5573}"/>
                    </a:ext>
                  </a:extLst>
                </p14:cNvPr>
                <p14:cNvContentPartPr/>
                <p14:nvPr/>
              </p14:nvContentPartPr>
              <p14:xfrm>
                <a:off x="7437423" y="2629472"/>
                <a:ext cx="162360" cy="1674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E05DEDA5-6FF2-4400-9704-BA765D8B557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433103" y="2625152"/>
                  <a:ext cx="1710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7D76751B-462C-4A4E-A3C4-0520C936E6BF}"/>
                    </a:ext>
                  </a:extLst>
                </p14:cNvPr>
                <p14:cNvContentPartPr/>
                <p14:nvPr/>
              </p14:nvContentPartPr>
              <p14:xfrm>
                <a:off x="7642983" y="2608952"/>
                <a:ext cx="101160" cy="1620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7D76751B-462C-4A4E-A3C4-0520C936E6B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638663" y="2604632"/>
                  <a:ext cx="1098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049FE609-941A-4AFC-82A9-14B54D469ECC}"/>
                    </a:ext>
                  </a:extLst>
                </p14:cNvPr>
                <p14:cNvContentPartPr/>
                <p14:nvPr/>
              </p14:nvContentPartPr>
              <p14:xfrm>
                <a:off x="7779783" y="2737112"/>
                <a:ext cx="28800" cy="9360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049FE609-941A-4AFC-82A9-14B54D469EC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775463" y="2732792"/>
                  <a:ext cx="374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0A63E9EA-EA4D-4D63-8623-8D42FCB5D08F}"/>
                    </a:ext>
                  </a:extLst>
                </p14:cNvPr>
                <p14:cNvContentPartPr/>
                <p14:nvPr/>
              </p14:nvContentPartPr>
              <p14:xfrm>
                <a:off x="7875183" y="2613992"/>
                <a:ext cx="80280" cy="1339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0A63E9EA-EA4D-4D63-8623-8D42FCB5D08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870863" y="2609672"/>
                  <a:ext cx="889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32892F9C-51BC-444A-9577-3C1880BAD6B8}"/>
                    </a:ext>
                  </a:extLst>
                </p14:cNvPr>
                <p14:cNvContentPartPr/>
                <p14:nvPr/>
              </p14:nvContentPartPr>
              <p14:xfrm>
                <a:off x="8028183" y="2612552"/>
                <a:ext cx="93600" cy="13032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32892F9C-51BC-444A-9577-3C1880BAD6B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023863" y="2608232"/>
                  <a:ext cx="1022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5DD3096A-F49F-4F27-9787-074A4C964785}"/>
                    </a:ext>
                  </a:extLst>
                </p14:cNvPr>
                <p14:cNvContentPartPr/>
                <p14:nvPr/>
              </p14:nvContentPartPr>
              <p14:xfrm>
                <a:off x="7984983" y="2555312"/>
                <a:ext cx="92880" cy="615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5DD3096A-F49F-4F27-9787-074A4C96478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980663" y="2550992"/>
                  <a:ext cx="1015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34015490-AD17-4CA3-8E13-DCC468E8FEB8}"/>
                    </a:ext>
                  </a:extLst>
                </p14:cNvPr>
                <p14:cNvContentPartPr/>
                <p14:nvPr/>
              </p14:nvContentPartPr>
              <p14:xfrm>
                <a:off x="8108823" y="2653232"/>
                <a:ext cx="72720" cy="9036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34015490-AD17-4CA3-8E13-DCC468E8FEB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104503" y="2648912"/>
                  <a:ext cx="81360" cy="99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36082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543</Words>
  <Application>Microsoft Office PowerPoint</Application>
  <PresentationFormat>Breitbild</PresentationFormat>
  <Paragraphs>104</Paragraphs>
  <Slides>10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Arial</vt:lpstr>
      <vt:lpstr>Calibri</vt:lpstr>
      <vt:lpstr>Cambria Math</vt:lpstr>
      <vt:lpstr>Sparkasse Rg</vt:lpstr>
      <vt:lpstr>Times New Roman</vt:lpstr>
      <vt:lpstr>Office</vt:lpstr>
      <vt:lpstr>Formel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Öffentliche Finanzen und Außenwirtschaft</dc:title>
  <dc:creator>Bernhard Köster</dc:creator>
  <cp:lastModifiedBy>Köster, Bernhard Johannes</cp:lastModifiedBy>
  <cp:revision>146</cp:revision>
  <dcterms:created xsi:type="dcterms:W3CDTF">2020-09-20T22:46:24Z</dcterms:created>
  <dcterms:modified xsi:type="dcterms:W3CDTF">2024-03-28T12:44:05Z</dcterms:modified>
</cp:coreProperties>
</file>